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gif" ContentType="image/gif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412" r:id="rId5"/>
    <p:sldId id="1457" r:id="rId6"/>
    <p:sldId id="1450" r:id="rId7"/>
    <p:sldId id="1451" r:id="rId8"/>
    <p:sldId id="1452" r:id="rId9"/>
    <p:sldId id="1453" r:id="rId10"/>
    <p:sldId id="1485" r:id="rId11"/>
    <p:sldId id="1468" r:id="rId12"/>
    <p:sldId id="1415" r:id="rId13"/>
    <p:sldId id="1472" r:id="rId14"/>
    <p:sldId id="1401" r:id="rId15"/>
    <p:sldId id="1460" r:id="rId16"/>
    <p:sldId id="1470" r:id="rId17"/>
    <p:sldId id="1471" r:id="rId18"/>
    <p:sldId id="1464" r:id="rId19"/>
    <p:sldId id="1465" r:id="rId20"/>
    <p:sldId id="1484" r:id="rId21"/>
    <p:sldId id="1477" r:id="rId22"/>
    <p:sldId id="1473" r:id="rId23"/>
    <p:sldId id="1476" r:id="rId24"/>
    <p:sldId id="1475" r:id="rId25"/>
    <p:sldId id="1478" r:id="rId26"/>
    <p:sldId id="1479" r:id="rId27"/>
    <p:sldId id="1480" r:id="rId28"/>
    <p:sldId id="1482" r:id="rId29"/>
    <p:sldId id="1397" r:id="rId30"/>
    <p:sldId id="1466" r:id="rId31"/>
    <p:sldId id="1467" r:id="rId32"/>
    <p:sldId id="1084" r:id="rId33"/>
    <p:sldId id="1129" r:id="rId3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9"/>
    </p:embeddedFont>
    <p:embeddedFont>
      <p:font typeface="黑体" panose="02010609060101010101" pitchFamily="49" charset="-122"/>
      <p:regular r:id="rId40"/>
    </p:embeddedFont>
    <p:embeddedFont>
      <p:font typeface="汉语拼音" panose="020B0604020202020204" pitchFamily="3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33CC33"/>
    <a:srgbClr val="E5FFE5"/>
    <a:srgbClr val="C5FFC5"/>
    <a:srgbClr val="99FFCC"/>
    <a:srgbClr val="0000FF"/>
    <a:srgbClr val="F5FFF4"/>
    <a:srgbClr val="F0FAF4"/>
    <a:srgbClr val="F0FFF4"/>
    <a:srgbClr val="F5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49" autoAdjust="0"/>
    <p:restoredTop sz="84532" autoAdjust="0"/>
  </p:normalViewPr>
  <p:slideViewPr>
    <p:cSldViewPr>
      <p:cViewPr>
        <p:scale>
          <a:sx n="110" d="100"/>
          <a:sy n="110" d="100"/>
        </p:scale>
        <p:origin x="-510" y="-234"/>
      </p:cViewPr>
      <p:guideLst>
        <p:guide orient="horz" pos="1529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28.xml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76" y="-28946"/>
            <a:ext cx="9184188" cy="51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319" y="51470"/>
            <a:ext cx="901177" cy="3561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slide" Target="slide19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microsoft.com/office/2007/relationships/hdphoto" Target="../media/image37.wdp"/><Relationship Id="rId7" Type="http://schemas.openxmlformats.org/officeDocument/2006/relationships/image" Target="../media/image36.png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1" Type="http://schemas.openxmlformats.org/officeDocument/2006/relationships/slideLayout" Target="../slideLayouts/slideLayout2.xml"/><Relationship Id="rId10" Type="http://schemas.microsoft.com/office/2007/relationships/hdphoto" Target="../media/image39.wdp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40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42.png"/><Relationship Id="rId12" Type="http://schemas.openxmlformats.org/officeDocument/2006/relationships/image" Target="../media/image41.png"/><Relationship Id="rId11" Type="http://schemas.openxmlformats.org/officeDocument/2006/relationships/hyperlink" Target="&#36164;&#26009;&#38142;&#25509;/&#35270;&#39057;/&#22312;.mp4" TargetMode="Externa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40.png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1.png"/><Relationship Id="rId11" Type="http://schemas.openxmlformats.org/officeDocument/2006/relationships/hyperlink" Target="&#36164;&#26009;&#38142;&#25509;/&#35270;&#39057;/&#21518;.mp4" TargetMode="External"/><Relationship Id="rId10" Type="http://schemas.openxmlformats.org/officeDocument/2006/relationships/tags" Target="../tags/tag18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49.png"/><Relationship Id="rId6" Type="http://schemas.openxmlformats.org/officeDocument/2006/relationships/image" Target="../media/image48.emf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audio" Target="NULL" TargetMode="External"/><Relationship Id="rId8" Type="http://schemas.openxmlformats.org/officeDocument/2006/relationships/image" Target="../media/image57.GIF"/><Relationship Id="rId7" Type="http://schemas.openxmlformats.org/officeDocument/2006/relationships/image" Target="../media/image56.png"/><Relationship Id="rId6" Type="http://schemas.microsoft.com/office/2007/relationships/hdphoto" Target="../media/image55.wdp"/><Relationship Id="rId5" Type="http://schemas.openxmlformats.org/officeDocument/2006/relationships/image" Target="../media/image54.png"/><Relationship Id="rId4" Type="http://schemas.microsoft.com/office/2007/relationships/hdphoto" Target="../media/image53.wdp"/><Relationship Id="rId3" Type="http://schemas.openxmlformats.org/officeDocument/2006/relationships/image" Target="../media/image52.png"/><Relationship Id="rId2" Type="http://schemas.microsoft.com/office/2007/relationships/hdphoto" Target="../media/image51.wdp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58.png"/><Relationship Id="rId10" Type="http://schemas.microsoft.com/office/2007/relationships/media" Target="../media/media1.mp3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hyperlink" Target="&#36164;&#26009;&#38142;&#25509;/&#35270;&#39057;/&#35838;&#25991;&#26391;&#35835;5&#24433;&#23376;.mp4" TargetMode="External"/><Relationship Id="rId1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emf"/><Relationship Id="rId2" Type="http://schemas.microsoft.com/office/2007/relationships/hdphoto" Target="../media/image60.wdp"/><Relationship Id="rId1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66.wdp"/><Relationship Id="rId1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1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2.png"/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hyperlink" Target="&#36164;&#26009;&#38142;&#25509;/&#35270;&#39057;/&#25105;.mp4" TargetMode="Externa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../media/image40.png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41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hyperlink" Target="&#36164;&#26009;&#38142;&#25509;/&#35270;&#39057;/&#22909;.mp4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1" Type="http://schemas.openxmlformats.org/officeDocument/2006/relationships/image" Target="../media/image72.emf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4.png"/><Relationship Id="rId3" Type="http://schemas.openxmlformats.org/officeDocument/2006/relationships/hyperlink" Target="&#36164;&#26009;&#38142;&#25509;/&#35270;&#39057;/&#23383;&#35789;&#21548;&#20889;5&#24433;&#23376;.mp4" TargetMode="External"/><Relationship Id="rId2" Type="http://schemas.openxmlformats.org/officeDocument/2006/relationships/image" Target="../media/image49.png"/><Relationship Id="rId1" Type="http://schemas.openxmlformats.org/officeDocument/2006/relationships/image" Target="../media/image4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8.wdp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hyperlink" Target="&#36164;&#26009;&#38142;&#25509;/&#35270;&#39057;/&#35838;&#25991;&#26391;&#35835;2&#23567;&#23567;&#30340;&#33337;.mp4" TargetMode="External"/><Relationship Id="rId1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8" y="-20538"/>
            <a:ext cx="926321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"/>
          <p:cNvSpPr txBox="1"/>
          <p:nvPr/>
        </p:nvSpPr>
        <p:spPr>
          <a:xfrm>
            <a:off x="6681999" y="1923678"/>
            <a:ext cx="2210481" cy="9833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影子</a:t>
            </a:r>
            <a:endParaRPr lang="zh-CN" altLang="en-US" sz="6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74828" y="2067694"/>
            <a:ext cx="807171" cy="828068"/>
            <a:chOff x="1683888" y="851414"/>
            <a:chExt cx="975013" cy="100025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3" name="文本框 6"/>
            <p:cNvSpPr txBox="1"/>
            <p:nvPr/>
          </p:nvSpPr>
          <p:spPr>
            <a:xfrm>
              <a:off x="1919142" y="851414"/>
              <a:ext cx="56579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71662" y="52631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003708" y="3219822"/>
            <a:ext cx="2816764" cy="646331"/>
            <a:chOff x="5499652" y="3435846"/>
            <a:chExt cx="2816764" cy="646330"/>
          </a:xfrm>
        </p:grpSpPr>
        <p:sp>
          <p:nvSpPr>
            <p:cNvPr id="27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6003708" y="3981885"/>
            <a:ext cx="2816764" cy="646331"/>
            <a:chOff x="5499652" y="4197909"/>
            <a:chExt cx="2816764" cy="646330"/>
          </a:xfrm>
        </p:grpSpPr>
        <p:sp>
          <p:nvSpPr>
            <p:cNvPr id="31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3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2" name="矩形 1"/>
          <p:cNvSpPr/>
          <p:nvPr/>
        </p:nvSpPr>
        <p:spPr>
          <a:xfrm>
            <a:off x="6609991" y="1532163"/>
            <a:ext cx="190629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zh-CN" sz="3200" b="1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yǐng   zi</a:t>
            </a:r>
            <a:r>
              <a:rPr lang="zh-CN" altLang="en-US" sz="3200" b="1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endParaRPr lang="en-US" altLang="zh-CN" sz="3200" b="1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6703" y="-47625"/>
            <a:ext cx="9237215" cy="5191126"/>
            <a:chOff x="-56703" y="-47625"/>
            <a:chExt cx="9237215" cy="5191126"/>
          </a:xfrm>
        </p:grpSpPr>
        <p:pic>
          <p:nvPicPr>
            <p:cNvPr id="7179" name="Picture 11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16000"/>
                      </a14:imgEffect>
                      <a14:imgEffect>
                        <a14:saturation sat="300000"/>
                      </a14:imgEffect>
                      <a14:imgEffect>
                        <a14:sharpenSoften amoun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2" t="4167" r="1752" b="5000"/>
            <a:stretch>
              <a:fillRect/>
            </a:stretch>
          </p:blipFill>
          <p:spPr bwMode="auto">
            <a:xfrm>
              <a:off x="-56703" y="-47625"/>
              <a:ext cx="4628703" cy="51911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" contrast="18000"/>
                      </a14:imgEffect>
                      <a14:imgEffect>
                        <a14:saturation sat="286000"/>
                      </a14:imgEffect>
                      <a14:imgEffect>
                        <a14:sharpenSoften amoun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2" b="1785"/>
            <a:stretch>
              <a:fillRect/>
            </a:stretch>
          </p:blipFill>
          <p:spPr bwMode="auto">
            <a:xfrm>
              <a:off x="4618037" y="-47625"/>
              <a:ext cx="4562475" cy="51911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椭圆 1"/>
          <p:cNvSpPr/>
          <p:nvPr/>
        </p:nvSpPr>
        <p:spPr>
          <a:xfrm>
            <a:off x="1835696" y="995577"/>
            <a:ext cx="540967" cy="49605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850579" y="2003689"/>
            <a:ext cx="540967" cy="49605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444208" y="987574"/>
            <a:ext cx="540967" cy="49605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59091" y="1995686"/>
            <a:ext cx="540967" cy="49605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4068719" y="409041"/>
            <a:ext cx="13673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3707904" y="-20538"/>
            <a:ext cx="1728192" cy="6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qián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913981" y="365187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hòu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24532" y="4083918"/>
            <a:ext cx="957313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124503" y="1916127"/>
            <a:ext cx="13673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1763688" y="1448615"/>
            <a:ext cx="1728192" cy="6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zuǒ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5868919" y="1988135"/>
            <a:ext cx="13673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508104" y="1558556"/>
            <a:ext cx="1728192" cy="6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yòu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" name="左右箭头 2"/>
          <p:cNvSpPr/>
          <p:nvPr/>
        </p:nvSpPr>
        <p:spPr>
          <a:xfrm>
            <a:off x="3347864" y="2038701"/>
            <a:ext cx="2448272" cy="853278"/>
          </a:xfrm>
          <a:prstGeom prst="leftRightArrow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8C72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44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右箭头 32"/>
          <p:cNvSpPr/>
          <p:nvPr/>
        </p:nvSpPr>
        <p:spPr>
          <a:xfrm rot="5400000">
            <a:off x="3342455" y="2073103"/>
            <a:ext cx="2448272" cy="853278"/>
          </a:xfrm>
          <a:prstGeom prst="leftRightArrow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8C72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endParaRPr lang="zh-CN" altLang="en-US" sz="44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: 圆角 3"/>
          <p:cNvSpPr/>
          <p:nvPr/>
        </p:nvSpPr>
        <p:spPr>
          <a:xfrm>
            <a:off x="395536" y="1145426"/>
            <a:ext cx="792088" cy="1786364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方位词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" name="矩形: 圆角 3"/>
          <p:cNvSpPr/>
          <p:nvPr/>
        </p:nvSpPr>
        <p:spPr>
          <a:xfrm>
            <a:off x="8028384" y="1145426"/>
            <a:ext cx="792088" cy="1786364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反义词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TextBox 7"/>
          <p:cNvSpPr txBox="1">
            <a:spLocks noChangeArrowheads="1"/>
          </p:cNvSpPr>
          <p:nvPr/>
        </p:nvSpPr>
        <p:spPr bwMode="auto">
          <a:xfrm>
            <a:off x="5206429" y="639728"/>
            <a:ext cx="25339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7"/>
          <p:cNvSpPr txBox="1">
            <a:spLocks noChangeArrowheads="1"/>
          </p:cNvSpPr>
          <p:nvPr/>
        </p:nvSpPr>
        <p:spPr bwMode="auto">
          <a:xfrm>
            <a:off x="5206429" y="4341648"/>
            <a:ext cx="26845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7"/>
          <p:cNvSpPr txBox="1">
            <a:spLocks noChangeArrowheads="1"/>
          </p:cNvSpPr>
          <p:nvPr/>
        </p:nvSpPr>
        <p:spPr bwMode="auto">
          <a:xfrm>
            <a:off x="1023312" y="3013312"/>
            <a:ext cx="26845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7"/>
          <p:cNvSpPr txBox="1">
            <a:spLocks noChangeArrowheads="1"/>
          </p:cNvSpPr>
          <p:nvPr/>
        </p:nvSpPr>
        <p:spPr bwMode="auto">
          <a:xfrm>
            <a:off x="5894000" y="3013312"/>
            <a:ext cx="26845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6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050" name="Picture 2" descr="C:\Users\Administrator\Desktop\5b2f3ad60dd5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564" y="1805517"/>
            <a:ext cx="664468" cy="112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34" grpId="0" animBg="1"/>
      <p:bldP spid="34" grpId="1" animBg="1"/>
      <p:bldP spid="35" grpId="0" animBg="1"/>
      <p:bldP spid="35" grpId="1" animBg="1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2987824" y="811614"/>
            <a:ext cx="51125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观察课文插图指一指：影子分别在小朋友的哪个方向？你知道这是为什么吗？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70" y="1491815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6187" l="0" r="92281">
                        <a14:backgroundMark x1="1544" y1="24437" x2="1201" y2="59099"/>
                      </a14:backgroundRemoval>
                    </a14:imgEffect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477"/>
          <a:stretch>
            <a:fillRect/>
          </a:stretch>
        </p:blipFill>
        <p:spPr bwMode="auto">
          <a:xfrm>
            <a:off x="323528" y="530945"/>
            <a:ext cx="4032448" cy="461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000">
                        <a14:foregroundMark x1="78000" y1="39234" x2="78000" y2="39234"/>
                        <a14:foregroundMark x1="78500" y1="64593" x2="78500" y2="64593"/>
                        <a14:foregroundMark x1="60500" y1="84689" x2="60500" y2="84689"/>
                        <a14:foregroundMark x1="58000" y1="21531" x2="58000" y2="21531"/>
                        <a14:foregroundMark x1="30500" y1="19139" x2="30500" y2="19139"/>
                        <a14:foregroundMark x1="11000" y1="40191" x2="11000" y2="40191"/>
                        <a14:foregroundMark x1="11000" y1="68421" x2="11000" y2="68421"/>
                        <a14:foregroundMark x1="33000" y1="84211" x2="33000" y2="84211"/>
                        <a14:backgroundMark x1="9500" y1="15311" x2="9500" y2="153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38793"/>
            <a:ext cx="1215678" cy="127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9"/>
          <p:cNvSpPr txBox="1"/>
          <p:nvPr/>
        </p:nvSpPr>
        <p:spPr>
          <a:xfrm>
            <a:off x="4211960" y="555526"/>
            <a:ext cx="4680520" cy="1998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+mn-ea"/>
              </a:rPr>
              <a:t>    阳光从女孩的后边照过来，她们的影子在</a:t>
            </a:r>
            <a:r>
              <a:rPr lang="zh-CN" altLang="en-US" sz="3600" b="1" smtClean="0">
                <a:solidFill>
                  <a:srgbClr val="FF0000"/>
                </a:solidFill>
                <a:latin typeface="+mn-ea"/>
              </a:rPr>
              <a:t>前</a:t>
            </a:r>
            <a:r>
              <a:rPr lang="zh-CN" altLang="en-US" sz="3600" b="1" smtClean="0">
                <a:latin typeface="+mn-ea"/>
              </a:rPr>
              <a:t>；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1960" y="2733558"/>
            <a:ext cx="4680520" cy="1998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 smtClean="0">
                <a:solidFill>
                  <a:srgbClr val="000000"/>
                </a:solidFill>
                <a:latin typeface="+mn-ea"/>
              </a:rPr>
              <a:t>    阳光</a:t>
            </a:r>
            <a:r>
              <a:rPr lang="zh-CN" altLang="en-US" sz="3600" b="1">
                <a:solidFill>
                  <a:srgbClr val="000000"/>
                </a:solidFill>
                <a:latin typeface="+mn-ea"/>
              </a:rPr>
              <a:t>从男孩的前方照过来</a:t>
            </a:r>
            <a:r>
              <a:rPr lang="zh-CN" altLang="en-US" sz="3600" b="1" smtClean="0">
                <a:solidFill>
                  <a:srgbClr val="000000"/>
                </a:solidFill>
                <a:latin typeface="+mn-ea"/>
              </a:rPr>
              <a:t>，他的影子在</a:t>
            </a:r>
            <a:r>
              <a:rPr lang="zh-CN" altLang="en-US" sz="3600" b="1" smtClean="0">
                <a:solidFill>
                  <a:srgbClr val="FF0000"/>
                </a:solidFill>
                <a:latin typeface="+mn-ea"/>
              </a:rPr>
              <a:t>后</a:t>
            </a:r>
            <a:r>
              <a:rPr lang="zh-CN" altLang="en-US" sz="3600" b="1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71" r="2385"/>
          <a:stretch>
            <a:fillRect/>
          </a:stretch>
        </p:blipFill>
        <p:spPr bwMode="auto">
          <a:xfrm>
            <a:off x="107504" y="113440"/>
            <a:ext cx="4464496" cy="4866002"/>
          </a:xfrm>
          <a:prstGeom prst="rect">
            <a:avLst/>
          </a:prstGeom>
          <a:ln>
            <a:noFill/>
          </a:ln>
          <a:effectLst>
            <a:softEdge rad="228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000">
                        <a14:foregroundMark x1="78000" y1="39234" x2="78000" y2="39234"/>
                        <a14:foregroundMark x1="78500" y1="64593" x2="78500" y2="64593"/>
                        <a14:foregroundMark x1="60500" y1="84689" x2="60500" y2="84689"/>
                        <a14:foregroundMark x1="58000" y1="21531" x2="58000" y2="21531"/>
                        <a14:foregroundMark x1="30500" y1="19139" x2="30500" y2="19139"/>
                        <a14:foregroundMark x1="11000" y1="40191" x2="11000" y2="40191"/>
                        <a14:foregroundMark x1="11000" y1="68421" x2="11000" y2="68421"/>
                        <a14:foregroundMark x1="33000" y1="84211" x2="33000" y2="84211"/>
                        <a14:backgroundMark x1="9500" y1="15311" x2="9500" y2="153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138793"/>
            <a:ext cx="1215678" cy="127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9"/>
          <p:cNvSpPr txBox="1"/>
          <p:nvPr/>
        </p:nvSpPr>
        <p:spPr>
          <a:xfrm>
            <a:off x="4716016" y="1351058"/>
            <a:ext cx="3888432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latin typeface="+mn-ea"/>
              </a:rPr>
              <a:t>    阳光从孩子们的</a:t>
            </a:r>
            <a:r>
              <a:rPr lang="zh-CN" altLang="en-US" sz="4000" b="1" smtClean="0">
                <a:solidFill>
                  <a:srgbClr val="FF0000"/>
                </a:solidFill>
                <a:latin typeface="+mn-ea"/>
              </a:rPr>
              <a:t>左</a:t>
            </a:r>
            <a:r>
              <a:rPr lang="zh-CN" altLang="en-US" sz="4000" b="1" smtClean="0">
                <a:latin typeface="+mn-ea"/>
              </a:rPr>
              <a:t>边照过来，他们的影子在</a:t>
            </a:r>
            <a:r>
              <a:rPr lang="zh-CN" altLang="en-US" sz="4000" b="1" smtClean="0">
                <a:solidFill>
                  <a:srgbClr val="FF0000"/>
                </a:solidFill>
                <a:latin typeface="+mn-ea"/>
              </a:rPr>
              <a:t>右</a:t>
            </a:r>
            <a:r>
              <a:rPr lang="zh-CN" altLang="en-US" sz="4000" b="1" smtClean="0">
                <a:latin typeface="+mn-ea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323528" y="34627"/>
            <a:ext cx="83529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观察图片说一说：小女孩的前后左右分别是什么？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461843"/>
            <a:ext cx="1962944" cy="1248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4287" y="2283718"/>
            <a:ext cx="1654299" cy="160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55" b="97297" l="0" r="98031">
                        <a14:foregroundMark x1="37402" y1="19820" x2="59449" y2="58559"/>
                        <a14:foregroundMark x1="82677" y1="36036" x2="82677" y2="360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80629" y="3870999"/>
            <a:ext cx="1745728" cy="152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圆角矩形 26"/>
          <p:cNvSpPr/>
          <p:nvPr/>
        </p:nvSpPr>
        <p:spPr>
          <a:xfrm>
            <a:off x="4616234" y="915566"/>
            <a:ext cx="747854" cy="836414"/>
          </a:xfrm>
          <a:prstGeom prst="round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8C72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algn="ctr" defTabSz="914400" eaLnBrk="1" fontAlgn="auto" latinLnBrk="0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760250" y="4215689"/>
            <a:ext cx="747854" cy="836414"/>
          </a:xfrm>
          <a:prstGeom prst="round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8C72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algn="ctr" defTabSz="914400"/>
            <a:r>
              <a:rPr lang="zh-CN" altLang="en-US" sz="4400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44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931141" y="2665435"/>
            <a:ext cx="747854" cy="836414"/>
          </a:xfrm>
          <a:prstGeom prst="round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8C72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algn="ctr" defTabSz="914400"/>
            <a:r>
              <a:rPr lang="zh-CN" altLang="en-US" sz="4400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44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711443" y="2665435"/>
            <a:ext cx="747854" cy="836414"/>
          </a:xfrm>
          <a:prstGeom prst="round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8C723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algn="ctr" defTabSz="914400"/>
            <a:r>
              <a:rPr lang="zh-CN" altLang="en-US" sz="4400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44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1634" y1="12645" x2="39735" y2="30959"/>
                        <a14:foregroundMark x1="50993" y1="5669" x2="66667" y2="30378"/>
                        <a14:foregroundMark x1="72627" y1="33140" x2="83885" y2="40116"/>
                        <a14:foregroundMark x1="68874" y1="32703" x2="34879" y2="36773"/>
                        <a14:foregroundMark x1="52539" y1="53052" x2="52539" y2="55233"/>
                        <a14:foregroundMark x1="77925" y1="47965" x2="83444" y2="53488"/>
                        <a14:foregroundMark x1="70640" y1="59448" x2="72185" y2="68750"/>
                        <a14:foregroundMark x1="62472" y1="79651" x2="63576" y2="92297"/>
                        <a14:foregroundMark x1="37086" y1="93314" x2="37086" y2="93314"/>
                        <a14:foregroundMark x1="43929" y1="76017" x2="41280" y2="80523"/>
                        <a14:foregroundMark x1="95585" y1="65262" x2="89625" y2="71076"/>
                        <a14:foregroundMark x1="34821" y1="37941" x2="24554" y2="58824"/>
                        <a14:backgroundMark x1="97792" y1="47238" x2="99779" y2="50291"/>
                        <a14:backgroundMark x1="98896" y1="43023" x2="96247" y2="48110"/>
                        <a14:backgroundMark x1="96909" y1="67297" x2="99338" y2="69767"/>
                        <a14:backgroundMark x1="98455" y1="62936" x2="98675" y2="67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190" y="626460"/>
            <a:ext cx="930599" cy="141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061" y="2230886"/>
            <a:ext cx="1270896" cy="1621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707904" y="1862325"/>
            <a:ext cx="5112568" cy="217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）半包围结构。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撇在竖中线上起笔，较长。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+mn-ea"/>
              </a:rPr>
              <a:t> </a:t>
            </a:r>
            <a:r>
              <a:rPr lang="en-US" altLang="zh-CN" sz="2400" b="1" smtClean="0">
                <a:latin typeface="+mn-ea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）“土”的第一横靠近横中线，竖靠近竖中线。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427984" y="1059582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在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家 不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在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" name="文本框 8"/>
          <p:cNvSpPr txBox="1">
            <a:spLocks noChangeArrowheads="1"/>
          </p:cNvSpPr>
          <p:nvPr/>
        </p:nvSpPr>
        <p:spPr bwMode="auto">
          <a:xfrm>
            <a:off x="839603" y="794197"/>
            <a:ext cx="291157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zài</a:t>
            </a:r>
            <a:r>
              <a:rPr lang="en-US" altLang="zh-CN" sz="4400" dirty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97005" y="1516158"/>
            <a:ext cx="2318547" cy="2326669"/>
            <a:chOff x="5534807" y="1672548"/>
            <a:chExt cx="2318547" cy="2326669"/>
          </a:xfrm>
        </p:grpSpPr>
        <p:sp>
          <p:nvSpPr>
            <p:cNvPr id="28" name="矩形 2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424309" y="1732642"/>
            <a:ext cx="1663938" cy="1893700"/>
            <a:chOff x="2727325" y="-160337"/>
            <a:chExt cx="712788" cy="811212"/>
          </a:xfrm>
        </p:grpSpPr>
        <p:sp>
          <p:nvSpPr>
            <p:cNvPr id="33" name="Freeform 31"/>
            <p:cNvSpPr/>
            <p:nvPr/>
          </p:nvSpPr>
          <p:spPr bwMode="auto">
            <a:xfrm>
              <a:off x="2878138" y="-9525"/>
              <a:ext cx="457200" cy="114300"/>
            </a:xfrm>
            <a:custGeom>
              <a:avLst/>
              <a:gdLst>
                <a:gd name="T0" fmla="*/ 563 w 576"/>
                <a:gd name="T1" fmla="*/ 23 h 143"/>
                <a:gd name="T2" fmla="*/ 573 w 576"/>
                <a:gd name="T3" fmla="*/ 31 h 143"/>
                <a:gd name="T4" fmla="*/ 576 w 576"/>
                <a:gd name="T5" fmla="*/ 37 h 143"/>
                <a:gd name="T6" fmla="*/ 573 w 576"/>
                <a:gd name="T7" fmla="*/ 40 h 143"/>
                <a:gd name="T8" fmla="*/ 565 w 576"/>
                <a:gd name="T9" fmla="*/ 44 h 143"/>
                <a:gd name="T10" fmla="*/ 554 w 576"/>
                <a:gd name="T11" fmla="*/ 48 h 143"/>
                <a:gd name="T12" fmla="*/ 539 w 576"/>
                <a:gd name="T13" fmla="*/ 54 h 143"/>
                <a:gd name="T14" fmla="*/ 519 w 576"/>
                <a:gd name="T15" fmla="*/ 60 h 143"/>
                <a:gd name="T16" fmla="*/ 478 w 576"/>
                <a:gd name="T17" fmla="*/ 72 h 143"/>
                <a:gd name="T18" fmla="*/ 421 w 576"/>
                <a:gd name="T19" fmla="*/ 83 h 143"/>
                <a:gd name="T20" fmla="*/ 366 w 576"/>
                <a:gd name="T21" fmla="*/ 94 h 143"/>
                <a:gd name="T22" fmla="*/ 306 w 576"/>
                <a:gd name="T23" fmla="*/ 105 h 143"/>
                <a:gd name="T24" fmla="*/ 240 w 576"/>
                <a:gd name="T25" fmla="*/ 116 h 143"/>
                <a:gd name="T26" fmla="*/ 177 w 576"/>
                <a:gd name="T27" fmla="*/ 130 h 143"/>
                <a:gd name="T28" fmla="*/ 147 w 576"/>
                <a:gd name="T29" fmla="*/ 135 h 143"/>
                <a:gd name="T30" fmla="*/ 122 w 576"/>
                <a:gd name="T31" fmla="*/ 139 h 143"/>
                <a:gd name="T32" fmla="*/ 101 w 576"/>
                <a:gd name="T33" fmla="*/ 142 h 143"/>
                <a:gd name="T34" fmla="*/ 86 w 576"/>
                <a:gd name="T35" fmla="*/ 143 h 143"/>
                <a:gd name="T36" fmla="*/ 75 w 576"/>
                <a:gd name="T37" fmla="*/ 142 h 143"/>
                <a:gd name="T38" fmla="*/ 61 w 576"/>
                <a:gd name="T39" fmla="*/ 141 h 143"/>
                <a:gd name="T40" fmla="*/ 44 w 576"/>
                <a:gd name="T41" fmla="*/ 137 h 143"/>
                <a:gd name="T42" fmla="*/ 26 w 576"/>
                <a:gd name="T43" fmla="*/ 130 h 143"/>
                <a:gd name="T44" fmla="*/ 10 w 576"/>
                <a:gd name="T45" fmla="*/ 123 h 143"/>
                <a:gd name="T46" fmla="*/ 2 w 576"/>
                <a:gd name="T47" fmla="*/ 116 h 143"/>
                <a:gd name="T48" fmla="*/ 0 w 576"/>
                <a:gd name="T49" fmla="*/ 110 h 143"/>
                <a:gd name="T50" fmla="*/ 6 w 576"/>
                <a:gd name="T51" fmla="*/ 106 h 143"/>
                <a:gd name="T52" fmla="*/ 20 w 576"/>
                <a:gd name="T53" fmla="*/ 101 h 143"/>
                <a:gd name="T54" fmla="*/ 33 w 576"/>
                <a:gd name="T55" fmla="*/ 98 h 143"/>
                <a:gd name="T56" fmla="*/ 49 w 576"/>
                <a:gd name="T57" fmla="*/ 95 h 143"/>
                <a:gd name="T58" fmla="*/ 69 w 576"/>
                <a:gd name="T59" fmla="*/ 92 h 143"/>
                <a:gd name="T60" fmla="*/ 97 w 576"/>
                <a:gd name="T61" fmla="*/ 88 h 143"/>
                <a:gd name="T62" fmla="*/ 129 w 576"/>
                <a:gd name="T63" fmla="*/ 83 h 143"/>
                <a:gd name="T64" fmla="*/ 180 w 576"/>
                <a:gd name="T65" fmla="*/ 76 h 143"/>
                <a:gd name="T66" fmla="*/ 260 w 576"/>
                <a:gd name="T67" fmla="*/ 60 h 143"/>
                <a:gd name="T68" fmla="*/ 342 w 576"/>
                <a:gd name="T69" fmla="*/ 41 h 143"/>
                <a:gd name="T70" fmla="*/ 395 w 576"/>
                <a:gd name="T71" fmla="*/ 26 h 143"/>
                <a:gd name="T72" fmla="*/ 429 w 576"/>
                <a:gd name="T73" fmla="*/ 16 h 143"/>
                <a:gd name="T74" fmla="*/ 458 w 576"/>
                <a:gd name="T75" fmla="*/ 8 h 143"/>
                <a:gd name="T76" fmla="*/ 482 w 576"/>
                <a:gd name="T77" fmla="*/ 2 h 143"/>
                <a:gd name="T78" fmla="*/ 498 w 576"/>
                <a:gd name="T79" fmla="*/ 0 h 143"/>
                <a:gd name="T80" fmla="*/ 514 w 576"/>
                <a:gd name="T81" fmla="*/ 0 h 143"/>
                <a:gd name="T82" fmla="*/ 533 w 576"/>
                <a:gd name="T83" fmla="*/ 4 h 143"/>
                <a:gd name="T84" fmla="*/ 550 w 576"/>
                <a:gd name="T85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6" h="143">
                  <a:moveTo>
                    <a:pt x="554" y="16"/>
                  </a:moveTo>
                  <a:lnTo>
                    <a:pt x="559" y="19"/>
                  </a:lnTo>
                  <a:lnTo>
                    <a:pt x="563" y="23"/>
                  </a:lnTo>
                  <a:lnTo>
                    <a:pt x="568" y="26"/>
                  </a:lnTo>
                  <a:lnTo>
                    <a:pt x="570" y="29"/>
                  </a:lnTo>
                  <a:lnTo>
                    <a:pt x="573" y="31"/>
                  </a:lnTo>
                  <a:lnTo>
                    <a:pt x="575" y="33"/>
                  </a:lnTo>
                  <a:lnTo>
                    <a:pt x="576" y="36"/>
                  </a:lnTo>
                  <a:lnTo>
                    <a:pt x="576" y="37"/>
                  </a:lnTo>
                  <a:lnTo>
                    <a:pt x="576" y="38"/>
                  </a:lnTo>
                  <a:lnTo>
                    <a:pt x="575" y="38"/>
                  </a:lnTo>
                  <a:lnTo>
                    <a:pt x="573" y="40"/>
                  </a:lnTo>
                  <a:lnTo>
                    <a:pt x="570" y="41"/>
                  </a:lnTo>
                  <a:lnTo>
                    <a:pt x="568" y="42"/>
                  </a:lnTo>
                  <a:lnTo>
                    <a:pt x="565" y="44"/>
                  </a:lnTo>
                  <a:lnTo>
                    <a:pt x="562" y="45"/>
                  </a:lnTo>
                  <a:lnTo>
                    <a:pt x="558" y="47"/>
                  </a:lnTo>
                  <a:lnTo>
                    <a:pt x="554" y="48"/>
                  </a:lnTo>
                  <a:lnTo>
                    <a:pt x="550" y="49"/>
                  </a:lnTo>
                  <a:lnTo>
                    <a:pt x="544" y="52"/>
                  </a:lnTo>
                  <a:lnTo>
                    <a:pt x="539" y="54"/>
                  </a:lnTo>
                  <a:lnTo>
                    <a:pt x="533" y="55"/>
                  </a:lnTo>
                  <a:lnTo>
                    <a:pt x="526" y="58"/>
                  </a:lnTo>
                  <a:lnTo>
                    <a:pt x="519" y="60"/>
                  </a:lnTo>
                  <a:lnTo>
                    <a:pt x="511" y="62"/>
                  </a:lnTo>
                  <a:lnTo>
                    <a:pt x="496" y="67"/>
                  </a:lnTo>
                  <a:lnTo>
                    <a:pt x="478" y="72"/>
                  </a:lnTo>
                  <a:lnTo>
                    <a:pt x="460" y="74"/>
                  </a:lnTo>
                  <a:lnTo>
                    <a:pt x="442" y="78"/>
                  </a:lnTo>
                  <a:lnTo>
                    <a:pt x="421" y="83"/>
                  </a:lnTo>
                  <a:lnTo>
                    <a:pt x="400" y="87"/>
                  </a:lnTo>
                  <a:lnTo>
                    <a:pt x="377" y="91"/>
                  </a:lnTo>
                  <a:lnTo>
                    <a:pt x="366" y="94"/>
                  </a:lnTo>
                  <a:lnTo>
                    <a:pt x="353" y="95"/>
                  </a:lnTo>
                  <a:lnTo>
                    <a:pt x="330" y="101"/>
                  </a:lnTo>
                  <a:lnTo>
                    <a:pt x="306" y="105"/>
                  </a:lnTo>
                  <a:lnTo>
                    <a:pt x="283" y="109"/>
                  </a:lnTo>
                  <a:lnTo>
                    <a:pt x="260" y="112"/>
                  </a:lnTo>
                  <a:lnTo>
                    <a:pt x="240" y="116"/>
                  </a:lnTo>
                  <a:lnTo>
                    <a:pt x="217" y="120"/>
                  </a:lnTo>
                  <a:lnTo>
                    <a:pt x="197" y="124"/>
                  </a:lnTo>
                  <a:lnTo>
                    <a:pt x="177" y="130"/>
                  </a:lnTo>
                  <a:lnTo>
                    <a:pt x="166" y="131"/>
                  </a:lnTo>
                  <a:lnTo>
                    <a:pt x="157" y="134"/>
                  </a:lnTo>
                  <a:lnTo>
                    <a:pt x="147" y="135"/>
                  </a:lnTo>
                  <a:lnTo>
                    <a:pt x="137" y="137"/>
                  </a:lnTo>
                  <a:lnTo>
                    <a:pt x="129" y="138"/>
                  </a:lnTo>
                  <a:lnTo>
                    <a:pt x="122" y="139"/>
                  </a:lnTo>
                  <a:lnTo>
                    <a:pt x="114" y="141"/>
                  </a:lnTo>
                  <a:lnTo>
                    <a:pt x="108" y="142"/>
                  </a:lnTo>
                  <a:lnTo>
                    <a:pt x="101" y="142"/>
                  </a:lnTo>
                  <a:lnTo>
                    <a:pt x="96" y="142"/>
                  </a:lnTo>
                  <a:lnTo>
                    <a:pt x="90" y="143"/>
                  </a:lnTo>
                  <a:lnTo>
                    <a:pt x="86" y="143"/>
                  </a:lnTo>
                  <a:lnTo>
                    <a:pt x="82" y="143"/>
                  </a:lnTo>
                  <a:lnTo>
                    <a:pt x="78" y="142"/>
                  </a:lnTo>
                  <a:lnTo>
                    <a:pt x="75" y="142"/>
                  </a:lnTo>
                  <a:lnTo>
                    <a:pt x="72" y="142"/>
                  </a:lnTo>
                  <a:lnTo>
                    <a:pt x="67" y="141"/>
                  </a:lnTo>
                  <a:lnTo>
                    <a:pt x="61" y="141"/>
                  </a:lnTo>
                  <a:lnTo>
                    <a:pt x="56" y="139"/>
                  </a:lnTo>
                  <a:lnTo>
                    <a:pt x="50" y="138"/>
                  </a:lnTo>
                  <a:lnTo>
                    <a:pt x="44" y="137"/>
                  </a:lnTo>
                  <a:lnTo>
                    <a:pt x="39" y="135"/>
                  </a:lnTo>
                  <a:lnTo>
                    <a:pt x="32" y="132"/>
                  </a:lnTo>
                  <a:lnTo>
                    <a:pt x="26" y="130"/>
                  </a:lnTo>
                  <a:lnTo>
                    <a:pt x="20" y="127"/>
                  </a:lnTo>
                  <a:lnTo>
                    <a:pt x="14" y="125"/>
                  </a:lnTo>
                  <a:lnTo>
                    <a:pt x="10" y="123"/>
                  </a:lnTo>
                  <a:lnTo>
                    <a:pt x="6" y="120"/>
                  </a:lnTo>
                  <a:lnTo>
                    <a:pt x="3" y="119"/>
                  </a:lnTo>
                  <a:lnTo>
                    <a:pt x="2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6" y="106"/>
                  </a:lnTo>
                  <a:lnTo>
                    <a:pt x="10" y="105"/>
                  </a:lnTo>
                  <a:lnTo>
                    <a:pt x="14" y="103"/>
                  </a:lnTo>
                  <a:lnTo>
                    <a:pt x="20" y="101"/>
                  </a:lnTo>
                  <a:lnTo>
                    <a:pt x="26" y="99"/>
                  </a:lnTo>
                  <a:lnTo>
                    <a:pt x="31" y="99"/>
                  </a:lnTo>
                  <a:lnTo>
                    <a:pt x="33" y="98"/>
                  </a:lnTo>
                  <a:lnTo>
                    <a:pt x="39" y="98"/>
                  </a:lnTo>
                  <a:lnTo>
                    <a:pt x="43" y="96"/>
                  </a:lnTo>
                  <a:lnTo>
                    <a:pt x="49" y="95"/>
                  </a:lnTo>
                  <a:lnTo>
                    <a:pt x="56" y="95"/>
                  </a:lnTo>
                  <a:lnTo>
                    <a:pt x="62" y="94"/>
                  </a:lnTo>
                  <a:lnTo>
                    <a:pt x="69" y="92"/>
                  </a:lnTo>
                  <a:lnTo>
                    <a:pt x="78" y="91"/>
                  </a:lnTo>
                  <a:lnTo>
                    <a:pt x="87" y="90"/>
                  </a:lnTo>
                  <a:lnTo>
                    <a:pt x="97" y="88"/>
                  </a:lnTo>
                  <a:lnTo>
                    <a:pt x="107" y="87"/>
                  </a:lnTo>
                  <a:lnTo>
                    <a:pt x="118" y="85"/>
                  </a:lnTo>
                  <a:lnTo>
                    <a:pt x="129" y="83"/>
                  </a:lnTo>
                  <a:lnTo>
                    <a:pt x="141" y="81"/>
                  </a:lnTo>
                  <a:lnTo>
                    <a:pt x="154" y="78"/>
                  </a:lnTo>
                  <a:lnTo>
                    <a:pt x="180" y="76"/>
                  </a:lnTo>
                  <a:lnTo>
                    <a:pt x="206" y="72"/>
                  </a:lnTo>
                  <a:lnTo>
                    <a:pt x="233" y="66"/>
                  </a:lnTo>
                  <a:lnTo>
                    <a:pt x="260" y="60"/>
                  </a:lnTo>
                  <a:lnTo>
                    <a:pt x="287" y="55"/>
                  </a:lnTo>
                  <a:lnTo>
                    <a:pt x="314" y="48"/>
                  </a:lnTo>
                  <a:lnTo>
                    <a:pt x="342" y="41"/>
                  </a:lnTo>
                  <a:lnTo>
                    <a:pt x="368" y="33"/>
                  </a:lnTo>
                  <a:lnTo>
                    <a:pt x="382" y="29"/>
                  </a:lnTo>
                  <a:lnTo>
                    <a:pt x="395" y="26"/>
                  </a:lnTo>
                  <a:lnTo>
                    <a:pt x="407" y="22"/>
                  </a:lnTo>
                  <a:lnTo>
                    <a:pt x="418" y="19"/>
                  </a:lnTo>
                  <a:lnTo>
                    <a:pt x="429" y="16"/>
                  </a:lnTo>
                  <a:lnTo>
                    <a:pt x="440" y="13"/>
                  </a:lnTo>
                  <a:lnTo>
                    <a:pt x="449" y="11"/>
                  </a:lnTo>
                  <a:lnTo>
                    <a:pt x="458" y="8"/>
                  </a:lnTo>
                  <a:lnTo>
                    <a:pt x="467" y="6"/>
                  </a:lnTo>
                  <a:lnTo>
                    <a:pt x="475" y="5"/>
                  </a:lnTo>
                  <a:lnTo>
                    <a:pt x="482" y="2"/>
                  </a:lnTo>
                  <a:lnTo>
                    <a:pt x="487" y="2"/>
                  </a:lnTo>
                  <a:lnTo>
                    <a:pt x="494" y="1"/>
                  </a:lnTo>
                  <a:lnTo>
                    <a:pt x="498" y="0"/>
                  </a:lnTo>
                  <a:lnTo>
                    <a:pt x="504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1" y="1"/>
                  </a:lnTo>
                  <a:lnTo>
                    <a:pt x="527" y="1"/>
                  </a:lnTo>
                  <a:lnTo>
                    <a:pt x="533" y="4"/>
                  </a:lnTo>
                  <a:lnTo>
                    <a:pt x="539" y="5"/>
                  </a:lnTo>
                  <a:lnTo>
                    <a:pt x="544" y="8"/>
                  </a:lnTo>
                  <a:lnTo>
                    <a:pt x="550" y="12"/>
                  </a:lnTo>
                  <a:lnTo>
                    <a:pt x="554" y="16"/>
                  </a:lnTo>
                  <a:lnTo>
                    <a:pt x="554" y="1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138488" y="111125"/>
              <a:ext cx="71437" cy="384175"/>
            </a:xfrm>
            <a:custGeom>
              <a:avLst/>
              <a:gdLst>
                <a:gd name="T0" fmla="*/ 6 w 90"/>
                <a:gd name="T1" fmla="*/ 22 h 483"/>
                <a:gd name="T2" fmla="*/ 2 w 90"/>
                <a:gd name="T3" fmla="*/ 15 h 483"/>
                <a:gd name="T4" fmla="*/ 0 w 90"/>
                <a:gd name="T5" fmla="*/ 8 h 483"/>
                <a:gd name="T6" fmla="*/ 2 w 90"/>
                <a:gd name="T7" fmla="*/ 4 h 483"/>
                <a:gd name="T8" fmla="*/ 4 w 90"/>
                <a:gd name="T9" fmla="*/ 1 h 483"/>
                <a:gd name="T10" fmla="*/ 11 w 90"/>
                <a:gd name="T11" fmla="*/ 1 h 483"/>
                <a:gd name="T12" fmla="*/ 22 w 90"/>
                <a:gd name="T13" fmla="*/ 3 h 483"/>
                <a:gd name="T14" fmla="*/ 36 w 90"/>
                <a:gd name="T15" fmla="*/ 8 h 483"/>
                <a:gd name="T16" fmla="*/ 53 w 90"/>
                <a:gd name="T17" fmla="*/ 14 h 483"/>
                <a:gd name="T18" fmla="*/ 67 w 90"/>
                <a:gd name="T19" fmla="*/ 19 h 483"/>
                <a:gd name="T20" fmla="*/ 78 w 90"/>
                <a:gd name="T21" fmla="*/ 26 h 483"/>
                <a:gd name="T22" fmla="*/ 85 w 90"/>
                <a:gd name="T23" fmla="*/ 33 h 483"/>
                <a:gd name="T24" fmla="*/ 89 w 90"/>
                <a:gd name="T25" fmla="*/ 39 h 483"/>
                <a:gd name="T26" fmla="*/ 90 w 90"/>
                <a:gd name="T27" fmla="*/ 47 h 483"/>
                <a:gd name="T28" fmla="*/ 90 w 90"/>
                <a:gd name="T29" fmla="*/ 55 h 483"/>
                <a:gd name="T30" fmla="*/ 89 w 90"/>
                <a:gd name="T31" fmla="*/ 65 h 483"/>
                <a:gd name="T32" fmla="*/ 86 w 90"/>
                <a:gd name="T33" fmla="*/ 72 h 483"/>
                <a:gd name="T34" fmla="*/ 85 w 90"/>
                <a:gd name="T35" fmla="*/ 81 h 483"/>
                <a:gd name="T36" fmla="*/ 83 w 90"/>
                <a:gd name="T37" fmla="*/ 91 h 483"/>
                <a:gd name="T38" fmla="*/ 82 w 90"/>
                <a:gd name="T39" fmla="*/ 105 h 483"/>
                <a:gd name="T40" fmla="*/ 82 w 90"/>
                <a:gd name="T41" fmla="*/ 120 h 483"/>
                <a:gd name="T42" fmla="*/ 80 w 90"/>
                <a:gd name="T43" fmla="*/ 138 h 483"/>
                <a:gd name="T44" fmla="*/ 80 w 90"/>
                <a:gd name="T45" fmla="*/ 158 h 483"/>
                <a:gd name="T46" fmla="*/ 79 w 90"/>
                <a:gd name="T47" fmla="*/ 178 h 483"/>
                <a:gd name="T48" fmla="*/ 79 w 90"/>
                <a:gd name="T49" fmla="*/ 202 h 483"/>
                <a:gd name="T50" fmla="*/ 78 w 90"/>
                <a:gd name="T51" fmla="*/ 230 h 483"/>
                <a:gd name="T52" fmla="*/ 76 w 90"/>
                <a:gd name="T53" fmla="*/ 260 h 483"/>
                <a:gd name="T54" fmla="*/ 76 w 90"/>
                <a:gd name="T55" fmla="*/ 293 h 483"/>
                <a:gd name="T56" fmla="*/ 75 w 90"/>
                <a:gd name="T57" fmla="*/ 331 h 483"/>
                <a:gd name="T58" fmla="*/ 75 w 90"/>
                <a:gd name="T59" fmla="*/ 369 h 483"/>
                <a:gd name="T60" fmla="*/ 74 w 90"/>
                <a:gd name="T61" fmla="*/ 412 h 483"/>
                <a:gd name="T62" fmla="*/ 72 w 90"/>
                <a:gd name="T63" fmla="*/ 458 h 483"/>
                <a:gd name="T64" fmla="*/ 25 w 90"/>
                <a:gd name="T65" fmla="*/ 483 h 483"/>
                <a:gd name="T66" fmla="*/ 25 w 90"/>
                <a:gd name="T67" fmla="*/ 430 h 483"/>
                <a:gd name="T68" fmla="*/ 25 w 90"/>
                <a:gd name="T69" fmla="*/ 380 h 483"/>
                <a:gd name="T70" fmla="*/ 25 w 90"/>
                <a:gd name="T71" fmla="*/ 335 h 483"/>
                <a:gd name="T72" fmla="*/ 25 w 90"/>
                <a:gd name="T73" fmla="*/ 292 h 483"/>
                <a:gd name="T74" fmla="*/ 24 w 90"/>
                <a:gd name="T75" fmla="*/ 252 h 483"/>
                <a:gd name="T76" fmla="*/ 24 w 90"/>
                <a:gd name="T77" fmla="*/ 216 h 483"/>
                <a:gd name="T78" fmla="*/ 22 w 90"/>
                <a:gd name="T79" fmla="*/ 181 h 483"/>
                <a:gd name="T80" fmla="*/ 22 w 90"/>
                <a:gd name="T81" fmla="*/ 152 h 483"/>
                <a:gd name="T82" fmla="*/ 21 w 90"/>
                <a:gd name="T83" fmla="*/ 124 h 483"/>
                <a:gd name="T84" fmla="*/ 20 w 90"/>
                <a:gd name="T85" fmla="*/ 101 h 483"/>
                <a:gd name="T86" fmla="*/ 18 w 90"/>
                <a:gd name="T87" fmla="*/ 80 h 483"/>
                <a:gd name="T88" fmla="*/ 17 w 90"/>
                <a:gd name="T89" fmla="*/ 63 h 483"/>
                <a:gd name="T90" fmla="*/ 15 w 90"/>
                <a:gd name="T91" fmla="*/ 50 h 483"/>
                <a:gd name="T92" fmla="*/ 14 w 90"/>
                <a:gd name="T93" fmla="*/ 39 h 483"/>
                <a:gd name="T94" fmla="*/ 13 w 90"/>
                <a:gd name="T95" fmla="*/ 32 h 483"/>
                <a:gd name="T96" fmla="*/ 10 w 90"/>
                <a:gd name="T97" fmla="*/ 27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483">
                  <a:moveTo>
                    <a:pt x="10" y="27"/>
                  </a:moveTo>
                  <a:lnTo>
                    <a:pt x="6" y="22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7" y="1"/>
                  </a:lnTo>
                  <a:lnTo>
                    <a:pt x="22" y="3"/>
                  </a:lnTo>
                  <a:lnTo>
                    <a:pt x="29" y="5"/>
                  </a:lnTo>
                  <a:lnTo>
                    <a:pt x="36" y="8"/>
                  </a:lnTo>
                  <a:lnTo>
                    <a:pt x="44" y="11"/>
                  </a:lnTo>
                  <a:lnTo>
                    <a:pt x="53" y="14"/>
                  </a:lnTo>
                  <a:lnTo>
                    <a:pt x="61" y="16"/>
                  </a:lnTo>
                  <a:lnTo>
                    <a:pt x="67" y="19"/>
                  </a:lnTo>
                  <a:lnTo>
                    <a:pt x="74" y="23"/>
                  </a:lnTo>
                  <a:lnTo>
                    <a:pt x="78" y="26"/>
                  </a:lnTo>
                  <a:lnTo>
                    <a:pt x="82" y="29"/>
                  </a:lnTo>
                  <a:lnTo>
                    <a:pt x="85" y="33"/>
                  </a:lnTo>
                  <a:lnTo>
                    <a:pt x="87" y="36"/>
                  </a:lnTo>
                  <a:lnTo>
                    <a:pt x="89" y="39"/>
                  </a:lnTo>
                  <a:lnTo>
                    <a:pt x="89" y="43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0" y="55"/>
                  </a:lnTo>
                  <a:lnTo>
                    <a:pt x="89" y="59"/>
                  </a:lnTo>
                  <a:lnTo>
                    <a:pt x="89" y="65"/>
                  </a:lnTo>
                  <a:lnTo>
                    <a:pt x="87" y="69"/>
                  </a:lnTo>
                  <a:lnTo>
                    <a:pt x="86" y="72"/>
                  </a:lnTo>
                  <a:lnTo>
                    <a:pt x="86" y="76"/>
                  </a:lnTo>
                  <a:lnTo>
                    <a:pt x="85" y="81"/>
                  </a:lnTo>
                  <a:lnTo>
                    <a:pt x="85" y="86"/>
                  </a:lnTo>
                  <a:lnTo>
                    <a:pt x="83" y="91"/>
                  </a:lnTo>
                  <a:lnTo>
                    <a:pt x="83" y="98"/>
                  </a:lnTo>
                  <a:lnTo>
                    <a:pt x="82" y="105"/>
                  </a:lnTo>
                  <a:lnTo>
                    <a:pt x="82" y="112"/>
                  </a:lnTo>
                  <a:lnTo>
                    <a:pt x="82" y="120"/>
                  </a:lnTo>
                  <a:lnTo>
                    <a:pt x="80" y="129"/>
                  </a:lnTo>
                  <a:lnTo>
                    <a:pt x="80" y="138"/>
                  </a:lnTo>
                  <a:lnTo>
                    <a:pt x="80" y="147"/>
                  </a:lnTo>
                  <a:lnTo>
                    <a:pt x="80" y="158"/>
                  </a:lnTo>
                  <a:lnTo>
                    <a:pt x="79" y="167"/>
                  </a:lnTo>
                  <a:lnTo>
                    <a:pt x="79" y="178"/>
                  </a:lnTo>
                  <a:lnTo>
                    <a:pt x="79" y="189"/>
                  </a:lnTo>
                  <a:lnTo>
                    <a:pt x="79" y="202"/>
                  </a:lnTo>
                  <a:lnTo>
                    <a:pt x="78" y="216"/>
                  </a:lnTo>
                  <a:lnTo>
                    <a:pt x="78" y="230"/>
                  </a:lnTo>
                  <a:lnTo>
                    <a:pt x="78" y="243"/>
                  </a:lnTo>
                  <a:lnTo>
                    <a:pt x="76" y="260"/>
                  </a:lnTo>
                  <a:lnTo>
                    <a:pt x="76" y="277"/>
                  </a:lnTo>
                  <a:lnTo>
                    <a:pt x="76" y="293"/>
                  </a:lnTo>
                  <a:lnTo>
                    <a:pt x="75" y="311"/>
                  </a:lnTo>
                  <a:lnTo>
                    <a:pt x="75" y="331"/>
                  </a:lnTo>
                  <a:lnTo>
                    <a:pt x="75" y="350"/>
                  </a:lnTo>
                  <a:lnTo>
                    <a:pt x="75" y="369"/>
                  </a:lnTo>
                  <a:lnTo>
                    <a:pt x="74" y="391"/>
                  </a:lnTo>
                  <a:lnTo>
                    <a:pt x="74" y="412"/>
                  </a:lnTo>
                  <a:lnTo>
                    <a:pt x="74" y="436"/>
                  </a:lnTo>
                  <a:lnTo>
                    <a:pt x="72" y="458"/>
                  </a:lnTo>
                  <a:lnTo>
                    <a:pt x="72" y="483"/>
                  </a:lnTo>
                  <a:lnTo>
                    <a:pt x="25" y="483"/>
                  </a:lnTo>
                  <a:lnTo>
                    <a:pt x="25" y="455"/>
                  </a:lnTo>
                  <a:lnTo>
                    <a:pt x="25" y="430"/>
                  </a:lnTo>
                  <a:lnTo>
                    <a:pt x="25" y="405"/>
                  </a:lnTo>
                  <a:lnTo>
                    <a:pt x="25" y="380"/>
                  </a:lnTo>
                  <a:lnTo>
                    <a:pt x="25" y="357"/>
                  </a:lnTo>
                  <a:lnTo>
                    <a:pt x="25" y="335"/>
                  </a:lnTo>
                  <a:lnTo>
                    <a:pt x="25" y="313"/>
                  </a:lnTo>
                  <a:lnTo>
                    <a:pt x="25" y="292"/>
                  </a:lnTo>
                  <a:lnTo>
                    <a:pt x="25" y="271"/>
                  </a:lnTo>
                  <a:lnTo>
                    <a:pt x="24" y="252"/>
                  </a:lnTo>
                  <a:lnTo>
                    <a:pt x="24" y="232"/>
                  </a:lnTo>
                  <a:lnTo>
                    <a:pt x="24" y="216"/>
                  </a:lnTo>
                  <a:lnTo>
                    <a:pt x="24" y="198"/>
                  </a:lnTo>
                  <a:lnTo>
                    <a:pt x="22" y="181"/>
                  </a:lnTo>
                  <a:lnTo>
                    <a:pt x="22" y="166"/>
                  </a:lnTo>
                  <a:lnTo>
                    <a:pt x="22" y="152"/>
                  </a:lnTo>
                  <a:lnTo>
                    <a:pt x="21" y="138"/>
                  </a:lnTo>
                  <a:lnTo>
                    <a:pt x="21" y="124"/>
                  </a:lnTo>
                  <a:lnTo>
                    <a:pt x="21" y="112"/>
                  </a:lnTo>
                  <a:lnTo>
                    <a:pt x="20" y="101"/>
                  </a:lnTo>
                  <a:lnTo>
                    <a:pt x="20" y="90"/>
                  </a:lnTo>
                  <a:lnTo>
                    <a:pt x="18" y="80"/>
                  </a:lnTo>
                  <a:lnTo>
                    <a:pt x="18" y="72"/>
                  </a:lnTo>
                  <a:lnTo>
                    <a:pt x="17" y="63"/>
                  </a:lnTo>
                  <a:lnTo>
                    <a:pt x="17" y="55"/>
                  </a:lnTo>
                  <a:lnTo>
                    <a:pt x="15" y="50"/>
                  </a:lnTo>
                  <a:lnTo>
                    <a:pt x="15" y="43"/>
                  </a:lnTo>
                  <a:lnTo>
                    <a:pt x="14" y="39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1" y="29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3028950" y="255588"/>
              <a:ext cx="312737" cy="90488"/>
            </a:xfrm>
            <a:custGeom>
              <a:avLst/>
              <a:gdLst>
                <a:gd name="T0" fmla="*/ 187 w 394"/>
                <a:gd name="T1" fmla="*/ 33 h 114"/>
                <a:gd name="T2" fmla="*/ 221 w 394"/>
                <a:gd name="T3" fmla="*/ 25 h 114"/>
                <a:gd name="T4" fmla="*/ 252 w 394"/>
                <a:gd name="T5" fmla="*/ 18 h 114"/>
                <a:gd name="T6" fmla="*/ 278 w 394"/>
                <a:gd name="T7" fmla="*/ 13 h 114"/>
                <a:gd name="T8" fmla="*/ 299 w 394"/>
                <a:gd name="T9" fmla="*/ 8 h 114"/>
                <a:gd name="T10" fmla="*/ 317 w 394"/>
                <a:gd name="T11" fmla="*/ 4 h 114"/>
                <a:gd name="T12" fmla="*/ 331 w 394"/>
                <a:gd name="T13" fmla="*/ 1 h 114"/>
                <a:gd name="T14" fmla="*/ 340 w 394"/>
                <a:gd name="T15" fmla="*/ 1 h 114"/>
                <a:gd name="T16" fmla="*/ 353 w 394"/>
                <a:gd name="T17" fmla="*/ 1 h 114"/>
                <a:gd name="T18" fmla="*/ 371 w 394"/>
                <a:gd name="T19" fmla="*/ 3 h 114"/>
                <a:gd name="T20" fmla="*/ 379 w 394"/>
                <a:gd name="T21" fmla="*/ 4 h 114"/>
                <a:gd name="T22" fmla="*/ 386 w 394"/>
                <a:gd name="T23" fmla="*/ 8 h 114"/>
                <a:gd name="T24" fmla="*/ 390 w 394"/>
                <a:gd name="T25" fmla="*/ 14 h 114"/>
                <a:gd name="T26" fmla="*/ 393 w 394"/>
                <a:gd name="T27" fmla="*/ 18 h 114"/>
                <a:gd name="T28" fmla="*/ 394 w 394"/>
                <a:gd name="T29" fmla="*/ 22 h 114"/>
                <a:gd name="T30" fmla="*/ 393 w 394"/>
                <a:gd name="T31" fmla="*/ 28 h 114"/>
                <a:gd name="T32" fmla="*/ 389 w 394"/>
                <a:gd name="T33" fmla="*/ 35 h 114"/>
                <a:gd name="T34" fmla="*/ 385 w 394"/>
                <a:gd name="T35" fmla="*/ 39 h 114"/>
                <a:gd name="T36" fmla="*/ 378 w 394"/>
                <a:gd name="T37" fmla="*/ 42 h 114"/>
                <a:gd name="T38" fmla="*/ 367 w 394"/>
                <a:gd name="T39" fmla="*/ 46 h 114"/>
                <a:gd name="T40" fmla="*/ 351 w 394"/>
                <a:gd name="T41" fmla="*/ 50 h 114"/>
                <a:gd name="T42" fmla="*/ 332 w 394"/>
                <a:gd name="T43" fmla="*/ 55 h 114"/>
                <a:gd name="T44" fmla="*/ 310 w 394"/>
                <a:gd name="T45" fmla="*/ 62 h 114"/>
                <a:gd name="T46" fmla="*/ 282 w 394"/>
                <a:gd name="T47" fmla="*/ 69 h 114"/>
                <a:gd name="T48" fmla="*/ 250 w 394"/>
                <a:gd name="T49" fmla="*/ 76 h 114"/>
                <a:gd name="T50" fmla="*/ 216 w 394"/>
                <a:gd name="T51" fmla="*/ 85 h 114"/>
                <a:gd name="T52" fmla="*/ 182 w 394"/>
                <a:gd name="T53" fmla="*/ 91 h 114"/>
                <a:gd name="T54" fmla="*/ 155 w 394"/>
                <a:gd name="T55" fmla="*/ 97 h 114"/>
                <a:gd name="T56" fmla="*/ 130 w 394"/>
                <a:gd name="T57" fmla="*/ 103 h 114"/>
                <a:gd name="T58" fmla="*/ 108 w 394"/>
                <a:gd name="T59" fmla="*/ 107 h 114"/>
                <a:gd name="T60" fmla="*/ 91 w 394"/>
                <a:gd name="T61" fmla="*/ 109 h 114"/>
                <a:gd name="T62" fmla="*/ 79 w 394"/>
                <a:gd name="T63" fmla="*/ 112 h 114"/>
                <a:gd name="T64" fmla="*/ 70 w 394"/>
                <a:gd name="T65" fmla="*/ 114 h 114"/>
                <a:gd name="T66" fmla="*/ 62 w 394"/>
                <a:gd name="T67" fmla="*/ 114 h 114"/>
                <a:gd name="T68" fmla="*/ 47 w 394"/>
                <a:gd name="T69" fmla="*/ 111 h 114"/>
                <a:gd name="T70" fmla="*/ 29 w 394"/>
                <a:gd name="T71" fmla="*/ 105 h 114"/>
                <a:gd name="T72" fmla="*/ 16 w 394"/>
                <a:gd name="T73" fmla="*/ 100 h 114"/>
                <a:gd name="T74" fmla="*/ 9 w 394"/>
                <a:gd name="T75" fmla="*/ 97 h 114"/>
                <a:gd name="T76" fmla="*/ 4 w 394"/>
                <a:gd name="T77" fmla="*/ 94 h 114"/>
                <a:gd name="T78" fmla="*/ 1 w 394"/>
                <a:gd name="T79" fmla="*/ 91 h 114"/>
                <a:gd name="T80" fmla="*/ 0 w 394"/>
                <a:gd name="T81" fmla="*/ 87 h 114"/>
                <a:gd name="T82" fmla="*/ 0 w 394"/>
                <a:gd name="T83" fmla="*/ 85 h 114"/>
                <a:gd name="T84" fmla="*/ 4 w 394"/>
                <a:gd name="T85" fmla="*/ 82 h 114"/>
                <a:gd name="T86" fmla="*/ 7 w 394"/>
                <a:gd name="T87" fmla="*/ 79 h 114"/>
                <a:gd name="T88" fmla="*/ 14 w 394"/>
                <a:gd name="T89" fmla="*/ 76 h 114"/>
                <a:gd name="T90" fmla="*/ 25 w 394"/>
                <a:gd name="T91" fmla="*/ 73 h 114"/>
                <a:gd name="T92" fmla="*/ 40 w 394"/>
                <a:gd name="T93" fmla="*/ 69 h 114"/>
                <a:gd name="T94" fmla="*/ 59 w 394"/>
                <a:gd name="T95" fmla="*/ 65 h 114"/>
                <a:gd name="T96" fmla="*/ 84 w 394"/>
                <a:gd name="T97" fmla="*/ 58 h 114"/>
                <a:gd name="T98" fmla="*/ 115 w 394"/>
                <a:gd name="T99" fmla="*/ 51 h 114"/>
                <a:gd name="T100" fmla="*/ 148 w 394"/>
                <a:gd name="T101" fmla="*/ 43 h 114"/>
                <a:gd name="T102" fmla="*/ 167 w 394"/>
                <a:gd name="T103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4" h="114">
                  <a:moveTo>
                    <a:pt x="167" y="39"/>
                  </a:moveTo>
                  <a:lnTo>
                    <a:pt x="187" y="33"/>
                  </a:lnTo>
                  <a:lnTo>
                    <a:pt x="205" y="29"/>
                  </a:lnTo>
                  <a:lnTo>
                    <a:pt x="221" y="25"/>
                  </a:lnTo>
                  <a:lnTo>
                    <a:pt x="236" y="22"/>
                  </a:lnTo>
                  <a:lnTo>
                    <a:pt x="252" y="18"/>
                  </a:lnTo>
                  <a:lnTo>
                    <a:pt x="266" y="15"/>
                  </a:lnTo>
                  <a:lnTo>
                    <a:pt x="278" y="13"/>
                  </a:lnTo>
                  <a:lnTo>
                    <a:pt x="289" y="10"/>
                  </a:lnTo>
                  <a:lnTo>
                    <a:pt x="299" y="8"/>
                  </a:lnTo>
                  <a:lnTo>
                    <a:pt x="308" y="6"/>
                  </a:lnTo>
                  <a:lnTo>
                    <a:pt x="317" y="4"/>
                  </a:lnTo>
                  <a:lnTo>
                    <a:pt x="325" y="3"/>
                  </a:lnTo>
                  <a:lnTo>
                    <a:pt x="331" y="1"/>
                  </a:lnTo>
                  <a:lnTo>
                    <a:pt x="336" y="1"/>
                  </a:lnTo>
                  <a:lnTo>
                    <a:pt x="340" y="1"/>
                  </a:lnTo>
                  <a:lnTo>
                    <a:pt x="344" y="0"/>
                  </a:lnTo>
                  <a:lnTo>
                    <a:pt x="353" y="1"/>
                  </a:lnTo>
                  <a:lnTo>
                    <a:pt x="361" y="1"/>
                  </a:lnTo>
                  <a:lnTo>
                    <a:pt x="371" y="3"/>
                  </a:lnTo>
                  <a:lnTo>
                    <a:pt x="375" y="3"/>
                  </a:lnTo>
                  <a:lnTo>
                    <a:pt x="379" y="4"/>
                  </a:lnTo>
                  <a:lnTo>
                    <a:pt x="383" y="7"/>
                  </a:lnTo>
                  <a:lnTo>
                    <a:pt x="386" y="8"/>
                  </a:lnTo>
                  <a:lnTo>
                    <a:pt x="389" y="11"/>
                  </a:lnTo>
                  <a:lnTo>
                    <a:pt x="390" y="14"/>
                  </a:lnTo>
                  <a:lnTo>
                    <a:pt x="393" y="15"/>
                  </a:lnTo>
                  <a:lnTo>
                    <a:pt x="393" y="18"/>
                  </a:lnTo>
                  <a:lnTo>
                    <a:pt x="394" y="19"/>
                  </a:lnTo>
                  <a:lnTo>
                    <a:pt x="394" y="22"/>
                  </a:lnTo>
                  <a:lnTo>
                    <a:pt x="394" y="25"/>
                  </a:lnTo>
                  <a:lnTo>
                    <a:pt x="393" y="28"/>
                  </a:lnTo>
                  <a:lnTo>
                    <a:pt x="391" y="32"/>
                  </a:lnTo>
                  <a:lnTo>
                    <a:pt x="389" y="35"/>
                  </a:lnTo>
                  <a:lnTo>
                    <a:pt x="386" y="39"/>
                  </a:lnTo>
                  <a:lnTo>
                    <a:pt x="385" y="39"/>
                  </a:lnTo>
                  <a:lnTo>
                    <a:pt x="382" y="40"/>
                  </a:lnTo>
                  <a:lnTo>
                    <a:pt x="378" y="42"/>
                  </a:lnTo>
                  <a:lnTo>
                    <a:pt x="372" y="43"/>
                  </a:lnTo>
                  <a:lnTo>
                    <a:pt x="367" y="46"/>
                  </a:lnTo>
                  <a:lnTo>
                    <a:pt x="360" y="47"/>
                  </a:lnTo>
                  <a:lnTo>
                    <a:pt x="351" y="50"/>
                  </a:lnTo>
                  <a:lnTo>
                    <a:pt x="343" y="53"/>
                  </a:lnTo>
                  <a:lnTo>
                    <a:pt x="332" y="55"/>
                  </a:lnTo>
                  <a:lnTo>
                    <a:pt x="321" y="58"/>
                  </a:lnTo>
                  <a:lnTo>
                    <a:pt x="310" y="62"/>
                  </a:lnTo>
                  <a:lnTo>
                    <a:pt x="296" y="65"/>
                  </a:lnTo>
                  <a:lnTo>
                    <a:pt x="282" y="69"/>
                  </a:lnTo>
                  <a:lnTo>
                    <a:pt x="267" y="72"/>
                  </a:lnTo>
                  <a:lnTo>
                    <a:pt x="250" y="76"/>
                  </a:lnTo>
                  <a:lnTo>
                    <a:pt x="232" y="80"/>
                  </a:lnTo>
                  <a:lnTo>
                    <a:pt x="216" y="85"/>
                  </a:lnTo>
                  <a:lnTo>
                    <a:pt x="199" y="87"/>
                  </a:lnTo>
                  <a:lnTo>
                    <a:pt x="182" y="91"/>
                  </a:lnTo>
                  <a:lnTo>
                    <a:pt x="169" y="94"/>
                  </a:lnTo>
                  <a:lnTo>
                    <a:pt x="155" y="97"/>
                  </a:lnTo>
                  <a:lnTo>
                    <a:pt x="141" y="100"/>
                  </a:lnTo>
                  <a:lnTo>
                    <a:pt x="130" y="103"/>
                  </a:lnTo>
                  <a:lnTo>
                    <a:pt x="119" y="105"/>
                  </a:lnTo>
                  <a:lnTo>
                    <a:pt x="108" y="107"/>
                  </a:lnTo>
                  <a:lnTo>
                    <a:pt x="99" y="108"/>
                  </a:lnTo>
                  <a:lnTo>
                    <a:pt x="91" y="109"/>
                  </a:lnTo>
                  <a:lnTo>
                    <a:pt x="84" y="111"/>
                  </a:lnTo>
                  <a:lnTo>
                    <a:pt x="79" y="112"/>
                  </a:lnTo>
                  <a:lnTo>
                    <a:pt x="75" y="112"/>
                  </a:lnTo>
                  <a:lnTo>
                    <a:pt x="70" y="114"/>
                  </a:lnTo>
                  <a:lnTo>
                    <a:pt x="68" y="114"/>
                  </a:lnTo>
                  <a:lnTo>
                    <a:pt x="62" y="114"/>
                  </a:lnTo>
                  <a:lnTo>
                    <a:pt x="57" y="112"/>
                  </a:lnTo>
                  <a:lnTo>
                    <a:pt x="47" y="111"/>
                  </a:lnTo>
                  <a:lnTo>
                    <a:pt x="37" y="108"/>
                  </a:lnTo>
                  <a:lnTo>
                    <a:pt x="29" y="105"/>
                  </a:lnTo>
                  <a:lnTo>
                    <a:pt x="21" y="103"/>
                  </a:lnTo>
                  <a:lnTo>
                    <a:pt x="16" y="100"/>
                  </a:lnTo>
                  <a:lnTo>
                    <a:pt x="12" y="98"/>
                  </a:lnTo>
                  <a:lnTo>
                    <a:pt x="9" y="97"/>
                  </a:lnTo>
                  <a:lnTo>
                    <a:pt x="7" y="96"/>
                  </a:lnTo>
                  <a:lnTo>
                    <a:pt x="4" y="94"/>
                  </a:lnTo>
                  <a:lnTo>
                    <a:pt x="3" y="93"/>
                  </a:lnTo>
                  <a:lnTo>
                    <a:pt x="1" y="91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1" y="83"/>
                  </a:lnTo>
                  <a:lnTo>
                    <a:pt x="4" y="82"/>
                  </a:lnTo>
                  <a:lnTo>
                    <a:pt x="5" y="80"/>
                  </a:lnTo>
                  <a:lnTo>
                    <a:pt x="7" y="79"/>
                  </a:lnTo>
                  <a:lnTo>
                    <a:pt x="9" y="78"/>
                  </a:lnTo>
                  <a:lnTo>
                    <a:pt x="14" y="76"/>
                  </a:lnTo>
                  <a:lnTo>
                    <a:pt x="18" y="75"/>
                  </a:lnTo>
                  <a:lnTo>
                    <a:pt x="25" y="73"/>
                  </a:lnTo>
                  <a:lnTo>
                    <a:pt x="32" y="72"/>
                  </a:lnTo>
                  <a:lnTo>
                    <a:pt x="40" y="69"/>
                  </a:lnTo>
                  <a:lnTo>
                    <a:pt x="50" y="67"/>
                  </a:lnTo>
                  <a:lnTo>
                    <a:pt x="59" y="65"/>
                  </a:lnTo>
                  <a:lnTo>
                    <a:pt x="72" y="61"/>
                  </a:lnTo>
                  <a:lnTo>
                    <a:pt x="84" y="58"/>
                  </a:lnTo>
                  <a:lnTo>
                    <a:pt x="99" y="55"/>
                  </a:lnTo>
                  <a:lnTo>
                    <a:pt x="115" y="51"/>
                  </a:lnTo>
                  <a:lnTo>
                    <a:pt x="131" y="47"/>
                  </a:lnTo>
                  <a:lnTo>
                    <a:pt x="148" y="43"/>
                  </a:lnTo>
                  <a:lnTo>
                    <a:pt x="167" y="39"/>
                  </a:lnTo>
                  <a:lnTo>
                    <a:pt x="167" y="3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2913063" y="209550"/>
              <a:ext cx="53975" cy="441325"/>
            </a:xfrm>
            <a:custGeom>
              <a:avLst/>
              <a:gdLst>
                <a:gd name="T0" fmla="*/ 10 w 68"/>
                <a:gd name="T1" fmla="*/ 513 h 556"/>
                <a:gd name="T2" fmla="*/ 6 w 68"/>
                <a:gd name="T3" fmla="*/ 498 h 556"/>
                <a:gd name="T4" fmla="*/ 3 w 68"/>
                <a:gd name="T5" fmla="*/ 486 h 556"/>
                <a:gd name="T6" fmla="*/ 2 w 68"/>
                <a:gd name="T7" fmla="*/ 479 h 556"/>
                <a:gd name="T8" fmla="*/ 2 w 68"/>
                <a:gd name="T9" fmla="*/ 475 h 556"/>
                <a:gd name="T10" fmla="*/ 0 w 68"/>
                <a:gd name="T11" fmla="*/ 472 h 556"/>
                <a:gd name="T12" fmla="*/ 0 w 68"/>
                <a:gd name="T13" fmla="*/ 466 h 556"/>
                <a:gd name="T14" fmla="*/ 0 w 68"/>
                <a:gd name="T15" fmla="*/ 459 h 556"/>
                <a:gd name="T16" fmla="*/ 2 w 68"/>
                <a:gd name="T17" fmla="*/ 450 h 556"/>
                <a:gd name="T18" fmla="*/ 3 w 68"/>
                <a:gd name="T19" fmla="*/ 440 h 556"/>
                <a:gd name="T20" fmla="*/ 6 w 68"/>
                <a:gd name="T21" fmla="*/ 428 h 556"/>
                <a:gd name="T22" fmla="*/ 9 w 68"/>
                <a:gd name="T23" fmla="*/ 412 h 556"/>
                <a:gd name="T24" fmla="*/ 10 w 68"/>
                <a:gd name="T25" fmla="*/ 401 h 556"/>
                <a:gd name="T26" fmla="*/ 10 w 68"/>
                <a:gd name="T27" fmla="*/ 392 h 556"/>
                <a:gd name="T28" fmla="*/ 12 w 68"/>
                <a:gd name="T29" fmla="*/ 381 h 556"/>
                <a:gd name="T30" fmla="*/ 12 w 68"/>
                <a:gd name="T31" fmla="*/ 367 h 556"/>
                <a:gd name="T32" fmla="*/ 13 w 68"/>
                <a:gd name="T33" fmla="*/ 350 h 556"/>
                <a:gd name="T34" fmla="*/ 13 w 68"/>
                <a:gd name="T35" fmla="*/ 331 h 556"/>
                <a:gd name="T36" fmla="*/ 14 w 68"/>
                <a:gd name="T37" fmla="*/ 310 h 556"/>
                <a:gd name="T38" fmla="*/ 14 w 68"/>
                <a:gd name="T39" fmla="*/ 288 h 556"/>
                <a:gd name="T40" fmla="*/ 16 w 68"/>
                <a:gd name="T41" fmla="*/ 262 h 556"/>
                <a:gd name="T42" fmla="*/ 16 w 68"/>
                <a:gd name="T43" fmla="*/ 234 h 556"/>
                <a:gd name="T44" fmla="*/ 16 w 68"/>
                <a:gd name="T45" fmla="*/ 205 h 556"/>
                <a:gd name="T46" fmla="*/ 17 w 68"/>
                <a:gd name="T47" fmla="*/ 172 h 556"/>
                <a:gd name="T48" fmla="*/ 17 w 68"/>
                <a:gd name="T49" fmla="*/ 137 h 556"/>
                <a:gd name="T50" fmla="*/ 17 w 68"/>
                <a:gd name="T51" fmla="*/ 101 h 556"/>
                <a:gd name="T52" fmla="*/ 17 w 68"/>
                <a:gd name="T53" fmla="*/ 62 h 556"/>
                <a:gd name="T54" fmla="*/ 17 w 68"/>
                <a:gd name="T55" fmla="*/ 22 h 556"/>
                <a:gd name="T56" fmla="*/ 23 w 68"/>
                <a:gd name="T57" fmla="*/ 6 h 556"/>
                <a:gd name="T58" fmla="*/ 34 w 68"/>
                <a:gd name="T59" fmla="*/ 18 h 556"/>
                <a:gd name="T60" fmla="*/ 42 w 68"/>
                <a:gd name="T61" fmla="*/ 32 h 556"/>
                <a:gd name="T62" fmla="*/ 56 w 68"/>
                <a:gd name="T63" fmla="*/ 54 h 556"/>
                <a:gd name="T64" fmla="*/ 60 w 68"/>
                <a:gd name="T65" fmla="*/ 64 h 556"/>
                <a:gd name="T66" fmla="*/ 63 w 68"/>
                <a:gd name="T67" fmla="*/ 75 h 556"/>
                <a:gd name="T68" fmla="*/ 66 w 68"/>
                <a:gd name="T69" fmla="*/ 89 h 556"/>
                <a:gd name="T70" fmla="*/ 67 w 68"/>
                <a:gd name="T71" fmla="*/ 105 h 556"/>
                <a:gd name="T72" fmla="*/ 68 w 68"/>
                <a:gd name="T73" fmla="*/ 123 h 556"/>
                <a:gd name="T74" fmla="*/ 68 w 68"/>
                <a:gd name="T75" fmla="*/ 144 h 556"/>
                <a:gd name="T76" fmla="*/ 68 w 68"/>
                <a:gd name="T77" fmla="*/ 167 h 556"/>
                <a:gd name="T78" fmla="*/ 67 w 68"/>
                <a:gd name="T79" fmla="*/ 192 h 556"/>
                <a:gd name="T80" fmla="*/ 66 w 68"/>
                <a:gd name="T81" fmla="*/ 246 h 556"/>
                <a:gd name="T82" fmla="*/ 64 w 68"/>
                <a:gd name="T83" fmla="*/ 303 h 556"/>
                <a:gd name="T84" fmla="*/ 61 w 68"/>
                <a:gd name="T85" fmla="*/ 363 h 556"/>
                <a:gd name="T86" fmla="*/ 60 w 68"/>
                <a:gd name="T87" fmla="*/ 426 h 556"/>
                <a:gd name="T88" fmla="*/ 59 w 68"/>
                <a:gd name="T89" fmla="*/ 457 h 556"/>
                <a:gd name="T90" fmla="*/ 56 w 68"/>
                <a:gd name="T91" fmla="*/ 483 h 556"/>
                <a:gd name="T92" fmla="*/ 54 w 68"/>
                <a:gd name="T93" fmla="*/ 505 h 556"/>
                <a:gd name="T94" fmla="*/ 52 w 68"/>
                <a:gd name="T95" fmla="*/ 525 h 556"/>
                <a:gd name="T96" fmla="*/ 49 w 68"/>
                <a:gd name="T97" fmla="*/ 538 h 556"/>
                <a:gd name="T98" fmla="*/ 46 w 68"/>
                <a:gd name="T99" fmla="*/ 548 h 556"/>
                <a:gd name="T100" fmla="*/ 43 w 68"/>
                <a:gd name="T101" fmla="*/ 554 h 556"/>
                <a:gd name="T102" fmla="*/ 41 w 68"/>
                <a:gd name="T103" fmla="*/ 556 h 556"/>
                <a:gd name="T104" fmla="*/ 35 w 68"/>
                <a:gd name="T105" fmla="*/ 554 h 556"/>
                <a:gd name="T106" fmla="*/ 28 w 68"/>
                <a:gd name="T107" fmla="*/ 547 h 556"/>
                <a:gd name="T108" fmla="*/ 21 w 68"/>
                <a:gd name="T109" fmla="*/ 537 h 556"/>
                <a:gd name="T110" fmla="*/ 13 w 68"/>
                <a:gd name="T111" fmla="*/ 522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556">
                  <a:moveTo>
                    <a:pt x="13" y="522"/>
                  </a:moveTo>
                  <a:lnTo>
                    <a:pt x="10" y="513"/>
                  </a:lnTo>
                  <a:lnTo>
                    <a:pt x="9" y="505"/>
                  </a:lnTo>
                  <a:lnTo>
                    <a:pt x="6" y="498"/>
                  </a:lnTo>
                  <a:lnTo>
                    <a:pt x="5" y="491"/>
                  </a:lnTo>
                  <a:lnTo>
                    <a:pt x="3" y="486"/>
                  </a:lnTo>
                  <a:lnTo>
                    <a:pt x="3" y="482"/>
                  </a:lnTo>
                  <a:lnTo>
                    <a:pt x="2" y="479"/>
                  </a:lnTo>
                  <a:lnTo>
                    <a:pt x="2" y="476"/>
                  </a:lnTo>
                  <a:lnTo>
                    <a:pt x="2" y="475"/>
                  </a:lnTo>
                  <a:lnTo>
                    <a:pt x="0" y="473"/>
                  </a:lnTo>
                  <a:lnTo>
                    <a:pt x="0" y="472"/>
                  </a:lnTo>
                  <a:lnTo>
                    <a:pt x="0" y="469"/>
                  </a:lnTo>
                  <a:lnTo>
                    <a:pt x="0" y="466"/>
                  </a:lnTo>
                  <a:lnTo>
                    <a:pt x="0" y="464"/>
                  </a:lnTo>
                  <a:lnTo>
                    <a:pt x="0" y="459"/>
                  </a:lnTo>
                  <a:lnTo>
                    <a:pt x="2" y="455"/>
                  </a:lnTo>
                  <a:lnTo>
                    <a:pt x="2" y="450"/>
                  </a:lnTo>
                  <a:lnTo>
                    <a:pt x="3" y="446"/>
                  </a:lnTo>
                  <a:lnTo>
                    <a:pt x="3" y="440"/>
                  </a:lnTo>
                  <a:lnTo>
                    <a:pt x="5" y="433"/>
                  </a:lnTo>
                  <a:lnTo>
                    <a:pt x="6" y="428"/>
                  </a:lnTo>
                  <a:lnTo>
                    <a:pt x="7" y="421"/>
                  </a:lnTo>
                  <a:lnTo>
                    <a:pt x="9" y="412"/>
                  </a:lnTo>
                  <a:lnTo>
                    <a:pt x="10" y="406"/>
                  </a:lnTo>
                  <a:lnTo>
                    <a:pt x="10" y="401"/>
                  </a:lnTo>
                  <a:lnTo>
                    <a:pt x="10" y="397"/>
                  </a:lnTo>
                  <a:lnTo>
                    <a:pt x="10" y="392"/>
                  </a:lnTo>
                  <a:lnTo>
                    <a:pt x="12" y="386"/>
                  </a:lnTo>
                  <a:lnTo>
                    <a:pt x="12" y="381"/>
                  </a:lnTo>
                  <a:lnTo>
                    <a:pt x="12" y="374"/>
                  </a:lnTo>
                  <a:lnTo>
                    <a:pt x="12" y="367"/>
                  </a:lnTo>
                  <a:lnTo>
                    <a:pt x="13" y="358"/>
                  </a:lnTo>
                  <a:lnTo>
                    <a:pt x="13" y="350"/>
                  </a:lnTo>
                  <a:lnTo>
                    <a:pt x="13" y="340"/>
                  </a:lnTo>
                  <a:lnTo>
                    <a:pt x="13" y="331"/>
                  </a:lnTo>
                  <a:lnTo>
                    <a:pt x="14" y="321"/>
                  </a:lnTo>
                  <a:lnTo>
                    <a:pt x="14" y="310"/>
                  </a:lnTo>
                  <a:lnTo>
                    <a:pt x="14" y="299"/>
                  </a:lnTo>
                  <a:lnTo>
                    <a:pt x="14" y="288"/>
                  </a:lnTo>
                  <a:lnTo>
                    <a:pt x="14" y="275"/>
                  </a:lnTo>
                  <a:lnTo>
                    <a:pt x="16" y="262"/>
                  </a:lnTo>
                  <a:lnTo>
                    <a:pt x="16" y="248"/>
                  </a:lnTo>
                  <a:lnTo>
                    <a:pt x="16" y="234"/>
                  </a:lnTo>
                  <a:lnTo>
                    <a:pt x="16" y="220"/>
                  </a:lnTo>
                  <a:lnTo>
                    <a:pt x="16" y="205"/>
                  </a:lnTo>
                  <a:lnTo>
                    <a:pt x="16" y="188"/>
                  </a:lnTo>
                  <a:lnTo>
                    <a:pt x="17" y="172"/>
                  </a:lnTo>
                  <a:lnTo>
                    <a:pt x="17" y="155"/>
                  </a:lnTo>
                  <a:lnTo>
                    <a:pt x="17" y="137"/>
                  </a:lnTo>
                  <a:lnTo>
                    <a:pt x="17" y="119"/>
                  </a:lnTo>
                  <a:lnTo>
                    <a:pt x="17" y="101"/>
                  </a:lnTo>
                  <a:lnTo>
                    <a:pt x="17" y="82"/>
                  </a:lnTo>
                  <a:lnTo>
                    <a:pt x="17" y="62"/>
                  </a:lnTo>
                  <a:lnTo>
                    <a:pt x="17" y="41"/>
                  </a:lnTo>
                  <a:lnTo>
                    <a:pt x="17" y="22"/>
                  </a:lnTo>
                  <a:lnTo>
                    <a:pt x="17" y="0"/>
                  </a:lnTo>
                  <a:lnTo>
                    <a:pt x="23" y="6"/>
                  </a:lnTo>
                  <a:lnTo>
                    <a:pt x="28" y="11"/>
                  </a:lnTo>
                  <a:lnTo>
                    <a:pt x="34" y="18"/>
                  </a:lnTo>
                  <a:lnTo>
                    <a:pt x="38" y="25"/>
                  </a:lnTo>
                  <a:lnTo>
                    <a:pt x="42" y="32"/>
                  </a:lnTo>
                  <a:lnTo>
                    <a:pt x="48" y="39"/>
                  </a:lnTo>
                  <a:lnTo>
                    <a:pt x="56" y="54"/>
                  </a:lnTo>
                  <a:lnTo>
                    <a:pt x="57" y="58"/>
                  </a:lnTo>
                  <a:lnTo>
                    <a:pt x="60" y="64"/>
                  </a:lnTo>
                  <a:lnTo>
                    <a:pt x="61" y="69"/>
                  </a:lnTo>
                  <a:lnTo>
                    <a:pt x="63" y="75"/>
                  </a:lnTo>
                  <a:lnTo>
                    <a:pt x="64" y="82"/>
                  </a:lnTo>
                  <a:lnTo>
                    <a:pt x="66" y="89"/>
                  </a:lnTo>
                  <a:lnTo>
                    <a:pt x="67" y="97"/>
                  </a:lnTo>
                  <a:lnTo>
                    <a:pt x="67" y="105"/>
                  </a:lnTo>
                  <a:lnTo>
                    <a:pt x="68" y="113"/>
                  </a:lnTo>
                  <a:lnTo>
                    <a:pt x="68" y="123"/>
                  </a:lnTo>
                  <a:lnTo>
                    <a:pt x="68" y="133"/>
                  </a:lnTo>
                  <a:lnTo>
                    <a:pt x="68" y="144"/>
                  </a:lnTo>
                  <a:lnTo>
                    <a:pt x="68" y="155"/>
                  </a:lnTo>
                  <a:lnTo>
                    <a:pt x="68" y="167"/>
                  </a:lnTo>
                  <a:lnTo>
                    <a:pt x="68" y="180"/>
                  </a:lnTo>
                  <a:lnTo>
                    <a:pt x="67" y="192"/>
                  </a:lnTo>
                  <a:lnTo>
                    <a:pt x="66" y="219"/>
                  </a:lnTo>
                  <a:lnTo>
                    <a:pt x="66" y="246"/>
                  </a:lnTo>
                  <a:lnTo>
                    <a:pt x="64" y="274"/>
                  </a:lnTo>
                  <a:lnTo>
                    <a:pt x="64" y="303"/>
                  </a:lnTo>
                  <a:lnTo>
                    <a:pt x="63" y="332"/>
                  </a:lnTo>
                  <a:lnTo>
                    <a:pt x="61" y="363"/>
                  </a:lnTo>
                  <a:lnTo>
                    <a:pt x="61" y="394"/>
                  </a:lnTo>
                  <a:lnTo>
                    <a:pt x="60" y="426"/>
                  </a:lnTo>
                  <a:lnTo>
                    <a:pt x="59" y="443"/>
                  </a:lnTo>
                  <a:lnTo>
                    <a:pt x="59" y="457"/>
                  </a:lnTo>
                  <a:lnTo>
                    <a:pt x="57" y="471"/>
                  </a:lnTo>
                  <a:lnTo>
                    <a:pt x="56" y="483"/>
                  </a:lnTo>
                  <a:lnTo>
                    <a:pt x="54" y="495"/>
                  </a:lnTo>
                  <a:lnTo>
                    <a:pt x="54" y="505"/>
                  </a:lnTo>
                  <a:lnTo>
                    <a:pt x="53" y="515"/>
                  </a:lnTo>
                  <a:lnTo>
                    <a:pt x="52" y="525"/>
                  </a:lnTo>
                  <a:lnTo>
                    <a:pt x="50" y="531"/>
                  </a:lnTo>
                  <a:lnTo>
                    <a:pt x="49" y="538"/>
                  </a:lnTo>
                  <a:lnTo>
                    <a:pt x="48" y="544"/>
                  </a:lnTo>
                  <a:lnTo>
                    <a:pt x="46" y="548"/>
                  </a:lnTo>
                  <a:lnTo>
                    <a:pt x="45" y="551"/>
                  </a:lnTo>
                  <a:lnTo>
                    <a:pt x="43" y="554"/>
                  </a:lnTo>
                  <a:lnTo>
                    <a:pt x="42" y="555"/>
                  </a:lnTo>
                  <a:lnTo>
                    <a:pt x="41" y="556"/>
                  </a:lnTo>
                  <a:lnTo>
                    <a:pt x="38" y="555"/>
                  </a:lnTo>
                  <a:lnTo>
                    <a:pt x="35" y="554"/>
                  </a:lnTo>
                  <a:lnTo>
                    <a:pt x="31" y="551"/>
                  </a:lnTo>
                  <a:lnTo>
                    <a:pt x="28" y="547"/>
                  </a:lnTo>
                  <a:lnTo>
                    <a:pt x="25" y="543"/>
                  </a:lnTo>
                  <a:lnTo>
                    <a:pt x="21" y="537"/>
                  </a:lnTo>
                  <a:lnTo>
                    <a:pt x="17" y="530"/>
                  </a:lnTo>
                  <a:lnTo>
                    <a:pt x="13" y="522"/>
                  </a:lnTo>
                  <a:lnTo>
                    <a:pt x="13" y="52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2727325" y="-160337"/>
              <a:ext cx="401637" cy="660400"/>
            </a:xfrm>
            <a:custGeom>
              <a:avLst/>
              <a:gdLst>
                <a:gd name="T0" fmla="*/ 124 w 505"/>
                <a:gd name="T1" fmla="*/ 746 h 831"/>
                <a:gd name="T2" fmla="*/ 84 w 505"/>
                <a:gd name="T3" fmla="*/ 782 h 831"/>
                <a:gd name="T4" fmla="*/ 51 w 505"/>
                <a:gd name="T5" fmla="*/ 809 h 831"/>
                <a:gd name="T6" fmla="*/ 36 w 505"/>
                <a:gd name="T7" fmla="*/ 819 h 831"/>
                <a:gd name="T8" fmla="*/ 24 w 505"/>
                <a:gd name="T9" fmla="*/ 826 h 831"/>
                <a:gd name="T10" fmla="*/ 7 w 505"/>
                <a:gd name="T11" fmla="*/ 831 h 831"/>
                <a:gd name="T12" fmla="*/ 1 w 505"/>
                <a:gd name="T13" fmla="*/ 830 h 831"/>
                <a:gd name="T14" fmla="*/ 1 w 505"/>
                <a:gd name="T15" fmla="*/ 824 h 831"/>
                <a:gd name="T16" fmla="*/ 8 w 505"/>
                <a:gd name="T17" fmla="*/ 815 h 831"/>
                <a:gd name="T18" fmla="*/ 20 w 505"/>
                <a:gd name="T19" fmla="*/ 800 h 831"/>
                <a:gd name="T20" fmla="*/ 37 w 505"/>
                <a:gd name="T21" fmla="*/ 780 h 831"/>
                <a:gd name="T22" fmla="*/ 60 w 505"/>
                <a:gd name="T23" fmla="*/ 755 h 831"/>
                <a:gd name="T24" fmla="*/ 108 w 505"/>
                <a:gd name="T25" fmla="*/ 710 h 831"/>
                <a:gd name="T26" fmla="*/ 163 w 505"/>
                <a:gd name="T27" fmla="*/ 646 h 831"/>
                <a:gd name="T28" fmla="*/ 215 w 505"/>
                <a:gd name="T29" fmla="*/ 575 h 831"/>
                <a:gd name="T30" fmla="*/ 276 w 505"/>
                <a:gd name="T31" fmla="*/ 472 h 831"/>
                <a:gd name="T32" fmla="*/ 318 w 505"/>
                <a:gd name="T33" fmla="*/ 390 h 831"/>
                <a:gd name="T34" fmla="*/ 355 w 505"/>
                <a:gd name="T35" fmla="*/ 308 h 831"/>
                <a:gd name="T36" fmla="*/ 384 w 505"/>
                <a:gd name="T37" fmla="*/ 228 h 831"/>
                <a:gd name="T38" fmla="*/ 408 w 505"/>
                <a:gd name="T39" fmla="*/ 149 h 831"/>
                <a:gd name="T40" fmla="*/ 418 w 505"/>
                <a:gd name="T41" fmla="*/ 112 h 831"/>
                <a:gd name="T42" fmla="*/ 423 w 505"/>
                <a:gd name="T43" fmla="*/ 83 h 831"/>
                <a:gd name="T44" fmla="*/ 426 w 505"/>
                <a:gd name="T45" fmla="*/ 59 h 831"/>
                <a:gd name="T46" fmla="*/ 427 w 505"/>
                <a:gd name="T47" fmla="*/ 42 h 831"/>
                <a:gd name="T48" fmla="*/ 424 w 505"/>
                <a:gd name="T49" fmla="*/ 30 h 831"/>
                <a:gd name="T50" fmla="*/ 419 w 505"/>
                <a:gd name="T51" fmla="*/ 19 h 831"/>
                <a:gd name="T52" fmla="*/ 418 w 505"/>
                <a:gd name="T53" fmla="*/ 9 h 831"/>
                <a:gd name="T54" fmla="*/ 423 w 505"/>
                <a:gd name="T55" fmla="*/ 2 h 831"/>
                <a:gd name="T56" fmla="*/ 436 w 505"/>
                <a:gd name="T57" fmla="*/ 0 h 831"/>
                <a:gd name="T58" fmla="*/ 454 w 505"/>
                <a:gd name="T59" fmla="*/ 4 h 831"/>
                <a:gd name="T60" fmla="*/ 476 w 505"/>
                <a:gd name="T61" fmla="*/ 16 h 831"/>
                <a:gd name="T62" fmla="*/ 492 w 505"/>
                <a:gd name="T63" fmla="*/ 29 h 831"/>
                <a:gd name="T64" fmla="*/ 502 w 505"/>
                <a:gd name="T65" fmla="*/ 41 h 831"/>
                <a:gd name="T66" fmla="*/ 503 w 505"/>
                <a:gd name="T67" fmla="*/ 51 h 831"/>
                <a:gd name="T68" fmla="*/ 498 w 505"/>
                <a:gd name="T69" fmla="*/ 70 h 831"/>
                <a:gd name="T70" fmla="*/ 490 w 505"/>
                <a:gd name="T71" fmla="*/ 98 h 831"/>
                <a:gd name="T72" fmla="*/ 477 w 505"/>
                <a:gd name="T73" fmla="*/ 137 h 831"/>
                <a:gd name="T74" fmla="*/ 459 w 505"/>
                <a:gd name="T75" fmla="*/ 185 h 831"/>
                <a:gd name="T76" fmla="*/ 431 w 505"/>
                <a:gd name="T77" fmla="*/ 264 h 831"/>
                <a:gd name="T78" fmla="*/ 383 w 505"/>
                <a:gd name="T79" fmla="*/ 380 h 831"/>
                <a:gd name="T80" fmla="*/ 328 w 505"/>
                <a:gd name="T81" fmla="*/ 487 h 831"/>
                <a:gd name="T82" fmla="*/ 287 w 505"/>
                <a:gd name="T83" fmla="*/ 553 h 831"/>
                <a:gd name="T84" fmla="*/ 257 w 505"/>
                <a:gd name="T85" fmla="*/ 596 h 831"/>
                <a:gd name="T86" fmla="*/ 227 w 505"/>
                <a:gd name="T87" fmla="*/ 636 h 831"/>
                <a:gd name="T88" fmla="*/ 199 w 505"/>
                <a:gd name="T89" fmla="*/ 671 h 831"/>
                <a:gd name="T90" fmla="*/ 171 w 505"/>
                <a:gd name="T91" fmla="*/ 700 h 831"/>
                <a:gd name="T92" fmla="*/ 155 w 505"/>
                <a:gd name="T93" fmla="*/ 71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5" h="831">
                  <a:moveTo>
                    <a:pt x="155" y="716"/>
                  </a:moveTo>
                  <a:lnTo>
                    <a:pt x="139" y="732"/>
                  </a:lnTo>
                  <a:lnTo>
                    <a:pt x="124" y="746"/>
                  </a:lnTo>
                  <a:lnTo>
                    <a:pt x="110" y="759"/>
                  </a:lnTo>
                  <a:lnTo>
                    <a:pt x="96" y="770"/>
                  </a:lnTo>
                  <a:lnTo>
                    <a:pt x="84" y="782"/>
                  </a:lnTo>
                  <a:lnTo>
                    <a:pt x="72" y="791"/>
                  </a:lnTo>
                  <a:lnTo>
                    <a:pt x="60" y="801"/>
                  </a:lnTo>
                  <a:lnTo>
                    <a:pt x="51" y="809"/>
                  </a:lnTo>
                  <a:lnTo>
                    <a:pt x="45" y="812"/>
                  </a:lnTo>
                  <a:lnTo>
                    <a:pt x="41" y="816"/>
                  </a:lnTo>
                  <a:lnTo>
                    <a:pt x="36" y="819"/>
                  </a:lnTo>
                  <a:lnTo>
                    <a:pt x="31" y="822"/>
                  </a:lnTo>
                  <a:lnTo>
                    <a:pt x="27" y="824"/>
                  </a:lnTo>
                  <a:lnTo>
                    <a:pt x="24" y="826"/>
                  </a:lnTo>
                  <a:lnTo>
                    <a:pt x="16" y="829"/>
                  </a:lnTo>
                  <a:lnTo>
                    <a:pt x="11" y="830"/>
                  </a:lnTo>
                  <a:lnTo>
                    <a:pt x="7" y="831"/>
                  </a:lnTo>
                  <a:lnTo>
                    <a:pt x="2" y="831"/>
                  </a:lnTo>
                  <a:lnTo>
                    <a:pt x="1" y="830"/>
                  </a:lnTo>
                  <a:lnTo>
                    <a:pt x="1" y="830"/>
                  </a:lnTo>
                  <a:lnTo>
                    <a:pt x="0" y="829"/>
                  </a:lnTo>
                  <a:lnTo>
                    <a:pt x="1" y="827"/>
                  </a:lnTo>
                  <a:lnTo>
                    <a:pt x="1" y="824"/>
                  </a:lnTo>
                  <a:lnTo>
                    <a:pt x="2" y="822"/>
                  </a:lnTo>
                  <a:lnTo>
                    <a:pt x="5" y="819"/>
                  </a:lnTo>
                  <a:lnTo>
                    <a:pt x="8" y="815"/>
                  </a:lnTo>
                  <a:lnTo>
                    <a:pt x="11" y="811"/>
                  </a:lnTo>
                  <a:lnTo>
                    <a:pt x="15" y="805"/>
                  </a:lnTo>
                  <a:lnTo>
                    <a:pt x="20" y="800"/>
                  </a:lnTo>
                  <a:lnTo>
                    <a:pt x="24" y="794"/>
                  </a:lnTo>
                  <a:lnTo>
                    <a:pt x="31" y="787"/>
                  </a:lnTo>
                  <a:lnTo>
                    <a:pt x="37" y="780"/>
                  </a:lnTo>
                  <a:lnTo>
                    <a:pt x="45" y="772"/>
                  </a:lnTo>
                  <a:lnTo>
                    <a:pt x="52" y="764"/>
                  </a:lnTo>
                  <a:lnTo>
                    <a:pt x="60" y="755"/>
                  </a:lnTo>
                  <a:lnTo>
                    <a:pt x="70" y="746"/>
                  </a:lnTo>
                  <a:lnTo>
                    <a:pt x="88" y="728"/>
                  </a:lnTo>
                  <a:lnTo>
                    <a:pt x="108" y="710"/>
                  </a:lnTo>
                  <a:lnTo>
                    <a:pt x="126" y="689"/>
                  </a:lnTo>
                  <a:lnTo>
                    <a:pt x="144" y="668"/>
                  </a:lnTo>
                  <a:lnTo>
                    <a:pt x="163" y="646"/>
                  </a:lnTo>
                  <a:lnTo>
                    <a:pt x="181" y="624"/>
                  </a:lnTo>
                  <a:lnTo>
                    <a:pt x="199" y="600"/>
                  </a:lnTo>
                  <a:lnTo>
                    <a:pt x="215" y="575"/>
                  </a:lnTo>
                  <a:lnTo>
                    <a:pt x="246" y="524"/>
                  </a:lnTo>
                  <a:lnTo>
                    <a:pt x="261" y="498"/>
                  </a:lnTo>
                  <a:lnTo>
                    <a:pt x="276" y="472"/>
                  </a:lnTo>
                  <a:lnTo>
                    <a:pt x="290" y="445"/>
                  </a:lnTo>
                  <a:lnTo>
                    <a:pt x="304" y="418"/>
                  </a:lnTo>
                  <a:lnTo>
                    <a:pt x="318" y="390"/>
                  </a:lnTo>
                  <a:lnTo>
                    <a:pt x="332" y="362"/>
                  </a:lnTo>
                  <a:lnTo>
                    <a:pt x="343" y="334"/>
                  </a:lnTo>
                  <a:lnTo>
                    <a:pt x="355" y="308"/>
                  </a:lnTo>
                  <a:lnTo>
                    <a:pt x="365" y="282"/>
                  </a:lnTo>
                  <a:lnTo>
                    <a:pt x="375" y="256"/>
                  </a:lnTo>
                  <a:lnTo>
                    <a:pt x="384" y="228"/>
                  </a:lnTo>
                  <a:lnTo>
                    <a:pt x="393" y="202"/>
                  </a:lnTo>
                  <a:lnTo>
                    <a:pt x="401" y="175"/>
                  </a:lnTo>
                  <a:lnTo>
                    <a:pt x="408" y="149"/>
                  </a:lnTo>
                  <a:lnTo>
                    <a:pt x="412" y="135"/>
                  </a:lnTo>
                  <a:lnTo>
                    <a:pt x="415" y="124"/>
                  </a:lnTo>
                  <a:lnTo>
                    <a:pt x="418" y="112"/>
                  </a:lnTo>
                  <a:lnTo>
                    <a:pt x="419" y="102"/>
                  </a:lnTo>
                  <a:lnTo>
                    <a:pt x="422" y="92"/>
                  </a:lnTo>
                  <a:lnTo>
                    <a:pt x="423" y="83"/>
                  </a:lnTo>
                  <a:lnTo>
                    <a:pt x="424" y="74"/>
                  </a:lnTo>
                  <a:lnTo>
                    <a:pt x="426" y="66"/>
                  </a:lnTo>
                  <a:lnTo>
                    <a:pt x="426" y="59"/>
                  </a:lnTo>
                  <a:lnTo>
                    <a:pt x="427" y="52"/>
                  </a:lnTo>
                  <a:lnTo>
                    <a:pt x="427" y="47"/>
                  </a:lnTo>
                  <a:lnTo>
                    <a:pt x="427" y="42"/>
                  </a:lnTo>
                  <a:lnTo>
                    <a:pt x="426" y="37"/>
                  </a:lnTo>
                  <a:lnTo>
                    <a:pt x="426" y="34"/>
                  </a:lnTo>
                  <a:lnTo>
                    <a:pt x="424" y="30"/>
                  </a:lnTo>
                  <a:lnTo>
                    <a:pt x="423" y="27"/>
                  </a:lnTo>
                  <a:lnTo>
                    <a:pt x="420" y="23"/>
                  </a:lnTo>
                  <a:lnTo>
                    <a:pt x="419" y="19"/>
                  </a:lnTo>
                  <a:lnTo>
                    <a:pt x="418" y="15"/>
                  </a:lnTo>
                  <a:lnTo>
                    <a:pt x="418" y="12"/>
                  </a:lnTo>
                  <a:lnTo>
                    <a:pt x="418" y="9"/>
                  </a:lnTo>
                  <a:lnTo>
                    <a:pt x="419" y="6"/>
                  </a:lnTo>
                  <a:lnTo>
                    <a:pt x="420" y="4"/>
                  </a:lnTo>
                  <a:lnTo>
                    <a:pt x="423" y="2"/>
                  </a:lnTo>
                  <a:lnTo>
                    <a:pt x="427" y="1"/>
                  </a:lnTo>
                  <a:lnTo>
                    <a:pt x="430" y="1"/>
                  </a:lnTo>
                  <a:lnTo>
                    <a:pt x="436" y="0"/>
                  </a:lnTo>
                  <a:lnTo>
                    <a:pt x="441" y="1"/>
                  </a:lnTo>
                  <a:lnTo>
                    <a:pt x="447" y="1"/>
                  </a:lnTo>
                  <a:lnTo>
                    <a:pt x="454" y="4"/>
                  </a:lnTo>
                  <a:lnTo>
                    <a:pt x="462" y="6"/>
                  </a:lnTo>
                  <a:lnTo>
                    <a:pt x="470" y="11"/>
                  </a:lnTo>
                  <a:lnTo>
                    <a:pt x="476" y="16"/>
                  </a:lnTo>
                  <a:lnTo>
                    <a:pt x="483" y="20"/>
                  </a:lnTo>
                  <a:lnTo>
                    <a:pt x="488" y="24"/>
                  </a:lnTo>
                  <a:lnTo>
                    <a:pt x="492" y="29"/>
                  </a:lnTo>
                  <a:lnTo>
                    <a:pt x="496" y="33"/>
                  </a:lnTo>
                  <a:lnTo>
                    <a:pt x="499" y="37"/>
                  </a:lnTo>
                  <a:lnTo>
                    <a:pt x="502" y="41"/>
                  </a:lnTo>
                  <a:lnTo>
                    <a:pt x="505" y="44"/>
                  </a:lnTo>
                  <a:lnTo>
                    <a:pt x="503" y="47"/>
                  </a:lnTo>
                  <a:lnTo>
                    <a:pt x="503" y="51"/>
                  </a:lnTo>
                  <a:lnTo>
                    <a:pt x="502" y="56"/>
                  </a:lnTo>
                  <a:lnTo>
                    <a:pt x="501" y="62"/>
                  </a:lnTo>
                  <a:lnTo>
                    <a:pt x="498" y="70"/>
                  </a:lnTo>
                  <a:lnTo>
                    <a:pt x="496" y="78"/>
                  </a:lnTo>
                  <a:lnTo>
                    <a:pt x="492" y="87"/>
                  </a:lnTo>
                  <a:lnTo>
                    <a:pt x="490" y="98"/>
                  </a:lnTo>
                  <a:lnTo>
                    <a:pt x="485" y="110"/>
                  </a:lnTo>
                  <a:lnTo>
                    <a:pt x="481" y="123"/>
                  </a:lnTo>
                  <a:lnTo>
                    <a:pt x="477" y="137"/>
                  </a:lnTo>
                  <a:lnTo>
                    <a:pt x="472" y="152"/>
                  </a:lnTo>
                  <a:lnTo>
                    <a:pt x="466" y="168"/>
                  </a:lnTo>
                  <a:lnTo>
                    <a:pt x="459" y="185"/>
                  </a:lnTo>
                  <a:lnTo>
                    <a:pt x="454" y="204"/>
                  </a:lnTo>
                  <a:lnTo>
                    <a:pt x="447" y="224"/>
                  </a:lnTo>
                  <a:lnTo>
                    <a:pt x="431" y="264"/>
                  </a:lnTo>
                  <a:lnTo>
                    <a:pt x="416" y="304"/>
                  </a:lnTo>
                  <a:lnTo>
                    <a:pt x="400" y="343"/>
                  </a:lnTo>
                  <a:lnTo>
                    <a:pt x="383" y="380"/>
                  </a:lnTo>
                  <a:lnTo>
                    <a:pt x="365" y="416"/>
                  </a:lnTo>
                  <a:lnTo>
                    <a:pt x="347" y="452"/>
                  </a:lnTo>
                  <a:lnTo>
                    <a:pt x="328" y="487"/>
                  </a:lnTo>
                  <a:lnTo>
                    <a:pt x="308" y="520"/>
                  </a:lnTo>
                  <a:lnTo>
                    <a:pt x="297" y="537"/>
                  </a:lnTo>
                  <a:lnTo>
                    <a:pt x="287" y="553"/>
                  </a:lnTo>
                  <a:lnTo>
                    <a:pt x="276" y="568"/>
                  </a:lnTo>
                  <a:lnTo>
                    <a:pt x="267" y="582"/>
                  </a:lnTo>
                  <a:lnTo>
                    <a:pt x="257" y="596"/>
                  </a:lnTo>
                  <a:lnTo>
                    <a:pt x="246" y="610"/>
                  </a:lnTo>
                  <a:lnTo>
                    <a:pt x="236" y="624"/>
                  </a:lnTo>
                  <a:lnTo>
                    <a:pt x="227" y="636"/>
                  </a:lnTo>
                  <a:lnTo>
                    <a:pt x="217" y="647"/>
                  </a:lnTo>
                  <a:lnTo>
                    <a:pt x="209" y="660"/>
                  </a:lnTo>
                  <a:lnTo>
                    <a:pt x="199" y="671"/>
                  </a:lnTo>
                  <a:lnTo>
                    <a:pt x="189" y="681"/>
                  </a:lnTo>
                  <a:lnTo>
                    <a:pt x="181" y="690"/>
                  </a:lnTo>
                  <a:lnTo>
                    <a:pt x="171" y="700"/>
                  </a:lnTo>
                  <a:lnTo>
                    <a:pt x="163" y="708"/>
                  </a:lnTo>
                  <a:lnTo>
                    <a:pt x="155" y="716"/>
                  </a:lnTo>
                  <a:lnTo>
                    <a:pt x="155" y="71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2941638" y="441325"/>
              <a:ext cx="498475" cy="96838"/>
            </a:xfrm>
            <a:custGeom>
              <a:avLst/>
              <a:gdLst>
                <a:gd name="T0" fmla="*/ 230 w 627"/>
                <a:gd name="T1" fmla="*/ 54 h 122"/>
                <a:gd name="T2" fmla="*/ 297 w 627"/>
                <a:gd name="T3" fmla="*/ 40 h 122"/>
                <a:gd name="T4" fmla="*/ 363 w 627"/>
                <a:gd name="T5" fmla="*/ 26 h 122"/>
                <a:gd name="T6" fmla="*/ 406 w 627"/>
                <a:gd name="T7" fmla="*/ 17 h 122"/>
                <a:gd name="T8" fmla="*/ 445 w 627"/>
                <a:gd name="T9" fmla="*/ 10 h 122"/>
                <a:gd name="T10" fmla="*/ 479 w 627"/>
                <a:gd name="T11" fmla="*/ 4 h 122"/>
                <a:gd name="T12" fmla="*/ 500 w 627"/>
                <a:gd name="T13" fmla="*/ 1 h 122"/>
                <a:gd name="T14" fmla="*/ 514 w 627"/>
                <a:gd name="T15" fmla="*/ 1 h 122"/>
                <a:gd name="T16" fmla="*/ 531 w 627"/>
                <a:gd name="T17" fmla="*/ 1 h 122"/>
                <a:gd name="T18" fmla="*/ 553 w 627"/>
                <a:gd name="T19" fmla="*/ 3 h 122"/>
                <a:gd name="T20" fmla="*/ 572 w 627"/>
                <a:gd name="T21" fmla="*/ 7 h 122"/>
                <a:gd name="T22" fmla="*/ 589 w 627"/>
                <a:gd name="T23" fmla="*/ 12 h 122"/>
                <a:gd name="T24" fmla="*/ 602 w 627"/>
                <a:gd name="T25" fmla="*/ 22 h 122"/>
                <a:gd name="T26" fmla="*/ 614 w 627"/>
                <a:gd name="T27" fmla="*/ 30 h 122"/>
                <a:gd name="T28" fmla="*/ 620 w 627"/>
                <a:gd name="T29" fmla="*/ 37 h 122"/>
                <a:gd name="T30" fmla="*/ 626 w 627"/>
                <a:gd name="T31" fmla="*/ 46 h 122"/>
                <a:gd name="T32" fmla="*/ 627 w 627"/>
                <a:gd name="T33" fmla="*/ 53 h 122"/>
                <a:gd name="T34" fmla="*/ 625 w 627"/>
                <a:gd name="T35" fmla="*/ 57 h 122"/>
                <a:gd name="T36" fmla="*/ 618 w 627"/>
                <a:gd name="T37" fmla="*/ 60 h 122"/>
                <a:gd name="T38" fmla="*/ 609 w 627"/>
                <a:gd name="T39" fmla="*/ 62 h 122"/>
                <a:gd name="T40" fmla="*/ 598 w 627"/>
                <a:gd name="T41" fmla="*/ 65 h 122"/>
                <a:gd name="T42" fmla="*/ 583 w 627"/>
                <a:gd name="T43" fmla="*/ 66 h 122"/>
                <a:gd name="T44" fmla="*/ 567 w 627"/>
                <a:gd name="T45" fmla="*/ 66 h 122"/>
                <a:gd name="T46" fmla="*/ 546 w 627"/>
                <a:gd name="T47" fmla="*/ 68 h 122"/>
                <a:gd name="T48" fmla="*/ 513 w 627"/>
                <a:gd name="T49" fmla="*/ 68 h 122"/>
                <a:gd name="T50" fmla="*/ 468 w 627"/>
                <a:gd name="T51" fmla="*/ 69 h 122"/>
                <a:gd name="T52" fmla="*/ 425 w 627"/>
                <a:gd name="T53" fmla="*/ 71 h 122"/>
                <a:gd name="T54" fmla="*/ 385 w 627"/>
                <a:gd name="T55" fmla="*/ 75 h 122"/>
                <a:gd name="T56" fmla="*/ 346 w 627"/>
                <a:gd name="T57" fmla="*/ 79 h 122"/>
                <a:gd name="T58" fmla="*/ 305 w 627"/>
                <a:gd name="T59" fmla="*/ 86 h 122"/>
                <a:gd name="T60" fmla="*/ 259 w 627"/>
                <a:gd name="T61" fmla="*/ 93 h 122"/>
                <a:gd name="T62" fmla="*/ 211 w 627"/>
                <a:gd name="T63" fmla="*/ 101 h 122"/>
                <a:gd name="T64" fmla="*/ 172 w 627"/>
                <a:gd name="T65" fmla="*/ 108 h 122"/>
                <a:gd name="T66" fmla="*/ 149 w 627"/>
                <a:gd name="T67" fmla="*/ 111 h 122"/>
                <a:gd name="T68" fmla="*/ 128 w 627"/>
                <a:gd name="T69" fmla="*/ 115 h 122"/>
                <a:gd name="T70" fmla="*/ 110 w 627"/>
                <a:gd name="T71" fmla="*/ 118 h 122"/>
                <a:gd name="T72" fmla="*/ 95 w 627"/>
                <a:gd name="T73" fmla="*/ 119 h 122"/>
                <a:gd name="T74" fmla="*/ 82 w 627"/>
                <a:gd name="T75" fmla="*/ 120 h 122"/>
                <a:gd name="T76" fmla="*/ 72 w 627"/>
                <a:gd name="T77" fmla="*/ 122 h 122"/>
                <a:gd name="T78" fmla="*/ 64 w 627"/>
                <a:gd name="T79" fmla="*/ 122 h 122"/>
                <a:gd name="T80" fmla="*/ 57 w 627"/>
                <a:gd name="T81" fmla="*/ 122 h 122"/>
                <a:gd name="T82" fmla="*/ 45 w 627"/>
                <a:gd name="T83" fmla="*/ 116 h 122"/>
                <a:gd name="T84" fmla="*/ 28 w 627"/>
                <a:gd name="T85" fmla="*/ 107 h 122"/>
                <a:gd name="T86" fmla="*/ 10 w 627"/>
                <a:gd name="T87" fmla="*/ 93 h 122"/>
                <a:gd name="T88" fmla="*/ 31 w 627"/>
                <a:gd name="T89" fmla="*/ 80 h 122"/>
                <a:gd name="T90" fmla="*/ 86 w 627"/>
                <a:gd name="T91" fmla="*/ 75 h 122"/>
                <a:gd name="T92" fmla="*/ 139 w 627"/>
                <a:gd name="T93" fmla="*/ 68 h 122"/>
                <a:gd name="T94" fmla="*/ 186 w 627"/>
                <a:gd name="T95" fmla="*/ 62 h 122"/>
                <a:gd name="T96" fmla="*/ 208 w 627"/>
                <a:gd name="T97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7" h="122">
                  <a:moveTo>
                    <a:pt x="208" y="60"/>
                  </a:moveTo>
                  <a:lnTo>
                    <a:pt x="230" y="54"/>
                  </a:lnTo>
                  <a:lnTo>
                    <a:pt x="252" y="50"/>
                  </a:lnTo>
                  <a:lnTo>
                    <a:pt x="297" y="40"/>
                  </a:lnTo>
                  <a:lnTo>
                    <a:pt x="341" y="30"/>
                  </a:lnTo>
                  <a:lnTo>
                    <a:pt x="363" y="26"/>
                  </a:lnTo>
                  <a:lnTo>
                    <a:pt x="385" y="22"/>
                  </a:lnTo>
                  <a:lnTo>
                    <a:pt x="406" y="17"/>
                  </a:lnTo>
                  <a:lnTo>
                    <a:pt x="425" y="12"/>
                  </a:lnTo>
                  <a:lnTo>
                    <a:pt x="445" y="10"/>
                  </a:lnTo>
                  <a:lnTo>
                    <a:pt x="463" y="7"/>
                  </a:lnTo>
                  <a:lnTo>
                    <a:pt x="479" y="4"/>
                  </a:lnTo>
                  <a:lnTo>
                    <a:pt x="493" y="3"/>
                  </a:lnTo>
                  <a:lnTo>
                    <a:pt x="500" y="1"/>
                  </a:lnTo>
                  <a:lnTo>
                    <a:pt x="507" y="1"/>
                  </a:lnTo>
                  <a:lnTo>
                    <a:pt x="514" y="1"/>
                  </a:lnTo>
                  <a:lnTo>
                    <a:pt x="519" y="0"/>
                  </a:lnTo>
                  <a:lnTo>
                    <a:pt x="531" y="1"/>
                  </a:lnTo>
                  <a:lnTo>
                    <a:pt x="542" y="1"/>
                  </a:lnTo>
                  <a:lnTo>
                    <a:pt x="553" y="3"/>
                  </a:lnTo>
                  <a:lnTo>
                    <a:pt x="562" y="4"/>
                  </a:lnTo>
                  <a:lnTo>
                    <a:pt x="572" y="7"/>
                  </a:lnTo>
                  <a:lnTo>
                    <a:pt x="580" y="10"/>
                  </a:lnTo>
                  <a:lnTo>
                    <a:pt x="589" y="12"/>
                  </a:lnTo>
                  <a:lnTo>
                    <a:pt x="597" y="18"/>
                  </a:lnTo>
                  <a:lnTo>
                    <a:pt x="602" y="22"/>
                  </a:lnTo>
                  <a:lnTo>
                    <a:pt x="609" y="26"/>
                  </a:lnTo>
                  <a:lnTo>
                    <a:pt x="614" y="30"/>
                  </a:lnTo>
                  <a:lnTo>
                    <a:pt x="618" y="35"/>
                  </a:lnTo>
                  <a:lnTo>
                    <a:pt x="620" y="37"/>
                  </a:lnTo>
                  <a:lnTo>
                    <a:pt x="623" y="42"/>
                  </a:lnTo>
                  <a:lnTo>
                    <a:pt x="626" y="46"/>
                  </a:lnTo>
                  <a:lnTo>
                    <a:pt x="627" y="51"/>
                  </a:lnTo>
                  <a:lnTo>
                    <a:pt x="627" y="53"/>
                  </a:lnTo>
                  <a:lnTo>
                    <a:pt x="626" y="55"/>
                  </a:lnTo>
                  <a:lnTo>
                    <a:pt x="625" y="57"/>
                  </a:lnTo>
                  <a:lnTo>
                    <a:pt x="622" y="58"/>
                  </a:lnTo>
                  <a:lnTo>
                    <a:pt x="618" y="60"/>
                  </a:lnTo>
                  <a:lnTo>
                    <a:pt x="614" y="61"/>
                  </a:lnTo>
                  <a:lnTo>
                    <a:pt x="609" y="62"/>
                  </a:lnTo>
                  <a:lnTo>
                    <a:pt x="604" y="64"/>
                  </a:lnTo>
                  <a:lnTo>
                    <a:pt x="598" y="65"/>
                  </a:lnTo>
                  <a:lnTo>
                    <a:pt x="591" y="65"/>
                  </a:lnTo>
                  <a:lnTo>
                    <a:pt x="583" y="66"/>
                  </a:lnTo>
                  <a:lnTo>
                    <a:pt x="575" y="66"/>
                  </a:lnTo>
                  <a:lnTo>
                    <a:pt x="567" y="66"/>
                  </a:lnTo>
                  <a:lnTo>
                    <a:pt x="557" y="68"/>
                  </a:lnTo>
                  <a:lnTo>
                    <a:pt x="546" y="68"/>
                  </a:lnTo>
                  <a:lnTo>
                    <a:pt x="535" y="68"/>
                  </a:lnTo>
                  <a:lnTo>
                    <a:pt x="513" y="68"/>
                  </a:lnTo>
                  <a:lnTo>
                    <a:pt x="489" y="68"/>
                  </a:lnTo>
                  <a:lnTo>
                    <a:pt x="468" y="69"/>
                  </a:lnTo>
                  <a:lnTo>
                    <a:pt x="446" y="71"/>
                  </a:lnTo>
                  <a:lnTo>
                    <a:pt x="425" y="71"/>
                  </a:lnTo>
                  <a:lnTo>
                    <a:pt x="405" y="72"/>
                  </a:lnTo>
                  <a:lnTo>
                    <a:pt x="385" y="75"/>
                  </a:lnTo>
                  <a:lnTo>
                    <a:pt x="366" y="76"/>
                  </a:lnTo>
                  <a:lnTo>
                    <a:pt x="346" y="79"/>
                  </a:lnTo>
                  <a:lnTo>
                    <a:pt x="326" y="82"/>
                  </a:lnTo>
                  <a:lnTo>
                    <a:pt x="305" y="86"/>
                  </a:lnTo>
                  <a:lnTo>
                    <a:pt x="283" y="89"/>
                  </a:lnTo>
                  <a:lnTo>
                    <a:pt x="259" y="93"/>
                  </a:lnTo>
                  <a:lnTo>
                    <a:pt x="236" y="97"/>
                  </a:lnTo>
                  <a:lnTo>
                    <a:pt x="211" y="101"/>
                  </a:lnTo>
                  <a:lnTo>
                    <a:pt x="185" y="105"/>
                  </a:lnTo>
                  <a:lnTo>
                    <a:pt x="172" y="108"/>
                  </a:lnTo>
                  <a:lnTo>
                    <a:pt x="161" y="109"/>
                  </a:lnTo>
                  <a:lnTo>
                    <a:pt x="149" y="111"/>
                  </a:lnTo>
                  <a:lnTo>
                    <a:pt x="139" y="114"/>
                  </a:lnTo>
                  <a:lnTo>
                    <a:pt x="128" y="115"/>
                  </a:lnTo>
                  <a:lnTo>
                    <a:pt x="118" y="116"/>
                  </a:lnTo>
                  <a:lnTo>
                    <a:pt x="110" y="118"/>
                  </a:lnTo>
                  <a:lnTo>
                    <a:pt x="101" y="118"/>
                  </a:lnTo>
                  <a:lnTo>
                    <a:pt x="95" y="119"/>
                  </a:lnTo>
                  <a:lnTo>
                    <a:pt x="88" y="120"/>
                  </a:lnTo>
                  <a:lnTo>
                    <a:pt x="82" y="120"/>
                  </a:lnTo>
                  <a:lnTo>
                    <a:pt x="77" y="120"/>
                  </a:lnTo>
                  <a:lnTo>
                    <a:pt x="72" y="122"/>
                  </a:lnTo>
                  <a:lnTo>
                    <a:pt x="68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57" y="122"/>
                  </a:lnTo>
                  <a:lnTo>
                    <a:pt x="52" y="119"/>
                  </a:lnTo>
                  <a:lnTo>
                    <a:pt x="45" y="116"/>
                  </a:lnTo>
                  <a:lnTo>
                    <a:pt x="36" y="112"/>
                  </a:lnTo>
                  <a:lnTo>
                    <a:pt x="28" y="107"/>
                  </a:lnTo>
                  <a:lnTo>
                    <a:pt x="20" y="101"/>
                  </a:lnTo>
                  <a:lnTo>
                    <a:pt x="10" y="93"/>
                  </a:lnTo>
                  <a:lnTo>
                    <a:pt x="0" y="84"/>
                  </a:lnTo>
                  <a:lnTo>
                    <a:pt x="31" y="80"/>
                  </a:lnTo>
                  <a:lnTo>
                    <a:pt x="59" y="78"/>
                  </a:lnTo>
                  <a:lnTo>
                    <a:pt x="86" y="75"/>
                  </a:lnTo>
                  <a:lnTo>
                    <a:pt x="113" y="72"/>
                  </a:lnTo>
                  <a:lnTo>
                    <a:pt x="139" y="68"/>
                  </a:lnTo>
                  <a:lnTo>
                    <a:pt x="162" y="65"/>
                  </a:lnTo>
                  <a:lnTo>
                    <a:pt x="186" y="62"/>
                  </a:lnTo>
                  <a:lnTo>
                    <a:pt x="208" y="60"/>
                  </a:lnTo>
                  <a:lnTo>
                    <a:pt x="208" y="6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31"/>
          <p:cNvSpPr/>
          <p:nvPr/>
        </p:nvSpPr>
        <p:spPr bwMode="auto">
          <a:xfrm>
            <a:off x="1776368" y="2084699"/>
            <a:ext cx="1067291" cy="266823"/>
          </a:xfrm>
          <a:custGeom>
            <a:avLst/>
            <a:gdLst>
              <a:gd name="T0" fmla="*/ 563 w 576"/>
              <a:gd name="T1" fmla="*/ 23 h 143"/>
              <a:gd name="T2" fmla="*/ 573 w 576"/>
              <a:gd name="T3" fmla="*/ 31 h 143"/>
              <a:gd name="T4" fmla="*/ 576 w 576"/>
              <a:gd name="T5" fmla="*/ 37 h 143"/>
              <a:gd name="T6" fmla="*/ 573 w 576"/>
              <a:gd name="T7" fmla="*/ 40 h 143"/>
              <a:gd name="T8" fmla="*/ 565 w 576"/>
              <a:gd name="T9" fmla="*/ 44 h 143"/>
              <a:gd name="T10" fmla="*/ 554 w 576"/>
              <a:gd name="T11" fmla="*/ 48 h 143"/>
              <a:gd name="T12" fmla="*/ 539 w 576"/>
              <a:gd name="T13" fmla="*/ 54 h 143"/>
              <a:gd name="T14" fmla="*/ 519 w 576"/>
              <a:gd name="T15" fmla="*/ 60 h 143"/>
              <a:gd name="T16" fmla="*/ 478 w 576"/>
              <a:gd name="T17" fmla="*/ 72 h 143"/>
              <a:gd name="T18" fmla="*/ 421 w 576"/>
              <a:gd name="T19" fmla="*/ 83 h 143"/>
              <a:gd name="T20" fmla="*/ 366 w 576"/>
              <a:gd name="T21" fmla="*/ 94 h 143"/>
              <a:gd name="T22" fmla="*/ 306 w 576"/>
              <a:gd name="T23" fmla="*/ 105 h 143"/>
              <a:gd name="T24" fmla="*/ 240 w 576"/>
              <a:gd name="T25" fmla="*/ 116 h 143"/>
              <a:gd name="T26" fmla="*/ 177 w 576"/>
              <a:gd name="T27" fmla="*/ 130 h 143"/>
              <a:gd name="T28" fmla="*/ 147 w 576"/>
              <a:gd name="T29" fmla="*/ 135 h 143"/>
              <a:gd name="T30" fmla="*/ 122 w 576"/>
              <a:gd name="T31" fmla="*/ 139 h 143"/>
              <a:gd name="T32" fmla="*/ 101 w 576"/>
              <a:gd name="T33" fmla="*/ 142 h 143"/>
              <a:gd name="T34" fmla="*/ 86 w 576"/>
              <a:gd name="T35" fmla="*/ 143 h 143"/>
              <a:gd name="T36" fmla="*/ 75 w 576"/>
              <a:gd name="T37" fmla="*/ 142 h 143"/>
              <a:gd name="T38" fmla="*/ 61 w 576"/>
              <a:gd name="T39" fmla="*/ 141 h 143"/>
              <a:gd name="T40" fmla="*/ 44 w 576"/>
              <a:gd name="T41" fmla="*/ 137 h 143"/>
              <a:gd name="T42" fmla="*/ 26 w 576"/>
              <a:gd name="T43" fmla="*/ 130 h 143"/>
              <a:gd name="T44" fmla="*/ 10 w 576"/>
              <a:gd name="T45" fmla="*/ 123 h 143"/>
              <a:gd name="T46" fmla="*/ 2 w 576"/>
              <a:gd name="T47" fmla="*/ 116 h 143"/>
              <a:gd name="T48" fmla="*/ 0 w 576"/>
              <a:gd name="T49" fmla="*/ 110 h 143"/>
              <a:gd name="T50" fmla="*/ 6 w 576"/>
              <a:gd name="T51" fmla="*/ 106 h 143"/>
              <a:gd name="T52" fmla="*/ 20 w 576"/>
              <a:gd name="T53" fmla="*/ 101 h 143"/>
              <a:gd name="T54" fmla="*/ 33 w 576"/>
              <a:gd name="T55" fmla="*/ 98 h 143"/>
              <a:gd name="T56" fmla="*/ 49 w 576"/>
              <a:gd name="T57" fmla="*/ 95 h 143"/>
              <a:gd name="T58" fmla="*/ 69 w 576"/>
              <a:gd name="T59" fmla="*/ 92 h 143"/>
              <a:gd name="T60" fmla="*/ 97 w 576"/>
              <a:gd name="T61" fmla="*/ 88 h 143"/>
              <a:gd name="T62" fmla="*/ 129 w 576"/>
              <a:gd name="T63" fmla="*/ 83 h 143"/>
              <a:gd name="T64" fmla="*/ 180 w 576"/>
              <a:gd name="T65" fmla="*/ 76 h 143"/>
              <a:gd name="T66" fmla="*/ 260 w 576"/>
              <a:gd name="T67" fmla="*/ 60 h 143"/>
              <a:gd name="T68" fmla="*/ 342 w 576"/>
              <a:gd name="T69" fmla="*/ 41 h 143"/>
              <a:gd name="T70" fmla="*/ 395 w 576"/>
              <a:gd name="T71" fmla="*/ 26 h 143"/>
              <a:gd name="T72" fmla="*/ 429 w 576"/>
              <a:gd name="T73" fmla="*/ 16 h 143"/>
              <a:gd name="T74" fmla="*/ 458 w 576"/>
              <a:gd name="T75" fmla="*/ 8 h 143"/>
              <a:gd name="T76" fmla="*/ 482 w 576"/>
              <a:gd name="T77" fmla="*/ 2 h 143"/>
              <a:gd name="T78" fmla="*/ 498 w 576"/>
              <a:gd name="T79" fmla="*/ 0 h 143"/>
              <a:gd name="T80" fmla="*/ 514 w 576"/>
              <a:gd name="T81" fmla="*/ 0 h 143"/>
              <a:gd name="T82" fmla="*/ 533 w 576"/>
              <a:gd name="T83" fmla="*/ 4 h 143"/>
              <a:gd name="T84" fmla="*/ 550 w 576"/>
              <a:gd name="T85" fmla="*/ 1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6" h="143">
                <a:moveTo>
                  <a:pt x="554" y="16"/>
                </a:moveTo>
                <a:lnTo>
                  <a:pt x="559" y="19"/>
                </a:lnTo>
                <a:lnTo>
                  <a:pt x="563" y="23"/>
                </a:lnTo>
                <a:lnTo>
                  <a:pt x="568" y="26"/>
                </a:lnTo>
                <a:lnTo>
                  <a:pt x="570" y="29"/>
                </a:lnTo>
                <a:lnTo>
                  <a:pt x="573" y="31"/>
                </a:lnTo>
                <a:lnTo>
                  <a:pt x="575" y="33"/>
                </a:lnTo>
                <a:lnTo>
                  <a:pt x="576" y="36"/>
                </a:lnTo>
                <a:lnTo>
                  <a:pt x="576" y="37"/>
                </a:lnTo>
                <a:lnTo>
                  <a:pt x="576" y="38"/>
                </a:lnTo>
                <a:lnTo>
                  <a:pt x="575" y="38"/>
                </a:lnTo>
                <a:lnTo>
                  <a:pt x="573" y="40"/>
                </a:lnTo>
                <a:lnTo>
                  <a:pt x="570" y="41"/>
                </a:lnTo>
                <a:lnTo>
                  <a:pt x="568" y="42"/>
                </a:lnTo>
                <a:lnTo>
                  <a:pt x="565" y="44"/>
                </a:lnTo>
                <a:lnTo>
                  <a:pt x="562" y="45"/>
                </a:lnTo>
                <a:lnTo>
                  <a:pt x="558" y="47"/>
                </a:lnTo>
                <a:lnTo>
                  <a:pt x="554" y="48"/>
                </a:lnTo>
                <a:lnTo>
                  <a:pt x="550" y="49"/>
                </a:lnTo>
                <a:lnTo>
                  <a:pt x="544" y="52"/>
                </a:lnTo>
                <a:lnTo>
                  <a:pt x="539" y="54"/>
                </a:lnTo>
                <a:lnTo>
                  <a:pt x="533" y="55"/>
                </a:lnTo>
                <a:lnTo>
                  <a:pt x="526" y="58"/>
                </a:lnTo>
                <a:lnTo>
                  <a:pt x="519" y="60"/>
                </a:lnTo>
                <a:lnTo>
                  <a:pt x="511" y="62"/>
                </a:lnTo>
                <a:lnTo>
                  <a:pt x="496" y="67"/>
                </a:lnTo>
                <a:lnTo>
                  <a:pt x="478" y="72"/>
                </a:lnTo>
                <a:lnTo>
                  <a:pt x="460" y="74"/>
                </a:lnTo>
                <a:lnTo>
                  <a:pt x="442" y="78"/>
                </a:lnTo>
                <a:lnTo>
                  <a:pt x="421" y="83"/>
                </a:lnTo>
                <a:lnTo>
                  <a:pt x="400" y="87"/>
                </a:lnTo>
                <a:lnTo>
                  <a:pt x="377" y="91"/>
                </a:lnTo>
                <a:lnTo>
                  <a:pt x="366" y="94"/>
                </a:lnTo>
                <a:lnTo>
                  <a:pt x="353" y="95"/>
                </a:lnTo>
                <a:lnTo>
                  <a:pt x="330" y="101"/>
                </a:lnTo>
                <a:lnTo>
                  <a:pt x="306" y="105"/>
                </a:lnTo>
                <a:lnTo>
                  <a:pt x="283" y="109"/>
                </a:lnTo>
                <a:lnTo>
                  <a:pt x="260" y="112"/>
                </a:lnTo>
                <a:lnTo>
                  <a:pt x="240" y="116"/>
                </a:lnTo>
                <a:lnTo>
                  <a:pt x="217" y="120"/>
                </a:lnTo>
                <a:lnTo>
                  <a:pt x="197" y="124"/>
                </a:lnTo>
                <a:lnTo>
                  <a:pt x="177" y="130"/>
                </a:lnTo>
                <a:lnTo>
                  <a:pt x="166" y="131"/>
                </a:lnTo>
                <a:lnTo>
                  <a:pt x="157" y="134"/>
                </a:lnTo>
                <a:lnTo>
                  <a:pt x="147" y="135"/>
                </a:lnTo>
                <a:lnTo>
                  <a:pt x="137" y="137"/>
                </a:lnTo>
                <a:lnTo>
                  <a:pt x="129" y="138"/>
                </a:lnTo>
                <a:lnTo>
                  <a:pt x="122" y="139"/>
                </a:lnTo>
                <a:lnTo>
                  <a:pt x="114" y="141"/>
                </a:lnTo>
                <a:lnTo>
                  <a:pt x="108" y="142"/>
                </a:lnTo>
                <a:lnTo>
                  <a:pt x="101" y="142"/>
                </a:lnTo>
                <a:lnTo>
                  <a:pt x="96" y="142"/>
                </a:lnTo>
                <a:lnTo>
                  <a:pt x="90" y="143"/>
                </a:lnTo>
                <a:lnTo>
                  <a:pt x="86" y="143"/>
                </a:lnTo>
                <a:lnTo>
                  <a:pt x="82" y="143"/>
                </a:lnTo>
                <a:lnTo>
                  <a:pt x="78" y="142"/>
                </a:lnTo>
                <a:lnTo>
                  <a:pt x="75" y="142"/>
                </a:lnTo>
                <a:lnTo>
                  <a:pt x="72" y="142"/>
                </a:lnTo>
                <a:lnTo>
                  <a:pt x="67" y="141"/>
                </a:lnTo>
                <a:lnTo>
                  <a:pt x="61" y="141"/>
                </a:lnTo>
                <a:lnTo>
                  <a:pt x="56" y="139"/>
                </a:lnTo>
                <a:lnTo>
                  <a:pt x="50" y="138"/>
                </a:lnTo>
                <a:lnTo>
                  <a:pt x="44" y="137"/>
                </a:lnTo>
                <a:lnTo>
                  <a:pt x="39" y="135"/>
                </a:lnTo>
                <a:lnTo>
                  <a:pt x="32" y="132"/>
                </a:lnTo>
                <a:lnTo>
                  <a:pt x="26" y="130"/>
                </a:lnTo>
                <a:lnTo>
                  <a:pt x="20" y="127"/>
                </a:lnTo>
                <a:lnTo>
                  <a:pt x="14" y="125"/>
                </a:lnTo>
                <a:lnTo>
                  <a:pt x="10" y="123"/>
                </a:lnTo>
                <a:lnTo>
                  <a:pt x="6" y="120"/>
                </a:lnTo>
                <a:lnTo>
                  <a:pt x="3" y="119"/>
                </a:lnTo>
                <a:lnTo>
                  <a:pt x="2" y="116"/>
                </a:lnTo>
                <a:lnTo>
                  <a:pt x="0" y="114"/>
                </a:lnTo>
                <a:lnTo>
                  <a:pt x="0" y="112"/>
                </a:lnTo>
                <a:lnTo>
                  <a:pt x="0" y="110"/>
                </a:lnTo>
                <a:lnTo>
                  <a:pt x="2" y="109"/>
                </a:lnTo>
                <a:lnTo>
                  <a:pt x="3" y="107"/>
                </a:lnTo>
                <a:lnTo>
                  <a:pt x="6" y="106"/>
                </a:lnTo>
                <a:lnTo>
                  <a:pt x="10" y="105"/>
                </a:lnTo>
                <a:lnTo>
                  <a:pt x="14" y="103"/>
                </a:lnTo>
                <a:lnTo>
                  <a:pt x="20" y="101"/>
                </a:lnTo>
                <a:lnTo>
                  <a:pt x="26" y="99"/>
                </a:lnTo>
                <a:lnTo>
                  <a:pt x="31" y="99"/>
                </a:lnTo>
                <a:lnTo>
                  <a:pt x="33" y="98"/>
                </a:lnTo>
                <a:lnTo>
                  <a:pt x="39" y="98"/>
                </a:lnTo>
                <a:lnTo>
                  <a:pt x="43" y="96"/>
                </a:lnTo>
                <a:lnTo>
                  <a:pt x="49" y="95"/>
                </a:lnTo>
                <a:lnTo>
                  <a:pt x="56" y="95"/>
                </a:lnTo>
                <a:lnTo>
                  <a:pt x="62" y="94"/>
                </a:lnTo>
                <a:lnTo>
                  <a:pt x="69" y="92"/>
                </a:lnTo>
                <a:lnTo>
                  <a:pt x="78" y="91"/>
                </a:lnTo>
                <a:lnTo>
                  <a:pt x="87" y="90"/>
                </a:lnTo>
                <a:lnTo>
                  <a:pt x="97" y="88"/>
                </a:lnTo>
                <a:lnTo>
                  <a:pt x="107" y="87"/>
                </a:lnTo>
                <a:lnTo>
                  <a:pt x="118" y="85"/>
                </a:lnTo>
                <a:lnTo>
                  <a:pt x="129" y="83"/>
                </a:lnTo>
                <a:lnTo>
                  <a:pt x="141" y="81"/>
                </a:lnTo>
                <a:lnTo>
                  <a:pt x="154" y="78"/>
                </a:lnTo>
                <a:lnTo>
                  <a:pt x="180" y="76"/>
                </a:lnTo>
                <a:lnTo>
                  <a:pt x="206" y="72"/>
                </a:lnTo>
                <a:lnTo>
                  <a:pt x="233" y="66"/>
                </a:lnTo>
                <a:lnTo>
                  <a:pt x="260" y="60"/>
                </a:lnTo>
                <a:lnTo>
                  <a:pt x="287" y="55"/>
                </a:lnTo>
                <a:lnTo>
                  <a:pt x="314" y="48"/>
                </a:lnTo>
                <a:lnTo>
                  <a:pt x="342" y="41"/>
                </a:lnTo>
                <a:lnTo>
                  <a:pt x="368" y="33"/>
                </a:lnTo>
                <a:lnTo>
                  <a:pt x="382" y="29"/>
                </a:lnTo>
                <a:lnTo>
                  <a:pt x="395" y="26"/>
                </a:lnTo>
                <a:lnTo>
                  <a:pt x="407" y="22"/>
                </a:lnTo>
                <a:lnTo>
                  <a:pt x="418" y="19"/>
                </a:lnTo>
                <a:lnTo>
                  <a:pt x="429" y="16"/>
                </a:lnTo>
                <a:lnTo>
                  <a:pt x="440" y="13"/>
                </a:lnTo>
                <a:lnTo>
                  <a:pt x="449" y="11"/>
                </a:lnTo>
                <a:lnTo>
                  <a:pt x="458" y="8"/>
                </a:lnTo>
                <a:lnTo>
                  <a:pt x="467" y="6"/>
                </a:lnTo>
                <a:lnTo>
                  <a:pt x="475" y="5"/>
                </a:lnTo>
                <a:lnTo>
                  <a:pt x="482" y="2"/>
                </a:lnTo>
                <a:lnTo>
                  <a:pt x="487" y="2"/>
                </a:lnTo>
                <a:lnTo>
                  <a:pt x="494" y="1"/>
                </a:lnTo>
                <a:lnTo>
                  <a:pt x="498" y="0"/>
                </a:lnTo>
                <a:lnTo>
                  <a:pt x="504" y="0"/>
                </a:lnTo>
                <a:lnTo>
                  <a:pt x="507" y="0"/>
                </a:lnTo>
                <a:lnTo>
                  <a:pt x="514" y="0"/>
                </a:lnTo>
                <a:lnTo>
                  <a:pt x="521" y="1"/>
                </a:lnTo>
                <a:lnTo>
                  <a:pt x="527" y="1"/>
                </a:lnTo>
                <a:lnTo>
                  <a:pt x="533" y="4"/>
                </a:lnTo>
                <a:lnTo>
                  <a:pt x="539" y="5"/>
                </a:lnTo>
                <a:lnTo>
                  <a:pt x="544" y="8"/>
                </a:lnTo>
                <a:lnTo>
                  <a:pt x="550" y="12"/>
                </a:lnTo>
                <a:lnTo>
                  <a:pt x="554" y="16"/>
                </a:lnTo>
                <a:lnTo>
                  <a:pt x="554" y="1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2"/>
          <p:cNvSpPr/>
          <p:nvPr/>
        </p:nvSpPr>
        <p:spPr bwMode="auto">
          <a:xfrm>
            <a:off x="2384131" y="2366345"/>
            <a:ext cx="166763" cy="896821"/>
          </a:xfrm>
          <a:custGeom>
            <a:avLst/>
            <a:gdLst>
              <a:gd name="T0" fmla="*/ 6 w 90"/>
              <a:gd name="T1" fmla="*/ 22 h 483"/>
              <a:gd name="T2" fmla="*/ 2 w 90"/>
              <a:gd name="T3" fmla="*/ 15 h 483"/>
              <a:gd name="T4" fmla="*/ 0 w 90"/>
              <a:gd name="T5" fmla="*/ 8 h 483"/>
              <a:gd name="T6" fmla="*/ 2 w 90"/>
              <a:gd name="T7" fmla="*/ 4 h 483"/>
              <a:gd name="T8" fmla="*/ 4 w 90"/>
              <a:gd name="T9" fmla="*/ 1 h 483"/>
              <a:gd name="T10" fmla="*/ 11 w 90"/>
              <a:gd name="T11" fmla="*/ 1 h 483"/>
              <a:gd name="T12" fmla="*/ 22 w 90"/>
              <a:gd name="T13" fmla="*/ 3 h 483"/>
              <a:gd name="T14" fmla="*/ 36 w 90"/>
              <a:gd name="T15" fmla="*/ 8 h 483"/>
              <a:gd name="T16" fmla="*/ 53 w 90"/>
              <a:gd name="T17" fmla="*/ 14 h 483"/>
              <a:gd name="T18" fmla="*/ 67 w 90"/>
              <a:gd name="T19" fmla="*/ 19 h 483"/>
              <a:gd name="T20" fmla="*/ 78 w 90"/>
              <a:gd name="T21" fmla="*/ 26 h 483"/>
              <a:gd name="T22" fmla="*/ 85 w 90"/>
              <a:gd name="T23" fmla="*/ 33 h 483"/>
              <a:gd name="T24" fmla="*/ 89 w 90"/>
              <a:gd name="T25" fmla="*/ 39 h 483"/>
              <a:gd name="T26" fmla="*/ 90 w 90"/>
              <a:gd name="T27" fmla="*/ 47 h 483"/>
              <a:gd name="T28" fmla="*/ 90 w 90"/>
              <a:gd name="T29" fmla="*/ 55 h 483"/>
              <a:gd name="T30" fmla="*/ 89 w 90"/>
              <a:gd name="T31" fmla="*/ 65 h 483"/>
              <a:gd name="T32" fmla="*/ 86 w 90"/>
              <a:gd name="T33" fmla="*/ 72 h 483"/>
              <a:gd name="T34" fmla="*/ 85 w 90"/>
              <a:gd name="T35" fmla="*/ 81 h 483"/>
              <a:gd name="T36" fmla="*/ 83 w 90"/>
              <a:gd name="T37" fmla="*/ 91 h 483"/>
              <a:gd name="T38" fmla="*/ 82 w 90"/>
              <a:gd name="T39" fmla="*/ 105 h 483"/>
              <a:gd name="T40" fmla="*/ 82 w 90"/>
              <a:gd name="T41" fmla="*/ 120 h 483"/>
              <a:gd name="T42" fmla="*/ 80 w 90"/>
              <a:gd name="T43" fmla="*/ 138 h 483"/>
              <a:gd name="T44" fmla="*/ 80 w 90"/>
              <a:gd name="T45" fmla="*/ 158 h 483"/>
              <a:gd name="T46" fmla="*/ 79 w 90"/>
              <a:gd name="T47" fmla="*/ 178 h 483"/>
              <a:gd name="T48" fmla="*/ 79 w 90"/>
              <a:gd name="T49" fmla="*/ 202 h 483"/>
              <a:gd name="T50" fmla="*/ 78 w 90"/>
              <a:gd name="T51" fmla="*/ 230 h 483"/>
              <a:gd name="T52" fmla="*/ 76 w 90"/>
              <a:gd name="T53" fmla="*/ 260 h 483"/>
              <a:gd name="T54" fmla="*/ 76 w 90"/>
              <a:gd name="T55" fmla="*/ 293 h 483"/>
              <a:gd name="T56" fmla="*/ 75 w 90"/>
              <a:gd name="T57" fmla="*/ 331 h 483"/>
              <a:gd name="T58" fmla="*/ 75 w 90"/>
              <a:gd name="T59" fmla="*/ 369 h 483"/>
              <a:gd name="T60" fmla="*/ 74 w 90"/>
              <a:gd name="T61" fmla="*/ 412 h 483"/>
              <a:gd name="T62" fmla="*/ 72 w 90"/>
              <a:gd name="T63" fmla="*/ 458 h 483"/>
              <a:gd name="T64" fmla="*/ 25 w 90"/>
              <a:gd name="T65" fmla="*/ 483 h 483"/>
              <a:gd name="T66" fmla="*/ 25 w 90"/>
              <a:gd name="T67" fmla="*/ 430 h 483"/>
              <a:gd name="T68" fmla="*/ 25 w 90"/>
              <a:gd name="T69" fmla="*/ 380 h 483"/>
              <a:gd name="T70" fmla="*/ 25 w 90"/>
              <a:gd name="T71" fmla="*/ 335 h 483"/>
              <a:gd name="T72" fmla="*/ 25 w 90"/>
              <a:gd name="T73" fmla="*/ 292 h 483"/>
              <a:gd name="T74" fmla="*/ 24 w 90"/>
              <a:gd name="T75" fmla="*/ 252 h 483"/>
              <a:gd name="T76" fmla="*/ 24 w 90"/>
              <a:gd name="T77" fmla="*/ 216 h 483"/>
              <a:gd name="T78" fmla="*/ 22 w 90"/>
              <a:gd name="T79" fmla="*/ 181 h 483"/>
              <a:gd name="T80" fmla="*/ 22 w 90"/>
              <a:gd name="T81" fmla="*/ 152 h 483"/>
              <a:gd name="T82" fmla="*/ 21 w 90"/>
              <a:gd name="T83" fmla="*/ 124 h 483"/>
              <a:gd name="T84" fmla="*/ 20 w 90"/>
              <a:gd name="T85" fmla="*/ 101 h 483"/>
              <a:gd name="T86" fmla="*/ 18 w 90"/>
              <a:gd name="T87" fmla="*/ 80 h 483"/>
              <a:gd name="T88" fmla="*/ 17 w 90"/>
              <a:gd name="T89" fmla="*/ 63 h 483"/>
              <a:gd name="T90" fmla="*/ 15 w 90"/>
              <a:gd name="T91" fmla="*/ 50 h 483"/>
              <a:gd name="T92" fmla="*/ 14 w 90"/>
              <a:gd name="T93" fmla="*/ 39 h 483"/>
              <a:gd name="T94" fmla="*/ 13 w 90"/>
              <a:gd name="T95" fmla="*/ 32 h 483"/>
              <a:gd name="T96" fmla="*/ 10 w 90"/>
              <a:gd name="T97" fmla="*/ 27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483">
                <a:moveTo>
                  <a:pt x="10" y="27"/>
                </a:moveTo>
                <a:lnTo>
                  <a:pt x="6" y="22"/>
                </a:lnTo>
                <a:lnTo>
                  <a:pt x="3" y="18"/>
                </a:lnTo>
                <a:lnTo>
                  <a:pt x="2" y="15"/>
                </a:lnTo>
                <a:lnTo>
                  <a:pt x="0" y="11"/>
                </a:lnTo>
                <a:lnTo>
                  <a:pt x="0" y="8"/>
                </a:lnTo>
                <a:lnTo>
                  <a:pt x="0" y="5"/>
                </a:lnTo>
                <a:lnTo>
                  <a:pt x="2" y="4"/>
                </a:lnTo>
                <a:lnTo>
                  <a:pt x="3" y="3"/>
                </a:lnTo>
                <a:lnTo>
                  <a:pt x="4" y="1"/>
                </a:lnTo>
                <a:lnTo>
                  <a:pt x="7" y="0"/>
                </a:lnTo>
                <a:lnTo>
                  <a:pt x="11" y="1"/>
                </a:lnTo>
                <a:lnTo>
                  <a:pt x="17" y="1"/>
                </a:lnTo>
                <a:lnTo>
                  <a:pt x="22" y="3"/>
                </a:lnTo>
                <a:lnTo>
                  <a:pt x="29" y="5"/>
                </a:lnTo>
                <a:lnTo>
                  <a:pt x="36" y="8"/>
                </a:lnTo>
                <a:lnTo>
                  <a:pt x="44" y="11"/>
                </a:lnTo>
                <a:lnTo>
                  <a:pt x="53" y="14"/>
                </a:lnTo>
                <a:lnTo>
                  <a:pt x="61" y="16"/>
                </a:lnTo>
                <a:lnTo>
                  <a:pt x="67" y="19"/>
                </a:lnTo>
                <a:lnTo>
                  <a:pt x="74" y="23"/>
                </a:lnTo>
                <a:lnTo>
                  <a:pt x="78" y="26"/>
                </a:lnTo>
                <a:lnTo>
                  <a:pt x="82" y="29"/>
                </a:lnTo>
                <a:lnTo>
                  <a:pt x="85" y="33"/>
                </a:lnTo>
                <a:lnTo>
                  <a:pt x="87" y="36"/>
                </a:lnTo>
                <a:lnTo>
                  <a:pt x="89" y="39"/>
                </a:lnTo>
                <a:lnTo>
                  <a:pt x="89" y="43"/>
                </a:lnTo>
                <a:lnTo>
                  <a:pt x="90" y="47"/>
                </a:lnTo>
                <a:lnTo>
                  <a:pt x="90" y="51"/>
                </a:lnTo>
                <a:lnTo>
                  <a:pt x="90" y="55"/>
                </a:lnTo>
                <a:lnTo>
                  <a:pt x="89" y="59"/>
                </a:lnTo>
                <a:lnTo>
                  <a:pt x="89" y="65"/>
                </a:lnTo>
                <a:lnTo>
                  <a:pt x="87" y="69"/>
                </a:lnTo>
                <a:lnTo>
                  <a:pt x="86" y="72"/>
                </a:lnTo>
                <a:lnTo>
                  <a:pt x="86" y="76"/>
                </a:lnTo>
                <a:lnTo>
                  <a:pt x="85" y="81"/>
                </a:lnTo>
                <a:lnTo>
                  <a:pt x="85" y="86"/>
                </a:lnTo>
                <a:lnTo>
                  <a:pt x="83" y="91"/>
                </a:lnTo>
                <a:lnTo>
                  <a:pt x="83" y="98"/>
                </a:lnTo>
                <a:lnTo>
                  <a:pt x="82" y="105"/>
                </a:lnTo>
                <a:lnTo>
                  <a:pt x="82" y="112"/>
                </a:lnTo>
                <a:lnTo>
                  <a:pt x="82" y="120"/>
                </a:lnTo>
                <a:lnTo>
                  <a:pt x="80" y="129"/>
                </a:lnTo>
                <a:lnTo>
                  <a:pt x="80" y="138"/>
                </a:lnTo>
                <a:lnTo>
                  <a:pt x="80" y="147"/>
                </a:lnTo>
                <a:lnTo>
                  <a:pt x="80" y="158"/>
                </a:lnTo>
                <a:lnTo>
                  <a:pt x="79" y="167"/>
                </a:lnTo>
                <a:lnTo>
                  <a:pt x="79" y="178"/>
                </a:lnTo>
                <a:lnTo>
                  <a:pt x="79" y="189"/>
                </a:lnTo>
                <a:lnTo>
                  <a:pt x="79" y="202"/>
                </a:lnTo>
                <a:lnTo>
                  <a:pt x="78" y="216"/>
                </a:lnTo>
                <a:lnTo>
                  <a:pt x="78" y="230"/>
                </a:lnTo>
                <a:lnTo>
                  <a:pt x="78" y="243"/>
                </a:lnTo>
                <a:lnTo>
                  <a:pt x="76" y="260"/>
                </a:lnTo>
                <a:lnTo>
                  <a:pt x="76" y="277"/>
                </a:lnTo>
                <a:lnTo>
                  <a:pt x="76" y="293"/>
                </a:lnTo>
                <a:lnTo>
                  <a:pt x="75" y="311"/>
                </a:lnTo>
                <a:lnTo>
                  <a:pt x="75" y="331"/>
                </a:lnTo>
                <a:lnTo>
                  <a:pt x="75" y="350"/>
                </a:lnTo>
                <a:lnTo>
                  <a:pt x="75" y="369"/>
                </a:lnTo>
                <a:lnTo>
                  <a:pt x="74" y="391"/>
                </a:lnTo>
                <a:lnTo>
                  <a:pt x="74" y="412"/>
                </a:lnTo>
                <a:lnTo>
                  <a:pt x="74" y="436"/>
                </a:lnTo>
                <a:lnTo>
                  <a:pt x="72" y="458"/>
                </a:lnTo>
                <a:lnTo>
                  <a:pt x="72" y="483"/>
                </a:lnTo>
                <a:lnTo>
                  <a:pt x="25" y="483"/>
                </a:lnTo>
                <a:lnTo>
                  <a:pt x="25" y="455"/>
                </a:lnTo>
                <a:lnTo>
                  <a:pt x="25" y="430"/>
                </a:lnTo>
                <a:lnTo>
                  <a:pt x="25" y="405"/>
                </a:lnTo>
                <a:lnTo>
                  <a:pt x="25" y="380"/>
                </a:lnTo>
                <a:lnTo>
                  <a:pt x="25" y="357"/>
                </a:lnTo>
                <a:lnTo>
                  <a:pt x="25" y="335"/>
                </a:lnTo>
                <a:lnTo>
                  <a:pt x="25" y="313"/>
                </a:lnTo>
                <a:lnTo>
                  <a:pt x="25" y="292"/>
                </a:lnTo>
                <a:lnTo>
                  <a:pt x="25" y="271"/>
                </a:lnTo>
                <a:lnTo>
                  <a:pt x="24" y="252"/>
                </a:lnTo>
                <a:lnTo>
                  <a:pt x="24" y="232"/>
                </a:lnTo>
                <a:lnTo>
                  <a:pt x="24" y="216"/>
                </a:lnTo>
                <a:lnTo>
                  <a:pt x="24" y="198"/>
                </a:lnTo>
                <a:lnTo>
                  <a:pt x="22" y="181"/>
                </a:lnTo>
                <a:lnTo>
                  <a:pt x="22" y="166"/>
                </a:lnTo>
                <a:lnTo>
                  <a:pt x="22" y="152"/>
                </a:lnTo>
                <a:lnTo>
                  <a:pt x="21" y="138"/>
                </a:lnTo>
                <a:lnTo>
                  <a:pt x="21" y="124"/>
                </a:lnTo>
                <a:lnTo>
                  <a:pt x="21" y="112"/>
                </a:lnTo>
                <a:lnTo>
                  <a:pt x="20" y="101"/>
                </a:lnTo>
                <a:lnTo>
                  <a:pt x="20" y="90"/>
                </a:lnTo>
                <a:lnTo>
                  <a:pt x="18" y="80"/>
                </a:lnTo>
                <a:lnTo>
                  <a:pt x="18" y="72"/>
                </a:lnTo>
                <a:lnTo>
                  <a:pt x="17" y="63"/>
                </a:lnTo>
                <a:lnTo>
                  <a:pt x="17" y="55"/>
                </a:lnTo>
                <a:lnTo>
                  <a:pt x="15" y="50"/>
                </a:lnTo>
                <a:lnTo>
                  <a:pt x="15" y="43"/>
                </a:lnTo>
                <a:lnTo>
                  <a:pt x="14" y="39"/>
                </a:lnTo>
                <a:lnTo>
                  <a:pt x="13" y="34"/>
                </a:lnTo>
                <a:lnTo>
                  <a:pt x="13" y="32"/>
                </a:lnTo>
                <a:lnTo>
                  <a:pt x="11" y="29"/>
                </a:lnTo>
                <a:lnTo>
                  <a:pt x="10" y="27"/>
                </a:lnTo>
                <a:lnTo>
                  <a:pt x="10" y="27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3"/>
          <p:cNvSpPr/>
          <p:nvPr/>
        </p:nvSpPr>
        <p:spPr bwMode="auto">
          <a:xfrm>
            <a:off x="2128425" y="2703581"/>
            <a:ext cx="730056" cy="211236"/>
          </a:xfrm>
          <a:custGeom>
            <a:avLst/>
            <a:gdLst>
              <a:gd name="T0" fmla="*/ 187 w 394"/>
              <a:gd name="T1" fmla="*/ 33 h 114"/>
              <a:gd name="T2" fmla="*/ 221 w 394"/>
              <a:gd name="T3" fmla="*/ 25 h 114"/>
              <a:gd name="T4" fmla="*/ 252 w 394"/>
              <a:gd name="T5" fmla="*/ 18 h 114"/>
              <a:gd name="T6" fmla="*/ 278 w 394"/>
              <a:gd name="T7" fmla="*/ 13 h 114"/>
              <a:gd name="T8" fmla="*/ 299 w 394"/>
              <a:gd name="T9" fmla="*/ 8 h 114"/>
              <a:gd name="T10" fmla="*/ 317 w 394"/>
              <a:gd name="T11" fmla="*/ 4 h 114"/>
              <a:gd name="T12" fmla="*/ 331 w 394"/>
              <a:gd name="T13" fmla="*/ 1 h 114"/>
              <a:gd name="T14" fmla="*/ 340 w 394"/>
              <a:gd name="T15" fmla="*/ 1 h 114"/>
              <a:gd name="T16" fmla="*/ 353 w 394"/>
              <a:gd name="T17" fmla="*/ 1 h 114"/>
              <a:gd name="T18" fmla="*/ 371 w 394"/>
              <a:gd name="T19" fmla="*/ 3 h 114"/>
              <a:gd name="T20" fmla="*/ 379 w 394"/>
              <a:gd name="T21" fmla="*/ 4 h 114"/>
              <a:gd name="T22" fmla="*/ 386 w 394"/>
              <a:gd name="T23" fmla="*/ 8 h 114"/>
              <a:gd name="T24" fmla="*/ 390 w 394"/>
              <a:gd name="T25" fmla="*/ 14 h 114"/>
              <a:gd name="T26" fmla="*/ 393 w 394"/>
              <a:gd name="T27" fmla="*/ 18 h 114"/>
              <a:gd name="T28" fmla="*/ 394 w 394"/>
              <a:gd name="T29" fmla="*/ 22 h 114"/>
              <a:gd name="T30" fmla="*/ 393 w 394"/>
              <a:gd name="T31" fmla="*/ 28 h 114"/>
              <a:gd name="T32" fmla="*/ 389 w 394"/>
              <a:gd name="T33" fmla="*/ 35 h 114"/>
              <a:gd name="T34" fmla="*/ 385 w 394"/>
              <a:gd name="T35" fmla="*/ 39 h 114"/>
              <a:gd name="T36" fmla="*/ 378 w 394"/>
              <a:gd name="T37" fmla="*/ 42 h 114"/>
              <a:gd name="T38" fmla="*/ 367 w 394"/>
              <a:gd name="T39" fmla="*/ 46 h 114"/>
              <a:gd name="T40" fmla="*/ 351 w 394"/>
              <a:gd name="T41" fmla="*/ 50 h 114"/>
              <a:gd name="T42" fmla="*/ 332 w 394"/>
              <a:gd name="T43" fmla="*/ 55 h 114"/>
              <a:gd name="T44" fmla="*/ 310 w 394"/>
              <a:gd name="T45" fmla="*/ 62 h 114"/>
              <a:gd name="T46" fmla="*/ 282 w 394"/>
              <a:gd name="T47" fmla="*/ 69 h 114"/>
              <a:gd name="T48" fmla="*/ 250 w 394"/>
              <a:gd name="T49" fmla="*/ 76 h 114"/>
              <a:gd name="T50" fmla="*/ 216 w 394"/>
              <a:gd name="T51" fmla="*/ 85 h 114"/>
              <a:gd name="T52" fmla="*/ 182 w 394"/>
              <a:gd name="T53" fmla="*/ 91 h 114"/>
              <a:gd name="T54" fmla="*/ 155 w 394"/>
              <a:gd name="T55" fmla="*/ 97 h 114"/>
              <a:gd name="T56" fmla="*/ 130 w 394"/>
              <a:gd name="T57" fmla="*/ 103 h 114"/>
              <a:gd name="T58" fmla="*/ 108 w 394"/>
              <a:gd name="T59" fmla="*/ 107 h 114"/>
              <a:gd name="T60" fmla="*/ 91 w 394"/>
              <a:gd name="T61" fmla="*/ 109 h 114"/>
              <a:gd name="T62" fmla="*/ 79 w 394"/>
              <a:gd name="T63" fmla="*/ 112 h 114"/>
              <a:gd name="T64" fmla="*/ 70 w 394"/>
              <a:gd name="T65" fmla="*/ 114 h 114"/>
              <a:gd name="T66" fmla="*/ 62 w 394"/>
              <a:gd name="T67" fmla="*/ 114 h 114"/>
              <a:gd name="T68" fmla="*/ 47 w 394"/>
              <a:gd name="T69" fmla="*/ 111 h 114"/>
              <a:gd name="T70" fmla="*/ 29 w 394"/>
              <a:gd name="T71" fmla="*/ 105 h 114"/>
              <a:gd name="T72" fmla="*/ 16 w 394"/>
              <a:gd name="T73" fmla="*/ 100 h 114"/>
              <a:gd name="T74" fmla="*/ 9 w 394"/>
              <a:gd name="T75" fmla="*/ 97 h 114"/>
              <a:gd name="T76" fmla="*/ 4 w 394"/>
              <a:gd name="T77" fmla="*/ 94 h 114"/>
              <a:gd name="T78" fmla="*/ 1 w 394"/>
              <a:gd name="T79" fmla="*/ 91 h 114"/>
              <a:gd name="T80" fmla="*/ 0 w 394"/>
              <a:gd name="T81" fmla="*/ 87 h 114"/>
              <a:gd name="T82" fmla="*/ 0 w 394"/>
              <a:gd name="T83" fmla="*/ 85 h 114"/>
              <a:gd name="T84" fmla="*/ 4 w 394"/>
              <a:gd name="T85" fmla="*/ 82 h 114"/>
              <a:gd name="T86" fmla="*/ 7 w 394"/>
              <a:gd name="T87" fmla="*/ 79 h 114"/>
              <a:gd name="T88" fmla="*/ 14 w 394"/>
              <a:gd name="T89" fmla="*/ 76 h 114"/>
              <a:gd name="T90" fmla="*/ 25 w 394"/>
              <a:gd name="T91" fmla="*/ 73 h 114"/>
              <a:gd name="T92" fmla="*/ 40 w 394"/>
              <a:gd name="T93" fmla="*/ 69 h 114"/>
              <a:gd name="T94" fmla="*/ 59 w 394"/>
              <a:gd name="T95" fmla="*/ 65 h 114"/>
              <a:gd name="T96" fmla="*/ 84 w 394"/>
              <a:gd name="T97" fmla="*/ 58 h 114"/>
              <a:gd name="T98" fmla="*/ 115 w 394"/>
              <a:gd name="T99" fmla="*/ 51 h 114"/>
              <a:gd name="T100" fmla="*/ 148 w 394"/>
              <a:gd name="T101" fmla="*/ 43 h 114"/>
              <a:gd name="T102" fmla="*/ 167 w 394"/>
              <a:gd name="T103" fmla="*/ 3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94" h="114">
                <a:moveTo>
                  <a:pt x="167" y="39"/>
                </a:moveTo>
                <a:lnTo>
                  <a:pt x="187" y="33"/>
                </a:lnTo>
                <a:lnTo>
                  <a:pt x="205" y="29"/>
                </a:lnTo>
                <a:lnTo>
                  <a:pt x="221" y="25"/>
                </a:lnTo>
                <a:lnTo>
                  <a:pt x="236" y="22"/>
                </a:lnTo>
                <a:lnTo>
                  <a:pt x="252" y="18"/>
                </a:lnTo>
                <a:lnTo>
                  <a:pt x="266" y="15"/>
                </a:lnTo>
                <a:lnTo>
                  <a:pt x="278" y="13"/>
                </a:lnTo>
                <a:lnTo>
                  <a:pt x="289" y="10"/>
                </a:lnTo>
                <a:lnTo>
                  <a:pt x="299" y="8"/>
                </a:lnTo>
                <a:lnTo>
                  <a:pt x="308" y="6"/>
                </a:lnTo>
                <a:lnTo>
                  <a:pt x="317" y="4"/>
                </a:lnTo>
                <a:lnTo>
                  <a:pt x="325" y="3"/>
                </a:lnTo>
                <a:lnTo>
                  <a:pt x="331" y="1"/>
                </a:lnTo>
                <a:lnTo>
                  <a:pt x="336" y="1"/>
                </a:lnTo>
                <a:lnTo>
                  <a:pt x="340" y="1"/>
                </a:lnTo>
                <a:lnTo>
                  <a:pt x="344" y="0"/>
                </a:lnTo>
                <a:lnTo>
                  <a:pt x="353" y="1"/>
                </a:lnTo>
                <a:lnTo>
                  <a:pt x="361" y="1"/>
                </a:lnTo>
                <a:lnTo>
                  <a:pt x="371" y="3"/>
                </a:lnTo>
                <a:lnTo>
                  <a:pt x="375" y="3"/>
                </a:lnTo>
                <a:lnTo>
                  <a:pt x="379" y="4"/>
                </a:lnTo>
                <a:lnTo>
                  <a:pt x="383" y="7"/>
                </a:lnTo>
                <a:lnTo>
                  <a:pt x="386" y="8"/>
                </a:lnTo>
                <a:lnTo>
                  <a:pt x="389" y="11"/>
                </a:lnTo>
                <a:lnTo>
                  <a:pt x="390" y="14"/>
                </a:lnTo>
                <a:lnTo>
                  <a:pt x="393" y="15"/>
                </a:lnTo>
                <a:lnTo>
                  <a:pt x="393" y="18"/>
                </a:lnTo>
                <a:lnTo>
                  <a:pt x="394" y="19"/>
                </a:lnTo>
                <a:lnTo>
                  <a:pt x="394" y="22"/>
                </a:lnTo>
                <a:lnTo>
                  <a:pt x="394" y="25"/>
                </a:lnTo>
                <a:lnTo>
                  <a:pt x="393" y="28"/>
                </a:lnTo>
                <a:lnTo>
                  <a:pt x="391" y="32"/>
                </a:lnTo>
                <a:lnTo>
                  <a:pt x="389" y="35"/>
                </a:lnTo>
                <a:lnTo>
                  <a:pt x="386" y="39"/>
                </a:lnTo>
                <a:lnTo>
                  <a:pt x="385" y="39"/>
                </a:lnTo>
                <a:lnTo>
                  <a:pt x="382" y="40"/>
                </a:lnTo>
                <a:lnTo>
                  <a:pt x="378" y="42"/>
                </a:lnTo>
                <a:lnTo>
                  <a:pt x="372" y="43"/>
                </a:lnTo>
                <a:lnTo>
                  <a:pt x="367" y="46"/>
                </a:lnTo>
                <a:lnTo>
                  <a:pt x="360" y="47"/>
                </a:lnTo>
                <a:lnTo>
                  <a:pt x="351" y="50"/>
                </a:lnTo>
                <a:lnTo>
                  <a:pt x="343" y="53"/>
                </a:lnTo>
                <a:lnTo>
                  <a:pt x="332" y="55"/>
                </a:lnTo>
                <a:lnTo>
                  <a:pt x="321" y="58"/>
                </a:lnTo>
                <a:lnTo>
                  <a:pt x="310" y="62"/>
                </a:lnTo>
                <a:lnTo>
                  <a:pt x="296" y="65"/>
                </a:lnTo>
                <a:lnTo>
                  <a:pt x="282" y="69"/>
                </a:lnTo>
                <a:lnTo>
                  <a:pt x="267" y="72"/>
                </a:lnTo>
                <a:lnTo>
                  <a:pt x="250" y="76"/>
                </a:lnTo>
                <a:lnTo>
                  <a:pt x="232" y="80"/>
                </a:lnTo>
                <a:lnTo>
                  <a:pt x="216" y="85"/>
                </a:lnTo>
                <a:lnTo>
                  <a:pt x="199" y="87"/>
                </a:lnTo>
                <a:lnTo>
                  <a:pt x="182" y="91"/>
                </a:lnTo>
                <a:lnTo>
                  <a:pt x="169" y="94"/>
                </a:lnTo>
                <a:lnTo>
                  <a:pt x="155" y="97"/>
                </a:lnTo>
                <a:lnTo>
                  <a:pt x="141" y="100"/>
                </a:lnTo>
                <a:lnTo>
                  <a:pt x="130" y="103"/>
                </a:lnTo>
                <a:lnTo>
                  <a:pt x="119" y="105"/>
                </a:lnTo>
                <a:lnTo>
                  <a:pt x="108" y="107"/>
                </a:lnTo>
                <a:lnTo>
                  <a:pt x="99" y="108"/>
                </a:lnTo>
                <a:lnTo>
                  <a:pt x="91" y="109"/>
                </a:lnTo>
                <a:lnTo>
                  <a:pt x="84" y="111"/>
                </a:lnTo>
                <a:lnTo>
                  <a:pt x="79" y="112"/>
                </a:lnTo>
                <a:lnTo>
                  <a:pt x="75" y="112"/>
                </a:lnTo>
                <a:lnTo>
                  <a:pt x="70" y="114"/>
                </a:lnTo>
                <a:lnTo>
                  <a:pt x="68" y="114"/>
                </a:lnTo>
                <a:lnTo>
                  <a:pt x="62" y="114"/>
                </a:lnTo>
                <a:lnTo>
                  <a:pt x="57" y="112"/>
                </a:lnTo>
                <a:lnTo>
                  <a:pt x="47" y="111"/>
                </a:lnTo>
                <a:lnTo>
                  <a:pt x="37" y="108"/>
                </a:lnTo>
                <a:lnTo>
                  <a:pt x="29" y="105"/>
                </a:lnTo>
                <a:lnTo>
                  <a:pt x="21" y="103"/>
                </a:lnTo>
                <a:lnTo>
                  <a:pt x="16" y="100"/>
                </a:lnTo>
                <a:lnTo>
                  <a:pt x="12" y="98"/>
                </a:lnTo>
                <a:lnTo>
                  <a:pt x="9" y="97"/>
                </a:lnTo>
                <a:lnTo>
                  <a:pt x="7" y="96"/>
                </a:lnTo>
                <a:lnTo>
                  <a:pt x="4" y="94"/>
                </a:lnTo>
                <a:lnTo>
                  <a:pt x="3" y="93"/>
                </a:lnTo>
                <a:lnTo>
                  <a:pt x="1" y="91"/>
                </a:lnTo>
                <a:lnTo>
                  <a:pt x="0" y="90"/>
                </a:lnTo>
                <a:lnTo>
                  <a:pt x="0" y="87"/>
                </a:lnTo>
                <a:lnTo>
                  <a:pt x="0" y="86"/>
                </a:lnTo>
                <a:lnTo>
                  <a:pt x="0" y="85"/>
                </a:lnTo>
                <a:lnTo>
                  <a:pt x="1" y="83"/>
                </a:lnTo>
                <a:lnTo>
                  <a:pt x="4" y="82"/>
                </a:lnTo>
                <a:lnTo>
                  <a:pt x="5" y="80"/>
                </a:lnTo>
                <a:lnTo>
                  <a:pt x="7" y="79"/>
                </a:lnTo>
                <a:lnTo>
                  <a:pt x="9" y="78"/>
                </a:lnTo>
                <a:lnTo>
                  <a:pt x="14" y="76"/>
                </a:lnTo>
                <a:lnTo>
                  <a:pt x="18" y="75"/>
                </a:lnTo>
                <a:lnTo>
                  <a:pt x="25" y="73"/>
                </a:lnTo>
                <a:lnTo>
                  <a:pt x="32" y="72"/>
                </a:lnTo>
                <a:lnTo>
                  <a:pt x="40" y="69"/>
                </a:lnTo>
                <a:lnTo>
                  <a:pt x="50" y="67"/>
                </a:lnTo>
                <a:lnTo>
                  <a:pt x="59" y="65"/>
                </a:lnTo>
                <a:lnTo>
                  <a:pt x="72" y="61"/>
                </a:lnTo>
                <a:lnTo>
                  <a:pt x="84" y="58"/>
                </a:lnTo>
                <a:lnTo>
                  <a:pt x="99" y="55"/>
                </a:lnTo>
                <a:lnTo>
                  <a:pt x="115" y="51"/>
                </a:lnTo>
                <a:lnTo>
                  <a:pt x="131" y="47"/>
                </a:lnTo>
                <a:lnTo>
                  <a:pt x="148" y="43"/>
                </a:lnTo>
                <a:lnTo>
                  <a:pt x="167" y="39"/>
                </a:lnTo>
                <a:lnTo>
                  <a:pt x="167" y="3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4"/>
          <p:cNvSpPr/>
          <p:nvPr/>
        </p:nvSpPr>
        <p:spPr bwMode="auto">
          <a:xfrm>
            <a:off x="1857897" y="2596109"/>
            <a:ext cx="126000" cy="1030233"/>
          </a:xfrm>
          <a:custGeom>
            <a:avLst/>
            <a:gdLst>
              <a:gd name="T0" fmla="*/ 10 w 68"/>
              <a:gd name="T1" fmla="*/ 513 h 556"/>
              <a:gd name="T2" fmla="*/ 6 w 68"/>
              <a:gd name="T3" fmla="*/ 498 h 556"/>
              <a:gd name="T4" fmla="*/ 3 w 68"/>
              <a:gd name="T5" fmla="*/ 486 h 556"/>
              <a:gd name="T6" fmla="*/ 2 w 68"/>
              <a:gd name="T7" fmla="*/ 479 h 556"/>
              <a:gd name="T8" fmla="*/ 2 w 68"/>
              <a:gd name="T9" fmla="*/ 475 h 556"/>
              <a:gd name="T10" fmla="*/ 0 w 68"/>
              <a:gd name="T11" fmla="*/ 472 h 556"/>
              <a:gd name="T12" fmla="*/ 0 w 68"/>
              <a:gd name="T13" fmla="*/ 466 h 556"/>
              <a:gd name="T14" fmla="*/ 0 w 68"/>
              <a:gd name="T15" fmla="*/ 459 h 556"/>
              <a:gd name="T16" fmla="*/ 2 w 68"/>
              <a:gd name="T17" fmla="*/ 450 h 556"/>
              <a:gd name="T18" fmla="*/ 3 w 68"/>
              <a:gd name="T19" fmla="*/ 440 h 556"/>
              <a:gd name="T20" fmla="*/ 6 w 68"/>
              <a:gd name="T21" fmla="*/ 428 h 556"/>
              <a:gd name="T22" fmla="*/ 9 w 68"/>
              <a:gd name="T23" fmla="*/ 412 h 556"/>
              <a:gd name="T24" fmla="*/ 10 w 68"/>
              <a:gd name="T25" fmla="*/ 401 h 556"/>
              <a:gd name="T26" fmla="*/ 10 w 68"/>
              <a:gd name="T27" fmla="*/ 392 h 556"/>
              <a:gd name="T28" fmla="*/ 12 w 68"/>
              <a:gd name="T29" fmla="*/ 381 h 556"/>
              <a:gd name="T30" fmla="*/ 12 w 68"/>
              <a:gd name="T31" fmla="*/ 367 h 556"/>
              <a:gd name="T32" fmla="*/ 13 w 68"/>
              <a:gd name="T33" fmla="*/ 350 h 556"/>
              <a:gd name="T34" fmla="*/ 13 w 68"/>
              <a:gd name="T35" fmla="*/ 331 h 556"/>
              <a:gd name="T36" fmla="*/ 14 w 68"/>
              <a:gd name="T37" fmla="*/ 310 h 556"/>
              <a:gd name="T38" fmla="*/ 14 w 68"/>
              <a:gd name="T39" fmla="*/ 288 h 556"/>
              <a:gd name="T40" fmla="*/ 16 w 68"/>
              <a:gd name="T41" fmla="*/ 262 h 556"/>
              <a:gd name="T42" fmla="*/ 16 w 68"/>
              <a:gd name="T43" fmla="*/ 234 h 556"/>
              <a:gd name="T44" fmla="*/ 16 w 68"/>
              <a:gd name="T45" fmla="*/ 205 h 556"/>
              <a:gd name="T46" fmla="*/ 17 w 68"/>
              <a:gd name="T47" fmla="*/ 172 h 556"/>
              <a:gd name="T48" fmla="*/ 17 w 68"/>
              <a:gd name="T49" fmla="*/ 137 h 556"/>
              <a:gd name="T50" fmla="*/ 17 w 68"/>
              <a:gd name="T51" fmla="*/ 101 h 556"/>
              <a:gd name="T52" fmla="*/ 17 w 68"/>
              <a:gd name="T53" fmla="*/ 62 h 556"/>
              <a:gd name="T54" fmla="*/ 17 w 68"/>
              <a:gd name="T55" fmla="*/ 22 h 556"/>
              <a:gd name="T56" fmla="*/ 23 w 68"/>
              <a:gd name="T57" fmla="*/ 6 h 556"/>
              <a:gd name="T58" fmla="*/ 34 w 68"/>
              <a:gd name="T59" fmla="*/ 18 h 556"/>
              <a:gd name="T60" fmla="*/ 42 w 68"/>
              <a:gd name="T61" fmla="*/ 32 h 556"/>
              <a:gd name="T62" fmla="*/ 56 w 68"/>
              <a:gd name="T63" fmla="*/ 54 h 556"/>
              <a:gd name="T64" fmla="*/ 60 w 68"/>
              <a:gd name="T65" fmla="*/ 64 h 556"/>
              <a:gd name="T66" fmla="*/ 63 w 68"/>
              <a:gd name="T67" fmla="*/ 75 h 556"/>
              <a:gd name="T68" fmla="*/ 66 w 68"/>
              <a:gd name="T69" fmla="*/ 89 h 556"/>
              <a:gd name="T70" fmla="*/ 67 w 68"/>
              <a:gd name="T71" fmla="*/ 105 h 556"/>
              <a:gd name="T72" fmla="*/ 68 w 68"/>
              <a:gd name="T73" fmla="*/ 123 h 556"/>
              <a:gd name="T74" fmla="*/ 68 w 68"/>
              <a:gd name="T75" fmla="*/ 144 h 556"/>
              <a:gd name="T76" fmla="*/ 68 w 68"/>
              <a:gd name="T77" fmla="*/ 167 h 556"/>
              <a:gd name="T78" fmla="*/ 67 w 68"/>
              <a:gd name="T79" fmla="*/ 192 h 556"/>
              <a:gd name="T80" fmla="*/ 66 w 68"/>
              <a:gd name="T81" fmla="*/ 246 h 556"/>
              <a:gd name="T82" fmla="*/ 64 w 68"/>
              <a:gd name="T83" fmla="*/ 303 h 556"/>
              <a:gd name="T84" fmla="*/ 61 w 68"/>
              <a:gd name="T85" fmla="*/ 363 h 556"/>
              <a:gd name="T86" fmla="*/ 60 w 68"/>
              <a:gd name="T87" fmla="*/ 426 h 556"/>
              <a:gd name="T88" fmla="*/ 59 w 68"/>
              <a:gd name="T89" fmla="*/ 457 h 556"/>
              <a:gd name="T90" fmla="*/ 56 w 68"/>
              <a:gd name="T91" fmla="*/ 483 h 556"/>
              <a:gd name="T92" fmla="*/ 54 w 68"/>
              <a:gd name="T93" fmla="*/ 505 h 556"/>
              <a:gd name="T94" fmla="*/ 52 w 68"/>
              <a:gd name="T95" fmla="*/ 525 h 556"/>
              <a:gd name="T96" fmla="*/ 49 w 68"/>
              <a:gd name="T97" fmla="*/ 538 h 556"/>
              <a:gd name="T98" fmla="*/ 46 w 68"/>
              <a:gd name="T99" fmla="*/ 548 h 556"/>
              <a:gd name="T100" fmla="*/ 43 w 68"/>
              <a:gd name="T101" fmla="*/ 554 h 556"/>
              <a:gd name="T102" fmla="*/ 41 w 68"/>
              <a:gd name="T103" fmla="*/ 556 h 556"/>
              <a:gd name="T104" fmla="*/ 35 w 68"/>
              <a:gd name="T105" fmla="*/ 554 h 556"/>
              <a:gd name="T106" fmla="*/ 28 w 68"/>
              <a:gd name="T107" fmla="*/ 547 h 556"/>
              <a:gd name="T108" fmla="*/ 21 w 68"/>
              <a:gd name="T109" fmla="*/ 537 h 556"/>
              <a:gd name="T110" fmla="*/ 13 w 68"/>
              <a:gd name="T111" fmla="*/ 522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556">
                <a:moveTo>
                  <a:pt x="13" y="522"/>
                </a:moveTo>
                <a:lnTo>
                  <a:pt x="10" y="513"/>
                </a:lnTo>
                <a:lnTo>
                  <a:pt x="9" y="505"/>
                </a:lnTo>
                <a:lnTo>
                  <a:pt x="6" y="498"/>
                </a:lnTo>
                <a:lnTo>
                  <a:pt x="5" y="491"/>
                </a:lnTo>
                <a:lnTo>
                  <a:pt x="3" y="486"/>
                </a:lnTo>
                <a:lnTo>
                  <a:pt x="3" y="482"/>
                </a:lnTo>
                <a:lnTo>
                  <a:pt x="2" y="479"/>
                </a:lnTo>
                <a:lnTo>
                  <a:pt x="2" y="476"/>
                </a:lnTo>
                <a:lnTo>
                  <a:pt x="2" y="475"/>
                </a:lnTo>
                <a:lnTo>
                  <a:pt x="0" y="473"/>
                </a:lnTo>
                <a:lnTo>
                  <a:pt x="0" y="472"/>
                </a:lnTo>
                <a:lnTo>
                  <a:pt x="0" y="469"/>
                </a:lnTo>
                <a:lnTo>
                  <a:pt x="0" y="466"/>
                </a:lnTo>
                <a:lnTo>
                  <a:pt x="0" y="464"/>
                </a:lnTo>
                <a:lnTo>
                  <a:pt x="0" y="459"/>
                </a:lnTo>
                <a:lnTo>
                  <a:pt x="2" y="455"/>
                </a:lnTo>
                <a:lnTo>
                  <a:pt x="2" y="450"/>
                </a:lnTo>
                <a:lnTo>
                  <a:pt x="3" y="446"/>
                </a:lnTo>
                <a:lnTo>
                  <a:pt x="3" y="440"/>
                </a:lnTo>
                <a:lnTo>
                  <a:pt x="5" y="433"/>
                </a:lnTo>
                <a:lnTo>
                  <a:pt x="6" y="428"/>
                </a:lnTo>
                <a:lnTo>
                  <a:pt x="7" y="421"/>
                </a:lnTo>
                <a:lnTo>
                  <a:pt x="9" y="412"/>
                </a:lnTo>
                <a:lnTo>
                  <a:pt x="10" y="406"/>
                </a:lnTo>
                <a:lnTo>
                  <a:pt x="10" y="401"/>
                </a:lnTo>
                <a:lnTo>
                  <a:pt x="10" y="397"/>
                </a:lnTo>
                <a:lnTo>
                  <a:pt x="10" y="392"/>
                </a:lnTo>
                <a:lnTo>
                  <a:pt x="12" y="386"/>
                </a:lnTo>
                <a:lnTo>
                  <a:pt x="12" y="381"/>
                </a:lnTo>
                <a:lnTo>
                  <a:pt x="12" y="374"/>
                </a:lnTo>
                <a:lnTo>
                  <a:pt x="12" y="367"/>
                </a:lnTo>
                <a:lnTo>
                  <a:pt x="13" y="358"/>
                </a:lnTo>
                <a:lnTo>
                  <a:pt x="13" y="350"/>
                </a:lnTo>
                <a:lnTo>
                  <a:pt x="13" y="340"/>
                </a:lnTo>
                <a:lnTo>
                  <a:pt x="13" y="331"/>
                </a:lnTo>
                <a:lnTo>
                  <a:pt x="14" y="321"/>
                </a:lnTo>
                <a:lnTo>
                  <a:pt x="14" y="310"/>
                </a:lnTo>
                <a:lnTo>
                  <a:pt x="14" y="299"/>
                </a:lnTo>
                <a:lnTo>
                  <a:pt x="14" y="288"/>
                </a:lnTo>
                <a:lnTo>
                  <a:pt x="14" y="275"/>
                </a:lnTo>
                <a:lnTo>
                  <a:pt x="16" y="262"/>
                </a:lnTo>
                <a:lnTo>
                  <a:pt x="16" y="248"/>
                </a:lnTo>
                <a:lnTo>
                  <a:pt x="16" y="234"/>
                </a:lnTo>
                <a:lnTo>
                  <a:pt x="16" y="220"/>
                </a:lnTo>
                <a:lnTo>
                  <a:pt x="16" y="205"/>
                </a:lnTo>
                <a:lnTo>
                  <a:pt x="16" y="188"/>
                </a:lnTo>
                <a:lnTo>
                  <a:pt x="17" y="172"/>
                </a:lnTo>
                <a:lnTo>
                  <a:pt x="17" y="155"/>
                </a:lnTo>
                <a:lnTo>
                  <a:pt x="17" y="137"/>
                </a:lnTo>
                <a:lnTo>
                  <a:pt x="17" y="119"/>
                </a:lnTo>
                <a:lnTo>
                  <a:pt x="17" y="101"/>
                </a:lnTo>
                <a:lnTo>
                  <a:pt x="17" y="82"/>
                </a:lnTo>
                <a:lnTo>
                  <a:pt x="17" y="62"/>
                </a:lnTo>
                <a:lnTo>
                  <a:pt x="17" y="41"/>
                </a:lnTo>
                <a:lnTo>
                  <a:pt x="17" y="22"/>
                </a:lnTo>
                <a:lnTo>
                  <a:pt x="17" y="0"/>
                </a:lnTo>
                <a:lnTo>
                  <a:pt x="23" y="6"/>
                </a:lnTo>
                <a:lnTo>
                  <a:pt x="28" y="11"/>
                </a:lnTo>
                <a:lnTo>
                  <a:pt x="34" y="18"/>
                </a:lnTo>
                <a:lnTo>
                  <a:pt x="38" y="25"/>
                </a:lnTo>
                <a:lnTo>
                  <a:pt x="42" y="32"/>
                </a:lnTo>
                <a:lnTo>
                  <a:pt x="48" y="39"/>
                </a:lnTo>
                <a:lnTo>
                  <a:pt x="56" y="54"/>
                </a:lnTo>
                <a:lnTo>
                  <a:pt x="57" y="58"/>
                </a:lnTo>
                <a:lnTo>
                  <a:pt x="60" y="64"/>
                </a:lnTo>
                <a:lnTo>
                  <a:pt x="61" y="69"/>
                </a:lnTo>
                <a:lnTo>
                  <a:pt x="63" y="75"/>
                </a:lnTo>
                <a:lnTo>
                  <a:pt x="64" y="82"/>
                </a:lnTo>
                <a:lnTo>
                  <a:pt x="66" y="89"/>
                </a:lnTo>
                <a:lnTo>
                  <a:pt x="67" y="97"/>
                </a:lnTo>
                <a:lnTo>
                  <a:pt x="67" y="105"/>
                </a:lnTo>
                <a:lnTo>
                  <a:pt x="68" y="113"/>
                </a:lnTo>
                <a:lnTo>
                  <a:pt x="68" y="123"/>
                </a:lnTo>
                <a:lnTo>
                  <a:pt x="68" y="133"/>
                </a:lnTo>
                <a:lnTo>
                  <a:pt x="68" y="144"/>
                </a:lnTo>
                <a:lnTo>
                  <a:pt x="68" y="155"/>
                </a:lnTo>
                <a:lnTo>
                  <a:pt x="68" y="167"/>
                </a:lnTo>
                <a:lnTo>
                  <a:pt x="68" y="180"/>
                </a:lnTo>
                <a:lnTo>
                  <a:pt x="67" y="192"/>
                </a:lnTo>
                <a:lnTo>
                  <a:pt x="66" y="219"/>
                </a:lnTo>
                <a:lnTo>
                  <a:pt x="66" y="246"/>
                </a:lnTo>
                <a:lnTo>
                  <a:pt x="64" y="274"/>
                </a:lnTo>
                <a:lnTo>
                  <a:pt x="64" y="303"/>
                </a:lnTo>
                <a:lnTo>
                  <a:pt x="63" y="332"/>
                </a:lnTo>
                <a:lnTo>
                  <a:pt x="61" y="363"/>
                </a:lnTo>
                <a:lnTo>
                  <a:pt x="61" y="394"/>
                </a:lnTo>
                <a:lnTo>
                  <a:pt x="60" y="426"/>
                </a:lnTo>
                <a:lnTo>
                  <a:pt x="59" y="443"/>
                </a:lnTo>
                <a:lnTo>
                  <a:pt x="59" y="457"/>
                </a:lnTo>
                <a:lnTo>
                  <a:pt x="57" y="471"/>
                </a:lnTo>
                <a:lnTo>
                  <a:pt x="56" y="483"/>
                </a:lnTo>
                <a:lnTo>
                  <a:pt x="54" y="495"/>
                </a:lnTo>
                <a:lnTo>
                  <a:pt x="54" y="505"/>
                </a:lnTo>
                <a:lnTo>
                  <a:pt x="53" y="515"/>
                </a:lnTo>
                <a:lnTo>
                  <a:pt x="52" y="525"/>
                </a:lnTo>
                <a:lnTo>
                  <a:pt x="50" y="531"/>
                </a:lnTo>
                <a:lnTo>
                  <a:pt x="49" y="538"/>
                </a:lnTo>
                <a:lnTo>
                  <a:pt x="48" y="544"/>
                </a:lnTo>
                <a:lnTo>
                  <a:pt x="46" y="548"/>
                </a:lnTo>
                <a:lnTo>
                  <a:pt x="45" y="551"/>
                </a:lnTo>
                <a:lnTo>
                  <a:pt x="43" y="554"/>
                </a:lnTo>
                <a:lnTo>
                  <a:pt x="42" y="555"/>
                </a:lnTo>
                <a:lnTo>
                  <a:pt x="41" y="556"/>
                </a:lnTo>
                <a:lnTo>
                  <a:pt x="38" y="555"/>
                </a:lnTo>
                <a:lnTo>
                  <a:pt x="35" y="554"/>
                </a:lnTo>
                <a:lnTo>
                  <a:pt x="31" y="551"/>
                </a:lnTo>
                <a:lnTo>
                  <a:pt x="28" y="547"/>
                </a:lnTo>
                <a:lnTo>
                  <a:pt x="25" y="543"/>
                </a:lnTo>
                <a:lnTo>
                  <a:pt x="21" y="537"/>
                </a:lnTo>
                <a:lnTo>
                  <a:pt x="17" y="530"/>
                </a:lnTo>
                <a:lnTo>
                  <a:pt x="13" y="522"/>
                </a:lnTo>
                <a:lnTo>
                  <a:pt x="13" y="52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5"/>
          <p:cNvSpPr/>
          <p:nvPr/>
        </p:nvSpPr>
        <p:spPr bwMode="auto">
          <a:xfrm>
            <a:off x="1424309" y="1732642"/>
            <a:ext cx="937585" cy="1541643"/>
          </a:xfrm>
          <a:custGeom>
            <a:avLst/>
            <a:gdLst>
              <a:gd name="T0" fmla="*/ 124 w 505"/>
              <a:gd name="T1" fmla="*/ 746 h 831"/>
              <a:gd name="T2" fmla="*/ 84 w 505"/>
              <a:gd name="T3" fmla="*/ 782 h 831"/>
              <a:gd name="T4" fmla="*/ 51 w 505"/>
              <a:gd name="T5" fmla="*/ 809 h 831"/>
              <a:gd name="T6" fmla="*/ 36 w 505"/>
              <a:gd name="T7" fmla="*/ 819 h 831"/>
              <a:gd name="T8" fmla="*/ 24 w 505"/>
              <a:gd name="T9" fmla="*/ 826 h 831"/>
              <a:gd name="T10" fmla="*/ 7 w 505"/>
              <a:gd name="T11" fmla="*/ 831 h 831"/>
              <a:gd name="T12" fmla="*/ 1 w 505"/>
              <a:gd name="T13" fmla="*/ 830 h 831"/>
              <a:gd name="T14" fmla="*/ 1 w 505"/>
              <a:gd name="T15" fmla="*/ 824 h 831"/>
              <a:gd name="T16" fmla="*/ 8 w 505"/>
              <a:gd name="T17" fmla="*/ 815 h 831"/>
              <a:gd name="T18" fmla="*/ 20 w 505"/>
              <a:gd name="T19" fmla="*/ 800 h 831"/>
              <a:gd name="T20" fmla="*/ 37 w 505"/>
              <a:gd name="T21" fmla="*/ 780 h 831"/>
              <a:gd name="T22" fmla="*/ 60 w 505"/>
              <a:gd name="T23" fmla="*/ 755 h 831"/>
              <a:gd name="T24" fmla="*/ 108 w 505"/>
              <a:gd name="T25" fmla="*/ 710 h 831"/>
              <a:gd name="T26" fmla="*/ 163 w 505"/>
              <a:gd name="T27" fmla="*/ 646 h 831"/>
              <a:gd name="T28" fmla="*/ 215 w 505"/>
              <a:gd name="T29" fmla="*/ 575 h 831"/>
              <a:gd name="T30" fmla="*/ 276 w 505"/>
              <a:gd name="T31" fmla="*/ 472 h 831"/>
              <a:gd name="T32" fmla="*/ 318 w 505"/>
              <a:gd name="T33" fmla="*/ 390 h 831"/>
              <a:gd name="T34" fmla="*/ 355 w 505"/>
              <a:gd name="T35" fmla="*/ 308 h 831"/>
              <a:gd name="T36" fmla="*/ 384 w 505"/>
              <a:gd name="T37" fmla="*/ 228 h 831"/>
              <a:gd name="T38" fmla="*/ 408 w 505"/>
              <a:gd name="T39" fmla="*/ 149 h 831"/>
              <a:gd name="T40" fmla="*/ 418 w 505"/>
              <a:gd name="T41" fmla="*/ 112 h 831"/>
              <a:gd name="T42" fmla="*/ 423 w 505"/>
              <a:gd name="T43" fmla="*/ 83 h 831"/>
              <a:gd name="T44" fmla="*/ 426 w 505"/>
              <a:gd name="T45" fmla="*/ 59 h 831"/>
              <a:gd name="T46" fmla="*/ 427 w 505"/>
              <a:gd name="T47" fmla="*/ 42 h 831"/>
              <a:gd name="T48" fmla="*/ 424 w 505"/>
              <a:gd name="T49" fmla="*/ 30 h 831"/>
              <a:gd name="T50" fmla="*/ 419 w 505"/>
              <a:gd name="T51" fmla="*/ 19 h 831"/>
              <a:gd name="T52" fmla="*/ 418 w 505"/>
              <a:gd name="T53" fmla="*/ 9 h 831"/>
              <a:gd name="T54" fmla="*/ 423 w 505"/>
              <a:gd name="T55" fmla="*/ 2 h 831"/>
              <a:gd name="T56" fmla="*/ 436 w 505"/>
              <a:gd name="T57" fmla="*/ 0 h 831"/>
              <a:gd name="T58" fmla="*/ 454 w 505"/>
              <a:gd name="T59" fmla="*/ 4 h 831"/>
              <a:gd name="T60" fmla="*/ 476 w 505"/>
              <a:gd name="T61" fmla="*/ 16 h 831"/>
              <a:gd name="T62" fmla="*/ 492 w 505"/>
              <a:gd name="T63" fmla="*/ 29 h 831"/>
              <a:gd name="T64" fmla="*/ 502 w 505"/>
              <a:gd name="T65" fmla="*/ 41 h 831"/>
              <a:gd name="T66" fmla="*/ 503 w 505"/>
              <a:gd name="T67" fmla="*/ 51 h 831"/>
              <a:gd name="T68" fmla="*/ 498 w 505"/>
              <a:gd name="T69" fmla="*/ 70 h 831"/>
              <a:gd name="T70" fmla="*/ 490 w 505"/>
              <a:gd name="T71" fmla="*/ 98 h 831"/>
              <a:gd name="T72" fmla="*/ 477 w 505"/>
              <a:gd name="T73" fmla="*/ 137 h 831"/>
              <a:gd name="T74" fmla="*/ 459 w 505"/>
              <a:gd name="T75" fmla="*/ 185 h 831"/>
              <a:gd name="T76" fmla="*/ 431 w 505"/>
              <a:gd name="T77" fmla="*/ 264 h 831"/>
              <a:gd name="T78" fmla="*/ 383 w 505"/>
              <a:gd name="T79" fmla="*/ 380 h 831"/>
              <a:gd name="T80" fmla="*/ 328 w 505"/>
              <a:gd name="T81" fmla="*/ 487 h 831"/>
              <a:gd name="T82" fmla="*/ 287 w 505"/>
              <a:gd name="T83" fmla="*/ 553 h 831"/>
              <a:gd name="T84" fmla="*/ 257 w 505"/>
              <a:gd name="T85" fmla="*/ 596 h 831"/>
              <a:gd name="T86" fmla="*/ 227 w 505"/>
              <a:gd name="T87" fmla="*/ 636 h 831"/>
              <a:gd name="T88" fmla="*/ 199 w 505"/>
              <a:gd name="T89" fmla="*/ 671 h 831"/>
              <a:gd name="T90" fmla="*/ 171 w 505"/>
              <a:gd name="T91" fmla="*/ 700 h 831"/>
              <a:gd name="T92" fmla="*/ 155 w 505"/>
              <a:gd name="T93" fmla="*/ 716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05" h="831">
                <a:moveTo>
                  <a:pt x="155" y="716"/>
                </a:moveTo>
                <a:lnTo>
                  <a:pt x="139" y="732"/>
                </a:lnTo>
                <a:lnTo>
                  <a:pt x="124" y="746"/>
                </a:lnTo>
                <a:lnTo>
                  <a:pt x="110" y="759"/>
                </a:lnTo>
                <a:lnTo>
                  <a:pt x="96" y="770"/>
                </a:lnTo>
                <a:lnTo>
                  <a:pt x="84" y="782"/>
                </a:lnTo>
                <a:lnTo>
                  <a:pt x="72" y="791"/>
                </a:lnTo>
                <a:lnTo>
                  <a:pt x="60" y="801"/>
                </a:lnTo>
                <a:lnTo>
                  <a:pt x="51" y="809"/>
                </a:lnTo>
                <a:lnTo>
                  <a:pt x="45" y="812"/>
                </a:lnTo>
                <a:lnTo>
                  <a:pt x="41" y="816"/>
                </a:lnTo>
                <a:lnTo>
                  <a:pt x="36" y="819"/>
                </a:lnTo>
                <a:lnTo>
                  <a:pt x="31" y="822"/>
                </a:lnTo>
                <a:lnTo>
                  <a:pt x="27" y="824"/>
                </a:lnTo>
                <a:lnTo>
                  <a:pt x="24" y="826"/>
                </a:lnTo>
                <a:lnTo>
                  <a:pt x="16" y="829"/>
                </a:lnTo>
                <a:lnTo>
                  <a:pt x="11" y="830"/>
                </a:lnTo>
                <a:lnTo>
                  <a:pt x="7" y="831"/>
                </a:lnTo>
                <a:lnTo>
                  <a:pt x="2" y="831"/>
                </a:lnTo>
                <a:lnTo>
                  <a:pt x="1" y="830"/>
                </a:lnTo>
                <a:lnTo>
                  <a:pt x="1" y="830"/>
                </a:lnTo>
                <a:lnTo>
                  <a:pt x="0" y="829"/>
                </a:lnTo>
                <a:lnTo>
                  <a:pt x="1" y="827"/>
                </a:lnTo>
                <a:lnTo>
                  <a:pt x="1" y="824"/>
                </a:lnTo>
                <a:lnTo>
                  <a:pt x="2" y="822"/>
                </a:lnTo>
                <a:lnTo>
                  <a:pt x="5" y="819"/>
                </a:lnTo>
                <a:lnTo>
                  <a:pt x="8" y="815"/>
                </a:lnTo>
                <a:lnTo>
                  <a:pt x="11" y="811"/>
                </a:lnTo>
                <a:lnTo>
                  <a:pt x="15" y="805"/>
                </a:lnTo>
                <a:lnTo>
                  <a:pt x="20" y="800"/>
                </a:lnTo>
                <a:lnTo>
                  <a:pt x="24" y="794"/>
                </a:lnTo>
                <a:lnTo>
                  <a:pt x="31" y="787"/>
                </a:lnTo>
                <a:lnTo>
                  <a:pt x="37" y="780"/>
                </a:lnTo>
                <a:lnTo>
                  <a:pt x="45" y="772"/>
                </a:lnTo>
                <a:lnTo>
                  <a:pt x="52" y="764"/>
                </a:lnTo>
                <a:lnTo>
                  <a:pt x="60" y="755"/>
                </a:lnTo>
                <a:lnTo>
                  <a:pt x="70" y="746"/>
                </a:lnTo>
                <a:lnTo>
                  <a:pt x="88" y="728"/>
                </a:lnTo>
                <a:lnTo>
                  <a:pt x="108" y="710"/>
                </a:lnTo>
                <a:lnTo>
                  <a:pt x="126" y="689"/>
                </a:lnTo>
                <a:lnTo>
                  <a:pt x="144" y="668"/>
                </a:lnTo>
                <a:lnTo>
                  <a:pt x="163" y="646"/>
                </a:lnTo>
                <a:lnTo>
                  <a:pt x="181" y="624"/>
                </a:lnTo>
                <a:lnTo>
                  <a:pt x="199" y="600"/>
                </a:lnTo>
                <a:lnTo>
                  <a:pt x="215" y="575"/>
                </a:lnTo>
                <a:lnTo>
                  <a:pt x="246" y="524"/>
                </a:lnTo>
                <a:lnTo>
                  <a:pt x="261" y="498"/>
                </a:lnTo>
                <a:lnTo>
                  <a:pt x="276" y="472"/>
                </a:lnTo>
                <a:lnTo>
                  <a:pt x="290" y="445"/>
                </a:lnTo>
                <a:lnTo>
                  <a:pt x="304" y="418"/>
                </a:lnTo>
                <a:lnTo>
                  <a:pt x="318" y="390"/>
                </a:lnTo>
                <a:lnTo>
                  <a:pt x="332" y="362"/>
                </a:lnTo>
                <a:lnTo>
                  <a:pt x="343" y="334"/>
                </a:lnTo>
                <a:lnTo>
                  <a:pt x="355" y="308"/>
                </a:lnTo>
                <a:lnTo>
                  <a:pt x="365" y="282"/>
                </a:lnTo>
                <a:lnTo>
                  <a:pt x="375" y="256"/>
                </a:lnTo>
                <a:lnTo>
                  <a:pt x="384" y="228"/>
                </a:lnTo>
                <a:lnTo>
                  <a:pt x="393" y="202"/>
                </a:lnTo>
                <a:lnTo>
                  <a:pt x="401" y="175"/>
                </a:lnTo>
                <a:lnTo>
                  <a:pt x="408" y="149"/>
                </a:lnTo>
                <a:lnTo>
                  <a:pt x="412" y="135"/>
                </a:lnTo>
                <a:lnTo>
                  <a:pt x="415" y="124"/>
                </a:lnTo>
                <a:lnTo>
                  <a:pt x="418" y="112"/>
                </a:lnTo>
                <a:lnTo>
                  <a:pt x="419" y="102"/>
                </a:lnTo>
                <a:lnTo>
                  <a:pt x="422" y="92"/>
                </a:lnTo>
                <a:lnTo>
                  <a:pt x="423" y="83"/>
                </a:lnTo>
                <a:lnTo>
                  <a:pt x="424" y="74"/>
                </a:lnTo>
                <a:lnTo>
                  <a:pt x="426" y="66"/>
                </a:lnTo>
                <a:lnTo>
                  <a:pt x="426" y="59"/>
                </a:lnTo>
                <a:lnTo>
                  <a:pt x="427" y="52"/>
                </a:lnTo>
                <a:lnTo>
                  <a:pt x="427" y="47"/>
                </a:lnTo>
                <a:lnTo>
                  <a:pt x="427" y="42"/>
                </a:lnTo>
                <a:lnTo>
                  <a:pt x="426" y="37"/>
                </a:lnTo>
                <a:lnTo>
                  <a:pt x="426" y="34"/>
                </a:lnTo>
                <a:lnTo>
                  <a:pt x="424" y="30"/>
                </a:lnTo>
                <a:lnTo>
                  <a:pt x="423" y="27"/>
                </a:lnTo>
                <a:lnTo>
                  <a:pt x="420" y="23"/>
                </a:lnTo>
                <a:lnTo>
                  <a:pt x="419" y="19"/>
                </a:lnTo>
                <a:lnTo>
                  <a:pt x="418" y="15"/>
                </a:lnTo>
                <a:lnTo>
                  <a:pt x="418" y="12"/>
                </a:lnTo>
                <a:lnTo>
                  <a:pt x="418" y="9"/>
                </a:lnTo>
                <a:lnTo>
                  <a:pt x="419" y="6"/>
                </a:lnTo>
                <a:lnTo>
                  <a:pt x="420" y="4"/>
                </a:lnTo>
                <a:lnTo>
                  <a:pt x="423" y="2"/>
                </a:lnTo>
                <a:lnTo>
                  <a:pt x="427" y="1"/>
                </a:lnTo>
                <a:lnTo>
                  <a:pt x="430" y="1"/>
                </a:lnTo>
                <a:lnTo>
                  <a:pt x="436" y="0"/>
                </a:lnTo>
                <a:lnTo>
                  <a:pt x="441" y="1"/>
                </a:lnTo>
                <a:lnTo>
                  <a:pt x="447" y="1"/>
                </a:lnTo>
                <a:lnTo>
                  <a:pt x="454" y="4"/>
                </a:lnTo>
                <a:lnTo>
                  <a:pt x="462" y="6"/>
                </a:lnTo>
                <a:lnTo>
                  <a:pt x="470" y="11"/>
                </a:lnTo>
                <a:lnTo>
                  <a:pt x="476" y="16"/>
                </a:lnTo>
                <a:lnTo>
                  <a:pt x="483" y="20"/>
                </a:lnTo>
                <a:lnTo>
                  <a:pt x="488" y="24"/>
                </a:lnTo>
                <a:lnTo>
                  <a:pt x="492" y="29"/>
                </a:lnTo>
                <a:lnTo>
                  <a:pt x="496" y="33"/>
                </a:lnTo>
                <a:lnTo>
                  <a:pt x="499" y="37"/>
                </a:lnTo>
                <a:lnTo>
                  <a:pt x="502" y="41"/>
                </a:lnTo>
                <a:lnTo>
                  <a:pt x="505" y="44"/>
                </a:lnTo>
                <a:lnTo>
                  <a:pt x="503" y="47"/>
                </a:lnTo>
                <a:lnTo>
                  <a:pt x="503" y="51"/>
                </a:lnTo>
                <a:lnTo>
                  <a:pt x="502" y="56"/>
                </a:lnTo>
                <a:lnTo>
                  <a:pt x="501" y="62"/>
                </a:lnTo>
                <a:lnTo>
                  <a:pt x="498" y="70"/>
                </a:lnTo>
                <a:lnTo>
                  <a:pt x="496" y="78"/>
                </a:lnTo>
                <a:lnTo>
                  <a:pt x="492" y="87"/>
                </a:lnTo>
                <a:lnTo>
                  <a:pt x="490" y="98"/>
                </a:lnTo>
                <a:lnTo>
                  <a:pt x="485" y="110"/>
                </a:lnTo>
                <a:lnTo>
                  <a:pt x="481" y="123"/>
                </a:lnTo>
                <a:lnTo>
                  <a:pt x="477" y="137"/>
                </a:lnTo>
                <a:lnTo>
                  <a:pt x="472" y="152"/>
                </a:lnTo>
                <a:lnTo>
                  <a:pt x="466" y="168"/>
                </a:lnTo>
                <a:lnTo>
                  <a:pt x="459" y="185"/>
                </a:lnTo>
                <a:lnTo>
                  <a:pt x="454" y="204"/>
                </a:lnTo>
                <a:lnTo>
                  <a:pt x="447" y="224"/>
                </a:lnTo>
                <a:lnTo>
                  <a:pt x="431" y="264"/>
                </a:lnTo>
                <a:lnTo>
                  <a:pt x="416" y="304"/>
                </a:lnTo>
                <a:lnTo>
                  <a:pt x="400" y="343"/>
                </a:lnTo>
                <a:lnTo>
                  <a:pt x="383" y="380"/>
                </a:lnTo>
                <a:lnTo>
                  <a:pt x="365" y="416"/>
                </a:lnTo>
                <a:lnTo>
                  <a:pt x="347" y="452"/>
                </a:lnTo>
                <a:lnTo>
                  <a:pt x="328" y="487"/>
                </a:lnTo>
                <a:lnTo>
                  <a:pt x="308" y="520"/>
                </a:lnTo>
                <a:lnTo>
                  <a:pt x="297" y="537"/>
                </a:lnTo>
                <a:lnTo>
                  <a:pt x="287" y="553"/>
                </a:lnTo>
                <a:lnTo>
                  <a:pt x="276" y="568"/>
                </a:lnTo>
                <a:lnTo>
                  <a:pt x="267" y="582"/>
                </a:lnTo>
                <a:lnTo>
                  <a:pt x="257" y="596"/>
                </a:lnTo>
                <a:lnTo>
                  <a:pt x="246" y="610"/>
                </a:lnTo>
                <a:lnTo>
                  <a:pt x="236" y="624"/>
                </a:lnTo>
                <a:lnTo>
                  <a:pt x="227" y="636"/>
                </a:lnTo>
                <a:lnTo>
                  <a:pt x="217" y="647"/>
                </a:lnTo>
                <a:lnTo>
                  <a:pt x="209" y="660"/>
                </a:lnTo>
                <a:lnTo>
                  <a:pt x="199" y="671"/>
                </a:lnTo>
                <a:lnTo>
                  <a:pt x="189" y="681"/>
                </a:lnTo>
                <a:lnTo>
                  <a:pt x="181" y="690"/>
                </a:lnTo>
                <a:lnTo>
                  <a:pt x="171" y="700"/>
                </a:lnTo>
                <a:lnTo>
                  <a:pt x="163" y="708"/>
                </a:lnTo>
                <a:lnTo>
                  <a:pt x="155" y="716"/>
                </a:lnTo>
                <a:lnTo>
                  <a:pt x="155" y="71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6"/>
          <p:cNvSpPr/>
          <p:nvPr/>
        </p:nvSpPr>
        <p:spPr bwMode="auto">
          <a:xfrm>
            <a:off x="1924603" y="3137167"/>
            <a:ext cx="1163644" cy="226059"/>
          </a:xfrm>
          <a:custGeom>
            <a:avLst/>
            <a:gdLst>
              <a:gd name="T0" fmla="*/ 230 w 627"/>
              <a:gd name="T1" fmla="*/ 54 h 122"/>
              <a:gd name="T2" fmla="*/ 297 w 627"/>
              <a:gd name="T3" fmla="*/ 40 h 122"/>
              <a:gd name="T4" fmla="*/ 363 w 627"/>
              <a:gd name="T5" fmla="*/ 26 h 122"/>
              <a:gd name="T6" fmla="*/ 406 w 627"/>
              <a:gd name="T7" fmla="*/ 17 h 122"/>
              <a:gd name="T8" fmla="*/ 445 w 627"/>
              <a:gd name="T9" fmla="*/ 10 h 122"/>
              <a:gd name="T10" fmla="*/ 479 w 627"/>
              <a:gd name="T11" fmla="*/ 4 h 122"/>
              <a:gd name="T12" fmla="*/ 500 w 627"/>
              <a:gd name="T13" fmla="*/ 1 h 122"/>
              <a:gd name="T14" fmla="*/ 514 w 627"/>
              <a:gd name="T15" fmla="*/ 1 h 122"/>
              <a:gd name="T16" fmla="*/ 531 w 627"/>
              <a:gd name="T17" fmla="*/ 1 h 122"/>
              <a:gd name="T18" fmla="*/ 553 w 627"/>
              <a:gd name="T19" fmla="*/ 3 h 122"/>
              <a:gd name="T20" fmla="*/ 572 w 627"/>
              <a:gd name="T21" fmla="*/ 7 h 122"/>
              <a:gd name="T22" fmla="*/ 589 w 627"/>
              <a:gd name="T23" fmla="*/ 12 h 122"/>
              <a:gd name="T24" fmla="*/ 602 w 627"/>
              <a:gd name="T25" fmla="*/ 22 h 122"/>
              <a:gd name="T26" fmla="*/ 614 w 627"/>
              <a:gd name="T27" fmla="*/ 30 h 122"/>
              <a:gd name="T28" fmla="*/ 620 w 627"/>
              <a:gd name="T29" fmla="*/ 37 h 122"/>
              <a:gd name="T30" fmla="*/ 626 w 627"/>
              <a:gd name="T31" fmla="*/ 46 h 122"/>
              <a:gd name="T32" fmla="*/ 627 w 627"/>
              <a:gd name="T33" fmla="*/ 53 h 122"/>
              <a:gd name="T34" fmla="*/ 625 w 627"/>
              <a:gd name="T35" fmla="*/ 57 h 122"/>
              <a:gd name="T36" fmla="*/ 618 w 627"/>
              <a:gd name="T37" fmla="*/ 60 h 122"/>
              <a:gd name="T38" fmla="*/ 609 w 627"/>
              <a:gd name="T39" fmla="*/ 62 h 122"/>
              <a:gd name="T40" fmla="*/ 598 w 627"/>
              <a:gd name="T41" fmla="*/ 65 h 122"/>
              <a:gd name="T42" fmla="*/ 583 w 627"/>
              <a:gd name="T43" fmla="*/ 66 h 122"/>
              <a:gd name="T44" fmla="*/ 567 w 627"/>
              <a:gd name="T45" fmla="*/ 66 h 122"/>
              <a:gd name="T46" fmla="*/ 546 w 627"/>
              <a:gd name="T47" fmla="*/ 68 h 122"/>
              <a:gd name="T48" fmla="*/ 513 w 627"/>
              <a:gd name="T49" fmla="*/ 68 h 122"/>
              <a:gd name="T50" fmla="*/ 468 w 627"/>
              <a:gd name="T51" fmla="*/ 69 h 122"/>
              <a:gd name="T52" fmla="*/ 425 w 627"/>
              <a:gd name="T53" fmla="*/ 71 h 122"/>
              <a:gd name="T54" fmla="*/ 385 w 627"/>
              <a:gd name="T55" fmla="*/ 75 h 122"/>
              <a:gd name="T56" fmla="*/ 346 w 627"/>
              <a:gd name="T57" fmla="*/ 79 h 122"/>
              <a:gd name="T58" fmla="*/ 305 w 627"/>
              <a:gd name="T59" fmla="*/ 86 h 122"/>
              <a:gd name="T60" fmla="*/ 259 w 627"/>
              <a:gd name="T61" fmla="*/ 93 h 122"/>
              <a:gd name="T62" fmla="*/ 211 w 627"/>
              <a:gd name="T63" fmla="*/ 101 h 122"/>
              <a:gd name="T64" fmla="*/ 172 w 627"/>
              <a:gd name="T65" fmla="*/ 108 h 122"/>
              <a:gd name="T66" fmla="*/ 149 w 627"/>
              <a:gd name="T67" fmla="*/ 111 h 122"/>
              <a:gd name="T68" fmla="*/ 128 w 627"/>
              <a:gd name="T69" fmla="*/ 115 h 122"/>
              <a:gd name="T70" fmla="*/ 110 w 627"/>
              <a:gd name="T71" fmla="*/ 118 h 122"/>
              <a:gd name="T72" fmla="*/ 95 w 627"/>
              <a:gd name="T73" fmla="*/ 119 h 122"/>
              <a:gd name="T74" fmla="*/ 82 w 627"/>
              <a:gd name="T75" fmla="*/ 120 h 122"/>
              <a:gd name="T76" fmla="*/ 72 w 627"/>
              <a:gd name="T77" fmla="*/ 122 h 122"/>
              <a:gd name="T78" fmla="*/ 64 w 627"/>
              <a:gd name="T79" fmla="*/ 122 h 122"/>
              <a:gd name="T80" fmla="*/ 57 w 627"/>
              <a:gd name="T81" fmla="*/ 122 h 122"/>
              <a:gd name="T82" fmla="*/ 45 w 627"/>
              <a:gd name="T83" fmla="*/ 116 h 122"/>
              <a:gd name="T84" fmla="*/ 28 w 627"/>
              <a:gd name="T85" fmla="*/ 107 h 122"/>
              <a:gd name="T86" fmla="*/ 10 w 627"/>
              <a:gd name="T87" fmla="*/ 93 h 122"/>
              <a:gd name="T88" fmla="*/ 31 w 627"/>
              <a:gd name="T89" fmla="*/ 80 h 122"/>
              <a:gd name="T90" fmla="*/ 86 w 627"/>
              <a:gd name="T91" fmla="*/ 75 h 122"/>
              <a:gd name="T92" fmla="*/ 139 w 627"/>
              <a:gd name="T93" fmla="*/ 68 h 122"/>
              <a:gd name="T94" fmla="*/ 186 w 627"/>
              <a:gd name="T95" fmla="*/ 62 h 122"/>
              <a:gd name="T96" fmla="*/ 208 w 627"/>
              <a:gd name="T97" fmla="*/ 6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7" h="122">
                <a:moveTo>
                  <a:pt x="208" y="60"/>
                </a:moveTo>
                <a:lnTo>
                  <a:pt x="230" y="54"/>
                </a:lnTo>
                <a:lnTo>
                  <a:pt x="252" y="50"/>
                </a:lnTo>
                <a:lnTo>
                  <a:pt x="297" y="40"/>
                </a:lnTo>
                <a:lnTo>
                  <a:pt x="341" y="30"/>
                </a:lnTo>
                <a:lnTo>
                  <a:pt x="363" y="26"/>
                </a:lnTo>
                <a:lnTo>
                  <a:pt x="385" y="22"/>
                </a:lnTo>
                <a:lnTo>
                  <a:pt x="406" y="17"/>
                </a:lnTo>
                <a:lnTo>
                  <a:pt x="425" y="12"/>
                </a:lnTo>
                <a:lnTo>
                  <a:pt x="445" y="10"/>
                </a:lnTo>
                <a:lnTo>
                  <a:pt x="463" y="7"/>
                </a:lnTo>
                <a:lnTo>
                  <a:pt x="479" y="4"/>
                </a:lnTo>
                <a:lnTo>
                  <a:pt x="493" y="3"/>
                </a:lnTo>
                <a:lnTo>
                  <a:pt x="500" y="1"/>
                </a:lnTo>
                <a:lnTo>
                  <a:pt x="507" y="1"/>
                </a:lnTo>
                <a:lnTo>
                  <a:pt x="514" y="1"/>
                </a:lnTo>
                <a:lnTo>
                  <a:pt x="519" y="0"/>
                </a:lnTo>
                <a:lnTo>
                  <a:pt x="531" y="1"/>
                </a:lnTo>
                <a:lnTo>
                  <a:pt x="542" y="1"/>
                </a:lnTo>
                <a:lnTo>
                  <a:pt x="553" y="3"/>
                </a:lnTo>
                <a:lnTo>
                  <a:pt x="562" y="4"/>
                </a:lnTo>
                <a:lnTo>
                  <a:pt x="572" y="7"/>
                </a:lnTo>
                <a:lnTo>
                  <a:pt x="580" y="10"/>
                </a:lnTo>
                <a:lnTo>
                  <a:pt x="589" y="12"/>
                </a:lnTo>
                <a:lnTo>
                  <a:pt x="597" y="18"/>
                </a:lnTo>
                <a:lnTo>
                  <a:pt x="602" y="22"/>
                </a:lnTo>
                <a:lnTo>
                  <a:pt x="609" y="26"/>
                </a:lnTo>
                <a:lnTo>
                  <a:pt x="614" y="30"/>
                </a:lnTo>
                <a:lnTo>
                  <a:pt x="618" y="35"/>
                </a:lnTo>
                <a:lnTo>
                  <a:pt x="620" y="37"/>
                </a:lnTo>
                <a:lnTo>
                  <a:pt x="623" y="42"/>
                </a:lnTo>
                <a:lnTo>
                  <a:pt x="626" y="46"/>
                </a:lnTo>
                <a:lnTo>
                  <a:pt x="627" y="51"/>
                </a:lnTo>
                <a:lnTo>
                  <a:pt x="627" y="53"/>
                </a:lnTo>
                <a:lnTo>
                  <a:pt x="626" y="55"/>
                </a:lnTo>
                <a:lnTo>
                  <a:pt x="625" y="57"/>
                </a:lnTo>
                <a:lnTo>
                  <a:pt x="622" y="58"/>
                </a:lnTo>
                <a:lnTo>
                  <a:pt x="618" y="60"/>
                </a:lnTo>
                <a:lnTo>
                  <a:pt x="614" y="61"/>
                </a:lnTo>
                <a:lnTo>
                  <a:pt x="609" y="62"/>
                </a:lnTo>
                <a:lnTo>
                  <a:pt x="604" y="64"/>
                </a:lnTo>
                <a:lnTo>
                  <a:pt x="598" y="65"/>
                </a:lnTo>
                <a:lnTo>
                  <a:pt x="591" y="65"/>
                </a:lnTo>
                <a:lnTo>
                  <a:pt x="583" y="66"/>
                </a:lnTo>
                <a:lnTo>
                  <a:pt x="575" y="66"/>
                </a:lnTo>
                <a:lnTo>
                  <a:pt x="567" y="66"/>
                </a:lnTo>
                <a:lnTo>
                  <a:pt x="557" y="68"/>
                </a:lnTo>
                <a:lnTo>
                  <a:pt x="546" y="68"/>
                </a:lnTo>
                <a:lnTo>
                  <a:pt x="535" y="68"/>
                </a:lnTo>
                <a:lnTo>
                  <a:pt x="513" y="68"/>
                </a:lnTo>
                <a:lnTo>
                  <a:pt x="489" y="68"/>
                </a:lnTo>
                <a:lnTo>
                  <a:pt x="468" y="69"/>
                </a:lnTo>
                <a:lnTo>
                  <a:pt x="446" y="71"/>
                </a:lnTo>
                <a:lnTo>
                  <a:pt x="425" y="71"/>
                </a:lnTo>
                <a:lnTo>
                  <a:pt x="405" y="72"/>
                </a:lnTo>
                <a:lnTo>
                  <a:pt x="385" y="75"/>
                </a:lnTo>
                <a:lnTo>
                  <a:pt x="366" y="76"/>
                </a:lnTo>
                <a:lnTo>
                  <a:pt x="346" y="79"/>
                </a:lnTo>
                <a:lnTo>
                  <a:pt x="326" y="82"/>
                </a:lnTo>
                <a:lnTo>
                  <a:pt x="305" y="86"/>
                </a:lnTo>
                <a:lnTo>
                  <a:pt x="283" y="89"/>
                </a:lnTo>
                <a:lnTo>
                  <a:pt x="259" y="93"/>
                </a:lnTo>
                <a:lnTo>
                  <a:pt x="236" y="97"/>
                </a:lnTo>
                <a:lnTo>
                  <a:pt x="211" y="101"/>
                </a:lnTo>
                <a:lnTo>
                  <a:pt x="185" y="105"/>
                </a:lnTo>
                <a:lnTo>
                  <a:pt x="172" y="108"/>
                </a:lnTo>
                <a:lnTo>
                  <a:pt x="161" y="109"/>
                </a:lnTo>
                <a:lnTo>
                  <a:pt x="149" y="111"/>
                </a:lnTo>
                <a:lnTo>
                  <a:pt x="139" y="114"/>
                </a:lnTo>
                <a:lnTo>
                  <a:pt x="128" y="115"/>
                </a:lnTo>
                <a:lnTo>
                  <a:pt x="118" y="116"/>
                </a:lnTo>
                <a:lnTo>
                  <a:pt x="110" y="118"/>
                </a:lnTo>
                <a:lnTo>
                  <a:pt x="101" y="118"/>
                </a:lnTo>
                <a:lnTo>
                  <a:pt x="95" y="119"/>
                </a:lnTo>
                <a:lnTo>
                  <a:pt x="88" y="120"/>
                </a:lnTo>
                <a:lnTo>
                  <a:pt x="82" y="120"/>
                </a:lnTo>
                <a:lnTo>
                  <a:pt x="77" y="120"/>
                </a:lnTo>
                <a:lnTo>
                  <a:pt x="72" y="122"/>
                </a:lnTo>
                <a:lnTo>
                  <a:pt x="68" y="122"/>
                </a:lnTo>
                <a:lnTo>
                  <a:pt x="64" y="122"/>
                </a:lnTo>
                <a:lnTo>
                  <a:pt x="63" y="122"/>
                </a:lnTo>
                <a:lnTo>
                  <a:pt x="57" y="122"/>
                </a:lnTo>
                <a:lnTo>
                  <a:pt x="52" y="119"/>
                </a:lnTo>
                <a:lnTo>
                  <a:pt x="45" y="116"/>
                </a:lnTo>
                <a:lnTo>
                  <a:pt x="36" y="112"/>
                </a:lnTo>
                <a:lnTo>
                  <a:pt x="28" y="107"/>
                </a:lnTo>
                <a:lnTo>
                  <a:pt x="20" y="101"/>
                </a:lnTo>
                <a:lnTo>
                  <a:pt x="10" y="93"/>
                </a:lnTo>
                <a:lnTo>
                  <a:pt x="0" y="84"/>
                </a:lnTo>
                <a:lnTo>
                  <a:pt x="31" y="80"/>
                </a:lnTo>
                <a:lnTo>
                  <a:pt x="59" y="78"/>
                </a:lnTo>
                <a:lnTo>
                  <a:pt x="86" y="75"/>
                </a:lnTo>
                <a:lnTo>
                  <a:pt x="113" y="72"/>
                </a:lnTo>
                <a:lnTo>
                  <a:pt x="139" y="68"/>
                </a:lnTo>
                <a:lnTo>
                  <a:pt x="162" y="65"/>
                </a:lnTo>
                <a:lnTo>
                  <a:pt x="186" y="62"/>
                </a:lnTo>
                <a:lnTo>
                  <a:pt x="208" y="60"/>
                </a:lnTo>
                <a:lnTo>
                  <a:pt x="208" y="60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448834" y="4111922"/>
            <a:ext cx="4511036" cy="764084"/>
            <a:chOff x="2057850" y="4102911"/>
            <a:chExt cx="3010402" cy="509905"/>
          </a:xfrm>
        </p:grpSpPr>
        <p:grpSp>
          <p:nvGrpSpPr>
            <p:cNvPr id="47" name="组合 46"/>
            <p:cNvGrpSpPr/>
            <p:nvPr/>
          </p:nvGrpSpPr>
          <p:grpSpPr>
            <a:xfrm>
              <a:off x="4560887" y="4102911"/>
              <a:ext cx="507365" cy="509905"/>
              <a:chOff x="2375718" y="3334734"/>
              <a:chExt cx="507365" cy="509905"/>
            </a:xfrm>
          </p:grpSpPr>
          <p:pic>
            <p:nvPicPr>
              <p:cNvPr id="86" name="图片 85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5718" y="333473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7" name="组合 86"/>
              <p:cNvGrpSpPr/>
              <p:nvPr/>
            </p:nvGrpSpPr>
            <p:grpSpPr>
              <a:xfrm>
                <a:off x="2467133" y="3405012"/>
                <a:ext cx="324535" cy="369348"/>
                <a:chOff x="2727325" y="-160337"/>
                <a:chExt cx="712788" cy="811212"/>
              </a:xfrm>
              <a:solidFill>
                <a:srgbClr val="FF0000"/>
              </a:solidFill>
            </p:grpSpPr>
            <p:sp>
              <p:nvSpPr>
                <p:cNvPr id="88" name="Freeform 31"/>
                <p:cNvSpPr/>
                <p:nvPr/>
              </p:nvSpPr>
              <p:spPr bwMode="auto">
                <a:xfrm>
                  <a:off x="2878138" y="-9525"/>
                  <a:ext cx="457200" cy="114300"/>
                </a:xfrm>
                <a:custGeom>
                  <a:avLst/>
                  <a:gdLst>
                    <a:gd name="T0" fmla="*/ 563 w 576"/>
                    <a:gd name="T1" fmla="*/ 23 h 143"/>
                    <a:gd name="T2" fmla="*/ 573 w 576"/>
                    <a:gd name="T3" fmla="*/ 31 h 143"/>
                    <a:gd name="T4" fmla="*/ 576 w 576"/>
                    <a:gd name="T5" fmla="*/ 37 h 143"/>
                    <a:gd name="T6" fmla="*/ 573 w 576"/>
                    <a:gd name="T7" fmla="*/ 40 h 143"/>
                    <a:gd name="T8" fmla="*/ 565 w 576"/>
                    <a:gd name="T9" fmla="*/ 44 h 143"/>
                    <a:gd name="T10" fmla="*/ 554 w 576"/>
                    <a:gd name="T11" fmla="*/ 48 h 143"/>
                    <a:gd name="T12" fmla="*/ 539 w 576"/>
                    <a:gd name="T13" fmla="*/ 54 h 143"/>
                    <a:gd name="T14" fmla="*/ 519 w 576"/>
                    <a:gd name="T15" fmla="*/ 60 h 143"/>
                    <a:gd name="T16" fmla="*/ 478 w 576"/>
                    <a:gd name="T17" fmla="*/ 72 h 143"/>
                    <a:gd name="T18" fmla="*/ 421 w 576"/>
                    <a:gd name="T19" fmla="*/ 83 h 143"/>
                    <a:gd name="T20" fmla="*/ 366 w 576"/>
                    <a:gd name="T21" fmla="*/ 94 h 143"/>
                    <a:gd name="T22" fmla="*/ 306 w 576"/>
                    <a:gd name="T23" fmla="*/ 105 h 143"/>
                    <a:gd name="T24" fmla="*/ 240 w 576"/>
                    <a:gd name="T25" fmla="*/ 116 h 143"/>
                    <a:gd name="T26" fmla="*/ 177 w 576"/>
                    <a:gd name="T27" fmla="*/ 130 h 143"/>
                    <a:gd name="T28" fmla="*/ 147 w 576"/>
                    <a:gd name="T29" fmla="*/ 135 h 143"/>
                    <a:gd name="T30" fmla="*/ 122 w 576"/>
                    <a:gd name="T31" fmla="*/ 139 h 143"/>
                    <a:gd name="T32" fmla="*/ 101 w 576"/>
                    <a:gd name="T33" fmla="*/ 142 h 143"/>
                    <a:gd name="T34" fmla="*/ 86 w 576"/>
                    <a:gd name="T35" fmla="*/ 143 h 143"/>
                    <a:gd name="T36" fmla="*/ 75 w 576"/>
                    <a:gd name="T37" fmla="*/ 142 h 143"/>
                    <a:gd name="T38" fmla="*/ 61 w 576"/>
                    <a:gd name="T39" fmla="*/ 141 h 143"/>
                    <a:gd name="T40" fmla="*/ 44 w 576"/>
                    <a:gd name="T41" fmla="*/ 137 h 143"/>
                    <a:gd name="T42" fmla="*/ 26 w 576"/>
                    <a:gd name="T43" fmla="*/ 130 h 143"/>
                    <a:gd name="T44" fmla="*/ 10 w 576"/>
                    <a:gd name="T45" fmla="*/ 123 h 143"/>
                    <a:gd name="T46" fmla="*/ 2 w 576"/>
                    <a:gd name="T47" fmla="*/ 116 h 143"/>
                    <a:gd name="T48" fmla="*/ 0 w 576"/>
                    <a:gd name="T49" fmla="*/ 110 h 143"/>
                    <a:gd name="T50" fmla="*/ 6 w 576"/>
                    <a:gd name="T51" fmla="*/ 106 h 143"/>
                    <a:gd name="T52" fmla="*/ 20 w 576"/>
                    <a:gd name="T53" fmla="*/ 101 h 143"/>
                    <a:gd name="T54" fmla="*/ 33 w 576"/>
                    <a:gd name="T55" fmla="*/ 98 h 143"/>
                    <a:gd name="T56" fmla="*/ 49 w 576"/>
                    <a:gd name="T57" fmla="*/ 95 h 143"/>
                    <a:gd name="T58" fmla="*/ 69 w 576"/>
                    <a:gd name="T59" fmla="*/ 92 h 143"/>
                    <a:gd name="T60" fmla="*/ 97 w 576"/>
                    <a:gd name="T61" fmla="*/ 88 h 143"/>
                    <a:gd name="T62" fmla="*/ 129 w 576"/>
                    <a:gd name="T63" fmla="*/ 83 h 143"/>
                    <a:gd name="T64" fmla="*/ 180 w 576"/>
                    <a:gd name="T65" fmla="*/ 76 h 143"/>
                    <a:gd name="T66" fmla="*/ 260 w 576"/>
                    <a:gd name="T67" fmla="*/ 60 h 143"/>
                    <a:gd name="T68" fmla="*/ 342 w 576"/>
                    <a:gd name="T69" fmla="*/ 41 h 143"/>
                    <a:gd name="T70" fmla="*/ 395 w 576"/>
                    <a:gd name="T71" fmla="*/ 26 h 143"/>
                    <a:gd name="T72" fmla="*/ 429 w 576"/>
                    <a:gd name="T73" fmla="*/ 16 h 143"/>
                    <a:gd name="T74" fmla="*/ 458 w 576"/>
                    <a:gd name="T75" fmla="*/ 8 h 143"/>
                    <a:gd name="T76" fmla="*/ 482 w 576"/>
                    <a:gd name="T77" fmla="*/ 2 h 143"/>
                    <a:gd name="T78" fmla="*/ 498 w 576"/>
                    <a:gd name="T79" fmla="*/ 0 h 143"/>
                    <a:gd name="T80" fmla="*/ 514 w 576"/>
                    <a:gd name="T81" fmla="*/ 0 h 143"/>
                    <a:gd name="T82" fmla="*/ 533 w 576"/>
                    <a:gd name="T83" fmla="*/ 4 h 143"/>
                    <a:gd name="T84" fmla="*/ 550 w 576"/>
                    <a:gd name="T85" fmla="*/ 1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76" h="143">
                      <a:moveTo>
                        <a:pt x="554" y="16"/>
                      </a:moveTo>
                      <a:lnTo>
                        <a:pt x="559" y="19"/>
                      </a:lnTo>
                      <a:lnTo>
                        <a:pt x="563" y="23"/>
                      </a:lnTo>
                      <a:lnTo>
                        <a:pt x="568" y="26"/>
                      </a:lnTo>
                      <a:lnTo>
                        <a:pt x="570" y="29"/>
                      </a:lnTo>
                      <a:lnTo>
                        <a:pt x="573" y="31"/>
                      </a:lnTo>
                      <a:lnTo>
                        <a:pt x="575" y="33"/>
                      </a:lnTo>
                      <a:lnTo>
                        <a:pt x="576" y="36"/>
                      </a:lnTo>
                      <a:lnTo>
                        <a:pt x="576" y="37"/>
                      </a:lnTo>
                      <a:lnTo>
                        <a:pt x="576" y="38"/>
                      </a:lnTo>
                      <a:lnTo>
                        <a:pt x="575" y="38"/>
                      </a:lnTo>
                      <a:lnTo>
                        <a:pt x="573" y="40"/>
                      </a:lnTo>
                      <a:lnTo>
                        <a:pt x="570" y="41"/>
                      </a:lnTo>
                      <a:lnTo>
                        <a:pt x="568" y="42"/>
                      </a:lnTo>
                      <a:lnTo>
                        <a:pt x="565" y="44"/>
                      </a:lnTo>
                      <a:lnTo>
                        <a:pt x="562" y="45"/>
                      </a:lnTo>
                      <a:lnTo>
                        <a:pt x="558" y="47"/>
                      </a:lnTo>
                      <a:lnTo>
                        <a:pt x="554" y="48"/>
                      </a:lnTo>
                      <a:lnTo>
                        <a:pt x="550" y="49"/>
                      </a:lnTo>
                      <a:lnTo>
                        <a:pt x="544" y="52"/>
                      </a:lnTo>
                      <a:lnTo>
                        <a:pt x="539" y="54"/>
                      </a:lnTo>
                      <a:lnTo>
                        <a:pt x="533" y="55"/>
                      </a:lnTo>
                      <a:lnTo>
                        <a:pt x="526" y="58"/>
                      </a:lnTo>
                      <a:lnTo>
                        <a:pt x="519" y="60"/>
                      </a:lnTo>
                      <a:lnTo>
                        <a:pt x="511" y="62"/>
                      </a:lnTo>
                      <a:lnTo>
                        <a:pt x="496" y="67"/>
                      </a:lnTo>
                      <a:lnTo>
                        <a:pt x="478" y="72"/>
                      </a:lnTo>
                      <a:lnTo>
                        <a:pt x="460" y="74"/>
                      </a:lnTo>
                      <a:lnTo>
                        <a:pt x="442" y="78"/>
                      </a:lnTo>
                      <a:lnTo>
                        <a:pt x="421" y="83"/>
                      </a:lnTo>
                      <a:lnTo>
                        <a:pt x="400" y="87"/>
                      </a:lnTo>
                      <a:lnTo>
                        <a:pt x="377" y="91"/>
                      </a:lnTo>
                      <a:lnTo>
                        <a:pt x="366" y="94"/>
                      </a:lnTo>
                      <a:lnTo>
                        <a:pt x="353" y="95"/>
                      </a:lnTo>
                      <a:lnTo>
                        <a:pt x="330" y="101"/>
                      </a:lnTo>
                      <a:lnTo>
                        <a:pt x="306" y="105"/>
                      </a:lnTo>
                      <a:lnTo>
                        <a:pt x="283" y="109"/>
                      </a:lnTo>
                      <a:lnTo>
                        <a:pt x="260" y="112"/>
                      </a:lnTo>
                      <a:lnTo>
                        <a:pt x="240" y="116"/>
                      </a:lnTo>
                      <a:lnTo>
                        <a:pt x="217" y="120"/>
                      </a:lnTo>
                      <a:lnTo>
                        <a:pt x="197" y="124"/>
                      </a:lnTo>
                      <a:lnTo>
                        <a:pt x="177" y="130"/>
                      </a:lnTo>
                      <a:lnTo>
                        <a:pt x="166" y="131"/>
                      </a:lnTo>
                      <a:lnTo>
                        <a:pt x="157" y="134"/>
                      </a:lnTo>
                      <a:lnTo>
                        <a:pt x="147" y="135"/>
                      </a:lnTo>
                      <a:lnTo>
                        <a:pt x="137" y="137"/>
                      </a:lnTo>
                      <a:lnTo>
                        <a:pt x="129" y="138"/>
                      </a:lnTo>
                      <a:lnTo>
                        <a:pt x="122" y="139"/>
                      </a:lnTo>
                      <a:lnTo>
                        <a:pt x="114" y="141"/>
                      </a:lnTo>
                      <a:lnTo>
                        <a:pt x="108" y="142"/>
                      </a:lnTo>
                      <a:lnTo>
                        <a:pt x="101" y="142"/>
                      </a:lnTo>
                      <a:lnTo>
                        <a:pt x="96" y="142"/>
                      </a:lnTo>
                      <a:lnTo>
                        <a:pt x="90" y="143"/>
                      </a:lnTo>
                      <a:lnTo>
                        <a:pt x="86" y="143"/>
                      </a:lnTo>
                      <a:lnTo>
                        <a:pt x="82" y="143"/>
                      </a:lnTo>
                      <a:lnTo>
                        <a:pt x="78" y="142"/>
                      </a:lnTo>
                      <a:lnTo>
                        <a:pt x="75" y="142"/>
                      </a:lnTo>
                      <a:lnTo>
                        <a:pt x="72" y="142"/>
                      </a:lnTo>
                      <a:lnTo>
                        <a:pt x="67" y="141"/>
                      </a:lnTo>
                      <a:lnTo>
                        <a:pt x="61" y="141"/>
                      </a:lnTo>
                      <a:lnTo>
                        <a:pt x="56" y="139"/>
                      </a:lnTo>
                      <a:lnTo>
                        <a:pt x="50" y="138"/>
                      </a:lnTo>
                      <a:lnTo>
                        <a:pt x="44" y="137"/>
                      </a:lnTo>
                      <a:lnTo>
                        <a:pt x="39" y="135"/>
                      </a:lnTo>
                      <a:lnTo>
                        <a:pt x="32" y="132"/>
                      </a:lnTo>
                      <a:lnTo>
                        <a:pt x="26" y="130"/>
                      </a:lnTo>
                      <a:lnTo>
                        <a:pt x="20" y="127"/>
                      </a:lnTo>
                      <a:lnTo>
                        <a:pt x="14" y="125"/>
                      </a:lnTo>
                      <a:lnTo>
                        <a:pt x="10" y="123"/>
                      </a:lnTo>
                      <a:lnTo>
                        <a:pt x="6" y="120"/>
                      </a:lnTo>
                      <a:lnTo>
                        <a:pt x="3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2"/>
                      </a:lnTo>
                      <a:lnTo>
                        <a:pt x="0" y="110"/>
                      </a:lnTo>
                      <a:lnTo>
                        <a:pt x="2" y="109"/>
                      </a:lnTo>
                      <a:lnTo>
                        <a:pt x="3" y="107"/>
                      </a:lnTo>
                      <a:lnTo>
                        <a:pt x="6" y="106"/>
                      </a:lnTo>
                      <a:lnTo>
                        <a:pt x="10" y="105"/>
                      </a:lnTo>
                      <a:lnTo>
                        <a:pt x="14" y="103"/>
                      </a:lnTo>
                      <a:lnTo>
                        <a:pt x="20" y="101"/>
                      </a:lnTo>
                      <a:lnTo>
                        <a:pt x="26" y="99"/>
                      </a:lnTo>
                      <a:lnTo>
                        <a:pt x="31" y="99"/>
                      </a:lnTo>
                      <a:lnTo>
                        <a:pt x="33" y="98"/>
                      </a:lnTo>
                      <a:lnTo>
                        <a:pt x="39" y="98"/>
                      </a:lnTo>
                      <a:lnTo>
                        <a:pt x="43" y="96"/>
                      </a:lnTo>
                      <a:lnTo>
                        <a:pt x="49" y="95"/>
                      </a:lnTo>
                      <a:lnTo>
                        <a:pt x="56" y="95"/>
                      </a:lnTo>
                      <a:lnTo>
                        <a:pt x="62" y="94"/>
                      </a:lnTo>
                      <a:lnTo>
                        <a:pt x="69" y="92"/>
                      </a:lnTo>
                      <a:lnTo>
                        <a:pt x="78" y="91"/>
                      </a:lnTo>
                      <a:lnTo>
                        <a:pt x="87" y="90"/>
                      </a:lnTo>
                      <a:lnTo>
                        <a:pt x="97" y="88"/>
                      </a:lnTo>
                      <a:lnTo>
                        <a:pt x="107" y="87"/>
                      </a:lnTo>
                      <a:lnTo>
                        <a:pt x="118" y="85"/>
                      </a:lnTo>
                      <a:lnTo>
                        <a:pt x="129" y="83"/>
                      </a:lnTo>
                      <a:lnTo>
                        <a:pt x="141" y="81"/>
                      </a:lnTo>
                      <a:lnTo>
                        <a:pt x="154" y="78"/>
                      </a:lnTo>
                      <a:lnTo>
                        <a:pt x="180" y="76"/>
                      </a:lnTo>
                      <a:lnTo>
                        <a:pt x="206" y="72"/>
                      </a:lnTo>
                      <a:lnTo>
                        <a:pt x="233" y="66"/>
                      </a:lnTo>
                      <a:lnTo>
                        <a:pt x="260" y="60"/>
                      </a:lnTo>
                      <a:lnTo>
                        <a:pt x="287" y="55"/>
                      </a:lnTo>
                      <a:lnTo>
                        <a:pt x="314" y="48"/>
                      </a:lnTo>
                      <a:lnTo>
                        <a:pt x="342" y="41"/>
                      </a:lnTo>
                      <a:lnTo>
                        <a:pt x="368" y="33"/>
                      </a:lnTo>
                      <a:lnTo>
                        <a:pt x="382" y="29"/>
                      </a:lnTo>
                      <a:lnTo>
                        <a:pt x="395" y="26"/>
                      </a:lnTo>
                      <a:lnTo>
                        <a:pt x="407" y="22"/>
                      </a:lnTo>
                      <a:lnTo>
                        <a:pt x="418" y="19"/>
                      </a:lnTo>
                      <a:lnTo>
                        <a:pt x="429" y="16"/>
                      </a:lnTo>
                      <a:lnTo>
                        <a:pt x="440" y="13"/>
                      </a:lnTo>
                      <a:lnTo>
                        <a:pt x="449" y="11"/>
                      </a:lnTo>
                      <a:lnTo>
                        <a:pt x="458" y="8"/>
                      </a:lnTo>
                      <a:lnTo>
                        <a:pt x="467" y="6"/>
                      </a:lnTo>
                      <a:lnTo>
                        <a:pt x="475" y="5"/>
                      </a:lnTo>
                      <a:lnTo>
                        <a:pt x="482" y="2"/>
                      </a:lnTo>
                      <a:lnTo>
                        <a:pt x="487" y="2"/>
                      </a:lnTo>
                      <a:lnTo>
                        <a:pt x="494" y="1"/>
                      </a:lnTo>
                      <a:lnTo>
                        <a:pt x="498" y="0"/>
                      </a:lnTo>
                      <a:lnTo>
                        <a:pt x="504" y="0"/>
                      </a:lnTo>
                      <a:lnTo>
                        <a:pt x="507" y="0"/>
                      </a:lnTo>
                      <a:lnTo>
                        <a:pt x="514" y="0"/>
                      </a:lnTo>
                      <a:lnTo>
                        <a:pt x="521" y="1"/>
                      </a:lnTo>
                      <a:lnTo>
                        <a:pt x="527" y="1"/>
                      </a:lnTo>
                      <a:lnTo>
                        <a:pt x="533" y="4"/>
                      </a:lnTo>
                      <a:lnTo>
                        <a:pt x="539" y="5"/>
                      </a:lnTo>
                      <a:lnTo>
                        <a:pt x="544" y="8"/>
                      </a:lnTo>
                      <a:lnTo>
                        <a:pt x="550" y="12"/>
                      </a:lnTo>
                      <a:lnTo>
                        <a:pt x="554" y="16"/>
                      </a:lnTo>
                      <a:lnTo>
                        <a:pt x="554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32"/>
                <p:cNvSpPr/>
                <p:nvPr/>
              </p:nvSpPr>
              <p:spPr bwMode="auto">
                <a:xfrm>
                  <a:off x="3138488" y="111125"/>
                  <a:ext cx="71437" cy="384175"/>
                </a:xfrm>
                <a:custGeom>
                  <a:avLst/>
                  <a:gdLst>
                    <a:gd name="T0" fmla="*/ 6 w 90"/>
                    <a:gd name="T1" fmla="*/ 22 h 483"/>
                    <a:gd name="T2" fmla="*/ 2 w 90"/>
                    <a:gd name="T3" fmla="*/ 15 h 483"/>
                    <a:gd name="T4" fmla="*/ 0 w 90"/>
                    <a:gd name="T5" fmla="*/ 8 h 483"/>
                    <a:gd name="T6" fmla="*/ 2 w 90"/>
                    <a:gd name="T7" fmla="*/ 4 h 483"/>
                    <a:gd name="T8" fmla="*/ 4 w 90"/>
                    <a:gd name="T9" fmla="*/ 1 h 483"/>
                    <a:gd name="T10" fmla="*/ 11 w 90"/>
                    <a:gd name="T11" fmla="*/ 1 h 483"/>
                    <a:gd name="T12" fmla="*/ 22 w 90"/>
                    <a:gd name="T13" fmla="*/ 3 h 483"/>
                    <a:gd name="T14" fmla="*/ 36 w 90"/>
                    <a:gd name="T15" fmla="*/ 8 h 483"/>
                    <a:gd name="T16" fmla="*/ 53 w 90"/>
                    <a:gd name="T17" fmla="*/ 14 h 483"/>
                    <a:gd name="T18" fmla="*/ 67 w 90"/>
                    <a:gd name="T19" fmla="*/ 19 h 483"/>
                    <a:gd name="T20" fmla="*/ 78 w 90"/>
                    <a:gd name="T21" fmla="*/ 26 h 483"/>
                    <a:gd name="T22" fmla="*/ 85 w 90"/>
                    <a:gd name="T23" fmla="*/ 33 h 483"/>
                    <a:gd name="T24" fmla="*/ 89 w 90"/>
                    <a:gd name="T25" fmla="*/ 39 h 483"/>
                    <a:gd name="T26" fmla="*/ 90 w 90"/>
                    <a:gd name="T27" fmla="*/ 47 h 483"/>
                    <a:gd name="T28" fmla="*/ 90 w 90"/>
                    <a:gd name="T29" fmla="*/ 55 h 483"/>
                    <a:gd name="T30" fmla="*/ 89 w 90"/>
                    <a:gd name="T31" fmla="*/ 65 h 483"/>
                    <a:gd name="T32" fmla="*/ 86 w 90"/>
                    <a:gd name="T33" fmla="*/ 72 h 483"/>
                    <a:gd name="T34" fmla="*/ 85 w 90"/>
                    <a:gd name="T35" fmla="*/ 81 h 483"/>
                    <a:gd name="T36" fmla="*/ 83 w 90"/>
                    <a:gd name="T37" fmla="*/ 91 h 483"/>
                    <a:gd name="T38" fmla="*/ 82 w 90"/>
                    <a:gd name="T39" fmla="*/ 105 h 483"/>
                    <a:gd name="T40" fmla="*/ 82 w 90"/>
                    <a:gd name="T41" fmla="*/ 120 h 483"/>
                    <a:gd name="T42" fmla="*/ 80 w 90"/>
                    <a:gd name="T43" fmla="*/ 138 h 483"/>
                    <a:gd name="T44" fmla="*/ 80 w 90"/>
                    <a:gd name="T45" fmla="*/ 158 h 483"/>
                    <a:gd name="T46" fmla="*/ 79 w 90"/>
                    <a:gd name="T47" fmla="*/ 178 h 483"/>
                    <a:gd name="T48" fmla="*/ 79 w 90"/>
                    <a:gd name="T49" fmla="*/ 202 h 483"/>
                    <a:gd name="T50" fmla="*/ 78 w 90"/>
                    <a:gd name="T51" fmla="*/ 230 h 483"/>
                    <a:gd name="T52" fmla="*/ 76 w 90"/>
                    <a:gd name="T53" fmla="*/ 260 h 483"/>
                    <a:gd name="T54" fmla="*/ 76 w 90"/>
                    <a:gd name="T55" fmla="*/ 293 h 483"/>
                    <a:gd name="T56" fmla="*/ 75 w 90"/>
                    <a:gd name="T57" fmla="*/ 331 h 483"/>
                    <a:gd name="T58" fmla="*/ 75 w 90"/>
                    <a:gd name="T59" fmla="*/ 369 h 483"/>
                    <a:gd name="T60" fmla="*/ 74 w 90"/>
                    <a:gd name="T61" fmla="*/ 412 h 483"/>
                    <a:gd name="T62" fmla="*/ 72 w 90"/>
                    <a:gd name="T63" fmla="*/ 458 h 483"/>
                    <a:gd name="T64" fmla="*/ 25 w 90"/>
                    <a:gd name="T65" fmla="*/ 483 h 483"/>
                    <a:gd name="T66" fmla="*/ 25 w 90"/>
                    <a:gd name="T67" fmla="*/ 430 h 483"/>
                    <a:gd name="T68" fmla="*/ 25 w 90"/>
                    <a:gd name="T69" fmla="*/ 380 h 483"/>
                    <a:gd name="T70" fmla="*/ 25 w 90"/>
                    <a:gd name="T71" fmla="*/ 335 h 483"/>
                    <a:gd name="T72" fmla="*/ 25 w 90"/>
                    <a:gd name="T73" fmla="*/ 292 h 483"/>
                    <a:gd name="T74" fmla="*/ 24 w 90"/>
                    <a:gd name="T75" fmla="*/ 252 h 483"/>
                    <a:gd name="T76" fmla="*/ 24 w 90"/>
                    <a:gd name="T77" fmla="*/ 216 h 483"/>
                    <a:gd name="T78" fmla="*/ 22 w 90"/>
                    <a:gd name="T79" fmla="*/ 181 h 483"/>
                    <a:gd name="T80" fmla="*/ 22 w 90"/>
                    <a:gd name="T81" fmla="*/ 152 h 483"/>
                    <a:gd name="T82" fmla="*/ 21 w 90"/>
                    <a:gd name="T83" fmla="*/ 124 h 483"/>
                    <a:gd name="T84" fmla="*/ 20 w 90"/>
                    <a:gd name="T85" fmla="*/ 101 h 483"/>
                    <a:gd name="T86" fmla="*/ 18 w 90"/>
                    <a:gd name="T87" fmla="*/ 80 h 483"/>
                    <a:gd name="T88" fmla="*/ 17 w 90"/>
                    <a:gd name="T89" fmla="*/ 63 h 483"/>
                    <a:gd name="T90" fmla="*/ 15 w 90"/>
                    <a:gd name="T91" fmla="*/ 50 h 483"/>
                    <a:gd name="T92" fmla="*/ 14 w 90"/>
                    <a:gd name="T93" fmla="*/ 39 h 483"/>
                    <a:gd name="T94" fmla="*/ 13 w 90"/>
                    <a:gd name="T95" fmla="*/ 32 h 483"/>
                    <a:gd name="T96" fmla="*/ 10 w 90"/>
                    <a:gd name="T97" fmla="*/ 2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" h="483">
                      <a:moveTo>
                        <a:pt x="10" y="27"/>
                      </a:moveTo>
                      <a:lnTo>
                        <a:pt x="6" y="22"/>
                      </a:lnTo>
                      <a:lnTo>
                        <a:pt x="3" y="18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7" y="1"/>
                      </a:lnTo>
                      <a:lnTo>
                        <a:pt x="22" y="3"/>
                      </a:lnTo>
                      <a:lnTo>
                        <a:pt x="29" y="5"/>
                      </a:lnTo>
                      <a:lnTo>
                        <a:pt x="36" y="8"/>
                      </a:lnTo>
                      <a:lnTo>
                        <a:pt x="44" y="11"/>
                      </a:lnTo>
                      <a:lnTo>
                        <a:pt x="53" y="14"/>
                      </a:lnTo>
                      <a:lnTo>
                        <a:pt x="61" y="16"/>
                      </a:lnTo>
                      <a:lnTo>
                        <a:pt x="67" y="19"/>
                      </a:lnTo>
                      <a:lnTo>
                        <a:pt x="74" y="23"/>
                      </a:lnTo>
                      <a:lnTo>
                        <a:pt x="78" y="26"/>
                      </a:lnTo>
                      <a:lnTo>
                        <a:pt x="82" y="29"/>
                      </a:lnTo>
                      <a:lnTo>
                        <a:pt x="85" y="33"/>
                      </a:lnTo>
                      <a:lnTo>
                        <a:pt x="87" y="36"/>
                      </a:lnTo>
                      <a:lnTo>
                        <a:pt x="89" y="39"/>
                      </a:lnTo>
                      <a:lnTo>
                        <a:pt x="89" y="43"/>
                      </a:lnTo>
                      <a:lnTo>
                        <a:pt x="90" y="47"/>
                      </a:lnTo>
                      <a:lnTo>
                        <a:pt x="90" y="51"/>
                      </a:lnTo>
                      <a:lnTo>
                        <a:pt x="90" y="55"/>
                      </a:lnTo>
                      <a:lnTo>
                        <a:pt x="89" y="59"/>
                      </a:lnTo>
                      <a:lnTo>
                        <a:pt x="89" y="65"/>
                      </a:lnTo>
                      <a:lnTo>
                        <a:pt x="87" y="69"/>
                      </a:lnTo>
                      <a:lnTo>
                        <a:pt x="86" y="72"/>
                      </a:lnTo>
                      <a:lnTo>
                        <a:pt x="86" y="76"/>
                      </a:lnTo>
                      <a:lnTo>
                        <a:pt x="85" y="81"/>
                      </a:lnTo>
                      <a:lnTo>
                        <a:pt x="85" y="86"/>
                      </a:lnTo>
                      <a:lnTo>
                        <a:pt x="83" y="91"/>
                      </a:lnTo>
                      <a:lnTo>
                        <a:pt x="83" y="98"/>
                      </a:lnTo>
                      <a:lnTo>
                        <a:pt x="82" y="105"/>
                      </a:lnTo>
                      <a:lnTo>
                        <a:pt x="82" y="112"/>
                      </a:lnTo>
                      <a:lnTo>
                        <a:pt x="82" y="120"/>
                      </a:lnTo>
                      <a:lnTo>
                        <a:pt x="80" y="129"/>
                      </a:lnTo>
                      <a:lnTo>
                        <a:pt x="80" y="138"/>
                      </a:lnTo>
                      <a:lnTo>
                        <a:pt x="80" y="147"/>
                      </a:lnTo>
                      <a:lnTo>
                        <a:pt x="80" y="158"/>
                      </a:lnTo>
                      <a:lnTo>
                        <a:pt x="79" y="167"/>
                      </a:lnTo>
                      <a:lnTo>
                        <a:pt x="79" y="178"/>
                      </a:lnTo>
                      <a:lnTo>
                        <a:pt x="79" y="189"/>
                      </a:lnTo>
                      <a:lnTo>
                        <a:pt x="79" y="202"/>
                      </a:lnTo>
                      <a:lnTo>
                        <a:pt x="78" y="216"/>
                      </a:lnTo>
                      <a:lnTo>
                        <a:pt x="78" y="230"/>
                      </a:lnTo>
                      <a:lnTo>
                        <a:pt x="78" y="243"/>
                      </a:lnTo>
                      <a:lnTo>
                        <a:pt x="76" y="260"/>
                      </a:lnTo>
                      <a:lnTo>
                        <a:pt x="76" y="277"/>
                      </a:lnTo>
                      <a:lnTo>
                        <a:pt x="76" y="293"/>
                      </a:lnTo>
                      <a:lnTo>
                        <a:pt x="75" y="311"/>
                      </a:lnTo>
                      <a:lnTo>
                        <a:pt x="75" y="331"/>
                      </a:lnTo>
                      <a:lnTo>
                        <a:pt x="75" y="350"/>
                      </a:lnTo>
                      <a:lnTo>
                        <a:pt x="75" y="369"/>
                      </a:lnTo>
                      <a:lnTo>
                        <a:pt x="74" y="391"/>
                      </a:lnTo>
                      <a:lnTo>
                        <a:pt x="74" y="412"/>
                      </a:lnTo>
                      <a:lnTo>
                        <a:pt x="74" y="436"/>
                      </a:lnTo>
                      <a:lnTo>
                        <a:pt x="72" y="458"/>
                      </a:lnTo>
                      <a:lnTo>
                        <a:pt x="72" y="483"/>
                      </a:lnTo>
                      <a:lnTo>
                        <a:pt x="25" y="483"/>
                      </a:lnTo>
                      <a:lnTo>
                        <a:pt x="25" y="455"/>
                      </a:lnTo>
                      <a:lnTo>
                        <a:pt x="25" y="430"/>
                      </a:lnTo>
                      <a:lnTo>
                        <a:pt x="25" y="405"/>
                      </a:lnTo>
                      <a:lnTo>
                        <a:pt x="25" y="380"/>
                      </a:lnTo>
                      <a:lnTo>
                        <a:pt x="25" y="357"/>
                      </a:lnTo>
                      <a:lnTo>
                        <a:pt x="25" y="335"/>
                      </a:lnTo>
                      <a:lnTo>
                        <a:pt x="25" y="313"/>
                      </a:lnTo>
                      <a:lnTo>
                        <a:pt x="25" y="292"/>
                      </a:lnTo>
                      <a:lnTo>
                        <a:pt x="25" y="271"/>
                      </a:lnTo>
                      <a:lnTo>
                        <a:pt x="24" y="252"/>
                      </a:lnTo>
                      <a:lnTo>
                        <a:pt x="24" y="232"/>
                      </a:lnTo>
                      <a:lnTo>
                        <a:pt x="24" y="216"/>
                      </a:lnTo>
                      <a:lnTo>
                        <a:pt x="24" y="198"/>
                      </a:lnTo>
                      <a:lnTo>
                        <a:pt x="22" y="181"/>
                      </a:lnTo>
                      <a:lnTo>
                        <a:pt x="22" y="166"/>
                      </a:lnTo>
                      <a:lnTo>
                        <a:pt x="22" y="152"/>
                      </a:lnTo>
                      <a:lnTo>
                        <a:pt x="21" y="138"/>
                      </a:lnTo>
                      <a:lnTo>
                        <a:pt x="21" y="124"/>
                      </a:lnTo>
                      <a:lnTo>
                        <a:pt x="21" y="112"/>
                      </a:lnTo>
                      <a:lnTo>
                        <a:pt x="20" y="101"/>
                      </a:lnTo>
                      <a:lnTo>
                        <a:pt x="20" y="90"/>
                      </a:lnTo>
                      <a:lnTo>
                        <a:pt x="18" y="80"/>
                      </a:lnTo>
                      <a:lnTo>
                        <a:pt x="18" y="72"/>
                      </a:lnTo>
                      <a:lnTo>
                        <a:pt x="17" y="63"/>
                      </a:lnTo>
                      <a:lnTo>
                        <a:pt x="17" y="55"/>
                      </a:lnTo>
                      <a:lnTo>
                        <a:pt x="15" y="50"/>
                      </a:lnTo>
                      <a:lnTo>
                        <a:pt x="15" y="43"/>
                      </a:lnTo>
                      <a:lnTo>
                        <a:pt x="14" y="39"/>
                      </a:lnTo>
                      <a:lnTo>
                        <a:pt x="13" y="34"/>
                      </a:lnTo>
                      <a:lnTo>
                        <a:pt x="13" y="32"/>
                      </a:lnTo>
                      <a:lnTo>
                        <a:pt x="11" y="29"/>
                      </a:lnTo>
                      <a:lnTo>
                        <a:pt x="10" y="27"/>
                      </a:lnTo>
                      <a:lnTo>
                        <a:pt x="10" y="2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33"/>
                <p:cNvSpPr/>
                <p:nvPr/>
              </p:nvSpPr>
              <p:spPr bwMode="auto">
                <a:xfrm>
                  <a:off x="3028950" y="255588"/>
                  <a:ext cx="312737" cy="90488"/>
                </a:xfrm>
                <a:custGeom>
                  <a:avLst/>
                  <a:gdLst>
                    <a:gd name="T0" fmla="*/ 187 w 394"/>
                    <a:gd name="T1" fmla="*/ 33 h 114"/>
                    <a:gd name="T2" fmla="*/ 221 w 394"/>
                    <a:gd name="T3" fmla="*/ 25 h 114"/>
                    <a:gd name="T4" fmla="*/ 252 w 394"/>
                    <a:gd name="T5" fmla="*/ 18 h 114"/>
                    <a:gd name="T6" fmla="*/ 278 w 394"/>
                    <a:gd name="T7" fmla="*/ 13 h 114"/>
                    <a:gd name="T8" fmla="*/ 299 w 394"/>
                    <a:gd name="T9" fmla="*/ 8 h 114"/>
                    <a:gd name="T10" fmla="*/ 317 w 394"/>
                    <a:gd name="T11" fmla="*/ 4 h 114"/>
                    <a:gd name="T12" fmla="*/ 331 w 394"/>
                    <a:gd name="T13" fmla="*/ 1 h 114"/>
                    <a:gd name="T14" fmla="*/ 340 w 394"/>
                    <a:gd name="T15" fmla="*/ 1 h 114"/>
                    <a:gd name="T16" fmla="*/ 353 w 394"/>
                    <a:gd name="T17" fmla="*/ 1 h 114"/>
                    <a:gd name="T18" fmla="*/ 371 w 394"/>
                    <a:gd name="T19" fmla="*/ 3 h 114"/>
                    <a:gd name="T20" fmla="*/ 379 w 394"/>
                    <a:gd name="T21" fmla="*/ 4 h 114"/>
                    <a:gd name="T22" fmla="*/ 386 w 394"/>
                    <a:gd name="T23" fmla="*/ 8 h 114"/>
                    <a:gd name="T24" fmla="*/ 390 w 394"/>
                    <a:gd name="T25" fmla="*/ 14 h 114"/>
                    <a:gd name="T26" fmla="*/ 393 w 394"/>
                    <a:gd name="T27" fmla="*/ 18 h 114"/>
                    <a:gd name="T28" fmla="*/ 394 w 394"/>
                    <a:gd name="T29" fmla="*/ 22 h 114"/>
                    <a:gd name="T30" fmla="*/ 393 w 394"/>
                    <a:gd name="T31" fmla="*/ 28 h 114"/>
                    <a:gd name="T32" fmla="*/ 389 w 394"/>
                    <a:gd name="T33" fmla="*/ 35 h 114"/>
                    <a:gd name="T34" fmla="*/ 385 w 394"/>
                    <a:gd name="T35" fmla="*/ 39 h 114"/>
                    <a:gd name="T36" fmla="*/ 378 w 394"/>
                    <a:gd name="T37" fmla="*/ 42 h 114"/>
                    <a:gd name="T38" fmla="*/ 367 w 394"/>
                    <a:gd name="T39" fmla="*/ 46 h 114"/>
                    <a:gd name="T40" fmla="*/ 351 w 394"/>
                    <a:gd name="T41" fmla="*/ 50 h 114"/>
                    <a:gd name="T42" fmla="*/ 332 w 394"/>
                    <a:gd name="T43" fmla="*/ 55 h 114"/>
                    <a:gd name="T44" fmla="*/ 310 w 394"/>
                    <a:gd name="T45" fmla="*/ 62 h 114"/>
                    <a:gd name="T46" fmla="*/ 282 w 394"/>
                    <a:gd name="T47" fmla="*/ 69 h 114"/>
                    <a:gd name="T48" fmla="*/ 250 w 394"/>
                    <a:gd name="T49" fmla="*/ 76 h 114"/>
                    <a:gd name="T50" fmla="*/ 216 w 394"/>
                    <a:gd name="T51" fmla="*/ 85 h 114"/>
                    <a:gd name="T52" fmla="*/ 182 w 394"/>
                    <a:gd name="T53" fmla="*/ 91 h 114"/>
                    <a:gd name="T54" fmla="*/ 155 w 394"/>
                    <a:gd name="T55" fmla="*/ 97 h 114"/>
                    <a:gd name="T56" fmla="*/ 130 w 394"/>
                    <a:gd name="T57" fmla="*/ 103 h 114"/>
                    <a:gd name="T58" fmla="*/ 108 w 394"/>
                    <a:gd name="T59" fmla="*/ 107 h 114"/>
                    <a:gd name="T60" fmla="*/ 91 w 394"/>
                    <a:gd name="T61" fmla="*/ 109 h 114"/>
                    <a:gd name="T62" fmla="*/ 79 w 394"/>
                    <a:gd name="T63" fmla="*/ 112 h 114"/>
                    <a:gd name="T64" fmla="*/ 70 w 394"/>
                    <a:gd name="T65" fmla="*/ 114 h 114"/>
                    <a:gd name="T66" fmla="*/ 62 w 394"/>
                    <a:gd name="T67" fmla="*/ 114 h 114"/>
                    <a:gd name="T68" fmla="*/ 47 w 394"/>
                    <a:gd name="T69" fmla="*/ 111 h 114"/>
                    <a:gd name="T70" fmla="*/ 29 w 394"/>
                    <a:gd name="T71" fmla="*/ 105 h 114"/>
                    <a:gd name="T72" fmla="*/ 16 w 394"/>
                    <a:gd name="T73" fmla="*/ 100 h 114"/>
                    <a:gd name="T74" fmla="*/ 9 w 394"/>
                    <a:gd name="T75" fmla="*/ 97 h 114"/>
                    <a:gd name="T76" fmla="*/ 4 w 394"/>
                    <a:gd name="T77" fmla="*/ 94 h 114"/>
                    <a:gd name="T78" fmla="*/ 1 w 394"/>
                    <a:gd name="T79" fmla="*/ 91 h 114"/>
                    <a:gd name="T80" fmla="*/ 0 w 394"/>
                    <a:gd name="T81" fmla="*/ 87 h 114"/>
                    <a:gd name="T82" fmla="*/ 0 w 394"/>
                    <a:gd name="T83" fmla="*/ 85 h 114"/>
                    <a:gd name="T84" fmla="*/ 4 w 394"/>
                    <a:gd name="T85" fmla="*/ 82 h 114"/>
                    <a:gd name="T86" fmla="*/ 7 w 394"/>
                    <a:gd name="T87" fmla="*/ 79 h 114"/>
                    <a:gd name="T88" fmla="*/ 14 w 394"/>
                    <a:gd name="T89" fmla="*/ 76 h 114"/>
                    <a:gd name="T90" fmla="*/ 25 w 394"/>
                    <a:gd name="T91" fmla="*/ 73 h 114"/>
                    <a:gd name="T92" fmla="*/ 40 w 394"/>
                    <a:gd name="T93" fmla="*/ 69 h 114"/>
                    <a:gd name="T94" fmla="*/ 59 w 394"/>
                    <a:gd name="T95" fmla="*/ 65 h 114"/>
                    <a:gd name="T96" fmla="*/ 84 w 394"/>
                    <a:gd name="T97" fmla="*/ 58 h 114"/>
                    <a:gd name="T98" fmla="*/ 115 w 394"/>
                    <a:gd name="T99" fmla="*/ 51 h 114"/>
                    <a:gd name="T100" fmla="*/ 148 w 394"/>
                    <a:gd name="T101" fmla="*/ 43 h 114"/>
                    <a:gd name="T102" fmla="*/ 167 w 394"/>
                    <a:gd name="T103" fmla="*/ 3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94" h="114">
                      <a:moveTo>
                        <a:pt x="167" y="39"/>
                      </a:moveTo>
                      <a:lnTo>
                        <a:pt x="187" y="33"/>
                      </a:lnTo>
                      <a:lnTo>
                        <a:pt x="205" y="29"/>
                      </a:lnTo>
                      <a:lnTo>
                        <a:pt x="221" y="25"/>
                      </a:lnTo>
                      <a:lnTo>
                        <a:pt x="236" y="22"/>
                      </a:lnTo>
                      <a:lnTo>
                        <a:pt x="252" y="18"/>
                      </a:lnTo>
                      <a:lnTo>
                        <a:pt x="266" y="15"/>
                      </a:lnTo>
                      <a:lnTo>
                        <a:pt x="278" y="13"/>
                      </a:lnTo>
                      <a:lnTo>
                        <a:pt x="289" y="10"/>
                      </a:lnTo>
                      <a:lnTo>
                        <a:pt x="299" y="8"/>
                      </a:lnTo>
                      <a:lnTo>
                        <a:pt x="308" y="6"/>
                      </a:lnTo>
                      <a:lnTo>
                        <a:pt x="317" y="4"/>
                      </a:lnTo>
                      <a:lnTo>
                        <a:pt x="325" y="3"/>
                      </a:lnTo>
                      <a:lnTo>
                        <a:pt x="331" y="1"/>
                      </a:lnTo>
                      <a:lnTo>
                        <a:pt x="336" y="1"/>
                      </a:lnTo>
                      <a:lnTo>
                        <a:pt x="340" y="1"/>
                      </a:lnTo>
                      <a:lnTo>
                        <a:pt x="344" y="0"/>
                      </a:lnTo>
                      <a:lnTo>
                        <a:pt x="353" y="1"/>
                      </a:lnTo>
                      <a:lnTo>
                        <a:pt x="361" y="1"/>
                      </a:lnTo>
                      <a:lnTo>
                        <a:pt x="371" y="3"/>
                      </a:lnTo>
                      <a:lnTo>
                        <a:pt x="375" y="3"/>
                      </a:lnTo>
                      <a:lnTo>
                        <a:pt x="379" y="4"/>
                      </a:lnTo>
                      <a:lnTo>
                        <a:pt x="383" y="7"/>
                      </a:lnTo>
                      <a:lnTo>
                        <a:pt x="386" y="8"/>
                      </a:lnTo>
                      <a:lnTo>
                        <a:pt x="389" y="11"/>
                      </a:lnTo>
                      <a:lnTo>
                        <a:pt x="390" y="14"/>
                      </a:lnTo>
                      <a:lnTo>
                        <a:pt x="393" y="15"/>
                      </a:lnTo>
                      <a:lnTo>
                        <a:pt x="393" y="18"/>
                      </a:lnTo>
                      <a:lnTo>
                        <a:pt x="394" y="19"/>
                      </a:lnTo>
                      <a:lnTo>
                        <a:pt x="394" y="22"/>
                      </a:lnTo>
                      <a:lnTo>
                        <a:pt x="394" y="25"/>
                      </a:lnTo>
                      <a:lnTo>
                        <a:pt x="393" y="28"/>
                      </a:lnTo>
                      <a:lnTo>
                        <a:pt x="391" y="32"/>
                      </a:lnTo>
                      <a:lnTo>
                        <a:pt x="389" y="35"/>
                      </a:lnTo>
                      <a:lnTo>
                        <a:pt x="386" y="39"/>
                      </a:lnTo>
                      <a:lnTo>
                        <a:pt x="385" y="39"/>
                      </a:lnTo>
                      <a:lnTo>
                        <a:pt x="382" y="40"/>
                      </a:lnTo>
                      <a:lnTo>
                        <a:pt x="378" y="42"/>
                      </a:lnTo>
                      <a:lnTo>
                        <a:pt x="372" y="43"/>
                      </a:lnTo>
                      <a:lnTo>
                        <a:pt x="367" y="46"/>
                      </a:lnTo>
                      <a:lnTo>
                        <a:pt x="360" y="47"/>
                      </a:lnTo>
                      <a:lnTo>
                        <a:pt x="351" y="50"/>
                      </a:lnTo>
                      <a:lnTo>
                        <a:pt x="343" y="53"/>
                      </a:lnTo>
                      <a:lnTo>
                        <a:pt x="332" y="55"/>
                      </a:lnTo>
                      <a:lnTo>
                        <a:pt x="321" y="58"/>
                      </a:lnTo>
                      <a:lnTo>
                        <a:pt x="310" y="62"/>
                      </a:lnTo>
                      <a:lnTo>
                        <a:pt x="296" y="65"/>
                      </a:lnTo>
                      <a:lnTo>
                        <a:pt x="282" y="69"/>
                      </a:lnTo>
                      <a:lnTo>
                        <a:pt x="267" y="72"/>
                      </a:lnTo>
                      <a:lnTo>
                        <a:pt x="250" y="76"/>
                      </a:lnTo>
                      <a:lnTo>
                        <a:pt x="232" y="80"/>
                      </a:lnTo>
                      <a:lnTo>
                        <a:pt x="216" y="85"/>
                      </a:lnTo>
                      <a:lnTo>
                        <a:pt x="199" y="87"/>
                      </a:lnTo>
                      <a:lnTo>
                        <a:pt x="182" y="91"/>
                      </a:lnTo>
                      <a:lnTo>
                        <a:pt x="169" y="94"/>
                      </a:lnTo>
                      <a:lnTo>
                        <a:pt x="155" y="97"/>
                      </a:lnTo>
                      <a:lnTo>
                        <a:pt x="141" y="100"/>
                      </a:lnTo>
                      <a:lnTo>
                        <a:pt x="130" y="103"/>
                      </a:lnTo>
                      <a:lnTo>
                        <a:pt x="119" y="105"/>
                      </a:lnTo>
                      <a:lnTo>
                        <a:pt x="108" y="107"/>
                      </a:lnTo>
                      <a:lnTo>
                        <a:pt x="99" y="108"/>
                      </a:lnTo>
                      <a:lnTo>
                        <a:pt x="91" y="109"/>
                      </a:lnTo>
                      <a:lnTo>
                        <a:pt x="84" y="111"/>
                      </a:lnTo>
                      <a:lnTo>
                        <a:pt x="79" y="112"/>
                      </a:lnTo>
                      <a:lnTo>
                        <a:pt x="75" y="112"/>
                      </a:lnTo>
                      <a:lnTo>
                        <a:pt x="70" y="114"/>
                      </a:lnTo>
                      <a:lnTo>
                        <a:pt x="68" y="114"/>
                      </a:lnTo>
                      <a:lnTo>
                        <a:pt x="62" y="114"/>
                      </a:lnTo>
                      <a:lnTo>
                        <a:pt x="57" y="112"/>
                      </a:lnTo>
                      <a:lnTo>
                        <a:pt x="47" y="111"/>
                      </a:lnTo>
                      <a:lnTo>
                        <a:pt x="37" y="108"/>
                      </a:lnTo>
                      <a:lnTo>
                        <a:pt x="29" y="105"/>
                      </a:lnTo>
                      <a:lnTo>
                        <a:pt x="21" y="103"/>
                      </a:lnTo>
                      <a:lnTo>
                        <a:pt x="16" y="100"/>
                      </a:lnTo>
                      <a:lnTo>
                        <a:pt x="12" y="98"/>
                      </a:lnTo>
                      <a:lnTo>
                        <a:pt x="9" y="97"/>
                      </a:lnTo>
                      <a:lnTo>
                        <a:pt x="7" y="96"/>
                      </a:lnTo>
                      <a:lnTo>
                        <a:pt x="4" y="94"/>
                      </a:lnTo>
                      <a:lnTo>
                        <a:pt x="3" y="93"/>
                      </a:lnTo>
                      <a:lnTo>
                        <a:pt x="1" y="91"/>
                      </a:lnTo>
                      <a:lnTo>
                        <a:pt x="0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0" y="85"/>
                      </a:lnTo>
                      <a:lnTo>
                        <a:pt x="1" y="83"/>
                      </a:lnTo>
                      <a:lnTo>
                        <a:pt x="4" y="82"/>
                      </a:lnTo>
                      <a:lnTo>
                        <a:pt x="5" y="80"/>
                      </a:lnTo>
                      <a:lnTo>
                        <a:pt x="7" y="79"/>
                      </a:lnTo>
                      <a:lnTo>
                        <a:pt x="9" y="78"/>
                      </a:lnTo>
                      <a:lnTo>
                        <a:pt x="14" y="76"/>
                      </a:lnTo>
                      <a:lnTo>
                        <a:pt x="18" y="75"/>
                      </a:lnTo>
                      <a:lnTo>
                        <a:pt x="25" y="73"/>
                      </a:lnTo>
                      <a:lnTo>
                        <a:pt x="32" y="72"/>
                      </a:lnTo>
                      <a:lnTo>
                        <a:pt x="40" y="69"/>
                      </a:lnTo>
                      <a:lnTo>
                        <a:pt x="50" y="67"/>
                      </a:lnTo>
                      <a:lnTo>
                        <a:pt x="59" y="65"/>
                      </a:lnTo>
                      <a:lnTo>
                        <a:pt x="72" y="61"/>
                      </a:lnTo>
                      <a:lnTo>
                        <a:pt x="84" y="58"/>
                      </a:lnTo>
                      <a:lnTo>
                        <a:pt x="99" y="55"/>
                      </a:lnTo>
                      <a:lnTo>
                        <a:pt x="115" y="51"/>
                      </a:lnTo>
                      <a:lnTo>
                        <a:pt x="131" y="47"/>
                      </a:lnTo>
                      <a:lnTo>
                        <a:pt x="148" y="43"/>
                      </a:lnTo>
                      <a:lnTo>
                        <a:pt x="167" y="39"/>
                      </a:lnTo>
                      <a:lnTo>
                        <a:pt x="167" y="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34"/>
                <p:cNvSpPr/>
                <p:nvPr/>
              </p:nvSpPr>
              <p:spPr bwMode="auto">
                <a:xfrm>
                  <a:off x="2913063" y="209550"/>
                  <a:ext cx="53975" cy="441325"/>
                </a:xfrm>
                <a:custGeom>
                  <a:avLst/>
                  <a:gdLst>
                    <a:gd name="T0" fmla="*/ 10 w 68"/>
                    <a:gd name="T1" fmla="*/ 513 h 556"/>
                    <a:gd name="T2" fmla="*/ 6 w 68"/>
                    <a:gd name="T3" fmla="*/ 498 h 556"/>
                    <a:gd name="T4" fmla="*/ 3 w 68"/>
                    <a:gd name="T5" fmla="*/ 486 h 556"/>
                    <a:gd name="T6" fmla="*/ 2 w 68"/>
                    <a:gd name="T7" fmla="*/ 479 h 556"/>
                    <a:gd name="T8" fmla="*/ 2 w 68"/>
                    <a:gd name="T9" fmla="*/ 475 h 556"/>
                    <a:gd name="T10" fmla="*/ 0 w 68"/>
                    <a:gd name="T11" fmla="*/ 472 h 556"/>
                    <a:gd name="T12" fmla="*/ 0 w 68"/>
                    <a:gd name="T13" fmla="*/ 466 h 556"/>
                    <a:gd name="T14" fmla="*/ 0 w 68"/>
                    <a:gd name="T15" fmla="*/ 459 h 556"/>
                    <a:gd name="T16" fmla="*/ 2 w 68"/>
                    <a:gd name="T17" fmla="*/ 450 h 556"/>
                    <a:gd name="T18" fmla="*/ 3 w 68"/>
                    <a:gd name="T19" fmla="*/ 440 h 556"/>
                    <a:gd name="T20" fmla="*/ 6 w 68"/>
                    <a:gd name="T21" fmla="*/ 428 h 556"/>
                    <a:gd name="T22" fmla="*/ 9 w 68"/>
                    <a:gd name="T23" fmla="*/ 412 h 556"/>
                    <a:gd name="T24" fmla="*/ 10 w 68"/>
                    <a:gd name="T25" fmla="*/ 401 h 556"/>
                    <a:gd name="T26" fmla="*/ 10 w 68"/>
                    <a:gd name="T27" fmla="*/ 392 h 556"/>
                    <a:gd name="T28" fmla="*/ 12 w 68"/>
                    <a:gd name="T29" fmla="*/ 381 h 556"/>
                    <a:gd name="T30" fmla="*/ 12 w 68"/>
                    <a:gd name="T31" fmla="*/ 367 h 556"/>
                    <a:gd name="T32" fmla="*/ 13 w 68"/>
                    <a:gd name="T33" fmla="*/ 350 h 556"/>
                    <a:gd name="T34" fmla="*/ 13 w 68"/>
                    <a:gd name="T35" fmla="*/ 331 h 556"/>
                    <a:gd name="T36" fmla="*/ 14 w 68"/>
                    <a:gd name="T37" fmla="*/ 310 h 556"/>
                    <a:gd name="T38" fmla="*/ 14 w 68"/>
                    <a:gd name="T39" fmla="*/ 288 h 556"/>
                    <a:gd name="T40" fmla="*/ 16 w 68"/>
                    <a:gd name="T41" fmla="*/ 262 h 556"/>
                    <a:gd name="T42" fmla="*/ 16 w 68"/>
                    <a:gd name="T43" fmla="*/ 234 h 556"/>
                    <a:gd name="T44" fmla="*/ 16 w 68"/>
                    <a:gd name="T45" fmla="*/ 205 h 556"/>
                    <a:gd name="T46" fmla="*/ 17 w 68"/>
                    <a:gd name="T47" fmla="*/ 172 h 556"/>
                    <a:gd name="T48" fmla="*/ 17 w 68"/>
                    <a:gd name="T49" fmla="*/ 137 h 556"/>
                    <a:gd name="T50" fmla="*/ 17 w 68"/>
                    <a:gd name="T51" fmla="*/ 101 h 556"/>
                    <a:gd name="T52" fmla="*/ 17 w 68"/>
                    <a:gd name="T53" fmla="*/ 62 h 556"/>
                    <a:gd name="T54" fmla="*/ 17 w 68"/>
                    <a:gd name="T55" fmla="*/ 22 h 556"/>
                    <a:gd name="T56" fmla="*/ 23 w 68"/>
                    <a:gd name="T57" fmla="*/ 6 h 556"/>
                    <a:gd name="T58" fmla="*/ 34 w 68"/>
                    <a:gd name="T59" fmla="*/ 18 h 556"/>
                    <a:gd name="T60" fmla="*/ 42 w 68"/>
                    <a:gd name="T61" fmla="*/ 32 h 556"/>
                    <a:gd name="T62" fmla="*/ 56 w 68"/>
                    <a:gd name="T63" fmla="*/ 54 h 556"/>
                    <a:gd name="T64" fmla="*/ 60 w 68"/>
                    <a:gd name="T65" fmla="*/ 64 h 556"/>
                    <a:gd name="T66" fmla="*/ 63 w 68"/>
                    <a:gd name="T67" fmla="*/ 75 h 556"/>
                    <a:gd name="T68" fmla="*/ 66 w 68"/>
                    <a:gd name="T69" fmla="*/ 89 h 556"/>
                    <a:gd name="T70" fmla="*/ 67 w 68"/>
                    <a:gd name="T71" fmla="*/ 105 h 556"/>
                    <a:gd name="T72" fmla="*/ 68 w 68"/>
                    <a:gd name="T73" fmla="*/ 123 h 556"/>
                    <a:gd name="T74" fmla="*/ 68 w 68"/>
                    <a:gd name="T75" fmla="*/ 144 h 556"/>
                    <a:gd name="T76" fmla="*/ 68 w 68"/>
                    <a:gd name="T77" fmla="*/ 167 h 556"/>
                    <a:gd name="T78" fmla="*/ 67 w 68"/>
                    <a:gd name="T79" fmla="*/ 192 h 556"/>
                    <a:gd name="T80" fmla="*/ 66 w 68"/>
                    <a:gd name="T81" fmla="*/ 246 h 556"/>
                    <a:gd name="T82" fmla="*/ 64 w 68"/>
                    <a:gd name="T83" fmla="*/ 303 h 556"/>
                    <a:gd name="T84" fmla="*/ 61 w 68"/>
                    <a:gd name="T85" fmla="*/ 363 h 556"/>
                    <a:gd name="T86" fmla="*/ 60 w 68"/>
                    <a:gd name="T87" fmla="*/ 426 h 556"/>
                    <a:gd name="T88" fmla="*/ 59 w 68"/>
                    <a:gd name="T89" fmla="*/ 457 h 556"/>
                    <a:gd name="T90" fmla="*/ 56 w 68"/>
                    <a:gd name="T91" fmla="*/ 483 h 556"/>
                    <a:gd name="T92" fmla="*/ 54 w 68"/>
                    <a:gd name="T93" fmla="*/ 505 h 556"/>
                    <a:gd name="T94" fmla="*/ 52 w 68"/>
                    <a:gd name="T95" fmla="*/ 525 h 556"/>
                    <a:gd name="T96" fmla="*/ 49 w 68"/>
                    <a:gd name="T97" fmla="*/ 538 h 556"/>
                    <a:gd name="T98" fmla="*/ 46 w 68"/>
                    <a:gd name="T99" fmla="*/ 548 h 556"/>
                    <a:gd name="T100" fmla="*/ 43 w 68"/>
                    <a:gd name="T101" fmla="*/ 554 h 556"/>
                    <a:gd name="T102" fmla="*/ 41 w 68"/>
                    <a:gd name="T103" fmla="*/ 556 h 556"/>
                    <a:gd name="T104" fmla="*/ 35 w 68"/>
                    <a:gd name="T105" fmla="*/ 554 h 556"/>
                    <a:gd name="T106" fmla="*/ 28 w 68"/>
                    <a:gd name="T107" fmla="*/ 547 h 556"/>
                    <a:gd name="T108" fmla="*/ 21 w 68"/>
                    <a:gd name="T109" fmla="*/ 537 h 556"/>
                    <a:gd name="T110" fmla="*/ 13 w 68"/>
                    <a:gd name="T111" fmla="*/ 522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8" h="556">
                      <a:moveTo>
                        <a:pt x="13" y="522"/>
                      </a:moveTo>
                      <a:lnTo>
                        <a:pt x="10" y="513"/>
                      </a:lnTo>
                      <a:lnTo>
                        <a:pt x="9" y="505"/>
                      </a:lnTo>
                      <a:lnTo>
                        <a:pt x="6" y="498"/>
                      </a:lnTo>
                      <a:lnTo>
                        <a:pt x="5" y="491"/>
                      </a:lnTo>
                      <a:lnTo>
                        <a:pt x="3" y="486"/>
                      </a:lnTo>
                      <a:lnTo>
                        <a:pt x="3" y="482"/>
                      </a:lnTo>
                      <a:lnTo>
                        <a:pt x="2" y="479"/>
                      </a:lnTo>
                      <a:lnTo>
                        <a:pt x="2" y="476"/>
                      </a:lnTo>
                      <a:lnTo>
                        <a:pt x="2" y="475"/>
                      </a:lnTo>
                      <a:lnTo>
                        <a:pt x="0" y="473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6"/>
                      </a:lnTo>
                      <a:lnTo>
                        <a:pt x="0" y="464"/>
                      </a:lnTo>
                      <a:lnTo>
                        <a:pt x="0" y="459"/>
                      </a:lnTo>
                      <a:lnTo>
                        <a:pt x="2" y="455"/>
                      </a:lnTo>
                      <a:lnTo>
                        <a:pt x="2" y="450"/>
                      </a:lnTo>
                      <a:lnTo>
                        <a:pt x="3" y="446"/>
                      </a:lnTo>
                      <a:lnTo>
                        <a:pt x="3" y="440"/>
                      </a:lnTo>
                      <a:lnTo>
                        <a:pt x="5" y="433"/>
                      </a:lnTo>
                      <a:lnTo>
                        <a:pt x="6" y="428"/>
                      </a:lnTo>
                      <a:lnTo>
                        <a:pt x="7" y="421"/>
                      </a:lnTo>
                      <a:lnTo>
                        <a:pt x="9" y="412"/>
                      </a:lnTo>
                      <a:lnTo>
                        <a:pt x="10" y="406"/>
                      </a:lnTo>
                      <a:lnTo>
                        <a:pt x="10" y="401"/>
                      </a:lnTo>
                      <a:lnTo>
                        <a:pt x="10" y="397"/>
                      </a:lnTo>
                      <a:lnTo>
                        <a:pt x="10" y="392"/>
                      </a:lnTo>
                      <a:lnTo>
                        <a:pt x="12" y="386"/>
                      </a:lnTo>
                      <a:lnTo>
                        <a:pt x="12" y="381"/>
                      </a:lnTo>
                      <a:lnTo>
                        <a:pt x="12" y="374"/>
                      </a:lnTo>
                      <a:lnTo>
                        <a:pt x="12" y="367"/>
                      </a:lnTo>
                      <a:lnTo>
                        <a:pt x="13" y="358"/>
                      </a:lnTo>
                      <a:lnTo>
                        <a:pt x="13" y="350"/>
                      </a:lnTo>
                      <a:lnTo>
                        <a:pt x="13" y="340"/>
                      </a:lnTo>
                      <a:lnTo>
                        <a:pt x="13" y="331"/>
                      </a:lnTo>
                      <a:lnTo>
                        <a:pt x="14" y="321"/>
                      </a:lnTo>
                      <a:lnTo>
                        <a:pt x="14" y="310"/>
                      </a:lnTo>
                      <a:lnTo>
                        <a:pt x="14" y="299"/>
                      </a:lnTo>
                      <a:lnTo>
                        <a:pt x="14" y="288"/>
                      </a:lnTo>
                      <a:lnTo>
                        <a:pt x="14" y="275"/>
                      </a:lnTo>
                      <a:lnTo>
                        <a:pt x="16" y="262"/>
                      </a:lnTo>
                      <a:lnTo>
                        <a:pt x="16" y="248"/>
                      </a:lnTo>
                      <a:lnTo>
                        <a:pt x="16" y="234"/>
                      </a:lnTo>
                      <a:lnTo>
                        <a:pt x="16" y="220"/>
                      </a:lnTo>
                      <a:lnTo>
                        <a:pt x="16" y="205"/>
                      </a:lnTo>
                      <a:lnTo>
                        <a:pt x="16" y="188"/>
                      </a:lnTo>
                      <a:lnTo>
                        <a:pt x="17" y="172"/>
                      </a:lnTo>
                      <a:lnTo>
                        <a:pt x="17" y="155"/>
                      </a:lnTo>
                      <a:lnTo>
                        <a:pt x="17" y="137"/>
                      </a:lnTo>
                      <a:lnTo>
                        <a:pt x="17" y="119"/>
                      </a:lnTo>
                      <a:lnTo>
                        <a:pt x="17" y="101"/>
                      </a:lnTo>
                      <a:lnTo>
                        <a:pt x="17" y="82"/>
                      </a:lnTo>
                      <a:lnTo>
                        <a:pt x="17" y="62"/>
                      </a:lnTo>
                      <a:lnTo>
                        <a:pt x="17" y="41"/>
                      </a:lnTo>
                      <a:lnTo>
                        <a:pt x="17" y="22"/>
                      </a:lnTo>
                      <a:lnTo>
                        <a:pt x="17" y="0"/>
                      </a:lnTo>
                      <a:lnTo>
                        <a:pt x="23" y="6"/>
                      </a:lnTo>
                      <a:lnTo>
                        <a:pt x="28" y="11"/>
                      </a:lnTo>
                      <a:lnTo>
                        <a:pt x="34" y="18"/>
                      </a:lnTo>
                      <a:lnTo>
                        <a:pt x="38" y="25"/>
                      </a:lnTo>
                      <a:lnTo>
                        <a:pt x="42" y="32"/>
                      </a:lnTo>
                      <a:lnTo>
                        <a:pt x="48" y="39"/>
                      </a:lnTo>
                      <a:lnTo>
                        <a:pt x="56" y="54"/>
                      </a:lnTo>
                      <a:lnTo>
                        <a:pt x="57" y="58"/>
                      </a:lnTo>
                      <a:lnTo>
                        <a:pt x="60" y="64"/>
                      </a:lnTo>
                      <a:lnTo>
                        <a:pt x="61" y="69"/>
                      </a:lnTo>
                      <a:lnTo>
                        <a:pt x="63" y="75"/>
                      </a:lnTo>
                      <a:lnTo>
                        <a:pt x="64" y="82"/>
                      </a:lnTo>
                      <a:lnTo>
                        <a:pt x="66" y="89"/>
                      </a:lnTo>
                      <a:lnTo>
                        <a:pt x="67" y="97"/>
                      </a:lnTo>
                      <a:lnTo>
                        <a:pt x="67" y="105"/>
                      </a:lnTo>
                      <a:lnTo>
                        <a:pt x="68" y="113"/>
                      </a:lnTo>
                      <a:lnTo>
                        <a:pt x="68" y="123"/>
                      </a:lnTo>
                      <a:lnTo>
                        <a:pt x="68" y="133"/>
                      </a:lnTo>
                      <a:lnTo>
                        <a:pt x="68" y="144"/>
                      </a:lnTo>
                      <a:lnTo>
                        <a:pt x="68" y="155"/>
                      </a:lnTo>
                      <a:lnTo>
                        <a:pt x="68" y="167"/>
                      </a:lnTo>
                      <a:lnTo>
                        <a:pt x="68" y="180"/>
                      </a:lnTo>
                      <a:lnTo>
                        <a:pt x="67" y="192"/>
                      </a:lnTo>
                      <a:lnTo>
                        <a:pt x="66" y="219"/>
                      </a:lnTo>
                      <a:lnTo>
                        <a:pt x="66" y="246"/>
                      </a:lnTo>
                      <a:lnTo>
                        <a:pt x="64" y="274"/>
                      </a:lnTo>
                      <a:lnTo>
                        <a:pt x="64" y="303"/>
                      </a:lnTo>
                      <a:lnTo>
                        <a:pt x="63" y="332"/>
                      </a:lnTo>
                      <a:lnTo>
                        <a:pt x="61" y="363"/>
                      </a:lnTo>
                      <a:lnTo>
                        <a:pt x="61" y="394"/>
                      </a:lnTo>
                      <a:lnTo>
                        <a:pt x="60" y="426"/>
                      </a:lnTo>
                      <a:lnTo>
                        <a:pt x="59" y="443"/>
                      </a:lnTo>
                      <a:lnTo>
                        <a:pt x="59" y="457"/>
                      </a:lnTo>
                      <a:lnTo>
                        <a:pt x="57" y="471"/>
                      </a:lnTo>
                      <a:lnTo>
                        <a:pt x="56" y="483"/>
                      </a:lnTo>
                      <a:lnTo>
                        <a:pt x="54" y="495"/>
                      </a:lnTo>
                      <a:lnTo>
                        <a:pt x="54" y="505"/>
                      </a:lnTo>
                      <a:lnTo>
                        <a:pt x="53" y="515"/>
                      </a:lnTo>
                      <a:lnTo>
                        <a:pt x="52" y="525"/>
                      </a:lnTo>
                      <a:lnTo>
                        <a:pt x="50" y="531"/>
                      </a:lnTo>
                      <a:lnTo>
                        <a:pt x="49" y="538"/>
                      </a:lnTo>
                      <a:lnTo>
                        <a:pt x="48" y="544"/>
                      </a:lnTo>
                      <a:lnTo>
                        <a:pt x="46" y="548"/>
                      </a:lnTo>
                      <a:lnTo>
                        <a:pt x="45" y="551"/>
                      </a:lnTo>
                      <a:lnTo>
                        <a:pt x="43" y="554"/>
                      </a:lnTo>
                      <a:lnTo>
                        <a:pt x="42" y="555"/>
                      </a:lnTo>
                      <a:lnTo>
                        <a:pt x="41" y="556"/>
                      </a:lnTo>
                      <a:lnTo>
                        <a:pt x="38" y="555"/>
                      </a:lnTo>
                      <a:lnTo>
                        <a:pt x="35" y="554"/>
                      </a:lnTo>
                      <a:lnTo>
                        <a:pt x="31" y="551"/>
                      </a:lnTo>
                      <a:lnTo>
                        <a:pt x="28" y="547"/>
                      </a:lnTo>
                      <a:lnTo>
                        <a:pt x="25" y="543"/>
                      </a:lnTo>
                      <a:lnTo>
                        <a:pt x="21" y="537"/>
                      </a:lnTo>
                      <a:lnTo>
                        <a:pt x="17" y="530"/>
                      </a:lnTo>
                      <a:lnTo>
                        <a:pt x="13" y="522"/>
                      </a:lnTo>
                      <a:lnTo>
                        <a:pt x="13" y="52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35"/>
                <p:cNvSpPr/>
                <p:nvPr/>
              </p:nvSpPr>
              <p:spPr bwMode="auto">
                <a:xfrm>
                  <a:off x="2727325" y="-160337"/>
                  <a:ext cx="401637" cy="660400"/>
                </a:xfrm>
                <a:custGeom>
                  <a:avLst/>
                  <a:gdLst>
                    <a:gd name="T0" fmla="*/ 124 w 505"/>
                    <a:gd name="T1" fmla="*/ 746 h 831"/>
                    <a:gd name="T2" fmla="*/ 84 w 505"/>
                    <a:gd name="T3" fmla="*/ 782 h 831"/>
                    <a:gd name="T4" fmla="*/ 51 w 505"/>
                    <a:gd name="T5" fmla="*/ 809 h 831"/>
                    <a:gd name="T6" fmla="*/ 36 w 505"/>
                    <a:gd name="T7" fmla="*/ 819 h 831"/>
                    <a:gd name="T8" fmla="*/ 24 w 505"/>
                    <a:gd name="T9" fmla="*/ 826 h 831"/>
                    <a:gd name="T10" fmla="*/ 7 w 505"/>
                    <a:gd name="T11" fmla="*/ 831 h 831"/>
                    <a:gd name="T12" fmla="*/ 1 w 505"/>
                    <a:gd name="T13" fmla="*/ 830 h 831"/>
                    <a:gd name="T14" fmla="*/ 1 w 505"/>
                    <a:gd name="T15" fmla="*/ 824 h 831"/>
                    <a:gd name="T16" fmla="*/ 8 w 505"/>
                    <a:gd name="T17" fmla="*/ 815 h 831"/>
                    <a:gd name="T18" fmla="*/ 20 w 505"/>
                    <a:gd name="T19" fmla="*/ 800 h 831"/>
                    <a:gd name="T20" fmla="*/ 37 w 505"/>
                    <a:gd name="T21" fmla="*/ 780 h 831"/>
                    <a:gd name="T22" fmla="*/ 60 w 505"/>
                    <a:gd name="T23" fmla="*/ 755 h 831"/>
                    <a:gd name="T24" fmla="*/ 108 w 505"/>
                    <a:gd name="T25" fmla="*/ 710 h 831"/>
                    <a:gd name="T26" fmla="*/ 163 w 505"/>
                    <a:gd name="T27" fmla="*/ 646 h 831"/>
                    <a:gd name="T28" fmla="*/ 215 w 505"/>
                    <a:gd name="T29" fmla="*/ 575 h 831"/>
                    <a:gd name="T30" fmla="*/ 276 w 505"/>
                    <a:gd name="T31" fmla="*/ 472 h 831"/>
                    <a:gd name="T32" fmla="*/ 318 w 505"/>
                    <a:gd name="T33" fmla="*/ 390 h 831"/>
                    <a:gd name="T34" fmla="*/ 355 w 505"/>
                    <a:gd name="T35" fmla="*/ 308 h 831"/>
                    <a:gd name="T36" fmla="*/ 384 w 505"/>
                    <a:gd name="T37" fmla="*/ 228 h 831"/>
                    <a:gd name="T38" fmla="*/ 408 w 505"/>
                    <a:gd name="T39" fmla="*/ 149 h 831"/>
                    <a:gd name="T40" fmla="*/ 418 w 505"/>
                    <a:gd name="T41" fmla="*/ 112 h 831"/>
                    <a:gd name="T42" fmla="*/ 423 w 505"/>
                    <a:gd name="T43" fmla="*/ 83 h 831"/>
                    <a:gd name="T44" fmla="*/ 426 w 505"/>
                    <a:gd name="T45" fmla="*/ 59 h 831"/>
                    <a:gd name="T46" fmla="*/ 427 w 505"/>
                    <a:gd name="T47" fmla="*/ 42 h 831"/>
                    <a:gd name="T48" fmla="*/ 424 w 505"/>
                    <a:gd name="T49" fmla="*/ 30 h 831"/>
                    <a:gd name="T50" fmla="*/ 419 w 505"/>
                    <a:gd name="T51" fmla="*/ 19 h 831"/>
                    <a:gd name="T52" fmla="*/ 418 w 505"/>
                    <a:gd name="T53" fmla="*/ 9 h 831"/>
                    <a:gd name="T54" fmla="*/ 423 w 505"/>
                    <a:gd name="T55" fmla="*/ 2 h 831"/>
                    <a:gd name="T56" fmla="*/ 436 w 505"/>
                    <a:gd name="T57" fmla="*/ 0 h 831"/>
                    <a:gd name="T58" fmla="*/ 454 w 505"/>
                    <a:gd name="T59" fmla="*/ 4 h 831"/>
                    <a:gd name="T60" fmla="*/ 476 w 505"/>
                    <a:gd name="T61" fmla="*/ 16 h 831"/>
                    <a:gd name="T62" fmla="*/ 492 w 505"/>
                    <a:gd name="T63" fmla="*/ 29 h 831"/>
                    <a:gd name="T64" fmla="*/ 502 w 505"/>
                    <a:gd name="T65" fmla="*/ 41 h 831"/>
                    <a:gd name="T66" fmla="*/ 503 w 505"/>
                    <a:gd name="T67" fmla="*/ 51 h 831"/>
                    <a:gd name="T68" fmla="*/ 498 w 505"/>
                    <a:gd name="T69" fmla="*/ 70 h 831"/>
                    <a:gd name="T70" fmla="*/ 490 w 505"/>
                    <a:gd name="T71" fmla="*/ 98 h 831"/>
                    <a:gd name="T72" fmla="*/ 477 w 505"/>
                    <a:gd name="T73" fmla="*/ 137 h 831"/>
                    <a:gd name="T74" fmla="*/ 459 w 505"/>
                    <a:gd name="T75" fmla="*/ 185 h 831"/>
                    <a:gd name="T76" fmla="*/ 431 w 505"/>
                    <a:gd name="T77" fmla="*/ 264 h 831"/>
                    <a:gd name="T78" fmla="*/ 383 w 505"/>
                    <a:gd name="T79" fmla="*/ 380 h 831"/>
                    <a:gd name="T80" fmla="*/ 328 w 505"/>
                    <a:gd name="T81" fmla="*/ 487 h 831"/>
                    <a:gd name="T82" fmla="*/ 287 w 505"/>
                    <a:gd name="T83" fmla="*/ 553 h 831"/>
                    <a:gd name="T84" fmla="*/ 257 w 505"/>
                    <a:gd name="T85" fmla="*/ 596 h 831"/>
                    <a:gd name="T86" fmla="*/ 227 w 505"/>
                    <a:gd name="T87" fmla="*/ 636 h 831"/>
                    <a:gd name="T88" fmla="*/ 199 w 505"/>
                    <a:gd name="T89" fmla="*/ 671 h 831"/>
                    <a:gd name="T90" fmla="*/ 171 w 505"/>
                    <a:gd name="T91" fmla="*/ 700 h 831"/>
                    <a:gd name="T92" fmla="*/ 155 w 505"/>
                    <a:gd name="T93" fmla="*/ 716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5" h="831">
                      <a:moveTo>
                        <a:pt x="155" y="716"/>
                      </a:moveTo>
                      <a:lnTo>
                        <a:pt x="139" y="732"/>
                      </a:lnTo>
                      <a:lnTo>
                        <a:pt x="124" y="746"/>
                      </a:lnTo>
                      <a:lnTo>
                        <a:pt x="110" y="759"/>
                      </a:lnTo>
                      <a:lnTo>
                        <a:pt x="96" y="770"/>
                      </a:lnTo>
                      <a:lnTo>
                        <a:pt x="84" y="782"/>
                      </a:lnTo>
                      <a:lnTo>
                        <a:pt x="72" y="791"/>
                      </a:lnTo>
                      <a:lnTo>
                        <a:pt x="60" y="801"/>
                      </a:lnTo>
                      <a:lnTo>
                        <a:pt x="51" y="809"/>
                      </a:lnTo>
                      <a:lnTo>
                        <a:pt x="45" y="812"/>
                      </a:lnTo>
                      <a:lnTo>
                        <a:pt x="41" y="816"/>
                      </a:lnTo>
                      <a:lnTo>
                        <a:pt x="36" y="819"/>
                      </a:lnTo>
                      <a:lnTo>
                        <a:pt x="31" y="822"/>
                      </a:lnTo>
                      <a:lnTo>
                        <a:pt x="27" y="824"/>
                      </a:lnTo>
                      <a:lnTo>
                        <a:pt x="24" y="826"/>
                      </a:lnTo>
                      <a:lnTo>
                        <a:pt x="16" y="829"/>
                      </a:lnTo>
                      <a:lnTo>
                        <a:pt x="11" y="830"/>
                      </a:lnTo>
                      <a:lnTo>
                        <a:pt x="7" y="831"/>
                      </a:lnTo>
                      <a:lnTo>
                        <a:pt x="2" y="831"/>
                      </a:lnTo>
                      <a:lnTo>
                        <a:pt x="1" y="830"/>
                      </a:lnTo>
                      <a:lnTo>
                        <a:pt x="1" y="830"/>
                      </a:lnTo>
                      <a:lnTo>
                        <a:pt x="0" y="829"/>
                      </a:lnTo>
                      <a:lnTo>
                        <a:pt x="1" y="827"/>
                      </a:lnTo>
                      <a:lnTo>
                        <a:pt x="1" y="824"/>
                      </a:lnTo>
                      <a:lnTo>
                        <a:pt x="2" y="822"/>
                      </a:lnTo>
                      <a:lnTo>
                        <a:pt x="5" y="819"/>
                      </a:lnTo>
                      <a:lnTo>
                        <a:pt x="8" y="815"/>
                      </a:lnTo>
                      <a:lnTo>
                        <a:pt x="11" y="811"/>
                      </a:lnTo>
                      <a:lnTo>
                        <a:pt x="15" y="805"/>
                      </a:lnTo>
                      <a:lnTo>
                        <a:pt x="20" y="800"/>
                      </a:lnTo>
                      <a:lnTo>
                        <a:pt x="24" y="794"/>
                      </a:lnTo>
                      <a:lnTo>
                        <a:pt x="31" y="787"/>
                      </a:lnTo>
                      <a:lnTo>
                        <a:pt x="37" y="780"/>
                      </a:lnTo>
                      <a:lnTo>
                        <a:pt x="45" y="772"/>
                      </a:lnTo>
                      <a:lnTo>
                        <a:pt x="52" y="764"/>
                      </a:lnTo>
                      <a:lnTo>
                        <a:pt x="60" y="755"/>
                      </a:lnTo>
                      <a:lnTo>
                        <a:pt x="70" y="746"/>
                      </a:lnTo>
                      <a:lnTo>
                        <a:pt x="88" y="728"/>
                      </a:lnTo>
                      <a:lnTo>
                        <a:pt x="108" y="710"/>
                      </a:lnTo>
                      <a:lnTo>
                        <a:pt x="126" y="689"/>
                      </a:lnTo>
                      <a:lnTo>
                        <a:pt x="144" y="668"/>
                      </a:lnTo>
                      <a:lnTo>
                        <a:pt x="163" y="646"/>
                      </a:lnTo>
                      <a:lnTo>
                        <a:pt x="181" y="624"/>
                      </a:lnTo>
                      <a:lnTo>
                        <a:pt x="199" y="600"/>
                      </a:lnTo>
                      <a:lnTo>
                        <a:pt x="215" y="575"/>
                      </a:lnTo>
                      <a:lnTo>
                        <a:pt x="246" y="524"/>
                      </a:lnTo>
                      <a:lnTo>
                        <a:pt x="261" y="498"/>
                      </a:lnTo>
                      <a:lnTo>
                        <a:pt x="276" y="472"/>
                      </a:lnTo>
                      <a:lnTo>
                        <a:pt x="290" y="445"/>
                      </a:lnTo>
                      <a:lnTo>
                        <a:pt x="304" y="418"/>
                      </a:lnTo>
                      <a:lnTo>
                        <a:pt x="318" y="390"/>
                      </a:lnTo>
                      <a:lnTo>
                        <a:pt x="332" y="362"/>
                      </a:lnTo>
                      <a:lnTo>
                        <a:pt x="343" y="334"/>
                      </a:lnTo>
                      <a:lnTo>
                        <a:pt x="355" y="308"/>
                      </a:lnTo>
                      <a:lnTo>
                        <a:pt x="365" y="282"/>
                      </a:lnTo>
                      <a:lnTo>
                        <a:pt x="375" y="256"/>
                      </a:lnTo>
                      <a:lnTo>
                        <a:pt x="384" y="228"/>
                      </a:lnTo>
                      <a:lnTo>
                        <a:pt x="393" y="202"/>
                      </a:lnTo>
                      <a:lnTo>
                        <a:pt x="401" y="175"/>
                      </a:lnTo>
                      <a:lnTo>
                        <a:pt x="408" y="149"/>
                      </a:lnTo>
                      <a:lnTo>
                        <a:pt x="412" y="135"/>
                      </a:lnTo>
                      <a:lnTo>
                        <a:pt x="415" y="124"/>
                      </a:lnTo>
                      <a:lnTo>
                        <a:pt x="418" y="112"/>
                      </a:lnTo>
                      <a:lnTo>
                        <a:pt x="419" y="102"/>
                      </a:lnTo>
                      <a:lnTo>
                        <a:pt x="422" y="92"/>
                      </a:lnTo>
                      <a:lnTo>
                        <a:pt x="423" y="83"/>
                      </a:lnTo>
                      <a:lnTo>
                        <a:pt x="424" y="74"/>
                      </a:lnTo>
                      <a:lnTo>
                        <a:pt x="426" y="66"/>
                      </a:lnTo>
                      <a:lnTo>
                        <a:pt x="426" y="59"/>
                      </a:lnTo>
                      <a:lnTo>
                        <a:pt x="427" y="52"/>
                      </a:lnTo>
                      <a:lnTo>
                        <a:pt x="427" y="47"/>
                      </a:lnTo>
                      <a:lnTo>
                        <a:pt x="427" y="42"/>
                      </a:lnTo>
                      <a:lnTo>
                        <a:pt x="426" y="37"/>
                      </a:lnTo>
                      <a:lnTo>
                        <a:pt x="426" y="34"/>
                      </a:lnTo>
                      <a:lnTo>
                        <a:pt x="424" y="30"/>
                      </a:lnTo>
                      <a:lnTo>
                        <a:pt x="423" y="27"/>
                      </a:lnTo>
                      <a:lnTo>
                        <a:pt x="420" y="23"/>
                      </a:lnTo>
                      <a:lnTo>
                        <a:pt x="419" y="19"/>
                      </a:lnTo>
                      <a:lnTo>
                        <a:pt x="418" y="15"/>
                      </a:lnTo>
                      <a:lnTo>
                        <a:pt x="418" y="12"/>
                      </a:lnTo>
                      <a:lnTo>
                        <a:pt x="418" y="9"/>
                      </a:lnTo>
                      <a:lnTo>
                        <a:pt x="419" y="6"/>
                      </a:lnTo>
                      <a:lnTo>
                        <a:pt x="420" y="4"/>
                      </a:lnTo>
                      <a:lnTo>
                        <a:pt x="423" y="2"/>
                      </a:lnTo>
                      <a:lnTo>
                        <a:pt x="427" y="1"/>
                      </a:lnTo>
                      <a:lnTo>
                        <a:pt x="430" y="1"/>
                      </a:lnTo>
                      <a:lnTo>
                        <a:pt x="436" y="0"/>
                      </a:lnTo>
                      <a:lnTo>
                        <a:pt x="441" y="1"/>
                      </a:lnTo>
                      <a:lnTo>
                        <a:pt x="447" y="1"/>
                      </a:lnTo>
                      <a:lnTo>
                        <a:pt x="454" y="4"/>
                      </a:lnTo>
                      <a:lnTo>
                        <a:pt x="462" y="6"/>
                      </a:lnTo>
                      <a:lnTo>
                        <a:pt x="470" y="11"/>
                      </a:lnTo>
                      <a:lnTo>
                        <a:pt x="476" y="16"/>
                      </a:lnTo>
                      <a:lnTo>
                        <a:pt x="483" y="20"/>
                      </a:lnTo>
                      <a:lnTo>
                        <a:pt x="488" y="24"/>
                      </a:lnTo>
                      <a:lnTo>
                        <a:pt x="492" y="29"/>
                      </a:lnTo>
                      <a:lnTo>
                        <a:pt x="496" y="33"/>
                      </a:lnTo>
                      <a:lnTo>
                        <a:pt x="499" y="37"/>
                      </a:lnTo>
                      <a:lnTo>
                        <a:pt x="502" y="41"/>
                      </a:lnTo>
                      <a:lnTo>
                        <a:pt x="505" y="44"/>
                      </a:lnTo>
                      <a:lnTo>
                        <a:pt x="503" y="47"/>
                      </a:lnTo>
                      <a:lnTo>
                        <a:pt x="503" y="51"/>
                      </a:lnTo>
                      <a:lnTo>
                        <a:pt x="502" y="56"/>
                      </a:lnTo>
                      <a:lnTo>
                        <a:pt x="501" y="62"/>
                      </a:lnTo>
                      <a:lnTo>
                        <a:pt x="498" y="70"/>
                      </a:lnTo>
                      <a:lnTo>
                        <a:pt x="496" y="78"/>
                      </a:lnTo>
                      <a:lnTo>
                        <a:pt x="492" y="87"/>
                      </a:lnTo>
                      <a:lnTo>
                        <a:pt x="490" y="98"/>
                      </a:lnTo>
                      <a:lnTo>
                        <a:pt x="485" y="110"/>
                      </a:lnTo>
                      <a:lnTo>
                        <a:pt x="481" y="123"/>
                      </a:lnTo>
                      <a:lnTo>
                        <a:pt x="477" y="137"/>
                      </a:lnTo>
                      <a:lnTo>
                        <a:pt x="472" y="152"/>
                      </a:lnTo>
                      <a:lnTo>
                        <a:pt x="466" y="168"/>
                      </a:lnTo>
                      <a:lnTo>
                        <a:pt x="459" y="185"/>
                      </a:lnTo>
                      <a:lnTo>
                        <a:pt x="454" y="204"/>
                      </a:lnTo>
                      <a:lnTo>
                        <a:pt x="447" y="224"/>
                      </a:lnTo>
                      <a:lnTo>
                        <a:pt x="431" y="264"/>
                      </a:lnTo>
                      <a:lnTo>
                        <a:pt x="416" y="304"/>
                      </a:lnTo>
                      <a:lnTo>
                        <a:pt x="400" y="343"/>
                      </a:lnTo>
                      <a:lnTo>
                        <a:pt x="383" y="380"/>
                      </a:lnTo>
                      <a:lnTo>
                        <a:pt x="365" y="416"/>
                      </a:lnTo>
                      <a:lnTo>
                        <a:pt x="347" y="452"/>
                      </a:lnTo>
                      <a:lnTo>
                        <a:pt x="328" y="487"/>
                      </a:lnTo>
                      <a:lnTo>
                        <a:pt x="308" y="520"/>
                      </a:lnTo>
                      <a:lnTo>
                        <a:pt x="297" y="537"/>
                      </a:lnTo>
                      <a:lnTo>
                        <a:pt x="287" y="553"/>
                      </a:lnTo>
                      <a:lnTo>
                        <a:pt x="276" y="568"/>
                      </a:lnTo>
                      <a:lnTo>
                        <a:pt x="267" y="582"/>
                      </a:lnTo>
                      <a:lnTo>
                        <a:pt x="257" y="596"/>
                      </a:lnTo>
                      <a:lnTo>
                        <a:pt x="246" y="610"/>
                      </a:lnTo>
                      <a:lnTo>
                        <a:pt x="236" y="624"/>
                      </a:lnTo>
                      <a:lnTo>
                        <a:pt x="227" y="636"/>
                      </a:lnTo>
                      <a:lnTo>
                        <a:pt x="217" y="647"/>
                      </a:lnTo>
                      <a:lnTo>
                        <a:pt x="209" y="660"/>
                      </a:lnTo>
                      <a:lnTo>
                        <a:pt x="199" y="671"/>
                      </a:lnTo>
                      <a:lnTo>
                        <a:pt x="189" y="681"/>
                      </a:lnTo>
                      <a:lnTo>
                        <a:pt x="181" y="690"/>
                      </a:lnTo>
                      <a:lnTo>
                        <a:pt x="171" y="700"/>
                      </a:lnTo>
                      <a:lnTo>
                        <a:pt x="163" y="708"/>
                      </a:lnTo>
                      <a:lnTo>
                        <a:pt x="155" y="716"/>
                      </a:lnTo>
                      <a:lnTo>
                        <a:pt x="155" y="7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36"/>
                <p:cNvSpPr/>
                <p:nvPr/>
              </p:nvSpPr>
              <p:spPr bwMode="auto">
                <a:xfrm>
                  <a:off x="2941638" y="441325"/>
                  <a:ext cx="498475" cy="96838"/>
                </a:xfrm>
                <a:custGeom>
                  <a:avLst/>
                  <a:gdLst>
                    <a:gd name="T0" fmla="*/ 230 w 627"/>
                    <a:gd name="T1" fmla="*/ 54 h 122"/>
                    <a:gd name="T2" fmla="*/ 297 w 627"/>
                    <a:gd name="T3" fmla="*/ 40 h 122"/>
                    <a:gd name="T4" fmla="*/ 363 w 627"/>
                    <a:gd name="T5" fmla="*/ 26 h 122"/>
                    <a:gd name="T6" fmla="*/ 406 w 627"/>
                    <a:gd name="T7" fmla="*/ 17 h 122"/>
                    <a:gd name="T8" fmla="*/ 445 w 627"/>
                    <a:gd name="T9" fmla="*/ 10 h 122"/>
                    <a:gd name="T10" fmla="*/ 479 w 627"/>
                    <a:gd name="T11" fmla="*/ 4 h 122"/>
                    <a:gd name="T12" fmla="*/ 500 w 627"/>
                    <a:gd name="T13" fmla="*/ 1 h 122"/>
                    <a:gd name="T14" fmla="*/ 514 w 627"/>
                    <a:gd name="T15" fmla="*/ 1 h 122"/>
                    <a:gd name="T16" fmla="*/ 531 w 627"/>
                    <a:gd name="T17" fmla="*/ 1 h 122"/>
                    <a:gd name="T18" fmla="*/ 553 w 627"/>
                    <a:gd name="T19" fmla="*/ 3 h 122"/>
                    <a:gd name="T20" fmla="*/ 572 w 627"/>
                    <a:gd name="T21" fmla="*/ 7 h 122"/>
                    <a:gd name="T22" fmla="*/ 589 w 627"/>
                    <a:gd name="T23" fmla="*/ 12 h 122"/>
                    <a:gd name="T24" fmla="*/ 602 w 627"/>
                    <a:gd name="T25" fmla="*/ 22 h 122"/>
                    <a:gd name="T26" fmla="*/ 614 w 627"/>
                    <a:gd name="T27" fmla="*/ 30 h 122"/>
                    <a:gd name="T28" fmla="*/ 620 w 627"/>
                    <a:gd name="T29" fmla="*/ 37 h 122"/>
                    <a:gd name="T30" fmla="*/ 626 w 627"/>
                    <a:gd name="T31" fmla="*/ 46 h 122"/>
                    <a:gd name="T32" fmla="*/ 627 w 627"/>
                    <a:gd name="T33" fmla="*/ 53 h 122"/>
                    <a:gd name="T34" fmla="*/ 625 w 627"/>
                    <a:gd name="T35" fmla="*/ 57 h 122"/>
                    <a:gd name="T36" fmla="*/ 618 w 627"/>
                    <a:gd name="T37" fmla="*/ 60 h 122"/>
                    <a:gd name="T38" fmla="*/ 609 w 627"/>
                    <a:gd name="T39" fmla="*/ 62 h 122"/>
                    <a:gd name="T40" fmla="*/ 598 w 627"/>
                    <a:gd name="T41" fmla="*/ 65 h 122"/>
                    <a:gd name="T42" fmla="*/ 583 w 627"/>
                    <a:gd name="T43" fmla="*/ 66 h 122"/>
                    <a:gd name="T44" fmla="*/ 567 w 627"/>
                    <a:gd name="T45" fmla="*/ 66 h 122"/>
                    <a:gd name="T46" fmla="*/ 546 w 627"/>
                    <a:gd name="T47" fmla="*/ 68 h 122"/>
                    <a:gd name="T48" fmla="*/ 513 w 627"/>
                    <a:gd name="T49" fmla="*/ 68 h 122"/>
                    <a:gd name="T50" fmla="*/ 468 w 627"/>
                    <a:gd name="T51" fmla="*/ 69 h 122"/>
                    <a:gd name="T52" fmla="*/ 425 w 627"/>
                    <a:gd name="T53" fmla="*/ 71 h 122"/>
                    <a:gd name="T54" fmla="*/ 385 w 627"/>
                    <a:gd name="T55" fmla="*/ 75 h 122"/>
                    <a:gd name="T56" fmla="*/ 346 w 627"/>
                    <a:gd name="T57" fmla="*/ 79 h 122"/>
                    <a:gd name="T58" fmla="*/ 305 w 627"/>
                    <a:gd name="T59" fmla="*/ 86 h 122"/>
                    <a:gd name="T60" fmla="*/ 259 w 627"/>
                    <a:gd name="T61" fmla="*/ 93 h 122"/>
                    <a:gd name="T62" fmla="*/ 211 w 627"/>
                    <a:gd name="T63" fmla="*/ 101 h 122"/>
                    <a:gd name="T64" fmla="*/ 172 w 627"/>
                    <a:gd name="T65" fmla="*/ 108 h 122"/>
                    <a:gd name="T66" fmla="*/ 149 w 627"/>
                    <a:gd name="T67" fmla="*/ 111 h 122"/>
                    <a:gd name="T68" fmla="*/ 128 w 627"/>
                    <a:gd name="T69" fmla="*/ 115 h 122"/>
                    <a:gd name="T70" fmla="*/ 110 w 627"/>
                    <a:gd name="T71" fmla="*/ 118 h 122"/>
                    <a:gd name="T72" fmla="*/ 95 w 627"/>
                    <a:gd name="T73" fmla="*/ 119 h 122"/>
                    <a:gd name="T74" fmla="*/ 82 w 627"/>
                    <a:gd name="T75" fmla="*/ 120 h 122"/>
                    <a:gd name="T76" fmla="*/ 72 w 627"/>
                    <a:gd name="T77" fmla="*/ 122 h 122"/>
                    <a:gd name="T78" fmla="*/ 64 w 627"/>
                    <a:gd name="T79" fmla="*/ 122 h 122"/>
                    <a:gd name="T80" fmla="*/ 57 w 627"/>
                    <a:gd name="T81" fmla="*/ 122 h 122"/>
                    <a:gd name="T82" fmla="*/ 45 w 627"/>
                    <a:gd name="T83" fmla="*/ 116 h 122"/>
                    <a:gd name="T84" fmla="*/ 28 w 627"/>
                    <a:gd name="T85" fmla="*/ 107 h 122"/>
                    <a:gd name="T86" fmla="*/ 10 w 627"/>
                    <a:gd name="T87" fmla="*/ 93 h 122"/>
                    <a:gd name="T88" fmla="*/ 31 w 627"/>
                    <a:gd name="T89" fmla="*/ 80 h 122"/>
                    <a:gd name="T90" fmla="*/ 86 w 627"/>
                    <a:gd name="T91" fmla="*/ 75 h 122"/>
                    <a:gd name="T92" fmla="*/ 139 w 627"/>
                    <a:gd name="T93" fmla="*/ 68 h 122"/>
                    <a:gd name="T94" fmla="*/ 186 w 627"/>
                    <a:gd name="T95" fmla="*/ 62 h 122"/>
                    <a:gd name="T96" fmla="*/ 208 w 627"/>
                    <a:gd name="T97" fmla="*/ 6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27" h="122">
                      <a:moveTo>
                        <a:pt x="208" y="60"/>
                      </a:moveTo>
                      <a:lnTo>
                        <a:pt x="230" y="54"/>
                      </a:lnTo>
                      <a:lnTo>
                        <a:pt x="252" y="50"/>
                      </a:lnTo>
                      <a:lnTo>
                        <a:pt x="297" y="40"/>
                      </a:lnTo>
                      <a:lnTo>
                        <a:pt x="341" y="30"/>
                      </a:lnTo>
                      <a:lnTo>
                        <a:pt x="363" y="26"/>
                      </a:lnTo>
                      <a:lnTo>
                        <a:pt x="385" y="22"/>
                      </a:lnTo>
                      <a:lnTo>
                        <a:pt x="406" y="17"/>
                      </a:lnTo>
                      <a:lnTo>
                        <a:pt x="425" y="12"/>
                      </a:lnTo>
                      <a:lnTo>
                        <a:pt x="445" y="10"/>
                      </a:lnTo>
                      <a:lnTo>
                        <a:pt x="463" y="7"/>
                      </a:lnTo>
                      <a:lnTo>
                        <a:pt x="479" y="4"/>
                      </a:lnTo>
                      <a:lnTo>
                        <a:pt x="493" y="3"/>
                      </a:lnTo>
                      <a:lnTo>
                        <a:pt x="500" y="1"/>
                      </a:lnTo>
                      <a:lnTo>
                        <a:pt x="507" y="1"/>
                      </a:lnTo>
                      <a:lnTo>
                        <a:pt x="514" y="1"/>
                      </a:lnTo>
                      <a:lnTo>
                        <a:pt x="519" y="0"/>
                      </a:lnTo>
                      <a:lnTo>
                        <a:pt x="531" y="1"/>
                      </a:lnTo>
                      <a:lnTo>
                        <a:pt x="542" y="1"/>
                      </a:lnTo>
                      <a:lnTo>
                        <a:pt x="553" y="3"/>
                      </a:lnTo>
                      <a:lnTo>
                        <a:pt x="562" y="4"/>
                      </a:lnTo>
                      <a:lnTo>
                        <a:pt x="572" y="7"/>
                      </a:lnTo>
                      <a:lnTo>
                        <a:pt x="580" y="10"/>
                      </a:lnTo>
                      <a:lnTo>
                        <a:pt x="589" y="12"/>
                      </a:lnTo>
                      <a:lnTo>
                        <a:pt x="597" y="18"/>
                      </a:lnTo>
                      <a:lnTo>
                        <a:pt x="602" y="22"/>
                      </a:lnTo>
                      <a:lnTo>
                        <a:pt x="609" y="26"/>
                      </a:lnTo>
                      <a:lnTo>
                        <a:pt x="614" y="30"/>
                      </a:lnTo>
                      <a:lnTo>
                        <a:pt x="618" y="35"/>
                      </a:lnTo>
                      <a:lnTo>
                        <a:pt x="620" y="37"/>
                      </a:lnTo>
                      <a:lnTo>
                        <a:pt x="623" y="42"/>
                      </a:lnTo>
                      <a:lnTo>
                        <a:pt x="626" y="46"/>
                      </a:lnTo>
                      <a:lnTo>
                        <a:pt x="627" y="51"/>
                      </a:lnTo>
                      <a:lnTo>
                        <a:pt x="627" y="53"/>
                      </a:lnTo>
                      <a:lnTo>
                        <a:pt x="626" y="55"/>
                      </a:lnTo>
                      <a:lnTo>
                        <a:pt x="625" y="57"/>
                      </a:lnTo>
                      <a:lnTo>
                        <a:pt x="622" y="58"/>
                      </a:lnTo>
                      <a:lnTo>
                        <a:pt x="618" y="60"/>
                      </a:lnTo>
                      <a:lnTo>
                        <a:pt x="614" y="61"/>
                      </a:lnTo>
                      <a:lnTo>
                        <a:pt x="609" y="62"/>
                      </a:lnTo>
                      <a:lnTo>
                        <a:pt x="604" y="64"/>
                      </a:lnTo>
                      <a:lnTo>
                        <a:pt x="598" y="65"/>
                      </a:lnTo>
                      <a:lnTo>
                        <a:pt x="591" y="65"/>
                      </a:lnTo>
                      <a:lnTo>
                        <a:pt x="583" y="66"/>
                      </a:lnTo>
                      <a:lnTo>
                        <a:pt x="575" y="66"/>
                      </a:lnTo>
                      <a:lnTo>
                        <a:pt x="567" y="66"/>
                      </a:lnTo>
                      <a:lnTo>
                        <a:pt x="557" y="68"/>
                      </a:lnTo>
                      <a:lnTo>
                        <a:pt x="546" y="68"/>
                      </a:lnTo>
                      <a:lnTo>
                        <a:pt x="535" y="68"/>
                      </a:lnTo>
                      <a:lnTo>
                        <a:pt x="513" y="68"/>
                      </a:lnTo>
                      <a:lnTo>
                        <a:pt x="489" y="68"/>
                      </a:lnTo>
                      <a:lnTo>
                        <a:pt x="468" y="69"/>
                      </a:lnTo>
                      <a:lnTo>
                        <a:pt x="446" y="71"/>
                      </a:lnTo>
                      <a:lnTo>
                        <a:pt x="425" y="71"/>
                      </a:lnTo>
                      <a:lnTo>
                        <a:pt x="405" y="72"/>
                      </a:lnTo>
                      <a:lnTo>
                        <a:pt x="385" y="75"/>
                      </a:lnTo>
                      <a:lnTo>
                        <a:pt x="366" y="76"/>
                      </a:lnTo>
                      <a:lnTo>
                        <a:pt x="346" y="79"/>
                      </a:lnTo>
                      <a:lnTo>
                        <a:pt x="326" y="82"/>
                      </a:lnTo>
                      <a:lnTo>
                        <a:pt x="305" y="86"/>
                      </a:lnTo>
                      <a:lnTo>
                        <a:pt x="283" y="89"/>
                      </a:lnTo>
                      <a:lnTo>
                        <a:pt x="259" y="93"/>
                      </a:lnTo>
                      <a:lnTo>
                        <a:pt x="236" y="97"/>
                      </a:lnTo>
                      <a:lnTo>
                        <a:pt x="211" y="101"/>
                      </a:lnTo>
                      <a:lnTo>
                        <a:pt x="185" y="105"/>
                      </a:lnTo>
                      <a:lnTo>
                        <a:pt x="172" y="108"/>
                      </a:lnTo>
                      <a:lnTo>
                        <a:pt x="161" y="109"/>
                      </a:lnTo>
                      <a:lnTo>
                        <a:pt x="149" y="111"/>
                      </a:lnTo>
                      <a:lnTo>
                        <a:pt x="139" y="114"/>
                      </a:lnTo>
                      <a:lnTo>
                        <a:pt x="128" y="115"/>
                      </a:lnTo>
                      <a:lnTo>
                        <a:pt x="118" y="116"/>
                      </a:lnTo>
                      <a:lnTo>
                        <a:pt x="110" y="118"/>
                      </a:lnTo>
                      <a:lnTo>
                        <a:pt x="101" y="118"/>
                      </a:lnTo>
                      <a:lnTo>
                        <a:pt x="95" y="119"/>
                      </a:lnTo>
                      <a:lnTo>
                        <a:pt x="88" y="120"/>
                      </a:lnTo>
                      <a:lnTo>
                        <a:pt x="82" y="120"/>
                      </a:lnTo>
                      <a:lnTo>
                        <a:pt x="77" y="120"/>
                      </a:lnTo>
                      <a:lnTo>
                        <a:pt x="72" y="122"/>
                      </a:lnTo>
                      <a:lnTo>
                        <a:pt x="68" y="122"/>
                      </a:lnTo>
                      <a:lnTo>
                        <a:pt x="64" y="122"/>
                      </a:lnTo>
                      <a:lnTo>
                        <a:pt x="63" y="122"/>
                      </a:lnTo>
                      <a:lnTo>
                        <a:pt x="57" y="122"/>
                      </a:lnTo>
                      <a:lnTo>
                        <a:pt x="52" y="119"/>
                      </a:lnTo>
                      <a:lnTo>
                        <a:pt x="45" y="116"/>
                      </a:lnTo>
                      <a:lnTo>
                        <a:pt x="36" y="112"/>
                      </a:lnTo>
                      <a:lnTo>
                        <a:pt x="28" y="107"/>
                      </a:lnTo>
                      <a:lnTo>
                        <a:pt x="20" y="101"/>
                      </a:lnTo>
                      <a:lnTo>
                        <a:pt x="10" y="93"/>
                      </a:lnTo>
                      <a:lnTo>
                        <a:pt x="0" y="84"/>
                      </a:lnTo>
                      <a:lnTo>
                        <a:pt x="31" y="80"/>
                      </a:lnTo>
                      <a:lnTo>
                        <a:pt x="59" y="78"/>
                      </a:lnTo>
                      <a:lnTo>
                        <a:pt x="86" y="75"/>
                      </a:lnTo>
                      <a:lnTo>
                        <a:pt x="113" y="72"/>
                      </a:lnTo>
                      <a:lnTo>
                        <a:pt x="139" y="68"/>
                      </a:lnTo>
                      <a:lnTo>
                        <a:pt x="162" y="65"/>
                      </a:lnTo>
                      <a:lnTo>
                        <a:pt x="186" y="62"/>
                      </a:lnTo>
                      <a:lnTo>
                        <a:pt x="208" y="60"/>
                      </a:lnTo>
                      <a:lnTo>
                        <a:pt x="208" y="6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4060278" y="4102911"/>
              <a:ext cx="507365" cy="509905"/>
              <a:chOff x="2375718" y="3334734"/>
              <a:chExt cx="507365" cy="509905"/>
            </a:xfrm>
          </p:grpSpPr>
          <p:pic>
            <p:nvPicPr>
              <p:cNvPr id="78" name="图片 77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5718" y="333473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0" name="组合 79"/>
              <p:cNvGrpSpPr/>
              <p:nvPr/>
            </p:nvGrpSpPr>
            <p:grpSpPr>
              <a:xfrm>
                <a:off x="2467132" y="3405012"/>
                <a:ext cx="279721" cy="369348"/>
                <a:chOff x="2727325" y="-160337"/>
                <a:chExt cx="614362" cy="811212"/>
              </a:xfrm>
              <a:solidFill>
                <a:srgbClr val="FF0000"/>
              </a:solidFill>
            </p:grpSpPr>
            <p:sp>
              <p:nvSpPr>
                <p:cNvPr id="81" name="Freeform 31"/>
                <p:cNvSpPr/>
                <p:nvPr/>
              </p:nvSpPr>
              <p:spPr bwMode="auto">
                <a:xfrm>
                  <a:off x="2878138" y="-9525"/>
                  <a:ext cx="457200" cy="114300"/>
                </a:xfrm>
                <a:custGeom>
                  <a:avLst/>
                  <a:gdLst>
                    <a:gd name="T0" fmla="*/ 563 w 576"/>
                    <a:gd name="T1" fmla="*/ 23 h 143"/>
                    <a:gd name="T2" fmla="*/ 573 w 576"/>
                    <a:gd name="T3" fmla="*/ 31 h 143"/>
                    <a:gd name="T4" fmla="*/ 576 w 576"/>
                    <a:gd name="T5" fmla="*/ 37 h 143"/>
                    <a:gd name="T6" fmla="*/ 573 w 576"/>
                    <a:gd name="T7" fmla="*/ 40 h 143"/>
                    <a:gd name="T8" fmla="*/ 565 w 576"/>
                    <a:gd name="T9" fmla="*/ 44 h 143"/>
                    <a:gd name="T10" fmla="*/ 554 w 576"/>
                    <a:gd name="T11" fmla="*/ 48 h 143"/>
                    <a:gd name="T12" fmla="*/ 539 w 576"/>
                    <a:gd name="T13" fmla="*/ 54 h 143"/>
                    <a:gd name="T14" fmla="*/ 519 w 576"/>
                    <a:gd name="T15" fmla="*/ 60 h 143"/>
                    <a:gd name="T16" fmla="*/ 478 w 576"/>
                    <a:gd name="T17" fmla="*/ 72 h 143"/>
                    <a:gd name="T18" fmla="*/ 421 w 576"/>
                    <a:gd name="T19" fmla="*/ 83 h 143"/>
                    <a:gd name="T20" fmla="*/ 366 w 576"/>
                    <a:gd name="T21" fmla="*/ 94 h 143"/>
                    <a:gd name="T22" fmla="*/ 306 w 576"/>
                    <a:gd name="T23" fmla="*/ 105 h 143"/>
                    <a:gd name="T24" fmla="*/ 240 w 576"/>
                    <a:gd name="T25" fmla="*/ 116 h 143"/>
                    <a:gd name="T26" fmla="*/ 177 w 576"/>
                    <a:gd name="T27" fmla="*/ 130 h 143"/>
                    <a:gd name="T28" fmla="*/ 147 w 576"/>
                    <a:gd name="T29" fmla="*/ 135 h 143"/>
                    <a:gd name="T30" fmla="*/ 122 w 576"/>
                    <a:gd name="T31" fmla="*/ 139 h 143"/>
                    <a:gd name="T32" fmla="*/ 101 w 576"/>
                    <a:gd name="T33" fmla="*/ 142 h 143"/>
                    <a:gd name="T34" fmla="*/ 86 w 576"/>
                    <a:gd name="T35" fmla="*/ 143 h 143"/>
                    <a:gd name="T36" fmla="*/ 75 w 576"/>
                    <a:gd name="T37" fmla="*/ 142 h 143"/>
                    <a:gd name="T38" fmla="*/ 61 w 576"/>
                    <a:gd name="T39" fmla="*/ 141 h 143"/>
                    <a:gd name="T40" fmla="*/ 44 w 576"/>
                    <a:gd name="T41" fmla="*/ 137 h 143"/>
                    <a:gd name="T42" fmla="*/ 26 w 576"/>
                    <a:gd name="T43" fmla="*/ 130 h 143"/>
                    <a:gd name="T44" fmla="*/ 10 w 576"/>
                    <a:gd name="T45" fmla="*/ 123 h 143"/>
                    <a:gd name="T46" fmla="*/ 2 w 576"/>
                    <a:gd name="T47" fmla="*/ 116 h 143"/>
                    <a:gd name="T48" fmla="*/ 0 w 576"/>
                    <a:gd name="T49" fmla="*/ 110 h 143"/>
                    <a:gd name="T50" fmla="*/ 6 w 576"/>
                    <a:gd name="T51" fmla="*/ 106 h 143"/>
                    <a:gd name="T52" fmla="*/ 20 w 576"/>
                    <a:gd name="T53" fmla="*/ 101 h 143"/>
                    <a:gd name="T54" fmla="*/ 33 w 576"/>
                    <a:gd name="T55" fmla="*/ 98 h 143"/>
                    <a:gd name="T56" fmla="*/ 49 w 576"/>
                    <a:gd name="T57" fmla="*/ 95 h 143"/>
                    <a:gd name="T58" fmla="*/ 69 w 576"/>
                    <a:gd name="T59" fmla="*/ 92 h 143"/>
                    <a:gd name="T60" fmla="*/ 97 w 576"/>
                    <a:gd name="T61" fmla="*/ 88 h 143"/>
                    <a:gd name="T62" fmla="*/ 129 w 576"/>
                    <a:gd name="T63" fmla="*/ 83 h 143"/>
                    <a:gd name="T64" fmla="*/ 180 w 576"/>
                    <a:gd name="T65" fmla="*/ 76 h 143"/>
                    <a:gd name="T66" fmla="*/ 260 w 576"/>
                    <a:gd name="T67" fmla="*/ 60 h 143"/>
                    <a:gd name="T68" fmla="*/ 342 w 576"/>
                    <a:gd name="T69" fmla="*/ 41 h 143"/>
                    <a:gd name="T70" fmla="*/ 395 w 576"/>
                    <a:gd name="T71" fmla="*/ 26 h 143"/>
                    <a:gd name="T72" fmla="*/ 429 w 576"/>
                    <a:gd name="T73" fmla="*/ 16 h 143"/>
                    <a:gd name="T74" fmla="*/ 458 w 576"/>
                    <a:gd name="T75" fmla="*/ 8 h 143"/>
                    <a:gd name="T76" fmla="*/ 482 w 576"/>
                    <a:gd name="T77" fmla="*/ 2 h 143"/>
                    <a:gd name="T78" fmla="*/ 498 w 576"/>
                    <a:gd name="T79" fmla="*/ 0 h 143"/>
                    <a:gd name="T80" fmla="*/ 514 w 576"/>
                    <a:gd name="T81" fmla="*/ 0 h 143"/>
                    <a:gd name="T82" fmla="*/ 533 w 576"/>
                    <a:gd name="T83" fmla="*/ 4 h 143"/>
                    <a:gd name="T84" fmla="*/ 550 w 576"/>
                    <a:gd name="T85" fmla="*/ 1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76" h="143">
                      <a:moveTo>
                        <a:pt x="554" y="16"/>
                      </a:moveTo>
                      <a:lnTo>
                        <a:pt x="559" y="19"/>
                      </a:lnTo>
                      <a:lnTo>
                        <a:pt x="563" y="23"/>
                      </a:lnTo>
                      <a:lnTo>
                        <a:pt x="568" y="26"/>
                      </a:lnTo>
                      <a:lnTo>
                        <a:pt x="570" y="29"/>
                      </a:lnTo>
                      <a:lnTo>
                        <a:pt x="573" y="31"/>
                      </a:lnTo>
                      <a:lnTo>
                        <a:pt x="575" y="33"/>
                      </a:lnTo>
                      <a:lnTo>
                        <a:pt x="576" y="36"/>
                      </a:lnTo>
                      <a:lnTo>
                        <a:pt x="576" y="37"/>
                      </a:lnTo>
                      <a:lnTo>
                        <a:pt x="576" y="38"/>
                      </a:lnTo>
                      <a:lnTo>
                        <a:pt x="575" y="38"/>
                      </a:lnTo>
                      <a:lnTo>
                        <a:pt x="573" y="40"/>
                      </a:lnTo>
                      <a:lnTo>
                        <a:pt x="570" y="41"/>
                      </a:lnTo>
                      <a:lnTo>
                        <a:pt x="568" y="42"/>
                      </a:lnTo>
                      <a:lnTo>
                        <a:pt x="565" y="44"/>
                      </a:lnTo>
                      <a:lnTo>
                        <a:pt x="562" y="45"/>
                      </a:lnTo>
                      <a:lnTo>
                        <a:pt x="558" y="47"/>
                      </a:lnTo>
                      <a:lnTo>
                        <a:pt x="554" y="48"/>
                      </a:lnTo>
                      <a:lnTo>
                        <a:pt x="550" y="49"/>
                      </a:lnTo>
                      <a:lnTo>
                        <a:pt x="544" y="52"/>
                      </a:lnTo>
                      <a:lnTo>
                        <a:pt x="539" y="54"/>
                      </a:lnTo>
                      <a:lnTo>
                        <a:pt x="533" y="55"/>
                      </a:lnTo>
                      <a:lnTo>
                        <a:pt x="526" y="58"/>
                      </a:lnTo>
                      <a:lnTo>
                        <a:pt x="519" y="60"/>
                      </a:lnTo>
                      <a:lnTo>
                        <a:pt x="511" y="62"/>
                      </a:lnTo>
                      <a:lnTo>
                        <a:pt x="496" y="67"/>
                      </a:lnTo>
                      <a:lnTo>
                        <a:pt x="478" y="72"/>
                      </a:lnTo>
                      <a:lnTo>
                        <a:pt x="460" y="74"/>
                      </a:lnTo>
                      <a:lnTo>
                        <a:pt x="442" y="78"/>
                      </a:lnTo>
                      <a:lnTo>
                        <a:pt x="421" y="83"/>
                      </a:lnTo>
                      <a:lnTo>
                        <a:pt x="400" y="87"/>
                      </a:lnTo>
                      <a:lnTo>
                        <a:pt x="377" y="91"/>
                      </a:lnTo>
                      <a:lnTo>
                        <a:pt x="366" y="94"/>
                      </a:lnTo>
                      <a:lnTo>
                        <a:pt x="353" y="95"/>
                      </a:lnTo>
                      <a:lnTo>
                        <a:pt x="330" y="101"/>
                      </a:lnTo>
                      <a:lnTo>
                        <a:pt x="306" y="105"/>
                      </a:lnTo>
                      <a:lnTo>
                        <a:pt x="283" y="109"/>
                      </a:lnTo>
                      <a:lnTo>
                        <a:pt x="260" y="112"/>
                      </a:lnTo>
                      <a:lnTo>
                        <a:pt x="240" y="116"/>
                      </a:lnTo>
                      <a:lnTo>
                        <a:pt x="217" y="120"/>
                      </a:lnTo>
                      <a:lnTo>
                        <a:pt x="197" y="124"/>
                      </a:lnTo>
                      <a:lnTo>
                        <a:pt x="177" y="130"/>
                      </a:lnTo>
                      <a:lnTo>
                        <a:pt x="166" y="131"/>
                      </a:lnTo>
                      <a:lnTo>
                        <a:pt x="157" y="134"/>
                      </a:lnTo>
                      <a:lnTo>
                        <a:pt x="147" y="135"/>
                      </a:lnTo>
                      <a:lnTo>
                        <a:pt x="137" y="137"/>
                      </a:lnTo>
                      <a:lnTo>
                        <a:pt x="129" y="138"/>
                      </a:lnTo>
                      <a:lnTo>
                        <a:pt x="122" y="139"/>
                      </a:lnTo>
                      <a:lnTo>
                        <a:pt x="114" y="141"/>
                      </a:lnTo>
                      <a:lnTo>
                        <a:pt x="108" y="142"/>
                      </a:lnTo>
                      <a:lnTo>
                        <a:pt x="101" y="142"/>
                      </a:lnTo>
                      <a:lnTo>
                        <a:pt x="96" y="142"/>
                      </a:lnTo>
                      <a:lnTo>
                        <a:pt x="90" y="143"/>
                      </a:lnTo>
                      <a:lnTo>
                        <a:pt x="86" y="143"/>
                      </a:lnTo>
                      <a:lnTo>
                        <a:pt x="82" y="143"/>
                      </a:lnTo>
                      <a:lnTo>
                        <a:pt x="78" y="142"/>
                      </a:lnTo>
                      <a:lnTo>
                        <a:pt x="75" y="142"/>
                      </a:lnTo>
                      <a:lnTo>
                        <a:pt x="72" y="142"/>
                      </a:lnTo>
                      <a:lnTo>
                        <a:pt x="67" y="141"/>
                      </a:lnTo>
                      <a:lnTo>
                        <a:pt x="61" y="141"/>
                      </a:lnTo>
                      <a:lnTo>
                        <a:pt x="56" y="139"/>
                      </a:lnTo>
                      <a:lnTo>
                        <a:pt x="50" y="138"/>
                      </a:lnTo>
                      <a:lnTo>
                        <a:pt x="44" y="137"/>
                      </a:lnTo>
                      <a:lnTo>
                        <a:pt x="39" y="135"/>
                      </a:lnTo>
                      <a:lnTo>
                        <a:pt x="32" y="132"/>
                      </a:lnTo>
                      <a:lnTo>
                        <a:pt x="26" y="130"/>
                      </a:lnTo>
                      <a:lnTo>
                        <a:pt x="20" y="127"/>
                      </a:lnTo>
                      <a:lnTo>
                        <a:pt x="14" y="125"/>
                      </a:lnTo>
                      <a:lnTo>
                        <a:pt x="10" y="123"/>
                      </a:lnTo>
                      <a:lnTo>
                        <a:pt x="6" y="120"/>
                      </a:lnTo>
                      <a:lnTo>
                        <a:pt x="3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2"/>
                      </a:lnTo>
                      <a:lnTo>
                        <a:pt x="0" y="110"/>
                      </a:lnTo>
                      <a:lnTo>
                        <a:pt x="2" y="109"/>
                      </a:lnTo>
                      <a:lnTo>
                        <a:pt x="3" y="107"/>
                      </a:lnTo>
                      <a:lnTo>
                        <a:pt x="6" y="106"/>
                      </a:lnTo>
                      <a:lnTo>
                        <a:pt x="10" y="105"/>
                      </a:lnTo>
                      <a:lnTo>
                        <a:pt x="14" y="103"/>
                      </a:lnTo>
                      <a:lnTo>
                        <a:pt x="20" y="101"/>
                      </a:lnTo>
                      <a:lnTo>
                        <a:pt x="26" y="99"/>
                      </a:lnTo>
                      <a:lnTo>
                        <a:pt x="31" y="99"/>
                      </a:lnTo>
                      <a:lnTo>
                        <a:pt x="33" y="98"/>
                      </a:lnTo>
                      <a:lnTo>
                        <a:pt x="39" y="98"/>
                      </a:lnTo>
                      <a:lnTo>
                        <a:pt x="43" y="96"/>
                      </a:lnTo>
                      <a:lnTo>
                        <a:pt x="49" y="95"/>
                      </a:lnTo>
                      <a:lnTo>
                        <a:pt x="56" y="95"/>
                      </a:lnTo>
                      <a:lnTo>
                        <a:pt x="62" y="94"/>
                      </a:lnTo>
                      <a:lnTo>
                        <a:pt x="69" y="92"/>
                      </a:lnTo>
                      <a:lnTo>
                        <a:pt x="78" y="91"/>
                      </a:lnTo>
                      <a:lnTo>
                        <a:pt x="87" y="90"/>
                      </a:lnTo>
                      <a:lnTo>
                        <a:pt x="97" y="88"/>
                      </a:lnTo>
                      <a:lnTo>
                        <a:pt x="107" y="87"/>
                      </a:lnTo>
                      <a:lnTo>
                        <a:pt x="118" y="85"/>
                      </a:lnTo>
                      <a:lnTo>
                        <a:pt x="129" y="83"/>
                      </a:lnTo>
                      <a:lnTo>
                        <a:pt x="141" y="81"/>
                      </a:lnTo>
                      <a:lnTo>
                        <a:pt x="154" y="78"/>
                      </a:lnTo>
                      <a:lnTo>
                        <a:pt x="180" y="76"/>
                      </a:lnTo>
                      <a:lnTo>
                        <a:pt x="206" y="72"/>
                      </a:lnTo>
                      <a:lnTo>
                        <a:pt x="233" y="66"/>
                      </a:lnTo>
                      <a:lnTo>
                        <a:pt x="260" y="60"/>
                      </a:lnTo>
                      <a:lnTo>
                        <a:pt x="287" y="55"/>
                      </a:lnTo>
                      <a:lnTo>
                        <a:pt x="314" y="48"/>
                      </a:lnTo>
                      <a:lnTo>
                        <a:pt x="342" y="41"/>
                      </a:lnTo>
                      <a:lnTo>
                        <a:pt x="368" y="33"/>
                      </a:lnTo>
                      <a:lnTo>
                        <a:pt x="382" y="29"/>
                      </a:lnTo>
                      <a:lnTo>
                        <a:pt x="395" y="26"/>
                      </a:lnTo>
                      <a:lnTo>
                        <a:pt x="407" y="22"/>
                      </a:lnTo>
                      <a:lnTo>
                        <a:pt x="418" y="19"/>
                      </a:lnTo>
                      <a:lnTo>
                        <a:pt x="429" y="16"/>
                      </a:lnTo>
                      <a:lnTo>
                        <a:pt x="440" y="13"/>
                      </a:lnTo>
                      <a:lnTo>
                        <a:pt x="449" y="11"/>
                      </a:lnTo>
                      <a:lnTo>
                        <a:pt x="458" y="8"/>
                      </a:lnTo>
                      <a:lnTo>
                        <a:pt x="467" y="6"/>
                      </a:lnTo>
                      <a:lnTo>
                        <a:pt x="475" y="5"/>
                      </a:lnTo>
                      <a:lnTo>
                        <a:pt x="482" y="2"/>
                      </a:lnTo>
                      <a:lnTo>
                        <a:pt x="487" y="2"/>
                      </a:lnTo>
                      <a:lnTo>
                        <a:pt x="494" y="1"/>
                      </a:lnTo>
                      <a:lnTo>
                        <a:pt x="498" y="0"/>
                      </a:lnTo>
                      <a:lnTo>
                        <a:pt x="504" y="0"/>
                      </a:lnTo>
                      <a:lnTo>
                        <a:pt x="507" y="0"/>
                      </a:lnTo>
                      <a:lnTo>
                        <a:pt x="514" y="0"/>
                      </a:lnTo>
                      <a:lnTo>
                        <a:pt x="521" y="1"/>
                      </a:lnTo>
                      <a:lnTo>
                        <a:pt x="527" y="1"/>
                      </a:lnTo>
                      <a:lnTo>
                        <a:pt x="533" y="4"/>
                      </a:lnTo>
                      <a:lnTo>
                        <a:pt x="539" y="5"/>
                      </a:lnTo>
                      <a:lnTo>
                        <a:pt x="544" y="8"/>
                      </a:lnTo>
                      <a:lnTo>
                        <a:pt x="550" y="12"/>
                      </a:lnTo>
                      <a:lnTo>
                        <a:pt x="554" y="16"/>
                      </a:lnTo>
                      <a:lnTo>
                        <a:pt x="554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32"/>
                <p:cNvSpPr/>
                <p:nvPr/>
              </p:nvSpPr>
              <p:spPr bwMode="auto">
                <a:xfrm>
                  <a:off x="3138488" y="111125"/>
                  <a:ext cx="71437" cy="384175"/>
                </a:xfrm>
                <a:custGeom>
                  <a:avLst/>
                  <a:gdLst>
                    <a:gd name="T0" fmla="*/ 6 w 90"/>
                    <a:gd name="T1" fmla="*/ 22 h 483"/>
                    <a:gd name="T2" fmla="*/ 2 w 90"/>
                    <a:gd name="T3" fmla="*/ 15 h 483"/>
                    <a:gd name="T4" fmla="*/ 0 w 90"/>
                    <a:gd name="T5" fmla="*/ 8 h 483"/>
                    <a:gd name="T6" fmla="*/ 2 w 90"/>
                    <a:gd name="T7" fmla="*/ 4 h 483"/>
                    <a:gd name="T8" fmla="*/ 4 w 90"/>
                    <a:gd name="T9" fmla="*/ 1 h 483"/>
                    <a:gd name="T10" fmla="*/ 11 w 90"/>
                    <a:gd name="T11" fmla="*/ 1 h 483"/>
                    <a:gd name="T12" fmla="*/ 22 w 90"/>
                    <a:gd name="T13" fmla="*/ 3 h 483"/>
                    <a:gd name="T14" fmla="*/ 36 w 90"/>
                    <a:gd name="T15" fmla="*/ 8 h 483"/>
                    <a:gd name="T16" fmla="*/ 53 w 90"/>
                    <a:gd name="T17" fmla="*/ 14 h 483"/>
                    <a:gd name="T18" fmla="*/ 67 w 90"/>
                    <a:gd name="T19" fmla="*/ 19 h 483"/>
                    <a:gd name="T20" fmla="*/ 78 w 90"/>
                    <a:gd name="T21" fmla="*/ 26 h 483"/>
                    <a:gd name="T22" fmla="*/ 85 w 90"/>
                    <a:gd name="T23" fmla="*/ 33 h 483"/>
                    <a:gd name="T24" fmla="*/ 89 w 90"/>
                    <a:gd name="T25" fmla="*/ 39 h 483"/>
                    <a:gd name="T26" fmla="*/ 90 w 90"/>
                    <a:gd name="T27" fmla="*/ 47 h 483"/>
                    <a:gd name="T28" fmla="*/ 90 w 90"/>
                    <a:gd name="T29" fmla="*/ 55 h 483"/>
                    <a:gd name="T30" fmla="*/ 89 w 90"/>
                    <a:gd name="T31" fmla="*/ 65 h 483"/>
                    <a:gd name="T32" fmla="*/ 86 w 90"/>
                    <a:gd name="T33" fmla="*/ 72 h 483"/>
                    <a:gd name="T34" fmla="*/ 85 w 90"/>
                    <a:gd name="T35" fmla="*/ 81 h 483"/>
                    <a:gd name="T36" fmla="*/ 83 w 90"/>
                    <a:gd name="T37" fmla="*/ 91 h 483"/>
                    <a:gd name="T38" fmla="*/ 82 w 90"/>
                    <a:gd name="T39" fmla="*/ 105 h 483"/>
                    <a:gd name="T40" fmla="*/ 82 w 90"/>
                    <a:gd name="T41" fmla="*/ 120 h 483"/>
                    <a:gd name="T42" fmla="*/ 80 w 90"/>
                    <a:gd name="T43" fmla="*/ 138 h 483"/>
                    <a:gd name="T44" fmla="*/ 80 w 90"/>
                    <a:gd name="T45" fmla="*/ 158 h 483"/>
                    <a:gd name="T46" fmla="*/ 79 w 90"/>
                    <a:gd name="T47" fmla="*/ 178 h 483"/>
                    <a:gd name="T48" fmla="*/ 79 w 90"/>
                    <a:gd name="T49" fmla="*/ 202 h 483"/>
                    <a:gd name="T50" fmla="*/ 78 w 90"/>
                    <a:gd name="T51" fmla="*/ 230 h 483"/>
                    <a:gd name="T52" fmla="*/ 76 w 90"/>
                    <a:gd name="T53" fmla="*/ 260 h 483"/>
                    <a:gd name="T54" fmla="*/ 76 w 90"/>
                    <a:gd name="T55" fmla="*/ 293 h 483"/>
                    <a:gd name="T56" fmla="*/ 75 w 90"/>
                    <a:gd name="T57" fmla="*/ 331 h 483"/>
                    <a:gd name="T58" fmla="*/ 75 w 90"/>
                    <a:gd name="T59" fmla="*/ 369 h 483"/>
                    <a:gd name="T60" fmla="*/ 74 w 90"/>
                    <a:gd name="T61" fmla="*/ 412 h 483"/>
                    <a:gd name="T62" fmla="*/ 72 w 90"/>
                    <a:gd name="T63" fmla="*/ 458 h 483"/>
                    <a:gd name="T64" fmla="*/ 25 w 90"/>
                    <a:gd name="T65" fmla="*/ 483 h 483"/>
                    <a:gd name="T66" fmla="*/ 25 w 90"/>
                    <a:gd name="T67" fmla="*/ 430 h 483"/>
                    <a:gd name="T68" fmla="*/ 25 w 90"/>
                    <a:gd name="T69" fmla="*/ 380 h 483"/>
                    <a:gd name="T70" fmla="*/ 25 w 90"/>
                    <a:gd name="T71" fmla="*/ 335 h 483"/>
                    <a:gd name="T72" fmla="*/ 25 w 90"/>
                    <a:gd name="T73" fmla="*/ 292 h 483"/>
                    <a:gd name="T74" fmla="*/ 24 w 90"/>
                    <a:gd name="T75" fmla="*/ 252 h 483"/>
                    <a:gd name="T76" fmla="*/ 24 w 90"/>
                    <a:gd name="T77" fmla="*/ 216 h 483"/>
                    <a:gd name="T78" fmla="*/ 22 w 90"/>
                    <a:gd name="T79" fmla="*/ 181 h 483"/>
                    <a:gd name="T80" fmla="*/ 22 w 90"/>
                    <a:gd name="T81" fmla="*/ 152 h 483"/>
                    <a:gd name="T82" fmla="*/ 21 w 90"/>
                    <a:gd name="T83" fmla="*/ 124 h 483"/>
                    <a:gd name="T84" fmla="*/ 20 w 90"/>
                    <a:gd name="T85" fmla="*/ 101 h 483"/>
                    <a:gd name="T86" fmla="*/ 18 w 90"/>
                    <a:gd name="T87" fmla="*/ 80 h 483"/>
                    <a:gd name="T88" fmla="*/ 17 w 90"/>
                    <a:gd name="T89" fmla="*/ 63 h 483"/>
                    <a:gd name="T90" fmla="*/ 15 w 90"/>
                    <a:gd name="T91" fmla="*/ 50 h 483"/>
                    <a:gd name="T92" fmla="*/ 14 w 90"/>
                    <a:gd name="T93" fmla="*/ 39 h 483"/>
                    <a:gd name="T94" fmla="*/ 13 w 90"/>
                    <a:gd name="T95" fmla="*/ 32 h 483"/>
                    <a:gd name="T96" fmla="*/ 10 w 90"/>
                    <a:gd name="T97" fmla="*/ 2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0" h="483">
                      <a:moveTo>
                        <a:pt x="10" y="27"/>
                      </a:moveTo>
                      <a:lnTo>
                        <a:pt x="6" y="22"/>
                      </a:lnTo>
                      <a:lnTo>
                        <a:pt x="3" y="18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7" y="1"/>
                      </a:lnTo>
                      <a:lnTo>
                        <a:pt x="22" y="3"/>
                      </a:lnTo>
                      <a:lnTo>
                        <a:pt x="29" y="5"/>
                      </a:lnTo>
                      <a:lnTo>
                        <a:pt x="36" y="8"/>
                      </a:lnTo>
                      <a:lnTo>
                        <a:pt x="44" y="11"/>
                      </a:lnTo>
                      <a:lnTo>
                        <a:pt x="53" y="14"/>
                      </a:lnTo>
                      <a:lnTo>
                        <a:pt x="61" y="16"/>
                      </a:lnTo>
                      <a:lnTo>
                        <a:pt x="67" y="19"/>
                      </a:lnTo>
                      <a:lnTo>
                        <a:pt x="74" y="23"/>
                      </a:lnTo>
                      <a:lnTo>
                        <a:pt x="78" y="26"/>
                      </a:lnTo>
                      <a:lnTo>
                        <a:pt x="82" y="29"/>
                      </a:lnTo>
                      <a:lnTo>
                        <a:pt x="85" y="33"/>
                      </a:lnTo>
                      <a:lnTo>
                        <a:pt x="87" y="36"/>
                      </a:lnTo>
                      <a:lnTo>
                        <a:pt x="89" y="39"/>
                      </a:lnTo>
                      <a:lnTo>
                        <a:pt x="89" y="43"/>
                      </a:lnTo>
                      <a:lnTo>
                        <a:pt x="90" y="47"/>
                      </a:lnTo>
                      <a:lnTo>
                        <a:pt x="90" y="51"/>
                      </a:lnTo>
                      <a:lnTo>
                        <a:pt x="90" y="55"/>
                      </a:lnTo>
                      <a:lnTo>
                        <a:pt x="89" y="59"/>
                      </a:lnTo>
                      <a:lnTo>
                        <a:pt x="89" y="65"/>
                      </a:lnTo>
                      <a:lnTo>
                        <a:pt x="87" y="69"/>
                      </a:lnTo>
                      <a:lnTo>
                        <a:pt x="86" y="72"/>
                      </a:lnTo>
                      <a:lnTo>
                        <a:pt x="86" y="76"/>
                      </a:lnTo>
                      <a:lnTo>
                        <a:pt x="85" y="81"/>
                      </a:lnTo>
                      <a:lnTo>
                        <a:pt x="85" y="86"/>
                      </a:lnTo>
                      <a:lnTo>
                        <a:pt x="83" y="91"/>
                      </a:lnTo>
                      <a:lnTo>
                        <a:pt x="83" y="98"/>
                      </a:lnTo>
                      <a:lnTo>
                        <a:pt x="82" y="105"/>
                      </a:lnTo>
                      <a:lnTo>
                        <a:pt x="82" y="112"/>
                      </a:lnTo>
                      <a:lnTo>
                        <a:pt x="82" y="120"/>
                      </a:lnTo>
                      <a:lnTo>
                        <a:pt x="80" y="129"/>
                      </a:lnTo>
                      <a:lnTo>
                        <a:pt x="80" y="138"/>
                      </a:lnTo>
                      <a:lnTo>
                        <a:pt x="80" y="147"/>
                      </a:lnTo>
                      <a:lnTo>
                        <a:pt x="80" y="158"/>
                      </a:lnTo>
                      <a:lnTo>
                        <a:pt x="79" y="167"/>
                      </a:lnTo>
                      <a:lnTo>
                        <a:pt x="79" y="178"/>
                      </a:lnTo>
                      <a:lnTo>
                        <a:pt x="79" y="189"/>
                      </a:lnTo>
                      <a:lnTo>
                        <a:pt x="79" y="202"/>
                      </a:lnTo>
                      <a:lnTo>
                        <a:pt x="78" y="216"/>
                      </a:lnTo>
                      <a:lnTo>
                        <a:pt x="78" y="230"/>
                      </a:lnTo>
                      <a:lnTo>
                        <a:pt x="78" y="243"/>
                      </a:lnTo>
                      <a:lnTo>
                        <a:pt x="76" y="260"/>
                      </a:lnTo>
                      <a:lnTo>
                        <a:pt x="76" y="277"/>
                      </a:lnTo>
                      <a:lnTo>
                        <a:pt x="76" y="293"/>
                      </a:lnTo>
                      <a:lnTo>
                        <a:pt x="75" y="311"/>
                      </a:lnTo>
                      <a:lnTo>
                        <a:pt x="75" y="331"/>
                      </a:lnTo>
                      <a:lnTo>
                        <a:pt x="75" y="350"/>
                      </a:lnTo>
                      <a:lnTo>
                        <a:pt x="75" y="369"/>
                      </a:lnTo>
                      <a:lnTo>
                        <a:pt x="74" y="391"/>
                      </a:lnTo>
                      <a:lnTo>
                        <a:pt x="74" y="412"/>
                      </a:lnTo>
                      <a:lnTo>
                        <a:pt x="74" y="436"/>
                      </a:lnTo>
                      <a:lnTo>
                        <a:pt x="72" y="458"/>
                      </a:lnTo>
                      <a:lnTo>
                        <a:pt x="72" y="483"/>
                      </a:lnTo>
                      <a:lnTo>
                        <a:pt x="25" y="483"/>
                      </a:lnTo>
                      <a:lnTo>
                        <a:pt x="25" y="455"/>
                      </a:lnTo>
                      <a:lnTo>
                        <a:pt x="25" y="430"/>
                      </a:lnTo>
                      <a:lnTo>
                        <a:pt x="25" y="405"/>
                      </a:lnTo>
                      <a:lnTo>
                        <a:pt x="25" y="380"/>
                      </a:lnTo>
                      <a:lnTo>
                        <a:pt x="25" y="357"/>
                      </a:lnTo>
                      <a:lnTo>
                        <a:pt x="25" y="335"/>
                      </a:lnTo>
                      <a:lnTo>
                        <a:pt x="25" y="313"/>
                      </a:lnTo>
                      <a:lnTo>
                        <a:pt x="25" y="292"/>
                      </a:lnTo>
                      <a:lnTo>
                        <a:pt x="25" y="271"/>
                      </a:lnTo>
                      <a:lnTo>
                        <a:pt x="24" y="252"/>
                      </a:lnTo>
                      <a:lnTo>
                        <a:pt x="24" y="232"/>
                      </a:lnTo>
                      <a:lnTo>
                        <a:pt x="24" y="216"/>
                      </a:lnTo>
                      <a:lnTo>
                        <a:pt x="24" y="198"/>
                      </a:lnTo>
                      <a:lnTo>
                        <a:pt x="22" y="181"/>
                      </a:lnTo>
                      <a:lnTo>
                        <a:pt x="22" y="166"/>
                      </a:lnTo>
                      <a:lnTo>
                        <a:pt x="22" y="152"/>
                      </a:lnTo>
                      <a:lnTo>
                        <a:pt x="21" y="138"/>
                      </a:lnTo>
                      <a:lnTo>
                        <a:pt x="21" y="124"/>
                      </a:lnTo>
                      <a:lnTo>
                        <a:pt x="21" y="112"/>
                      </a:lnTo>
                      <a:lnTo>
                        <a:pt x="20" y="101"/>
                      </a:lnTo>
                      <a:lnTo>
                        <a:pt x="20" y="90"/>
                      </a:lnTo>
                      <a:lnTo>
                        <a:pt x="18" y="80"/>
                      </a:lnTo>
                      <a:lnTo>
                        <a:pt x="18" y="72"/>
                      </a:lnTo>
                      <a:lnTo>
                        <a:pt x="17" y="63"/>
                      </a:lnTo>
                      <a:lnTo>
                        <a:pt x="17" y="55"/>
                      </a:lnTo>
                      <a:lnTo>
                        <a:pt x="15" y="50"/>
                      </a:lnTo>
                      <a:lnTo>
                        <a:pt x="15" y="43"/>
                      </a:lnTo>
                      <a:lnTo>
                        <a:pt x="14" y="39"/>
                      </a:lnTo>
                      <a:lnTo>
                        <a:pt x="13" y="34"/>
                      </a:lnTo>
                      <a:lnTo>
                        <a:pt x="13" y="32"/>
                      </a:lnTo>
                      <a:lnTo>
                        <a:pt x="11" y="29"/>
                      </a:lnTo>
                      <a:lnTo>
                        <a:pt x="10" y="27"/>
                      </a:lnTo>
                      <a:lnTo>
                        <a:pt x="10" y="2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33"/>
                <p:cNvSpPr/>
                <p:nvPr/>
              </p:nvSpPr>
              <p:spPr bwMode="auto">
                <a:xfrm>
                  <a:off x="3028950" y="255588"/>
                  <a:ext cx="312737" cy="90488"/>
                </a:xfrm>
                <a:custGeom>
                  <a:avLst/>
                  <a:gdLst>
                    <a:gd name="T0" fmla="*/ 187 w 394"/>
                    <a:gd name="T1" fmla="*/ 33 h 114"/>
                    <a:gd name="T2" fmla="*/ 221 w 394"/>
                    <a:gd name="T3" fmla="*/ 25 h 114"/>
                    <a:gd name="T4" fmla="*/ 252 w 394"/>
                    <a:gd name="T5" fmla="*/ 18 h 114"/>
                    <a:gd name="T6" fmla="*/ 278 w 394"/>
                    <a:gd name="T7" fmla="*/ 13 h 114"/>
                    <a:gd name="T8" fmla="*/ 299 w 394"/>
                    <a:gd name="T9" fmla="*/ 8 h 114"/>
                    <a:gd name="T10" fmla="*/ 317 w 394"/>
                    <a:gd name="T11" fmla="*/ 4 h 114"/>
                    <a:gd name="T12" fmla="*/ 331 w 394"/>
                    <a:gd name="T13" fmla="*/ 1 h 114"/>
                    <a:gd name="T14" fmla="*/ 340 w 394"/>
                    <a:gd name="T15" fmla="*/ 1 h 114"/>
                    <a:gd name="T16" fmla="*/ 353 w 394"/>
                    <a:gd name="T17" fmla="*/ 1 h 114"/>
                    <a:gd name="T18" fmla="*/ 371 w 394"/>
                    <a:gd name="T19" fmla="*/ 3 h 114"/>
                    <a:gd name="T20" fmla="*/ 379 w 394"/>
                    <a:gd name="T21" fmla="*/ 4 h 114"/>
                    <a:gd name="T22" fmla="*/ 386 w 394"/>
                    <a:gd name="T23" fmla="*/ 8 h 114"/>
                    <a:gd name="T24" fmla="*/ 390 w 394"/>
                    <a:gd name="T25" fmla="*/ 14 h 114"/>
                    <a:gd name="T26" fmla="*/ 393 w 394"/>
                    <a:gd name="T27" fmla="*/ 18 h 114"/>
                    <a:gd name="T28" fmla="*/ 394 w 394"/>
                    <a:gd name="T29" fmla="*/ 22 h 114"/>
                    <a:gd name="T30" fmla="*/ 393 w 394"/>
                    <a:gd name="T31" fmla="*/ 28 h 114"/>
                    <a:gd name="T32" fmla="*/ 389 w 394"/>
                    <a:gd name="T33" fmla="*/ 35 h 114"/>
                    <a:gd name="T34" fmla="*/ 385 w 394"/>
                    <a:gd name="T35" fmla="*/ 39 h 114"/>
                    <a:gd name="T36" fmla="*/ 378 w 394"/>
                    <a:gd name="T37" fmla="*/ 42 h 114"/>
                    <a:gd name="T38" fmla="*/ 367 w 394"/>
                    <a:gd name="T39" fmla="*/ 46 h 114"/>
                    <a:gd name="T40" fmla="*/ 351 w 394"/>
                    <a:gd name="T41" fmla="*/ 50 h 114"/>
                    <a:gd name="T42" fmla="*/ 332 w 394"/>
                    <a:gd name="T43" fmla="*/ 55 h 114"/>
                    <a:gd name="T44" fmla="*/ 310 w 394"/>
                    <a:gd name="T45" fmla="*/ 62 h 114"/>
                    <a:gd name="T46" fmla="*/ 282 w 394"/>
                    <a:gd name="T47" fmla="*/ 69 h 114"/>
                    <a:gd name="T48" fmla="*/ 250 w 394"/>
                    <a:gd name="T49" fmla="*/ 76 h 114"/>
                    <a:gd name="T50" fmla="*/ 216 w 394"/>
                    <a:gd name="T51" fmla="*/ 85 h 114"/>
                    <a:gd name="T52" fmla="*/ 182 w 394"/>
                    <a:gd name="T53" fmla="*/ 91 h 114"/>
                    <a:gd name="T54" fmla="*/ 155 w 394"/>
                    <a:gd name="T55" fmla="*/ 97 h 114"/>
                    <a:gd name="T56" fmla="*/ 130 w 394"/>
                    <a:gd name="T57" fmla="*/ 103 h 114"/>
                    <a:gd name="T58" fmla="*/ 108 w 394"/>
                    <a:gd name="T59" fmla="*/ 107 h 114"/>
                    <a:gd name="T60" fmla="*/ 91 w 394"/>
                    <a:gd name="T61" fmla="*/ 109 h 114"/>
                    <a:gd name="T62" fmla="*/ 79 w 394"/>
                    <a:gd name="T63" fmla="*/ 112 h 114"/>
                    <a:gd name="T64" fmla="*/ 70 w 394"/>
                    <a:gd name="T65" fmla="*/ 114 h 114"/>
                    <a:gd name="T66" fmla="*/ 62 w 394"/>
                    <a:gd name="T67" fmla="*/ 114 h 114"/>
                    <a:gd name="T68" fmla="*/ 47 w 394"/>
                    <a:gd name="T69" fmla="*/ 111 h 114"/>
                    <a:gd name="T70" fmla="*/ 29 w 394"/>
                    <a:gd name="T71" fmla="*/ 105 h 114"/>
                    <a:gd name="T72" fmla="*/ 16 w 394"/>
                    <a:gd name="T73" fmla="*/ 100 h 114"/>
                    <a:gd name="T74" fmla="*/ 9 w 394"/>
                    <a:gd name="T75" fmla="*/ 97 h 114"/>
                    <a:gd name="T76" fmla="*/ 4 w 394"/>
                    <a:gd name="T77" fmla="*/ 94 h 114"/>
                    <a:gd name="T78" fmla="*/ 1 w 394"/>
                    <a:gd name="T79" fmla="*/ 91 h 114"/>
                    <a:gd name="T80" fmla="*/ 0 w 394"/>
                    <a:gd name="T81" fmla="*/ 87 h 114"/>
                    <a:gd name="T82" fmla="*/ 0 w 394"/>
                    <a:gd name="T83" fmla="*/ 85 h 114"/>
                    <a:gd name="T84" fmla="*/ 4 w 394"/>
                    <a:gd name="T85" fmla="*/ 82 h 114"/>
                    <a:gd name="T86" fmla="*/ 7 w 394"/>
                    <a:gd name="T87" fmla="*/ 79 h 114"/>
                    <a:gd name="T88" fmla="*/ 14 w 394"/>
                    <a:gd name="T89" fmla="*/ 76 h 114"/>
                    <a:gd name="T90" fmla="*/ 25 w 394"/>
                    <a:gd name="T91" fmla="*/ 73 h 114"/>
                    <a:gd name="T92" fmla="*/ 40 w 394"/>
                    <a:gd name="T93" fmla="*/ 69 h 114"/>
                    <a:gd name="T94" fmla="*/ 59 w 394"/>
                    <a:gd name="T95" fmla="*/ 65 h 114"/>
                    <a:gd name="T96" fmla="*/ 84 w 394"/>
                    <a:gd name="T97" fmla="*/ 58 h 114"/>
                    <a:gd name="T98" fmla="*/ 115 w 394"/>
                    <a:gd name="T99" fmla="*/ 51 h 114"/>
                    <a:gd name="T100" fmla="*/ 148 w 394"/>
                    <a:gd name="T101" fmla="*/ 43 h 114"/>
                    <a:gd name="T102" fmla="*/ 167 w 394"/>
                    <a:gd name="T103" fmla="*/ 3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94" h="114">
                      <a:moveTo>
                        <a:pt x="167" y="39"/>
                      </a:moveTo>
                      <a:lnTo>
                        <a:pt x="187" y="33"/>
                      </a:lnTo>
                      <a:lnTo>
                        <a:pt x="205" y="29"/>
                      </a:lnTo>
                      <a:lnTo>
                        <a:pt x="221" y="25"/>
                      </a:lnTo>
                      <a:lnTo>
                        <a:pt x="236" y="22"/>
                      </a:lnTo>
                      <a:lnTo>
                        <a:pt x="252" y="18"/>
                      </a:lnTo>
                      <a:lnTo>
                        <a:pt x="266" y="15"/>
                      </a:lnTo>
                      <a:lnTo>
                        <a:pt x="278" y="13"/>
                      </a:lnTo>
                      <a:lnTo>
                        <a:pt x="289" y="10"/>
                      </a:lnTo>
                      <a:lnTo>
                        <a:pt x="299" y="8"/>
                      </a:lnTo>
                      <a:lnTo>
                        <a:pt x="308" y="6"/>
                      </a:lnTo>
                      <a:lnTo>
                        <a:pt x="317" y="4"/>
                      </a:lnTo>
                      <a:lnTo>
                        <a:pt x="325" y="3"/>
                      </a:lnTo>
                      <a:lnTo>
                        <a:pt x="331" y="1"/>
                      </a:lnTo>
                      <a:lnTo>
                        <a:pt x="336" y="1"/>
                      </a:lnTo>
                      <a:lnTo>
                        <a:pt x="340" y="1"/>
                      </a:lnTo>
                      <a:lnTo>
                        <a:pt x="344" y="0"/>
                      </a:lnTo>
                      <a:lnTo>
                        <a:pt x="353" y="1"/>
                      </a:lnTo>
                      <a:lnTo>
                        <a:pt x="361" y="1"/>
                      </a:lnTo>
                      <a:lnTo>
                        <a:pt x="371" y="3"/>
                      </a:lnTo>
                      <a:lnTo>
                        <a:pt x="375" y="3"/>
                      </a:lnTo>
                      <a:lnTo>
                        <a:pt x="379" y="4"/>
                      </a:lnTo>
                      <a:lnTo>
                        <a:pt x="383" y="7"/>
                      </a:lnTo>
                      <a:lnTo>
                        <a:pt x="386" y="8"/>
                      </a:lnTo>
                      <a:lnTo>
                        <a:pt x="389" y="11"/>
                      </a:lnTo>
                      <a:lnTo>
                        <a:pt x="390" y="14"/>
                      </a:lnTo>
                      <a:lnTo>
                        <a:pt x="393" y="15"/>
                      </a:lnTo>
                      <a:lnTo>
                        <a:pt x="393" y="18"/>
                      </a:lnTo>
                      <a:lnTo>
                        <a:pt x="394" y="19"/>
                      </a:lnTo>
                      <a:lnTo>
                        <a:pt x="394" y="22"/>
                      </a:lnTo>
                      <a:lnTo>
                        <a:pt x="394" y="25"/>
                      </a:lnTo>
                      <a:lnTo>
                        <a:pt x="393" y="28"/>
                      </a:lnTo>
                      <a:lnTo>
                        <a:pt x="391" y="32"/>
                      </a:lnTo>
                      <a:lnTo>
                        <a:pt x="389" y="35"/>
                      </a:lnTo>
                      <a:lnTo>
                        <a:pt x="386" y="39"/>
                      </a:lnTo>
                      <a:lnTo>
                        <a:pt x="385" y="39"/>
                      </a:lnTo>
                      <a:lnTo>
                        <a:pt x="382" y="40"/>
                      </a:lnTo>
                      <a:lnTo>
                        <a:pt x="378" y="42"/>
                      </a:lnTo>
                      <a:lnTo>
                        <a:pt x="372" y="43"/>
                      </a:lnTo>
                      <a:lnTo>
                        <a:pt x="367" y="46"/>
                      </a:lnTo>
                      <a:lnTo>
                        <a:pt x="360" y="47"/>
                      </a:lnTo>
                      <a:lnTo>
                        <a:pt x="351" y="50"/>
                      </a:lnTo>
                      <a:lnTo>
                        <a:pt x="343" y="53"/>
                      </a:lnTo>
                      <a:lnTo>
                        <a:pt x="332" y="55"/>
                      </a:lnTo>
                      <a:lnTo>
                        <a:pt x="321" y="58"/>
                      </a:lnTo>
                      <a:lnTo>
                        <a:pt x="310" y="62"/>
                      </a:lnTo>
                      <a:lnTo>
                        <a:pt x="296" y="65"/>
                      </a:lnTo>
                      <a:lnTo>
                        <a:pt x="282" y="69"/>
                      </a:lnTo>
                      <a:lnTo>
                        <a:pt x="267" y="72"/>
                      </a:lnTo>
                      <a:lnTo>
                        <a:pt x="250" y="76"/>
                      </a:lnTo>
                      <a:lnTo>
                        <a:pt x="232" y="80"/>
                      </a:lnTo>
                      <a:lnTo>
                        <a:pt x="216" y="85"/>
                      </a:lnTo>
                      <a:lnTo>
                        <a:pt x="199" y="87"/>
                      </a:lnTo>
                      <a:lnTo>
                        <a:pt x="182" y="91"/>
                      </a:lnTo>
                      <a:lnTo>
                        <a:pt x="169" y="94"/>
                      </a:lnTo>
                      <a:lnTo>
                        <a:pt x="155" y="97"/>
                      </a:lnTo>
                      <a:lnTo>
                        <a:pt x="141" y="100"/>
                      </a:lnTo>
                      <a:lnTo>
                        <a:pt x="130" y="103"/>
                      </a:lnTo>
                      <a:lnTo>
                        <a:pt x="119" y="105"/>
                      </a:lnTo>
                      <a:lnTo>
                        <a:pt x="108" y="107"/>
                      </a:lnTo>
                      <a:lnTo>
                        <a:pt x="99" y="108"/>
                      </a:lnTo>
                      <a:lnTo>
                        <a:pt x="91" y="109"/>
                      </a:lnTo>
                      <a:lnTo>
                        <a:pt x="84" y="111"/>
                      </a:lnTo>
                      <a:lnTo>
                        <a:pt x="79" y="112"/>
                      </a:lnTo>
                      <a:lnTo>
                        <a:pt x="75" y="112"/>
                      </a:lnTo>
                      <a:lnTo>
                        <a:pt x="70" y="114"/>
                      </a:lnTo>
                      <a:lnTo>
                        <a:pt x="68" y="114"/>
                      </a:lnTo>
                      <a:lnTo>
                        <a:pt x="62" y="114"/>
                      </a:lnTo>
                      <a:lnTo>
                        <a:pt x="57" y="112"/>
                      </a:lnTo>
                      <a:lnTo>
                        <a:pt x="47" y="111"/>
                      </a:lnTo>
                      <a:lnTo>
                        <a:pt x="37" y="108"/>
                      </a:lnTo>
                      <a:lnTo>
                        <a:pt x="29" y="105"/>
                      </a:lnTo>
                      <a:lnTo>
                        <a:pt x="21" y="103"/>
                      </a:lnTo>
                      <a:lnTo>
                        <a:pt x="16" y="100"/>
                      </a:lnTo>
                      <a:lnTo>
                        <a:pt x="12" y="98"/>
                      </a:lnTo>
                      <a:lnTo>
                        <a:pt x="9" y="97"/>
                      </a:lnTo>
                      <a:lnTo>
                        <a:pt x="7" y="96"/>
                      </a:lnTo>
                      <a:lnTo>
                        <a:pt x="4" y="94"/>
                      </a:lnTo>
                      <a:lnTo>
                        <a:pt x="3" y="93"/>
                      </a:lnTo>
                      <a:lnTo>
                        <a:pt x="1" y="91"/>
                      </a:lnTo>
                      <a:lnTo>
                        <a:pt x="0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0" y="85"/>
                      </a:lnTo>
                      <a:lnTo>
                        <a:pt x="1" y="83"/>
                      </a:lnTo>
                      <a:lnTo>
                        <a:pt x="4" y="82"/>
                      </a:lnTo>
                      <a:lnTo>
                        <a:pt x="5" y="80"/>
                      </a:lnTo>
                      <a:lnTo>
                        <a:pt x="7" y="79"/>
                      </a:lnTo>
                      <a:lnTo>
                        <a:pt x="9" y="78"/>
                      </a:lnTo>
                      <a:lnTo>
                        <a:pt x="14" y="76"/>
                      </a:lnTo>
                      <a:lnTo>
                        <a:pt x="18" y="75"/>
                      </a:lnTo>
                      <a:lnTo>
                        <a:pt x="25" y="73"/>
                      </a:lnTo>
                      <a:lnTo>
                        <a:pt x="32" y="72"/>
                      </a:lnTo>
                      <a:lnTo>
                        <a:pt x="40" y="69"/>
                      </a:lnTo>
                      <a:lnTo>
                        <a:pt x="50" y="67"/>
                      </a:lnTo>
                      <a:lnTo>
                        <a:pt x="59" y="65"/>
                      </a:lnTo>
                      <a:lnTo>
                        <a:pt x="72" y="61"/>
                      </a:lnTo>
                      <a:lnTo>
                        <a:pt x="84" y="58"/>
                      </a:lnTo>
                      <a:lnTo>
                        <a:pt x="99" y="55"/>
                      </a:lnTo>
                      <a:lnTo>
                        <a:pt x="115" y="51"/>
                      </a:lnTo>
                      <a:lnTo>
                        <a:pt x="131" y="47"/>
                      </a:lnTo>
                      <a:lnTo>
                        <a:pt x="148" y="43"/>
                      </a:lnTo>
                      <a:lnTo>
                        <a:pt x="167" y="39"/>
                      </a:lnTo>
                      <a:lnTo>
                        <a:pt x="167" y="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34"/>
                <p:cNvSpPr/>
                <p:nvPr/>
              </p:nvSpPr>
              <p:spPr bwMode="auto">
                <a:xfrm>
                  <a:off x="2913063" y="209550"/>
                  <a:ext cx="53975" cy="441325"/>
                </a:xfrm>
                <a:custGeom>
                  <a:avLst/>
                  <a:gdLst>
                    <a:gd name="T0" fmla="*/ 10 w 68"/>
                    <a:gd name="T1" fmla="*/ 513 h 556"/>
                    <a:gd name="T2" fmla="*/ 6 w 68"/>
                    <a:gd name="T3" fmla="*/ 498 h 556"/>
                    <a:gd name="T4" fmla="*/ 3 w 68"/>
                    <a:gd name="T5" fmla="*/ 486 h 556"/>
                    <a:gd name="T6" fmla="*/ 2 w 68"/>
                    <a:gd name="T7" fmla="*/ 479 h 556"/>
                    <a:gd name="T8" fmla="*/ 2 w 68"/>
                    <a:gd name="T9" fmla="*/ 475 h 556"/>
                    <a:gd name="T10" fmla="*/ 0 w 68"/>
                    <a:gd name="T11" fmla="*/ 472 h 556"/>
                    <a:gd name="T12" fmla="*/ 0 w 68"/>
                    <a:gd name="T13" fmla="*/ 466 h 556"/>
                    <a:gd name="T14" fmla="*/ 0 w 68"/>
                    <a:gd name="T15" fmla="*/ 459 h 556"/>
                    <a:gd name="T16" fmla="*/ 2 w 68"/>
                    <a:gd name="T17" fmla="*/ 450 h 556"/>
                    <a:gd name="T18" fmla="*/ 3 w 68"/>
                    <a:gd name="T19" fmla="*/ 440 h 556"/>
                    <a:gd name="T20" fmla="*/ 6 w 68"/>
                    <a:gd name="T21" fmla="*/ 428 h 556"/>
                    <a:gd name="T22" fmla="*/ 9 w 68"/>
                    <a:gd name="T23" fmla="*/ 412 h 556"/>
                    <a:gd name="T24" fmla="*/ 10 w 68"/>
                    <a:gd name="T25" fmla="*/ 401 h 556"/>
                    <a:gd name="T26" fmla="*/ 10 w 68"/>
                    <a:gd name="T27" fmla="*/ 392 h 556"/>
                    <a:gd name="T28" fmla="*/ 12 w 68"/>
                    <a:gd name="T29" fmla="*/ 381 h 556"/>
                    <a:gd name="T30" fmla="*/ 12 w 68"/>
                    <a:gd name="T31" fmla="*/ 367 h 556"/>
                    <a:gd name="T32" fmla="*/ 13 w 68"/>
                    <a:gd name="T33" fmla="*/ 350 h 556"/>
                    <a:gd name="T34" fmla="*/ 13 w 68"/>
                    <a:gd name="T35" fmla="*/ 331 h 556"/>
                    <a:gd name="T36" fmla="*/ 14 w 68"/>
                    <a:gd name="T37" fmla="*/ 310 h 556"/>
                    <a:gd name="T38" fmla="*/ 14 w 68"/>
                    <a:gd name="T39" fmla="*/ 288 h 556"/>
                    <a:gd name="T40" fmla="*/ 16 w 68"/>
                    <a:gd name="T41" fmla="*/ 262 h 556"/>
                    <a:gd name="T42" fmla="*/ 16 w 68"/>
                    <a:gd name="T43" fmla="*/ 234 h 556"/>
                    <a:gd name="T44" fmla="*/ 16 w 68"/>
                    <a:gd name="T45" fmla="*/ 205 h 556"/>
                    <a:gd name="T46" fmla="*/ 17 w 68"/>
                    <a:gd name="T47" fmla="*/ 172 h 556"/>
                    <a:gd name="T48" fmla="*/ 17 w 68"/>
                    <a:gd name="T49" fmla="*/ 137 h 556"/>
                    <a:gd name="T50" fmla="*/ 17 w 68"/>
                    <a:gd name="T51" fmla="*/ 101 h 556"/>
                    <a:gd name="T52" fmla="*/ 17 w 68"/>
                    <a:gd name="T53" fmla="*/ 62 h 556"/>
                    <a:gd name="T54" fmla="*/ 17 w 68"/>
                    <a:gd name="T55" fmla="*/ 22 h 556"/>
                    <a:gd name="T56" fmla="*/ 23 w 68"/>
                    <a:gd name="T57" fmla="*/ 6 h 556"/>
                    <a:gd name="T58" fmla="*/ 34 w 68"/>
                    <a:gd name="T59" fmla="*/ 18 h 556"/>
                    <a:gd name="T60" fmla="*/ 42 w 68"/>
                    <a:gd name="T61" fmla="*/ 32 h 556"/>
                    <a:gd name="T62" fmla="*/ 56 w 68"/>
                    <a:gd name="T63" fmla="*/ 54 h 556"/>
                    <a:gd name="T64" fmla="*/ 60 w 68"/>
                    <a:gd name="T65" fmla="*/ 64 h 556"/>
                    <a:gd name="T66" fmla="*/ 63 w 68"/>
                    <a:gd name="T67" fmla="*/ 75 h 556"/>
                    <a:gd name="T68" fmla="*/ 66 w 68"/>
                    <a:gd name="T69" fmla="*/ 89 h 556"/>
                    <a:gd name="T70" fmla="*/ 67 w 68"/>
                    <a:gd name="T71" fmla="*/ 105 h 556"/>
                    <a:gd name="T72" fmla="*/ 68 w 68"/>
                    <a:gd name="T73" fmla="*/ 123 h 556"/>
                    <a:gd name="T74" fmla="*/ 68 w 68"/>
                    <a:gd name="T75" fmla="*/ 144 h 556"/>
                    <a:gd name="T76" fmla="*/ 68 w 68"/>
                    <a:gd name="T77" fmla="*/ 167 h 556"/>
                    <a:gd name="T78" fmla="*/ 67 w 68"/>
                    <a:gd name="T79" fmla="*/ 192 h 556"/>
                    <a:gd name="T80" fmla="*/ 66 w 68"/>
                    <a:gd name="T81" fmla="*/ 246 h 556"/>
                    <a:gd name="T82" fmla="*/ 64 w 68"/>
                    <a:gd name="T83" fmla="*/ 303 h 556"/>
                    <a:gd name="T84" fmla="*/ 61 w 68"/>
                    <a:gd name="T85" fmla="*/ 363 h 556"/>
                    <a:gd name="T86" fmla="*/ 60 w 68"/>
                    <a:gd name="T87" fmla="*/ 426 h 556"/>
                    <a:gd name="T88" fmla="*/ 59 w 68"/>
                    <a:gd name="T89" fmla="*/ 457 h 556"/>
                    <a:gd name="T90" fmla="*/ 56 w 68"/>
                    <a:gd name="T91" fmla="*/ 483 h 556"/>
                    <a:gd name="T92" fmla="*/ 54 w 68"/>
                    <a:gd name="T93" fmla="*/ 505 h 556"/>
                    <a:gd name="T94" fmla="*/ 52 w 68"/>
                    <a:gd name="T95" fmla="*/ 525 h 556"/>
                    <a:gd name="T96" fmla="*/ 49 w 68"/>
                    <a:gd name="T97" fmla="*/ 538 h 556"/>
                    <a:gd name="T98" fmla="*/ 46 w 68"/>
                    <a:gd name="T99" fmla="*/ 548 h 556"/>
                    <a:gd name="T100" fmla="*/ 43 w 68"/>
                    <a:gd name="T101" fmla="*/ 554 h 556"/>
                    <a:gd name="T102" fmla="*/ 41 w 68"/>
                    <a:gd name="T103" fmla="*/ 556 h 556"/>
                    <a:gd name="T104" fmla="*/ 35 w 68"/>
                    <a:gd name="T105" fmla="*/ 554 h 556"/>
                    <a:gd name="T106" fmla="*/ 28 w 68"/>
                    <a:gd name="T107" fmla="*/ 547 h 556"/>
                    <a:gd name="T108" fmla="*/ 21 w 68"/>
                    <a:gd name="T109" fmla="*/ 537 h 556"/>
                    <a:gd name="T110" fmla="*/ 13 w 68"/>
                    <a:gd name="T111" fmla="*/ 522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8" h="556">
                      <a:moveTo>
                        <a:pt x="13" y="522"/>
                      </a:moveTo>
                      <a:lnTo>
                        <a:pt x="10" y="513"/>
                      </a:lnTo>
                      <a:lnTo>
                        <a:pt x="9" y="505"/>
                      </a:lnTo>
                      <a:lnTo>
                        <a:pt x="6" y="498"/>
                      </a:lnTo>
                      <a:lnTo>
                        <a:pt x="5" y="491"/>
                      </a:lnTo>
                      <a:lnTo>
                        <a:pt x="3" y="486"/>
                      </a:lnTo>
                      <a:lnTo>
                        <a:pt x="3" y="482"/>
                      </a:lnTo>
                      <a:lnTo>
                        <a:pt x="2" y="479"/>
                      </a:lnTo>
                      <a:lnTo>
                        <a:pt x="2" y="476"/>
                      </a:lnTo>
                      <a:lnTo>
                        <a:pt x="2" y="475"/>
                      </a:lnTo>
                      <a:lnTo>
                        <a:pt x="0" y="473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6"/>
                      </a:lnTo>
                      <a:lnTo>
                        <a:pt x="0" y="464"/>
                      </a:lnTo>
                      <a:lnTo>
                        <a:pt x="0" y="459"/>
                      </a:lnTo>
                      <a:lnTo>
                        <a:pt x="2" y="455"/>
                      </a:lnTo>
                      <a:lnTo>
                        <a:pt x="2" y="450"/>
                      </a:lnTo>
                      <a:lnTo>
                        <a:pt x="3" y="446"/>
                      </a:lnTo>
                      <a:lnTo>
                        <a:pt x="3" y="440"/>
                      </a:lnTo>
                      <a:lnTo>
                        <a:pt x="5" y="433"/>
                      </a:lnTo>
                      <a:lnTo>
                        <a:pt x="6" y="428"/>
                      </a:lnTo>
                      <a:lnTo>
                        <a:pt x="7" y="421"/>
                      </a:lnTo>
                      <a:lnTo>
                        <a:pt x="9" y="412"/>
                      </a:lnTo>
                      <a:lnTo>
                        <a:pt x="10" y="406"/>
                      </a:lnTo>
                      <a:lnTo>
                        <a:pt x="10" y="401"/>
                      </a:lnTo>
                      <a:lnTo>
                        <a:pt x="10" y="397"/>
                      </a:lnTo>
                      <a:lnTo>
                        <a:pt x="10" y="392"/>
                      </a:lnTo>
                      <a:lnTo>
                        <a:pt x="12" y="386"/>
                      </a:lnTo>
                      <a:lnTo>
                        <a:pt x="12" y="381"/>
                      </a:lnTo>
                      <a:lnTo>
                        <a:pt x="12" y="374"/>
                      </a:lnTo>
                      <a:lnTo>
                        <a:pt x="12" y="367"/>
                      </a:lnTo>
                      <a:lnTo>
                        <a:pt x="13" y="358"/>
                      </a:lnTo>
                      <a:lnTo>
                        <a:pt x="13" y="350"/>
                      </a:lnTo>
                      <a:lnTo>
                        <a:pt x="13" y="340"/>
                      </a:lnTo>
                      <a:lnTo>
                        <a:pt x="13" y="331"/>
                      </a:lnTo>
                      <a:lnTo>
                        <a:pt x="14" y="321"/>
                      </a:lnTo>
                      <a:lnTo>
                        <a:pt x="14" y="310"/>
                      </a:lnTo>
                      <a:lnTo>
                        <a:pt x="14" y="299"/>
                      </a:lnTo>
                      <a:lnTo>
                        <a:pt x="14" y="288"/>
                      </a:lnTo>
                      <a:lnTo>
                        <a:pt x="14" y="275"/>
                      </a:lnTo>
                      <a:lnTo>
                        <a:pt x="16" y="262"/>
                      </a:lnTo>
                      <a:lnTo>
                        <a:pt x="16" y="248"/>
                      </a:lnTo>
                      <a:lnTo>
                        <a:pt x="16" y="234"/>
                      </a:lnTo>
                      <a:lnTo>
                        <a:pt x="16" y="220"/>
                      </a:lnTo>
                      <a:lnTo>
                        <a:pt x="16" y="205"/>
                      </a:lnTo>
                      <a:lnTo>
                        <a:pt x="16" y="188"/>
                      </a:lnTo>
                      <a:lnTo>
                        <a:pt x="17" y="172"/>
                      </a:lnTo>
                      <a:lnTo>
                        <a:pt x="17" y="155"/>
                      </a:lnTo>
                      <a:lnTo>
                        <a:pt x="17" y="137"/>
                      </a:lnTo>
                      <a:lnTo>
                        <a:pt x="17" y="119"/>
                      </a:lnTo>
                      <a:lnTo>
                        <a:pt x="17" y="101"/>
                      </a:lnTo>
                      <a:lnTo>
                        <a:pt x="17" y="82"/>
                      </a:lnTo>
                      <a:lnTo>
                        <a:pt x="17" y="62"/>
                      </a:lnTo>
                      <a:lnTo>
                        <a:pt x="17" y="41"/>
                      </a:lnTo>
                      <a:lnTo>
                        <a:pt x="17" y="22"/>
                      </a:lnTo>
                      <a:lnTo>
                        <a:pt x="17" y="0"/>
                      </a:lnTo>
                      <a:lnTo>
                        <a:pt x="23" y="6"/>
                      </a:lnTo>
                      <a:lnTo>
                        <a:pt x="28" y="11"/>
                      </a:lnTo>
                      <a:lnTo>
                        <a:pt x="34" y="18"/>
                      </a:lnTo>
                      <a:lnTo>
                        <a:pt x="38" y="25"/>
                      </a:lnTo>
                      <a:lnTo>
                        <a:pt x="42" y="32"/>
                      </a:lnTo>
                      <a:lnTo>
                        <a:pt x="48" y="39"/>
                      </a:lnTo>
                      <a:lnTo>
                        <a:pt x="56" y="54"/>
                      </a:lnTo>
                      <a:lnTo>
                        <a:pt x="57" y="58"/>
                      </a:lnTo>
                      <a:lnTo>
                        <a:pt x="60" y="64"/>
                      </a:lnTo>
                      <a:lnTo>
                        <a:pt x="61" y="69"/>
                      </a:lnTo>
                      <a:lnTo>
                        <a:pt x="63" y="75"/>
                      </a:lnTo>
                      <a:lnTo>
                        <a:pt x="64" y="82"/>
                      </a:lnTo>
                      <a:lnTo>
                        <a:pt x="66" y="89"/>
                      </a:lnTo>
                      <a:lnTo>
                        <a:pt x="67" y="97"/>
                      </a:lnTo>
                      <a:lnTo>
                        <a:pt x="67" y="105"/>
                      </a:lnTo>
                      <a:lnTo>
                        <a:pt x="68" y="113"/>
                      </a:lnTo>
                      <a:lnTo>
                        <a:pt x="68" y="123"/>
                      </a:lnTo>
                      <a:lnTo>
                        <a:pt x="68" y="133"/>
                      </a:lnTo>
                      <a:lnTo>
                        <a:pt x="68" y="144"/>
                      </a:lnTo>
                      <a:lnTo>
                        <a:pt x="68" y="155"/>
                      </a:lnTo>
                      <a:lnTo>
                        <a:pt x="68" y="167"/>
                      </a:lnTo>
                      <a:lnTo>
                        <a:pt x="68" y="180"/>
                      </a:lnTo>
                      <a:lnTo>
                        <a:pt x="67" y="192"/>
                      </a:lnTo>
                      <a:lnTo>
                        <a:pt x="66" y="219"/>
                      </a:lnTo>
                      <a:lnTo>
                        <a:pt x="66" y="246"/>
                      </a:lnTo>
                      <a:lnTo>
                        <a:pt x="64" y="274"/>
                      </a:lnTo>
                      <a:lnTo>
                        <a:pt x="64" y="303"/>
                      </a:lnTo>
                      <a:lnTo>
                        <a:pt x="63" y="332"/>
                      </a:lnTo>
                      <a:lnTo>
                        <a:pt x="61" y="363"/>
                      </a:lnTo>
                      <a:lnTo>
                        <a:pt x="61" y="394"/>
                      </a:lnTo>
                      <a:lnTo>
                        <a:pt x="60" y="426"/>
                      </a:lnTo>
                      <a:lnTo>
                        <a:pt x="59" y="443"/>
                      </a:lnTo>
                      <a:lnTo>
                        <a:pt x="59" y="457"/>
                      </a:lnTo>
                      <a:lnTo>
                        <a:pt x="57" y="471"/>
                      </a:lnTo>
                      <a:lnTo>
                        <a:pt x="56" y="483"/>
                      </a:lnTo>
                      <a:lnTo>
                        <a:pt x="54" y="495"/>
                      </a:lnTo>
                      <a:lnTo>
                        <a:pt x="54" y="505"/>
                      </a:lnTo>
                      <a:lnTo>
                        <a:pt x="53" y="515"/>
                      </a:lnTo>
                      <a:lnTo>
                        <a:pt x="52" y="525"/>
                      </a:lnTo>
                      <a:lnTo>
                        <a:pt x="50" y="531"/>
                      </a:lnTo>
                      <a:lnTo>
                        <a:pt x="49" y="538"/>
                      </a:lnTo>
                      <a:lnTo>
                        <a:pt x="48" y="544"/>
                      </a:lnTo>
                      <a:lnTo>
                        <a:pt x="46" y="548"/>
                      </a:lnTo>
                      <a:lnTo>
                        <a:pt x="45" y="551"/>
                      </a:lnTo>
                      <a:lnTo>
                        <a:pt x="43" y="554"/>
                      </a:lnTo>
                      <a:lnTo>
                        <a:pt x="42" y="555"/>
                      </a:lnTo>
                      <a:lnTo>
                        <a:pt x="41" y="556"/>
                      </a:lnTo>
                      <a:lnTo>
                        <a:pt x="38" y="555"/>
                      </a:lnTo>
                      <a:lnTo>
                        <a:pt x="35" y="554"/>
                      </a:lnTo>
                      <a:lnTo>
                        <a:pt x="31" y="551"/>
                      </a:lnTo>
                      <a:lnTo>
                        <a:pt x="28" y="547"/>
                      </a:lnTo>
                      <a:lnTo>
                        <a:pt x="25" y="543"/>
                      </a:lnTo>
                      <a:lnTo>
                        <a:pt x="21" y="537"/>
                      </a:lnTo>
                      <a:lnTo>
                        <a:pt x="17" y="530"/>
                      </a:lnTo>
                      <a:lnTo>
                        <a:pt x="13" y="522"/>
                      </a:lnTo>
                      <a:lnTo>
                        <a:pt x="13" y="52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35"/>
                <p:cNvSpPr/>
                <p:nvPr/>
              </p:nvSpPr>
              <p:spPr bwMode="auto">
                <a:xfrm>
                  <a:off x="2727325" y="-160337"/>
                  <a:ext cx="401637" cy="660400"/>
                </a:xfrm>
                <a:custGeom>
                  <a:avLst/>
                  <a:gdLst>
                    <a:gd name="T0" fmla="*/ 124 w 505"/>
                    <a:gd name="T1" fmla="*/ 746 h 831"/>
                    <a:gd name="T2" fmla="*/ 84 w 505"/>
                    <a:gd name="T3" fmla="*/ 782 h 831"/>
                    <a:gd name="T4" fmla="*/ 51 w 505"/>
                    <a:gd name="T5" fmla="*/ 809 h 831"/>
                    <a:gd name="T6" fmla="*/ 36 w 505"/>
                    <a:gd name="T7" fmla="*/ 819 h 831"/>
                    <a:gd name="T8" fmla="*/ 24 w 505"/>
                    <a:gd name="T9" fmla="*/ 826 h 831"/>
                    <a:gd name="T10" fmla="*/ 7 w 505"/>
                    <a:gd name="T11" fmla="*/ 831 h 831"/>
                    <a:gd name="T12" fmla="*/ 1 w 505"/>
                    <a:gd name="T13" fmla="*/ 830 h 831"/>
                    <a:gd name="T14" fmla="*/ 1 w 505"/>
                    <a:gd name="T15" fmla="*/ 824 h 831"/>
                    <a:gd name="T16" fmla="*/ 8 w 505"/>
                    <a:gd name="T17" fmla="*/ 815 h 831"/>
                    <a:gd name="T18" fmla="*/ 20 w 505"/>
                    <a:gd name="T19" fmla="*/ 800 h 831"/>
                    <a:gd name="T20" fmla="*/ 37 w 505"/>
                    <a:gd name="T21" fmla="*/ 780 h 831"/>
                    <a:gd name="T22" fmla="*/ 60 w 505"/>
                    <a:gd name="T23" fmla="*/ 755 h 831"/>
                    <a:gd name="T24" fmla="*/ 108 w 505"/>
                    <a:gd name="T25" fmla="*/ 710 h 831"/>
                    <a:gd name="T26" fmla="*/ 163 w 505"/>
                    <a:gd name="T27" fmla="*/ 646 h 831"/>
                    <a:gd name="T28" fmla="*/ 215 w 505"/>
                    <a:gd name="T29" fmla="*/ 575 h 831"/>
                    <a:gd name="T30" fmla="*/ 276 w 505"/>
                    <a:gd name="T31" fmla="*/ 472 h 831"/>
                    <a:gd name="T32" fmla="*/ 318 w 505"/>
                    <a:gd name="T33" fmla="*/ 390 h 831"/>
                    <a:gd name="T34" fmla="*/ 355 w 505"/>
                    <a:gd name="T35" fmla="*/ 308 h 831"/>
                    <a:gd name="T36" fmla="*/ 384 w 505"/>
                    <a:gd name="T37" fmla="*/ 228 h 831"/>
                    <a:gd name="T38" fmla="*/ 408 w 505"/>
                    <a:gd name="T39" fmla="*/ 149 h 831"/>
                    <a:gd name="T40" fmla="*/ 418 w 505"/>
                    <a:gd name="T41" fmla="*/ 112 h 831"/>
                    <a:gd name="T42" fmla="*/ 423 w 505"/>
                    <a:gd name="T43" fmla="*/ 83 h 831"/>
                    <a:gd name="T44" fmla="*/ 426 w 505"/>
                    <a:gd name="T45" fmla="*/ 59 h 831"/>
                    <a:gd name="T46" fmla="*/ 427 w 505"/>
                    <a:gd name="T47" fmla="*/ 42 h 831"/>
                    <a:gd name="T48" fmla="*/ 424 w 505"/>
                    <a:gd name="T49" fmla="*/ 30 h 831"/>
                    <a:gd name="T50" fmla="*/ 419 w 505"/>
                    <a:gd name="T51" fmla="*/ 19 h 831"/>
                    <a:gd name="T52" fmla="*/ 418 w 505"/>
                    <a:gd name="T53" fmla="*/ 9 h 831"/>
                    <a:gd name="T54" fmla="*/ 423 w 505"/>
                    <a:gd name="T55" fmla="*/ 2 h 831"/>
                    <a:gd name="T56" fmla="*/ 436 w 505"/>
                    <a:gd name="T57" fmla="*/ 0 h 831"/>
                    <a:gd name="T58" fmla="*/ 454 w 505"/>
                    <a:gd name="T59" fmla="*/ 4 h 831"/>
                    <a:gd name="T60" fmla="*/ 476 w 505"/>
                    <a:gd name="T61" fmla="*/ 16 h 831"/>
                    <a:gd name="T62" fmla="*/ 492 w 505"/>
                    <a:gd name="T63" fmla="*/ 29 h 831"/>
                    <a:gd name="T64" fmla="*/ 502 w 505"/>
                    <a:gd name="T65" fmla="*/ 41 h 831"/>
                    <a:gd name="T66" fmla="*/ 503 w 505"/>
                    <a:gd name="T67" fmla="*/ 51 h 831"/>
                    <a:gd name="T68" fmla="*/ 498 w 505"/>
                    <a:gd name="T69" fmla="*/ 70 h 831"/>
                    <a:gd name="T70" fmla="*/ 490 w 505"/>
                    <a:gd name="T71" fmla="*/ 98 h 831"/>
                    <a:gd name="T72" fmla="*/ 477 w 505"/>
                    <a:gd name="T73" fmla="*/ 137 h 831"/>
                    <a:gd name="T74" fmla="*/ 459 w 505"/>
                    <a:gd name="T75" fmla="*/ 185 h 831"/>
                    <a:gd name="T76" fmla="*/ 431 w 505"/>
                    <a:gd name="T77" fmla="*/ 264 h 831"/>
                    <a:gd name="T78" fmla="*/ 383 w 505"/>
                    <a:gd name="T79" fmla="*/ 380 h 831"/>
                    <a:gd name="T80" fmla="*/ 328 w 505"/>
                    <a:gd name="T81" fmla="*/ 487 h 831"/>
                    <a:gd name="T82" fmla="*/ 287 w 505"/>
                    <a:gd name="T83" fmla="*/ 553 h 831"/>
                    <a:gd name="T84" fmla="*/ 257 w 505"/>
                    <a:gd name="T85" fmla="*/ 596 h 831"/>
                    <a:gd name="T86" fmla="*/ 227 w 505"/>
                    <a:gd name="T87" fmla="*/ 636 h 831"/>
                    <a:gd name="T88" fmla="*/ 199 w 505"/>
                    <a:gd name="T89" fmla="*/ 671 h 831"/>
                    <a:gd name="T90" fmla="*/ 171 w 505"/>
                    <a:gd name="T91" fmla="*/ 700 h 831"/>
                    <a:gd name="T92" fmla="*/ 155 w 505"/>
                    <a:gd name="T93" fmla="*/ 716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5" h="831">
                      <a:moveTo>
                        <a:pt x="155" y="716"/>
                      </a:moveTo>
                      <a:lnTo>
                        <a:pt x="139" y="732"/>
                      </a:lnTo>
                      <a:lnTo>
                        <a:pt x="124" y="746"/>
                      </a:lnTo>
                      <a:lnTo>
                        <a:pt x="110" y="759"/>
                      </a:lnTo>
                      <a:lnTo>
                        <a:pt x="96" y="770"/>
                      </a:lnTo>
                      <a:lnTo>
                        <a:pt x="84" y="782"/>
                      </a:lnTo>
                      <a:lnTo>
                        <a:pt x="72" y="791"/>
                      </a:lnTo>
                      <a:lnTo>
                        <a:pt x="60" y="801"/>
                      </a:lnTo>
                      <a:lnTo>
                        <a:pt x="51" y="809"/>
                      </a:lnTo>
                      <a:lnTo>
                        <a:pt x="45" y="812"/>
                      </a:lnTo>
                      <a:lnTo>
                        <a:pt x="41" y="816"/>
                      </a:lnTo>
                      <a:lnTo>
                        <a:pt x="36" y="819"/>
                      </a:lnTo>
                      <a:lnTo>
                        <a:pt x="31" y="822"/>
                      </a:lnTo>
                      <a:lnTo>
                        <a:pt x="27" y="824"/>
                      </a:lnTo>
                      <a:lnTo>
                        <a:pt x="24" y="826"/>
                      </a:lnTo>
                      <a:lnTo>
                        <a:pt x="16" y="829"/>
                      </a:lnTo>
                      <a:lnTo>
                        <a:pt x="11" y="830"/>
                      </a:lnTo>
                      <a:lnTo>
                        <a:pt x="7" y="831"/>
                      </a:lnTo>
                      <a:lnTo>
                        <a:pt x="2" y="831"/>
                      </a:lnTo>
                      <a:lnTo>
                        <a:pt x="1" y="830"/>
                      </a:lnTo>
                      <a:lnTo>
                        <a:pt x="1" y="830"/>
                      </a:lnTo>
                      <a:lnTo>
                        <a:pt x="0" y="829"/>
                      </a:lnTo>
                      <a:lnTo>
                        <a:pt x="1" y="827"/>
                      </a:lnTo>
                      <a:lnTo>
                        <a:pt x="1" y="824"/>
                      </a:lnTo>
                      <a:lnTo>
                        <a:pt x="2" y="822"/>
                      </a:lnTo>
                      <a:lnTo>
                        <a:pt x="5" y="819"/>
                      </a:lnTo>
                      <a:lnTo>
                        <a:pt x="8" y="815"/>
                      </a:lnTo>
                      <a:lnTo>
                        <a:pt x="11" y="811"/>
                      </a:lnTo>
                      <a:lnTo>
                        <a:pt x="15" y="805"/>
                      </a:lnTo>
                      <a:lnTo>
                        <a:pt x="20" y="800"/>
                      </a:lnTo>
                      <a:lnTo>
                        <a:pt x="24" y="794"/>
                      </a:lnTo>
                      <a:lnTo>
                        <a:pt x="31" y="787"/>
                      </a:lnTo>
                      <a:lnTo>
                        <a:pt x="37" y="780"/>
                      </a:lnTo>
                      <a:lnTo>
                        <a:pt x="45" y="772"/>
                      </a:lnTo>
                      <a:lnTo>
                        <a:pt x="52" y="764"/>
                      </a:lnTo>
                      <a:lnTo>
                        <a:pt x="60" y="755"/>
                      </a:lnTo>
                      <a:lnTo>
                        <a:pt x="70" y="746"/>
                      </a:lnTo>
                      <a:lnTo>
                        <a:pt x="88" y="728"/>
                      </a:lnTo>
                      <a:lnTo>
                        <a:pt x="108" y="710"/>
                      </a:lnTo>
                      <a:lnTo>
                        <a:pt x="126" y="689"/>
                      </a:lnTo>
                      <a:lnTo>
                        <a:pt x="144" y="668"/>
                      </a:lnTo>
                      <a:lnTo>
                        <a:pt x="163" y="646"/>
                      </a:lnTo>
                      <a:lnTo>
                        <a:pt x="181" y="624"/>
                      </a:lnTo>
                      <a:lnTo>
                        <a:pt x="199" y="600"/>
                      </a:lnTo>
                      <a:lnTo>
                        <a:pt x="215" y="575"/>
                      </a:lnTo>
                      <a:lnTo>
                        <a:pt x="246" y="524"/>
                      </a:lnTo>
                      <a:lnTo>
                        <a:pt x="261" y="498"/>
                      </a:lnTo>
                      <a:lnTo>
                        <a:pt x="276" y="472"/>
                      </a:lnTo>
                      <a:lnTo>
                        <a:pt x="290" y="445"/>
                      </a:lnTo>
                      <a:lnTo>
                        <a:pt x="304" y="418"/>
                      </a:lnTo>
                      <a:lnTo>
                        <a:pt x="318" y="390"/>
                      </a:lnTo>
                      <a:lnTo>
                        <a:pt x="332" y="362"/>
                      </a:lnTo>
                      <a:lnTo>
                        <a:pt x="343" y="334"/>
                      </a:lnTo>
                      <a:lnTo>
                        <a:pt x="355" y="308"/>
                      </a:lnTo>
                      <a:lnTo>
                        <a:pt x="365" y="282"/>
                      </a:lnTo>
                      <a:lnTo>
                        <a:pt x="375" y="256"/>
                      </a:lnTo>
                      <a:lnTo>
                        <a:pt x="384" y="228"/>
                      </a:lnTo>
                      <a:lnTo>
                        <a:pt x="393" y="202"/>
                      </a:lnTo>
                      <a:lnTo>
                        <a:pt x="401" y="175"/>
                      </a:lnTo>
                      <a:lnTo>
                        <a:pt x="408" y="149"/>
                      </a:lnTo>
                      <a:lnTo>
                        <a:pt x="412" y="135"/>
                      </a:lnTo>
                      <a:lnTo>
                        <a:pt x="415" y="124"/>
                      </a:lnTo>
                      <a:lnTo>
                        <a:pt x="418" y="112"/>
                      </a:lnTo>
                      <a:lnTo>
                        <a:pt x="419" y="102"/>
                      </a:lnTo>
                      <a:lnTo>
                        <a:pt x="422" y="92"/>
                      </a:lnTo>
                      <a:lnTo>
                        <a:pt x="423" y="83"/>
                      </a:lnTo>
                      <a:lnTo>
                        <a:pt x="424" y="74"/>
                      </a:lnTo>
                      <a:lnTo>
                        <a:pt x="426" y="66"/>
                      </a:lnTo>
                      <a:lnTo>
                        <a:pt x="426" y="59"/>
                      </a:lnTo>
                      <a:lnTo>
                        <a:pt x="427" y="52"/>
                      </a:lnTo>
                      <a:lnTo>
                        <a:pt x="427" y="47"/>
                      </a:lnTo>
                      <a:lnTo>
                        <a:pt x="427" y="42"/>
                      </a:lnTo>
                      <a:lnTo>
                        <a:pt x="426" y="37"/>
                      </a:lnTo>
                      <a:lnTo>
                        <a:pt x="426" y="34"/>
                      </a:lnTo>
                      <a:lnTo>
                        <a:pt x="424" y="30"/>
                      </a:lnTo>
                      <a:lnTo>
                        <a:pt x="423" y="27"/>
                      </a:lnTo>
                      <a:lnTo>
                        <a:pt x="420" y="23"/>
                      </a:lnTo>
                      <a:lnTo>
                        <a:pt x="419" y="19"/>
                      </a:lnTo>
                      <a:lnTo>
                        <a:pt x="418" y="15"/>
                      </a:lnTo>
                      <a:lnTo>
                        <a:pt x="418" y="12"/>
                      </a:lnTo>
                      <a:lnTo>
                        <a:pt x="418" y="9"/>
                      </a:lnTo>
                      <a:lnTo>
                        <a:pt x="419" y="6"/>
                      </a:lnTo>
                      <a:lnTo>
                        <a:pt x="420" y="4"/>
                      </a:lnTo>
                      <a:lnTo>
                        <a:pt x="423" y="2"/>
                      </a:lnTo>
                      <a:lnTo>
                        <a:pt x="427" y="1"/>
                      </a:lnTo>
                      <a:lnTo>
                        <a:pt x="430" y="1"/>
                      </a:lnTo>
                      <a:lnTo>
                        <a:pt x="436" y="0"/>
                      </a:lnTo>
                      <a:lnTo>
                        <a:pt x="441" y="1"/>
                      </a:lnTo>
                      <a:lnTo>
                        <a:pt x="447" y="1"/>
                      </a:lnTo>
                      <a:lnTo>
                        <a:pt x="454" y="4"/>
                      </a:lnTo>
                      <a:lnTo>
                        <a:pt x="462" y="6"/>
                      </a:lnTo>
                      <a:lnTo>
                        <a:pt x="470" y="11"/>
                      </a:lnTo>
                      <a:lnTo>
                        <a:pt x="476" y="16"/>
                      </a:lnTo>
                      <a:lnTo>
                        <a:pt x="483" y="20"/>
                      </a:lnTo>
                      <a:lnTo>
                        <a:pt x="488" y="24"/>
                      </a:lnTo>
                      <a:lnTo>
                        <a:pt x="492" y="29"/>
                      </a:lnTo>
                      <a:lnTo>
                        <a:pt x="496" y="33"/>
                      </a:lnTo>
                      <a:lnTo>
                        <a:pt x="499" y="37"/>
                      </a:lnTo>
                      <a:lnTo>
                        <a:pt x="502" y="41"/>
                      </a:lnTo>
                      <a:lnTo>
                        <a:pt x="505" y="44"/>
                      </a:lnTo>
                      <a:lnTo>
                        <a:pt x="503" y="47"/>
                      </a:lnTo>
                      <a:lnTo>
                        <a:pt x="503" y="51"/>
                      </a:lnTo>
                      <a:lnTo>
                        <a:pt x="502" y="56"/>
                      </a:lnTo>
                      <a:lnTo>
                        <a:pt x="501" y="62"/>
                      </a:lnTo>
                      <a:lnTo>
                        <a:pt x="498" y="70"/>
                      </a:lnTo>
                      <a:lnTo>
                        <a:pt x="496" y="78"/>
                      </a:lnTo>
                      <a:lnTo>
                        <a:pt x="492" y="87"/>
                      </a:lnTo>
                      <a:lnTo>
                        <a:pt x="490" y="98"/>
                      </a:lnTo>
                      <a:lnTo>
                        <a:pt x="485" y="110"/>
                      </a:lnTo>
                      <a:lnTo>
                        <a:pt x="481" y="123"/>
                      </a:lnTo>
                      <a:lnTo>
                        <a:pt x="477" y="137"/>
                      </a:lnTo>
                      <a:lnTo>
                        <a:pt x="472" y="152"/>
                      </a:lnTo>
                      <a:lnTo>
                        <a:pt x="466" y="168"/>
                      </a:lnTo>
                      <a:lnTo>
                        <a:pt x="459" y="185"/>
                      </a:lnTo>
                      <a:lnTo>
                        <a:pt x="454" y="204"/>
                      </a:lnTo>
                      <a:lnTo>
                        <a:pt x="447" y="224"/>
                      </a:lnTo>
                      <a:lnTo>
                        <a:pt x="431" y="264"/>
                      </a:lnTo>
                      <a:lnTo>
                        <a:pt x="416" y="304"/>
                      </a:lnTo>
                      <a:lnTo>
                        <a:pt x="400" y="343"/>
                      </a:lnTo>
                      <a:lnTo>
                        <a:pt x="383" y="380"/>
                      </a:lnTo>
                      <a:lnTo>
                        <a:pt x="365" y="416"/>
                      </a:lnTo>
                      <a:lnTo>
                        <a:pt x="347" y="452"/>
                      </a:lnTo>
                      <a:lnTo>
                        <a:pt x="328" y="487"/>
                      </a:lnTo>
                      <a:lnTo>
                        <a:pt x="308" y="520"/>
                      </a:lnTo>
                      <a:lnTo>
                        <a:pt x="297" y="537"/>
                      </a:lnTo>
                      <a:lnTo>
                        <a:pt x="287" y="553"/>
                      </a:lnTo>
                      <a:lnTo>
                        <a:pt x="276" y="568"/>
                      </a:lnTo>
                      <a:lnTo>
                        <a:pt x="267" y="582"/>
                      </a:lnTo>
                      <a:lnTo>
                        <a:pt x="257" y="596"/>
                      </a:lnTo>
                      <a:lnTo>
                        <a:pt x="246" y="610"/>
                      </a:lnTo>
                      <a:lnTo>
                        <a:pt x="236" y="624"/>
                      </a:lnTo>
                      <a:lnTo>
                        <a:pt x="227" y="636"/>
                      </a:lnTo>
                      <a:lnTo>
                        <a:pt x="217" y="647"/>
                      </a:lnTo>
                      <a:lnTo>
                        <a:pt x="209" y="660"/>
                      </a:lnTo>
                      <a:lnTo>
                        <a:pt x="199" y="671"/>
                      </a:lnTo>
                      <a:lnTo>
                        <a:pt x="189" y="681"/>
                      </a:lnTo>
                      <a:lnTo>
                        <a:pt x="181" y="690"/>
                      </a:lnTo>
                      <a:lnTo>
                        <a:pt x="171" y="700"/>
                      </a:lnTo>
                      <a:lnTo>
                        <a:pt x="163" y="708"/>
                      </a:lnTo>
                      <a:lnTo>
                        <a:pt x="155" y="716"/>
                      </a:lnTo>
                      <a:lnTo>
                        <a:pt x="155" y="7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3559671" y="4102911"/>
              <a:ext cx="507365" cy="509905"/>
              <a:chOff x="2375718" y="3334734"/>
              <a:chExt cx="507365" cy="509905"/>
            </a:xfrm>
          </p:grpSpPr>
          <p:pic>
            <p:nvPicPr>
              <p:cNvPr id="72" name="图片 7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5718" y="333473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3" name="组合 72"/>
              <p:cNvGrpSpPr/>
              <p:nvPr/>
            </p:nvGrpSpPr>
            <p:grpSpPr>
              <a:xfrm>
                <a:off x="2467132" y="3405012"/>
                <a:ext cx="279721" cy="369348"/>
                <a:chOff x="2727325" y="-160337"/>
                <a:chExt cx="614362" cy="811212"/>
              </a:xfrm>
              <a:solidFill>
                <a:srgbClr val="FF0000"/>
              </a:solidFill>
            </p:grpSpPr>
            <p:sp>
              <p:nvSpPr>
                <p:cNvPr id="74" name="Freeform 31"/>
                <p:cNvSpPr/>
                <p:nvPr/>
              </p:nvSpPr>
              <p:spPr bwMode="auto">
                <a:xfrm>
                  <a:off x="2878138" y="-9525"/>
                  <a:ext cx="457200" cy="114300"/>
                </a:xfrm>
                <a:custGeom>
                  <a:avLst/>
                  <a:gdLst>
                    <a:gd name="T0" fmla="*/ 563 w 576"/>
                    <a:gd name="T1" fmla="*/ 23 h 143"/>
                    <a:gd name="T2" fmla="*/ 573 w 576"/>
                    <a:gd name="T3" fmla="*/ 31 h 143"/>
                    <a:gd name="T4" fmla="*/ 576 w 576"/>
                    <a:gd name="T5" fmla="*/ 37 h 143"/>
                    <a:gd name="T6" fmla="*/ 573 w 576"/>
                    <a:gd name="T7" fmla="*/ 40 h 143"/>
                    <a:gd name="T8" fmla="*/ 565 w 576"/>
                    <a:gd name="T9" fmla="*/ 44 h 143"/>
                    <a:gd name="T10" fmla="*/ 554 w 576"/>
                    <a:gd name="T11" fmla="*/ 48 h 143"/>
                    <a:gd name="T12" fmla="*/ 539 w 576"/>
                    <a:gd name="T13" fmla="*/ 54 h 143"/>
                    <a:gd name="T14" fmla="*/ 519 w 576"/>
                    <a:gd name="T15" fmla="*/ 60 h 143"/>
                    <a:gd name="T16" fmla="*/ 478 w 576"/>
                    <a:gd name="T17" fmla="*/ 72 h 143"/>
                    <a:gd name="T18" fmla="*/ 421 w 576"/>
                    <a:gd name="T19" fmla="*/ 83 h 143"/>
                    <a:gd name="T20" fmla="*/ 366 w 576"/>
                    <a:gd name="T21" fmla="*/ 94 h 143"/>
                    <a:gd name="T22" fmla="*/ 306 w 576"/>
                    <a:gd name="T23" fmla="*/ 105 h 143"/>
                    <a:gd name="T24" fmla="*/ 240 w 576"/>
                    <a:gd name="T25" fmla="*/ 116 h 143"/>
                    <a:gd name="T26" fmla="*/ 177 w 576"/>
                    <a:gd name="T27" fmla="*/ 130 h 143"/>
                    <a:gd name="T28" fmla="*/ 147 w 576"/>
                    <a:gd name="T29" fmla="*/ 135 h 143"/>
                    <a:gd name="T30" fmla="*/ 122 w 576"/>
                    <a:gd name="T31" fmla="*/ 139 h 143"/>
                    <a:gd name="T32" fmla="*/ 101 w 576"/>
                    <a:gd name="T33" fmla="*/ 142 h 143"/>
                    <a:gd name="T34" fmla="*/ 86 w 576"/>
                    <a:gd name="T35" fmla="*/ 143 h 143"/>
                    <a:gd name="T36" fmla="*/ 75 w 576"/>
                    <a:gd name="T37" fmla="*/ 142 h 143"/>
                    <a:gd name="T38" fmla="*/ 61 w 576"/>
                    <a:gd name="T39" fmla="*/ 141 h 143"/>
                    <a:gd name="T40" fmla="*/ 44 w 576"/>
                    <a:gd name="T41" fmla="*/ 137 h 143"/>
                    <a:gd name="T42" fmla="*/ 26 w 576"/>
                    <a:gd name="T43" fmla="*/ 130 h 143"/>
                    <a:gd name="T44" fmla="*/ 10 w 576"/>
                    <a:gd name="T45" fmla="*/ 123 h 143"/>
                    <a:gd name="T46" fmla="*/ 2 w 576"/>
                    <a:gd name="T47" fmla="*/ 116 h 143"/>
                    <a:gd name="T48" fmla="*/ 0 w 576"/>
                    <a:gd name="T49" fmla="*/ 110 h 143"/>
                    <a:gd name="T50" fmla="*/ 6 w 576"/>
                    <a:gd name="T51" fmla="*/ 106 h 143"/>
                    <a:gd name="T52" fmla="*/ 20 w 576"/>
                    <a:gd name="T53" fmla="*/ 101 h 143"/>
                    <a:gd name="T54" fmla="*/ 33 w 576"/>
                    <a:gd name="T55" fmla="*/ 98 h 143"/>
                    <a:gd name="T56" fmla="*/ 49 w 576"/>
                    <a:gd name="T57" fmla="*/ 95 h 143"/>
                    <a:gd name="T58" fmla="*/ 69 w 576"/>
                    <a:gd name="T59" fmla="*/ 92 h 143"/>
                    <a:gd name="T60" fmla="*/ 97 w 576"/>
                    <a:gd name="T61" fmla="*/ 88 h 143"/>
                    <a:gd name="T62" fmla="*/ 129 w 576"/>
                    <a:gd name="T63" fmla="*/ 83 h 143"/>
                    <a:gd name="T64" fmla="*/ 180 w 576"/>
                    <a:gd name="T65" fmla="*/ 76 h 143"/>
                    <a:gd name="T66" fmla="*/ 260 w 576"/>
                    <a:gd name="T67" fmla="*/ 60 h 143"/>
                    <a:gd name="T68" fmla="*/ 342 w 576"/>
                    <a:gd name="T69" fmla="*/ 41 h 143"/>
                    <a:gd name="T70" fmla="*/ 395 w 576"/>
                    <a:gd name="T71" fmla="*/ 26 h 143"/>
                    <a:gd name="T72" fmla="*/ 429 w 576"/>
                    <a:gd name="T73" fmla="*/ 16 h 143"/>
                    <a:gd name="T74" fmla="*/ 458 w 576"/>
                    <a:gd name="T75" fmla="*/ 8 h 143"/>
                    <a:gd name="T76" fmla="*/ 482 w 576"/>
                    <a:gd name="T77" fmla="*/ 2 h 143"/>
                    <a:gd name="T78" fmla="*/ 498 w 576"/>
                    <a:gd name="T79" fmla="*/ 0 h 143"/>
                    <a:gd name="T80" fmla="*/ 514 w 576"/>
                    <a:gd name="T81" fmla="*/ 0 h 143"/>
                    <a:gd name="T82" fmla="*/ 533 w 576"/>
                    <a:gd name="T83" fmla="*/ 4 h 143"/>
                    <a:gd name="T84" fmla="*/ 550 w 576"/>
                    <a:gd name="T85" fmla="*/ 1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76" h="143">
                      <a:moveTo>
                        <a:pt x="554" y="16"/>
                      </a:moveTo>
                      <a:lnTo>
                        <a:pt x="559" y="19"/>
                      </a:lnTo>
                      <a:lnTo>
                        <a:pt x="563" y="23"/>
                      </a:lnTo>
                      <a:lnTo>
                        <a:pt x="568" y="26"/>
                      </a:lnTo>
                      <a:lnTo>
                        <a:pt x="570" y="29"/>
                      </a:lnTo>
                      <a:lnTo>
                        <a:pt x="573" y="31"/>
                      </a:lnTo>
                      <a:lnTo>
                        <a:pt x="575" y="33"/>
                      </a:lnTo>
                      <a:lnTo>
                        <a:pt x="576" y="36"/>
                      </a:lnTo>
                      <a:lnTo>
                        <a:pt x="576" y="37"/>
                      </a:lnTo>
                      <a:lnTo>
                        <a:pt x="576" y="38"/>
                      </a:lnTo>
                      <a:lnTo>
                        <a:pt x="575" y="38"/>
                      </a:lnTo>
                      <a:lnTo>
                        <a:pt x="573" y="40"/>
                      </a:lnTo>
                      <a:lnTo>
                        <a:pt x="570" y="41"/>
                      </a:lnTo>
                      <a:lnTo>
                        <a:pt x="568" y="42"/>
                      </a:lnTo>
                      <a:lnTo>
                        <a:pt x="565" y="44"/>
                      </a:lnTo>
                      <a:lnTo>
                        <a:pt x="562" y="45"/>
                      </a:lnTo>
                      <a:lnTo>
                        <a:pt x="558" y="47"/>
                      </a:lnTo>
                      <a:lnTo>
                        <a:pt x="554" y="48"/>
                      </a:lnTo>
                      <a:lnTo>
                        <a:pt x="550" y="49"/>
                      </a:lnTo>
                      <a:lnTo>
                        <a:pt x="544" y="52"/>
                      </a:lnTo>
                      <a:lnTo>
                        <a:pt x="539" y="54"/>
                      </a:lnTo>
                      <a:lnTo>
                        <a:pt x="533" y="55"/>
                      </a:lnTo>
                      <a:lnTo>
                        <a:pt x="526" y="58"/>
                      </a:lnTo>
                      <a:lnTo>
                        <a:pt x="519" y="60"/>
                      </a:lnTo>
                      <a:lnTo>
                        <a:pt x="511" y="62"/>
                      </a:lnTo>
                      <a:lnTo>
                        <a:pt x="496" y="67"/>
                      </a:lnTo>
                      <a:lnTo>
                        <a:pt x="478" y="72"/>
                      </a:lnTo>
                      <a:lnTo>
                        <a:pt x="460" y="74"/>
                      </a:lnTo>
                      <a:lnTo>
                        <a:pt x="442" y="78"/>
                      </a:lnTo>
                      <a:lnTo>
                        <a:pt x="421" y="83"/>
                      </a:lnTo>
                      <a:lnTo>
                        <a:pt x="400" y="87"/>
                      </a:lnTo>
                      <a:lnTo>
                        <a:pt x="377" y="91"/>
                      </a:lnTo>
                      <a:lnTo>
                        <a:pt x="366" y="94"/>
                      </a:lnTo>
                      <a:lnTo>
                        <a:pt x="353" y="95"/>
                      </a:lnTo>
                      <a:lnTo>
                        <a:pt x="330" y="101"/>
                      </a:lnTo>
                      <a:lnTo>
                        <a:pt x="306" y="105"/>
                      </a:lnTo>
                      <a:lnTo>
                        <a:pt x="283" y="109"/>
                      </a:lnTo>
                      <a:lnTo>
                        <a:pt x="260" y="112"/>
                      </a:lnTo>
                      <a:lnTo>
                        <a:pt x="240" y="116"/>
                      </a:lnTo>
                      <a:lnTo>
                        <a:pt x="217" y="120"/>
                      </a:lnTo>
                      <a:lnTo>
                        <a:pt x="197" y="124"/>
                      </a:lnTo>
                      <a:lnTo>
                        <a:pt x="177" y="130"/>
                      </a:lnTo>
                      <a:lnTo>
                        <a:pt x="166" y="131"/>
                      </a:lnTo>
                      <a:lnTo>
                        <a:pt x="157" y="134"/>
                      </a:lnTo>
                      <a:lnTo>
                        <a:pt x="147" y="135"/>
                      </a:lnTo>
                      <a:lnTo>
                        <a:pt x="137" y="137"/>
                      </a:lnTo>
                      <a:lnTo>
                        <a:pt x="129" y="138"/>
                      </a:lnTo>
                      <a:lnTo>
                        <a:pt x="122" y="139"/>
                      </a:lnTo>
                      <a:lnTo>
                        <a:pt x="114" y="141"/>
                      </a:lnTo>
                      <a:lnTo>
                        <a:pt x="108" y="142"/>
                      </a:lnTo>
                      <a:lnTo>
                        <a:pt x="101" y="142"/>
                      </a:lnTo>
                      <a:lnTo>
                        <a:pt x="96" y="142"/>
                      </a:lnTo>
                      <a:lnTo>
                        <a:pt x="90" y="143"/>
                      </a:lnTo>
                      <a:lnTo>
                        <a:pt x="86" y="143"/>
                      </a:lnTo>
                      <a:lnTo>
                        <a:pt x="82" y="143"/>
                      </a:lnTo>
                      <a:lnTo>
                        <a:pt x="78" y="142"/>
                      </a:lnTo>
                      <a:lnTo>
                        <a:pt x="75" y="142"/>
                      </a:lnTo>
                      <a:lnTo>
                        <a:pt x="72" y="142"/>
                      </a:lnTo>
                      <a:lnTo>
                        <a:pt x="67" y="141"/>
                      </a:lnTo>
                      <a:lnTo>
                        <a:pt x="61" y="141"/>
                      </a:lnTo>
                      <a:lnTo>
                        <a:pt x="56" y="139"/>
                      </a:lnTo>
                      <a:lnTo>
                        <a:pt x="50" y="138"/>
                      </a:lnTo>
                      <a:lnTo>
                        <a:pt x="44" y="137"/>
                      </a:lnTo>
                      <a:lnTo>
                        <a:pt x="39" y="135"/>
                      </a:lnTo>
                      <a:lnTo>
                        <a:pt x="32" y="132"/>
                      </a:lnTo>
                      <a:lnTo>
                        <a:pt x="26" y="130"/>
                      </a:lnTo>
                      <a:lnTo>
                        <a:pt x="20" y="127"/>
                      </a:lnTo>
                      <a:lnTo>
                        <a:pt x="14" y="125"/>
                      </a:lnTo>
                      <a:lnTo>
                        <a:pt x="10" y="123"/>
                      </a:lnTo>
                      <a:lnTo>
                        <a:pt x="6" y="120"/>
                      </a:lnTo>
                      <a:lnTo>
                        <a:pt x="3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2"/>
                      </a:lnTo>
                      <a:lnTo>
                        <a:pt x="0" y="110"/>
                      </a:lnTo>
                      <a:lnTo>
                        <a:pt x="2" y="109"/>
                      </a:lnTo>
                      <a:lnTo>
                        <a:pt x="3" y="107"/>
                      </a:lnTo>
                      <a:lnTo>
                        <a:pt x="6" y="106"/>
                      </a:lnTo>
                      <a:lnTo>
                        <a:pt x="10" y="105"/>
                      </a:lnTo>
                      <a:lnTo>
                        <a:pt x="14" y="103"/>
                      </a:lnTo>
                      <a:lnTo>
                        <a:pt x="20" y="101"/>
                      </a:lnTo>
                      <a:lnTo>
                        <a:pt x="26" y="99"/>
                      </a:lnTo>
                      <a:lnTo>
                        <a:pt x="31" y="99"/>
                      </a:lnTo>
                      <a:lnTo>
                        <a:pt x="33" y="98"/>
                      </a:lnTo>
                      <a:lnTo>
                        <a:pt x="39" y="98"/>
                      </a:lnTo>
                      <a:lnTo>
                        <a:pt x="43" y="96"/>
                      </a:lnTo>
                      <a:lnTo>
                        <a:pt x="49" y="95"/>
                      </a:lnTo>
                      <a:lnTo>
                        <a:pt x="56" y="95"/>
                      </a:lnTo>
                      <a:lnTo>
                        <a:pt x="62" y="94"/>
                      </a:lnTo>
                      <a:lnTo>
                        <a:pt x="69" y="92"/>
                      </a:lnTo>
                      <a:lnTo>
                        <a:pt x="78" y="91"/>
                      </a:lnTo>
                      <a:lnTo>
                        <a:pt x="87" y="90"/>
                      </a:lnTo>
                      <a:lnTo>
                        <a:pt x="97" y="88"/>
                      </a:lnTo>
                      <a:lnTo>
                        <a:pt x="107" y="87"/>
                      </a:lnTo>
                      <a:lnTo>
                        <a:pt x="118" y="85"/>
                      </a:lnTo>
                      <a:lnTo>
                        <a:pt x="129" y="83"/>
                      </a:lnTo>
                      <a:lnTo>
                        <a:pt x="141" y="81"/>
                      </a:lnTo>
                      <a:lnTo>
                        <a:pt x="154" y="78"/>
                      </a:lnTo>
                      <a:lnTo>
                        <a:pt x="180" y="76"/>
                      </a:lnTo>
                      <a:lnTo>
                        <a:pt x="206" y="72"/>
                      </a:lnTo>
                      <a:lnTo>
                        <a:pt x="233" y="66"/>
                      </a:lnTo>
                      <a:lnTo>
                        <a:pt x="260" y="60"/>
                      </a:lnTo>
                      <a:lnTo>
                        <a:pt x="287" y="55"/>
                      </a:lnTo>
                      <a:lnTo>
                        <a:pt x="314" y="48"/>
                      </a:lnTo>
                      <a:lnTo>
                        <a:pt x="342" y="41"/>
                      </a:lnTo>
                      <a:lnTo>
                        <a:pt x="368" y="33"/>
                      </a:lnTo>
                      <a:lnTo>
                        <a:pt x="382" y="29"/>
                      </a:lnTo>
                      <a:lnTo>
                        <a:pt x="395" y="26"/>
                      </a:lnTo>
                      <a:lnTo>
                        <a:pt x="407" y="22"/>
                      </a:lnTo>
                      <a:lnTo>
                        <a:pt x="418" y="19"/>
                      </a:lnTo>
                      <a:lnTo>
                        <a:pt x="429" y="16"/>
                      </a:lnTo>
                      <a:lnTo>
                        <a:pt x="440" y="13"/>
                      </a:lnTo>
                      <a:lnTo>
                        <a:pt x="449" y="11"/>
                      </a:lnTo>
                      <a:lnTo>
                        <a:pt x="458" y="8"/>
                      </a:lnTo>
                      <a:lnTo>
                        <a:pt x="467" y="6"/>
                      </a:lnTo>
                      <a:lnTo>
                        <a:pt x="475" y="5"/>
                      </a:lnTo>
                      <a:lnTo>
                        <a:pt x="482" y="2"/>
                      </a:lnTo>
                      <a:lnTo>
                        <a:pt x="487" y="2"/>
                      </a:lnTo>
                      <a:lnTo>
                        <a:pt x="494" y="1"/>
                      </a:lnTo>
                      <a:lnTo>
                        <a:pt x="498" y="0"/>
                      </a:lnTo>
                      <a:lnTo>
                        <a:pt x="504" y="0"/>
                      </a:lnTo>
                      <a:lnTo>
                        <a:pt x="507" y="0"/>
                      </a:lnTo>
                      <a:lnTo>
                        <a:pt x="514" y="0"/>
                      </a:lnTo>
                      <a:lnTo>
                        <a:pt x="521" y="1"/>
                      </a:lnTo>
                      <a:lnTo>
                        <a:pt x="527" y="1"/>
                      </a:lnTo>
                      <a:lnTo>
                        <a:pt x="533" y="4"/>
                      </a:lnTo>
                      <a:lnTo>
                        <a:pt x="539" y="5"/>
                      </a:lnTo>
                      <a:lnTo>
                        <a:pt x="544" y="8"/>
                      </a:lnTo>
                      <a:lnTo>
                        <a:pt x="550" y="12"/>
                      </a:lnTo>
                      <a:lnTo>
                        <a:pt x="554" y="16"/>
                      </a:lnTo>
                      <a:lnTo>
                        <a:pt x="554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33"/>
                <p:cNvSpPr/>
                <p:nvPr/>
              </p:nvSpPr>
              <p:spPr bwMode="auto">
                <a:xfrm>
                  <a:off x="3028950" y="255588"/>
                  <a:ext cx="312737" cy="90488"/>
                </a:xfrm>
                <a:custGeom>
                  <a:avLst/>
                  <a:gdLst>
                    <a:gd name="T0" fmla="*/ 187 w 394"/>
                    <a:gd name="T1" fmla="*/ 33 h 114"/>
                    <a:gd name="T2" fmla="*/ 221 w 394"/>
                    <a:gd name="T3" fmla="*/ 25 h 114"/>
                    <a:gd name="T4" fmla="*/ 252 w 394"/>
                    <a:gd name="T5" fmla="*/ 18 h 114"/>
                    <a:gd name="T6" fmla="*/ 278 w 394"/>
                    <a:gd name="T7" fmla="*/ 13 h 114"/>
                    <a:gd name="T8" fmla="*/ 299 w 394"/>
                    <a:gd name="T9" fmla="*/ 8 h 114"/>
                    <a:gd name="T10" fmla="*/ 317 w 394"/>
                    <a:gd name="T11" fmla="*/ 4 h 114"/>
                    <a:gd name="T12" fmla="*/ 331 w 394"/>
                    <a:gd name="T13" fmla="*/ 1 h 114"/>
                    <a:gd name="T14" fmla="*/ 340 w 394"/>
                    <a:gd name="T15" fmla="*/ 1 h 114"/>
                    <a:gd name="T16" fmla="*/ 353 w 394"/>
                    <a:gd name="T17" fmla="*/ 1 h 114"/>
                    <a:gd name="T18" fmla="*/ 371 w 394"/>
                    <a:gd name="T19" fmla="*/ 3 h 114"/>
                    <a:gd name="T20" fmla="*/ 379 w 394"/>
                    <a:gd name="T21" fmla="*/ 4 h 114"/>
                    <a:gd name="T22" fmla="*/ 386 w 394"/>
                    <a:gd name="T23" fmla="*/ 8 h 114"/>
                    <a:gd name="T24" fmla="*/ 390 w 394"/>
                    <a:gd name="T25" fmla="*/ 14 h 114"/>
                    <a:gd name="T26" fmla="*/ 393 w 394"/>
                    <a:gd name="T27" fmla="*/ 18 h 114"/>
                    <a:gd name="T28" fmla="*/ 394 w 394"/>
                    <a:gd name="T29" fmla="*/ 22 h 114"/>
                    <a:gd name="T30" fmla="*/ 393 w 394"/>
                    <a:gd name="T31" fmla="*/ 28 h 114"/>
                    <a:gd name="T32" fmla="*/ 389 w 394"/>
                    <a:gd name="T33" fmla="*/ 35 h 114"/>
                    <a:gd name="T34" fmla="*/ 385 w 394"/>
                    <a:gd name="T35" fmla="*/ 39 h 114"/>
                    <a:gd name="T36" fmla="*/ 378 w 394"/>
                    <a:gd name="T37" fmla="*/ 42 h 114"/>
                    <a:gd name="T38" fmla="*/ 367 w 394"/>
                    <a:gd name="T39" fmla="*/ 46 h 114"/>
                    <a:gd name="T40" fmla="*/ 351 w 394"/>
                    <a:gd name="T41" fmla="*/ 50 h 114"/>
                    <a:gd name="T42" fmla="*/ 332 w 394"/>
                    <a:gd name="T43" fmla="*/ 55 h 114"/>
                    <a:gd name="T44" fmla="*/ 310 w 394"/>
                    <a:gd name="T45" fmla="*/ 62 h 114"/>
                    <a:gd name="T46" fmla="*/ 282 w 394"/>
                    <a:gd name="T47" fmla="*/ 69 h 114"/>
                    <a:gd name="T48" fmla="*/ 250 w 394"/>
                    <a:gd name="T49" fmla="*/ 76 h 114"/>
                    <a:gd name="T50" fmla="*/ 216 w 394"/>
                    <a:gd name="T51" fmla="*/ 85 h 114"/>
                    <a:gd name="T52" fmla="*/ 182 w 394"/>
                    <a:gd name="T53" fmla="*/ 91 h 114"/>
                    <a:gd name="T54" fmla="*/ 155 w 394"/>
                    <a:gd name="T55" fmla="*/ 97 h 114"/>
                    <a:gd name="T56" fmla="*/ 130 w 394"/>
                    <a:gd name="T57" fmla="*/ 103 h 114"/>
                    <a:gd name="T58" fmla="*/ 108 w 394"/>
                    <a:gd name="T59" fmla="*/ 107 h 114"/>
                    <a:gd name="T60" fmla="*/ 91 w 394"/>
                    <a:gd name="T61" fmla="*/ 109 h 114"/>
                    <a:gd name="T62" fmla="*/ 79 w 394"/>
                    <a:gd name="T63" fmla="*/ 112 h 114"/>
                    <a:gd name="T64" fmla="*/ 70 w 394"/>
                    <a:gd name="T65" fmla="*/ 114 h 114"/>
                    <a:gd name="T66" fmla="*/ 62 w 394"/>
                    <a:gd name="T67" fmla="*/ 114 h 114"/>
                    <a:gd name="T68" fmla="*/ 47 w 394"/>
                    <a:gd name="T69" fmla="*/ 111 h 114"/>
                    <a:gd name="T70" fmla="*/ 29 w 394"/>
                    <a:gd name="T71" fmla="*/ 105 h 114"/>
                    <a:gd name="T72" fmla="*/ 16 w 394"/>
                    <a:gd name="T73" fmla="*/ 100 h 114"/>
                    <a:gd name="T74" fmla="*/ 9 w 394"/>
                    <a:gd name="T75" fmla="*/ 97 h 114"/>
                    <a:gd name="T76" fmla="*/ 4 w 394"/>
                    <a:gd name="T77" fmla="*/ 94 h 114"/>
                    <a:gd name="T78" fmla="*/ 1 w 394"/>
                    <a:gd name="T79" fmla="*/ 91 h 114"/>
                    <a:gd name="T80" fmla="*/ 0 w 394"/>
                    <a:gd name="T81" fmla="*/ 87 h 114"/>
                    <a:gd name="T82" fmla="*/ 0 w 394"/>
                    <a:gd name="T83" fmla="*/ 85 h 114"/>
                    <a:gd name="T84" fmla="*/ 4 w 394"/>
                    <a:gd name="T85" fmla="*/ 82 h 114"/>
                    <a:gd name="T86" fmla="*/ 7 w 394"/>
                    <a:gd name="T87" fmla="*/ 79 h 114"/>
                    <a:gd name="T88" fmla="*/ 14 w 394"/>
                    <a:gd name="T89" fmla="*/ 76 h 114"/>
                    <a:gd name="T90" fmla="*/ 25 w 394"/>
                    <a:gd name="T91" fmla="*/ 73 h 114"/>
                    <a:gd name="T92" fmla="*/ 40 w 394"/>
                    <a:gd name="T93" fmla="*/ 69 h 114"/>
                    <a:gd name="T94" fmla="*/ 59 w 394"/>
                    <a:gd name="T95" fmla="*/ 65 h 114"/>
                    <a:gd name="T96" fmla="*/ 84 w 394"/>
                    <a:gd name="T97" fmla="*/ 58 h 114"/>
                    <a:gd name="T98" fmla="*/ 115 w 394"/>
                    <a:gd name="T99" fmla="*/ 51 h 114"/>
                    <a:gd name="T100" fmla="*/ 148 w 394"/>
                    <a:gd name="T101" fmla="*/ 43 h 114"/>
                    <a:gd name="T102" fmla="*/ 167 w 394"/>
                    <a:gd name="T103" fmla="*/ 3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94" h="114">
                      <a:moveTo>
                        <a:pt x="167" y="39"/>
                      </a:moveTo>
                      <a:lnTo>
                        <a:pt x="187" y="33"/>
                      </a:lnTo>
                      <a:lnTo>
                        <a:pt x="205" y="29"/>
                      </a:lnTo>
                      <a:lnTo>
                        <a:pt x="221" y="25"/>
                      </a:lnTo>
                      <a:lnTo>
                        <a:pt x="236" y="22"/>
                      </a:lnTo>
                      <a:lnTo>
                        <a:pt x="252" y="18"/>
                      </a:lnTo>
                      <a:lnTo>
                        <a:pt x="266" y="15"/>
                      </a:lnTo>
                      <a:lnTo>
                        <a:pt x="278" y="13"/>
                      </a:lnTo>
                      <a:lnTo>
                        <a:pt x="289" y="10"/>
                      </a:lnTo>
                      <a:lnTo>
                        <a:pt x="299" y="8"/>
                      </a:lnTo>
                      <a:lnTo>
                        <a:pt x="308" y="6"/>
                      </a:lnTo>
                      <a:lnTo>
                        <a:pt x="317" y="4"/>
                      </a:lnTo>
                      <a:lnTo>
                        <a:pt x="325" y="3"/>
                      </a:lnTo>
                      <a:lnTo>
                        <a:pt x="331" y="1"/>
                      </a:lnTo>
                      <a:lnTo>
                        <a:pt x="336" y="1"/>
                      </a:lnTo>
                      <a:lnTo>
                        <a:pt x="340" y="1"/>
                      </a:lnTo>
                      <a:lnTo>
                        <a:pt x="344" y="0"/>
                      </a:lnTo>
                      <a:lnTo>
                        <a:pt x="353" y="1"/>
                      </a:lnTo>
                      <a:lnTo>
                        <a:pt x="361" y="1"/>
                      </a:lnTo>
                      <a:lnTo>
                        <a:pt x="371" y="3"/>
                      </a:lnTo>
                      <a:lnTo>
                        <a:pt x="375" y="3"/>
                      </a:lnTo>
                      <a:lnTo>
                        <a:pt x="379" y="4"/>
                      </a:lnTo>
                      <a:lnTo>
                        <a:pt x="383" y="7"/>
                      </a:lnTo>
                      <a:lnTo>
                        <a:pt x="386" y="8"/>
                      </a:lnTo>
                      <a:lnTo>
                        <a:pt x="389" y="11"/>
                      </a:lnTo>
                      <a:lnTo>
                        <a:pt x="390" y="14"/>
                      </a:lnTo>
                      <a:lnTo>
                        <a:pt x="393" y="15"/>
                      </a:lnTo>
                      <a:lnTo>
                        <a:pt x="393" y="18"/>
                      </a:lnTo>
                      <a:lnTo>
                        <a:pt x="394" y="19"/>
                      </a:lnTo>
                      <a:lnTo>
                        <a:pt x="394" y="22"/>
                      </a:lnTo>
                      <a:lnTo>
                        <a:pt x="394" y="25"/>
                      </a:lnTo>
                      <a:lnTo>
                        <a:pt x="393" y="28"/>
                      </a:lnTo>
                      <a:lnTo>
                        <a:pt x="391" y="32"/>
                      </a:lnTo>
                      <a:lnTo>
                        <a:pt x="389" y="35"/>
                      </a:lnTo>
                      <a:lnTo>
                        <a:pt x="386" y="39"/>
                      </a:lnTo>
                      <a:lnTo>
                        <a:pt x="385" y="39"/>
                      </a:lnTo>
                      <a:lnTo>
                        <a:pt x="382" y="40"/>
                      </a:lnTo>
                      <a:lnTo>
                        <a:pt x="378" y="42"/>
                      </a:lnTo>
                      <a:lnTo>
                        <a:pt x="372" y="43"/>
                      </a:lnTo>
                      <a:lnTo>
                        <a:pt x="367" y="46"/>
                      </a:lnTo>
                      <a:lnTo>
                        <a:pt x="360" y="47"/>
                      </a:lnTo>
                      <a:lnTo>
                        <a:pt x="351" y="50"/>
                      </a:lnTo>
                      <a:lnTo>
                        <a:pt x="343" y="53"/>
                      </a:lnTo>
                      <a:lnTo>
                        <a:pt x="332" y="55"/>
                      </a:lnTo>
                      <a:lnTo>
                        <a:pt x="321" y="58"/>
                      </a:lnTo>
                      <a:lnTo>
                        <a:pt x="310" y="62"/>
                      </a:lnTo>
                      <a:lnTo>
                        <a:pt x="296" y="65"/>
                      </a:lnTo>
                      <a:lnTo>
                        <a:pt x="282" y="69"/>
                      </a:lnTo>
                      <a:lnTo>
                        <a:pt x="267" y="72"/>
                      </a:lnTo>
                      <a:lnTo>
                        <a:pt x="250" y="76"/>
                      </a:lnTo>
                      <a:lnTo>
                        <a:pt x="232" y="80"/>
                      </a:lnTo>
                      <a:lnTo>
                        <a:pt x="216" y="85"/>
                      </a:lnTo>
                      <a:lnTo>
                        <a:pt x="199" y="87"/>
                      </a:lnTo>
                      <a:lnTo>
                        <a:pt x="182" y="91"/>
                      </a:lnTo>
                      <a:lnTo>
                        <a:pt x="169" y="94"/>
                      </a:lnTo>
                      <a:lnTo>
                        <a:pt x="155" y="97"/>
                      </a:lnTo>
                      <a:lnTo>
                        <a:pt x="141" y="100"/>
                      </a:lnTo>
                      <a:lnTo>
                        <a:pt x="130" y="103"/>
                      </a:lnTo>
                      <a:lnTo>
                        <a:pt x="119" y="105"/>
                      </a:lnTo>
                      <a:lnTo>
                        <a:pt x="108" y="107"/>
                      </a:lnTo>
                      <a:lnTo>
                        <a:pt x="99" y="108"/>
                      </a:lnTo>
                      <a:lnTo>
                        <a:pt x="91" y="109"/>
                      </a:lnTo>
                      <a:lnTo>
                        <a:pt x="84" y="111"/>
                      </a:lnTo>
                      <a:lnTo>
                        <a:pt x="79" y="112"/>
                      </a:lnTo>
                      <a:lnTo>
                        <a:pt x="75" y="112"/>
                      </a:lnTo>
                      <a:lnTo>
                        <a:pt x="70" y="114"/>
                      </a:lnTo>
                      <a:lnTo>
                        <a:pt x="68" y="114"/>
                      </a:lnTo>
                      <a:lnTo>
                        <a:pt x="62" y="114"/>
                      </a:lnTo>
                      <a:lnTo>
                        <a:pt x="57" y="112"/>
                      </a:lnTo>
                      <a:lnTo>
                        <a:pt x="47" y="111"/>
                      </a:lnTo>
                      <a:lnTo>
                        <a:pt x="37" y="108"/>
                      </a:lnTo>
                      <a:lnTo>
                        <a:pt x="29" y="105"/>
                      </a:lnTo>
                      <a:lnTo>
                        <a:pt x="21" y="103"/>
                      </a:lnTo>
                      <a:lnTo>
                        <a:pt x="16" y="100"/>
                      </a:lnTo>
                      <a:lnTo>
                        <a:pt x="12" y="98"/>
                      </a:lnTo>
                      <a:lnTo>
                        <a:pt x="9" y="97"/>
                      </a:lnTo>
                      <a:lnTo>
                        <a:pt x="7" y="96"/>
                      </a:lnTo>
                      <a:lnTo>
                        <a:pt x="4" y="94"/>
                      </a:lnTo>
                      <a:lnTo>
                        <a:pt x="3" y="93"/>
                      </a:lnTo>
                      <a:lnTo>
                        <a:pt x="1" y="91"/>
                      </a:lnTo>
                      <a:lnTo>
                        <a:pt x="0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0" y="85"/>
                      </a:lnTo>
                      <a:lnTo>
                        <a:pt x="1" y="83"/>
                      </a:lnTo>
                      <a:lnTo>
                        <a:pt x="4" y="82"/>
                      </a:lnTo>
                      <a:lnTo>
                        <a:pt x="5" y="80"/>
                      </a:lnTo>
                      <a:lnTo>
                        <a:pt x="7" y="79"/>
                      </a:lnTo>
                      <a:lnTo>
                        <a:pt x="9" y="78"/>
                      </a:lnTo>
                      <a:lnTo>
                        <a:pt x="14" y="76"/>
                      </a:lnTo>
                      <a:lnTo>
                        <a:pt x="18" y="75"/>
                      </a:lnTo>
                      <a:lnTo>
                        <a:pt x="25" y="73"/>
                      </a:lnTo>
                      <a:lnTo>
                        <a:pt x="32" y="72"/>
                      </a:lnTo>
                      <a:lnTo>
                        <a:pt x="40" y="69"/>
                      </a:lnTo>
                      <a:lnTo>
                        <a:pt x="50" y="67"/>
                      </a:lnTo>
                      <a:lnTo>
                        <a:pt x="59" y="65"/>
                      </a:lnTo>
                      <a:lnTo>
                        <a:pt x="72" y="61"/>
                      </a:lnTo>
                      <a:lnTo>
                        <a:pt x="84" y="58"/>
                      </a:lnTo>
                      <a:lnTo>
                        <a:pt x="99" y="55"/>
                      </a:lnTo>
                      <a:lnTo>
                        <a:pt x="115" y="51"/>
                      </a:lnTo>
                      <a:lnTo>
                        <a:pt x="131" y="47"/>
                      </a:lnTo>
                      <a:lnTo>
                        <a:pt x="148" y="43"/>
                      </a:lnTo>
                      <a:lnTo>
                        <a:pt x="167" y="39"/>
                      </a:lnTo>
                      <a:lnTo>
                        <a:pt x="167" y="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34"/>
                <p:cNvSpPr/>
                <p:nvPr/>
              </p:nvSpPr>
              <p:spPr bwMode="auto">
                <a:xfrm>
                  <a:off x="2913063" y="209550"/>
                  <a:ext cx="53975" cy="441325"/>
                </a:xfrm>
                <a:custGeom>
                  <a:avLst/>
                  <a:gdLst>
                    <a:gd name="T0" fmla="*/ 10 w 68"/>
                    <a:gd name="T1" fmla="*/ 513 h 556"/>
                    <a:gd name="T2" fmla="*/ 6 w 68"/>
                    <a:gd name="T3" fmla="*/ 498 h 556"/>
                    <a:gd name="T4" fmla="*/ 3 w 68"/>
                    <a:gd name="T5" fmla="*/ 486 h 556"/>
                    <a:gd name="T6" fmla="*/ 2 w 68"/>
                    <a:gd name="T7" fmla="*/ 479 h 556"/>
                    <a:gd name="T8" fmla="*/ 2 w 68"/>
                    <a:gd name="T9" fmla="*/ 475 h 556"/>
                    <a:gd name="T10" fmla="*/ 0 w 68"/>
                    <a:gd name="T11" fmla="*/ 472 h 556"/>
                    <a:gd name="T12" fmla="*/ 0 w 68"/>
                    <a:gd name="T13" fmla="*/ 466 h 556"/>
                    <a:gd name="T14" fmla="*/ 0 w 68"/>
                    <a:gd name="T15" fmla="*/ 459 h 556"/>
                    <a:gd name="T16" fmla="*/ 2 w 68"/>
                    <a:gd name="T17" fmla="*/ 450 h 556"/>
                    <a:gd name="T18" fmla="*/ 3 w 68"/>
                    <a:gd name="T19" fmla="*/ 440 h 556"/>
                    <a:gd name="T20" fmla="*/ 6 w 68"/>
                    <a:gd name="T21" fmla="*/ 428 h 556"/>
                    <a:gd name="T22" fmla="*/ 9 w 68"/>
                    <a:gd name="T23" fmla="*/ 412 h 556"/>
                    <a:gd name="T24" fmla="*/ 10 w 68"/>
                    <a:gd name="T25" fmla="*/ 401 h 556"/>
                    <a:gd name="T26" fmla="*/ 10 w 68"/>
                    <a:gd name="T27" fmla="*/ 392 h 556"/>
                    <a:gd name="T28" fmla="*/ 12 w 68"/>
                    <a:gd name="T29" fmla="*/ 381 h 556"/>
                    <a:gd name="T30" fmla="*/ 12 w 68"/>
                    <a:gd name="T31" fmla="*/ 367 h 556"/>
                    <a:gd name="T32" fmla="*/ 13 w 68"/>
                    <a:gd name="T33" fmla="*/ 350 h 556"/>
                    <a:gd name="T34" fmla="*/ 13 w 68"/>
                    <a:gd name="T35" fmla="*/ 331 h 556"/>
                    <a:gd name="T36" fmla="*/ 14 w 68"/>
                    <a:gd name="T37" fmla="*/ 310 h 556"/>
                    <a:gd name="T38" fmla="*/ 14 w 68"/>
                    <a:gd name="T39" fmla="*/ 288 h 556"/>
                    <a:gd name="T40" fmla="*/ 16 w 68"/>
                    <a:gd name="T41" fmla="*/ 262 h 556"/>
                    <a:gd name="T42" fmla="*/ 16 w 68"/>
                    <a:gd name="T43" fmla="*/ 234 h 556"/>
                    <a:gd name="T44" fmla="*/ 16 w 68"/>
                    <a:gd name="T45" fmla="*/ 205 h 556"/>
                    <a:gd name="T46" fmla="*/ 17 w 68"/>
                    <a:gd name="T47" fmla="*/ 172 h 556"/>
                    <a:gd name="T48" fmla="*/ 17 w 68"/>
                    <a:gd name="T49" fmla="*/ 137 h 556"/>
                    <a:gd name="T50" fmla="*/ 17 w 68"/>
                    <a:gd name="T51" fmla="*/ 101 h 556"/>
                    <a:gd name="T52" fmla="*/ 17 w 68"/>
                    <a:gd name="T53" fmla="*/ 62 h 556"/>
                    <a:gd name="T54" fmla="*/ 17 w 68"/>
                    <a:gd name="T55" fmla="*/ 22 h 556"/>
                    <a:gd name="T56" fmla="*/ 23 w 68"/>
                    <a:gd name="T57" fmla="*/ 6 h 556"/>
                    <a:gd name="T58" fmla="*/ 34 w 68"/>
                    <a:gd name="T59" fmla="*/ 18 h 556"/>
                    <a:gd name="T60" fmla="*/ 42 w 68"/>
                    <a:gd name="T61" fmla="*/ 32 h 556"/>
                    <a:gd name="T62" fmla="*/ 56 w 68"/>
                    <a:gd name="T63" fmla="*/ 54 h 556"/>
                    <a:gd name="T64" fmla="*/ 60 w 68"/>
                    <a:gd name="T65" fmla="*/ 64 h 556"/>
                    <a:gd name="T66" fmla="*/ 63 w 68"/>
                    <a:gd name="T67" fmla="*/ 75 h 556"/>
                    <a:gd name="T68" fmla="*/ 66 w 68"/>
                    <a:gd name="T69" fmla="*/ 89 h 556"/>
                    <a:gd name="T70" fmla="*/ 67 w 68"/>
                    <a:gd name="T71" fmla="*/ 105 h 556"/>
                    <a:gd name="T72" fmla="*/ 68 w 68"/>
                    <a:gd name="T73" fmla="*/ 123 h 556"/>
                    <a:gd name="T74" fmla="*/ 68 w 68"/>
                    <a:gd name="T75" fmla="*/ 144 h 556"/>
                    <a:gd name="T76" fmla="*/ 68 w 68"/>
                    <a:gd name="T77" fmla="*/ 167 h 556"/>
                    <a:gd name="T78" fmla="*/ 67 w 68"/>
                    <a:gd name="T79" fmla="*/ 192 h 556"/>
                    <a:gd name="T80" fmla="*/ 66 w 68"/>
                    <a:gd name="T81" fmla="*/ 246 h 556"/>
                    <a:gd name="T82" fmla="*/ 64 w 68"/>
                    <a:gd name="T83" fmla="*/ 303 h 556"/>
                    <a:gd name="T84" fmla="*/ 61 w 68"/>
                    <a:gd name="T85" fmla="*/ 363 h 556"/>
                    <a:gd name="T86" fmla="*/ 60 w 68"/>
                    <a:gd name="T87" fmla="*/ 426 h 556"/>
                    <a:gd name="T88" fmla="*/ 59 w 68"/>
                    <a:gd name="T89" fmla="*/ 457 h 556"/>
                    <a:gd name="T90" fmla="*/ 56 w 68"/>
                    <a:gd name="T91" fmla="*/ 483 h 556"/>
                    <a:gd name="T92" fmla="*/ 54 w 68"/>
                    <a:gd name="T93" fmla="*/ 505 h 556"/>
                    <a:gd name="T94" fmla="*/ 52 w 68"/>
                    <a:gd name="T95" fmla="*/ 525 h 556"/>
                    <a:gd name="T96" fmla="*/ 49 w 68"/>
                    <a:gd name="T97" fmla="*/ 538 h 556"/>
                    <a:gd name="T98" fmla="*/ 46 w 68"/>
                    <a:gd name="T99" fmla="*/ 548 h 556"/>
                    <a:gd name="T100" fmla="*/ 43 w 68"/>
                    <a:gd name="T101" fmla="*/ 554 h 556"/>
                    <a:gd name="T102" fmla="*/ 41 w 68"/>
                    <a:gd name="T103" fmla="*/ 556 h 556"/>
                    <a:gd name="T104" fmla="*/ 35 w 68"/>
                    <a:gd name="T105" fmla="*/ 554 h 556"/>
                    <a:gd name="T106" fmla="*/ 28 w 68"/>
                    <a:gd name="T107" fmla="*/ 547 h 556"/>
                    <a:gd name="T108" fmla="*/ 21 w 68"/>
                    <a:gd name="T109" fmla="*/ 537 h 556"/>
                    <a:gd name="T110" fmla="*/ 13 w 68"/>
                    <a:gd name="T111" fmla="*/ 522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8" h="556">
                      <a:moveTo>
                        <a:pt x="13" y="522"/>
                      </a:moveTo>
                      <a:lnTo>
                        <a:pt x="10" y="513"/>
                      </a:lnTo>
                      <a:lnTo>
                        <a:pt x="9" y="505"/>
                      </a:lnTo>
                      <a:lnTo>
                        <a:pt x="6" y="498"/>
                      </a:lnTo>
                      <a:lnTo>
                        <a:pt x="5" y="491"/>
                      </a:lnTo>
                      <a:lnTo>
                        <a:pt x="3" y="486"/>
                      </a:lnTo>
                      <a:lnTo>
                        <a:pt x="3" y="482"/>
                      </a:lnTo>
                      <a:lnTo>
                        <a:pt x="2" y="479"/>
                      </a:lnTo>
                      <a:lnTo>
                        <a:pt x="2" y="476"/>
                      </a:lnTo>
                      <a:lnTo>
                        <a:pt x="2" y="475"/>
                      </a:lnTo>
                      <a:lnTo>
                        <a:pt x="0" y="473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6"/>
                      </a:lnTo>
                      <a:lnTo>
                        <a:pt x="0" y="464"/>
                      </a:lnTo>
                      <a:lnTo>
                        <a:pt x="0" y="459"/>
                      </a:lnTo>
                      <a:lnTo>
                        <a:pt x="2" y="455"/>
                      </a:lnTo>
                      <a:lnTo>
                        <a:pt x="2" y="450"/>
                      </a:lnTo>
                      <a:lnTo>
                        <a:pt x="3" y="446"/>
                      </a:lnTo>
                      <a:lnTo>
                        <a:pt x="3" y="440"/>
                      </a:lnTo>
                      <a:lnTo>
                        <a:pt x="5" y="433"/>
                      </a:lnTo>
                      <a:lnTo>
                        <a:pt x="6" y="428"/>
                      </a:lnTo>
                      <a:lnTo>
                        <a:pt x="7" y="421"/>
                      </a:lnTo>
                      <a:lnTo>
                        <a:pt x="9" y="412"/>
                      </a:lnTo>
                      <a:lnTo>
                        <a:pt x="10" y="406"/>
                      </a:lnTo>
                      <a:lnTo>
                        <a:pt x="10" y="401"/>
                      </a:lnTo>
                      <a:lnTo>
                        <a:pt x="10" y="397"/>
                      </a:lnTo>
                      <a:lnTo>
                        <a:pt x="10" y="392"/>
                      </a:lnTo>
                      <a:lnTo>
                        <a:pt x="12" y="386"/>
                      </a:lnTo>
                      <a:lnTo>
                        <a:pt x="12" y="381"/>
                      </a:lnTo>
                      <a:lnTo>
                        <a:pt x="12" y="374"/>
                      </a:lnTo>
                      <a:lnTo>
                        <a:pt x="12" y="367"/>
                      </a:lnTo>
                      <a:lnTo>
                        <a:pt x="13" y="358"/>
                      </a:lnTo>
                      <a:lnTo>
                        <a:pt x="13" y="350"/>
                      </a:lnTo>
                      <a:lnTo>
                        <a:pt x="13" y="340"/>
                      </a:lnTo>
                      <a:lnTo>
                        <a:pt x="13" y="331"/>
                      </a:lnTo>
                      <a:lnTo>
                        <a:pt x="14" y="321"/>
                      </a:lnTo>
                      <a:lnTo>
                        <a:pt x="14" y="310"/>
                      </a:lnTo>
                      <a:lnTo>
                        <a:pt x="14" y="299"/>
                      </a:lnTo>
                      <a:lnTo>
                        <a:pt x="14" y="288"/>
                      </a:lnTo>
                      <a:lnTo>
                        <a:pt x="14" y="275"/>
                      </a:lnTo>
                      <a:lnTo>
                        <a:pt x="16" y="262"/>
                      </a:lnTo>
                      <a:lnTo>
                        <a:pt x="16" y="248"/>
                      </a:lnTo>
                      <a:lnTo>
                        <a:pt x="16" y="234"/>
                      </a:lnTo>
                      <a:lnTo>
                        <a:pt x="16" y="220"/>
                      </a:lnTo>
                      <a:lnTo>
                        <a:pt x="16" y="205"/>
                      </a:lnTo>
                      <a:lnTo>
                        <a:pt x="16" y="188"/>
                      </a:lnTo>
                      <a:lnTo>
                        <a:pt x="17" y="172"/>
                      </a:lnTo>
                      <a:lnTo>
                        <a:pt x="17" y="155"/>
                      </a:lnTo>
                      <a:lnTo>
                        <a:pt x="17" y="137"/>
                      </a:lnTo>
                      <a:lnTo>
                        <a:pt x="17" y="119"/>
                      </a:lnTo>
                      <a:lnTo>
                        <a:pt x="17" y="101"/>
                      </a:lnTo>
                      <a:lnTo>
                        <a:pt x="17" y="82"/>
                      </a:lnTo>
                      <a:lnTo>
                        <a:pt x="17" y="62"/>
                      </a:lnTo>
                      <a:lnTo>
                        <a:pt x="17" y="41"/>
                      </a:lnTo>
                      <a:lnTo>
                        <a:pt x="17" y="22"/>
                      </a:lnTo>
                      <a:lnTo>
                        <a:pt x="17" y="0"/>
                      </a:lnTo>
                      <a:lnTo>
                        <a:pt x="23" y="6"/>
                      </a:lnTo>
                      <a:lnTo>
                        <a:pt x="28" y="11"/>
                      </a:lnTo>
                      <a:lnTo>
                        <a:pt x="34" y="18"/>
                      </a:lnTo>
                      <a:lnTo>
                        <a:pt x="38" y="25"/>
                      </a:lnTo>
                      <a:lnTo>
                        <a:pt x="42" y="32"/>
                      </a:lnTo>
                      <a:lnTo>
                        <a:pt x="48" y="39"/>
                      </a:lnTo>
                      <a:lnTo>
                        <a:pt x="56" y="54"/>
                      </a:lnTo>
                      <a:lnTo>
                        <a:pt x="57" y="58"/>
                      </a:lnTo>
                      <a:lnTo>
                        <a:pt x="60" y="64"/>
                      </a:lnTo>
                      <a:lnTo>
                        <a:pt x="61" y="69"/>
                      </a:lnTo>
                      <a:lnTo>
                        <a:pt x="63" y="75"/>
                      </a:lnTo>
                      <a:lnTo>
                        <a:pt x="64" y="82"/>
                      </a:lnTo>
                      <a:lnTo>
                        <a:pt x="66" y="89"/>
                      </a:lnTo>
                      <a:lnTo>
                        <a:pt x="67" y="97"/>
                      </a:lnTo>
                      <a:lnTo>
                        <a:pt x="67" y="105"/>
                      </a:lnTo>
                      <a:lnTo>
                        <a:pt x="68" y="113"/>
                      </a:lnTo>
                      <a:lnTo>
                        <a:pt x="68" y="123"/>
                      </a:lnTo>
                      <a:lnTo>
                        <a:pt x="68" y="133"/>
                      </a:lnTo>
                      <a:lnTo>
                        <a:pt x="68" y="144"/>
                      </a:lnTo>
                      <a:lnTo>
                        <a:pt x="68" y="155"/>
                      </a:lnTo>
                      <a:lnTo>
                        <a:pt x="68" y="167"/>
                      </a:lnTo>
                      <a:lnTo>
                        <a:pt x="68" y="180"/>
                      </a:lnTo>
                      <a:lnTo>
                        <a:pt x="67" y="192"/>
                      </a:lnTo>
                      <a:lnTo>
                        <a:pt x="66" y="219"/>
                      </a:lnTo>
                      <a:lnTo>
                        <a:pt x="66" y="246"/>
                      </a:lnTo>
                      <a:lnTo>
                        <a:pt x="64" y="274"/>
                      </a:lnTo>
                      <a:lnTo>
                        <a:pt x="64" y="303"/>
                      </a:lnTo>
                      <a:lnTo>
                        <a:pt x="63" y="332"/>
                      </a:lnTo>
                      <a:lnTo>
                        <a:pt x="61" y="363"/>
                      </a:lnTo>
                      <a:lnTo>
                        <a:pt x="61" y="394"/>
                      </a:lnTo>
                      <a:lnTo>
                        <a:pt x="60" y="426"/>
                      </a:lnTo>
                      <a:lnTo>
                        <a:pt x="59" y="443"/>
                      </a:lnTo>
                      <a:lnTo>
                        <a:pt x="59" y="457"/>
                      </a:lnTo>
                      <a:lnTo>
                        <a:pt x="57" y="471"/>
                      </a:lnTo>
                      <a:lnTo>
                        <a:pt x="56" y="483"/>
                      </a:lnTo>
                      <a:lnTo>
                        <a:pt x="54" y="495"/>
                      </a:lnTo>
                      <a:lnTo>
                        <a:pt x="54" y="505"/>
                      </a:lnTo>
                      <a:lnTo>
                        <a:pt x="53" y="515"/>
                      </a:lnTo>
                      <a:lnTo>
                        <a:pt x="52" y="525"/>
                      </a:lnTo>
                      <a:lnTo>
                        <a:pt x="50" y="531"/>
                      </a:lnTo>
                      <a:lnTo>
                        <a:pt x="49" y="538"/>
                      </a:lnTo>
                      <a:lnTo>
                        <a:pt x="48" y="544"/>
                      </a:lnTo>
                      <a:lnTo>
                        <a:pt x="46" y="548"/>
                      </a:lnTo>
                      <a:lnTo>
                        <a:pt x="45" y="551"/>
                      </a:lnTo>
                      <a:lnTo>
                        <a:pt x="43" y="554"/>
                      </a:lnTo>
                      <a:lnTo>
                        <a:pt x="42" y="555"/>
                      </a:lnTo>
                      <a:lnTo>
                        <a:pt x="41" y="556"/>
                      </a:lnTo>
                      <a:lnTo>
                        <a:pt x="38" y="555"/>
                      </a:lnTo>
                      <a:lnTo>
                        <a:pt x="35" y="554"/>
                      </a:lnTo>
                      <a:lnTo>
                        <a:pt x="31" y="551"/>
                      </a:lnTo>
                      <a:lnTo>
                        <a:pt x="28" y="547"/>
                      </a:lnTo>
                      <a:lnTo>
                        <a:pt x="25" y="543"/>
                      </a:lnTo>
                      <a:lnTo>
                        <a:pt x="21" y="537"/>
                      </a:lnTo>
                      <a:lnTo>
                        <a:pt x="17" y="530"/>
                      </a:lnTo>
                      <a:lnTo>
                        <a:pt x="13" y="522"/>
                      </a:lnTo>
                      <a:lnTo>
                        <a:pt x="13" y="52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35"/>
                <p:cNvSpPr/>
                <p:nvPr/>
              </p:nvSpPr>
              <p:spPr bwMode="auto">
                <a:xfrm>
                  <a:off x="2727325" y="-160337"/>
                  <a:ext cx="401637" cy="660400"/>
                </a:xfrm>
                <a:custGeom>
                  <a:avLst/>
                  <a:gdLst>
                    <a:gd name="T0" fmla="*/ 124 w 505"/>
                    <a:gd name="T1" fmla="*/ 746 h 831"/>
                    <a:gd name="T2" fmla="*/ 84 w 505"/>
                    <a:gd name="T3" fmla="*/ 782 h 831"/>
                    <a:gd name="T4" fmla="*/ 51 w 505"/>
                    <a:gd name="T5" fmla="*/ 809 h 831"/>
                    <a:gd name="T6" fmla="*/ 36 w 505"/>
                    <a:gd name="T7" fmla="*/ 819 h 831"/>
                    <a:gd name="T8" fmla="*/ 24 w 505"/>
                    <a:gd name="T9" fmla="*/ 826 h 831"/>
                    <a:gd name="T10" fmla="*/ 7 w 505"/>
                    <a:gd name="T11" fmla="*/ 831 h 831"/>
                    <a:gd name="T12" fmla="*/ 1 w 505"/>
                    <a:gd name="T13" fmla="*/ 830 h 831"/>
                    <a:gd name="T14" fmla="*/ 1 w 505"/>
                    <a:gd name="T15" fmla="*/ 824 h 831"/>
                    <a:gd name="T16" fmla="*/ 8 w 505"/>
                    <a:gd name="T17" fmla="*/ 815 h 831"/>
                    <a:gd name="T18" fmla="*/ 20 w 505"/>
                    <a:gd name="T19" fmla="*/ 800 h 831"/>
                    <a:gd name="T20" fmla="*/ 37 w 505"/>
                    <a:gd name="T21" fmla="*/ 780 h 831"/>
                    <a:gd name="T22" fmla="*/ 60 w 505"/>
                    <a:gd name="T23" fmla="*/ 755 h 831"/>
                    <a:gd name="T24" fmla="*/ 108 w 505"/>
                    <a:gd name="T25" fmla="*/ 710 h 831"/>
                    <a:gd name="T26" fmla="*/ 163 w 505"/>
                    <a:gd name="T27" fmla="*/ 646 h 831"/>
                    <a:gd name="T28" fmla="*/ 215 w 505"/>
                    <a:gd name="T29" fmla="*/ 575 h 831"/>
                    <a:gd name="T30" fmla="*/ 276 w 505"/>
                    <a:gd name="T31" fmla="*/ 472 h 831"/>
                    <a:gd name="T32" fmla="*/ 318 w 505"/>
                    <a:gd name="T33" fmla="*/ 390 h 831"/>
                    <a:gd name="T34" fmla="*/ 355 w 505"/>
                    <a:gd name="T35" fmla="*/ 308 h 831"/>
                    <a:gd name="T36" fmla="*/ 384 w 505"/>
                    <a:gd name="T37" fmla="*/ 228 h 831"/>
                    <a:gd name="T38" fmla="*/ 408 w 505"/>
                    <a:gd name="T39" fmla="*/ 149 h 831"/>
                    <a:gd name="T40" fmla="*/ 418 w 505"/>
                    <a:gd name="T41" fmla="*/ 112 h 831"/>
                    <a:gd name="T42" fmla="*/ 423 w 505"/>
                    <a:gd name="T43" fmla="*/ 83 h 831"/>
                    <a:gd name="T44" fmla="*/ 426 w 505"/>
                    <a:gd name="T45" fmla="*/ 59 h 831"/>
                    <a:gd name="T46" fmla="*/ 427 w 505"/>
                    <a:gd name="T47" fmla="*/ 42 h 831"/>
                    <a:gd name="T48" fmla="*/ 424 w 505"/>
                    <a:gd name="T49" fmla="*/ 30 h 831"/>
                    <a:gd name="T50" fmla="*/ 419 w 505"/>
                    <a:gd name="T51" fmla="*/ 19 h 831"/>
                    <a:gd name="T52" fmla="*/ 418 w 505"/>
                    <a:gd name="T53" fmla="*/ 9 h 831"/>
                    <a:gd name="T54" fmla="*/ 423 w 505"/>
                    <a:gd name="T55" fmla="*/ 2 h 831"/>
                    <a:gd name="T56" fmla="*/ 436 w 505"/>
                    <a:gd name="T57" fmla="*/ 0 h 831"/>
                    <a:gd name="T58" fmla="*/ 454 w 505"/>
                    <a:gd name="T59" fmla="*/ 4 h 831"/>
                    <a:gd name="T60" fmla="*/ 476 w 505"/>
                    <a:gd name="T61" fmla="*/ 16 h 831"/>
                    <a:gd name="T62" fmla="*/ 492 w 505"/>
                    <a:gd name="T63" fmla="*/ 29 h 831"/>
                    <a:gd name="T64" fmla="*/ 502 w 505"/>
                    <a:gd name="T65" fmla="*/ 41 h 831"/>
                    <a:gd name="T66" fmla="*/ 503 w 505"/>
                    <a:gd name="T67" fmla="*/ 51 h 831"/>
                    <a:gd name="T68" fmla="*/ 498 w 505"/>
                    <a:gd name="T69" fmla="*/ 70 h 831"/>
                    <a:gd name="T70" fmla="*/ 490 w 505"/>
                    <a:gd name="T71" fmla="*/ 98 h 831"/>
                    <a:gd name="T72" fmla="*/ 477 w 505"/>
                    <a:gd name="T73" fmla="*/ 137 h 831"/>
                    <a:gd name="T74" fmla="*/ 459 w 505"/>
                    <a:gd name="T75" fmla="*/ 185 h 831"/>
                    <a:gd name="T76" fmla="*/ 431 w 505"/>
                    <a:gd name="T77" fmla="*/ 264 h 831"/>
                    <a:gd name="T78" fmla="*/ 383 w 505"/>
                    <a:gd name="T79" fmla="*/ 380 h 831"/>
                    <a:gd name="T80" fmla="*/ 328 w 505"/>
                    <a:gd name="T81" fmla="*/ 487 h 831"/>
                    <a:gd name="T82" fmla="*/ 287 w 505"/>
                    <a:gd name="T83" fmla="*/ 553 h 831"/>
                    <a:gd name="T84" fmla="*/ 257 w 505"/>
                    <a:gd name="T85" fmla="*/ 596 h 831"/>
                    <a:gd name="T86" fmla="*/ 227 w 505"/>
                    <a:gd name="T87" fmla="*/ 636 h 831"/>
                    <a:gd name="T88" fmla="*/ 199 w 505"/>
                    <a:gd name="T89" fmla="*/ 671 h 831"/>
                    <a:gd name="T90" fmla="*/ 171 w 505"/>
                    <a:gd name="T91" fmla="*/ 700 h 831"/>
                    <a:gd name="T92" fmla="*/ 155 w 505"/>
                    <a:gd name="T93" fmla="*/ 716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5" h="831">
                      <a:moveTo>
                        <a:pt x="155" y="716"/>
                      </a:moveTo>
                      <a:lnTo>
                        <a:pt x="139" y="732"/>
                      </a:lnTo>
                      <a:lnTo>
                        <a:pt x="124" y="746"/>
                      </a:lnTo>
                      <a:lnTo>
                        <a:pt x="110" y="759"/>
                      </a:lnTo>
                      <a:lnTo>
                        <a:pt x="96" y="770"/>
                      </a:lnTo>
                      <a:lnTo>
                        <a:pt x="84" y="782"/>
                      </a:lnTo>
                      <a:lnTo>
                        <a:pt x="72" y="791"/>
                      </a:lnTo>
                      <a:lnTo>
                        <a:pt x="60" y="801"/>
                      </a:lnTo>
                      <a:lnTo>
                        <a:pt x="51" y="809"/>
                      </a:lnTo>
                      <a:lnTo>
                        <a:pt x="45" y="812"/>
                      </a:lnTo>
                      <a:lnTo>
                        <a:pt x="41" y="816"/>
                      </a:lnTo>
                      <a:lnTo>
                        <a:pt x="36" y="819"/>
                      </a:lnTo>
                      <a:lnTo>
                        <a:pt x="31" y="822"/>
                      </a:lnTo>
                      <a:lnTo>
                        <a:pt x="27" y="824"/>
                      </a:lnTo>
                      <a:lnTo>
                        <a:pt x="24" y="826"/>
                      </a:lnTo>
                      <a:lnTo>
                        <a:pt x="16" y="829"/>
                      </a:lnTo>
                      <a:lnTo>
                        <a:pt x="11" y="830"/>
                      </a:lnTo>
                      <a:lnTo>
                        <a:pt x="7" y="831"/>
                      </a:lnTo>
                      <a:lnTo>
                        <a:pt x="2" y="831"/>
                      </a:lnTo>
                      <a:lnTo>
                        <a:pt x="1" y="830"/>
                      </a:lnTo>
                      <a:lnTo>
                        <a:pt x="1" y="830"/>
                      </a:lnTo>
                      <a:lnTo>
                        <a:pt x="0" y="829"/>
                      </a:lnTo>
                      <a:lnTo>
                        <a:pt x="1" y="827"/>
                      </a:lnTo>
                      <a:lnTo>
                        <a:pt x="1" y="824"/>
                      </a:lnTo>
                      <a:lnTo>
                        <a:pt x="2" y="822"/>
                      </a:lnTo>
                      <a:lnTo>
                        <a:pt x="5" y="819"/>
                      </a:lnTo>
                      <a:lnTo>
                        <a:pt x="8" y="815"/>
                      </a:lnTo>
                      <a:lnTo>
                        <a:pt x="11" y="811"/>
                      </a:lnTo>
                      <a:lnTo>
                        <a:pt x="15" y="805"/>
                      </a:lnTo>
                      <a:lnTo>
                        <a:pt x="20" y="800"/>
                      </a:lnTo>
                      <a:lnTo>
                        <a:pt x="24" y="794"/>
                      </a:lnTo>
                      <a:lnTo>
                        <a:pt x="31" y="787"/>
                      </a:lnTo>
                      <a:lnTo>
                        <a:pt x="37" y="780"/>
                      </a:lnTo>
                      <a:lnTo>
                        <a:pt x="45" y="772"/>
                      </a:lnTo>
                      <a:lnTo>
                        <a:pt x="52" y="764"/>
                      </a:lnTo>
                      <a:lnTo>
                        <a:pt x="60" y="755"/>
                      </a:lnTo>
                      <a:lnTo>
                        <a:pt x="70" y="746"/>
                      </a:lnTo>
                      <a:lnTo>
                        <a:pt x="88" y="728"/>
                      </a:lnTo>
                      <a:lnTo>
                        <a:pt x="108" y="710"/>
                      </a:lnTo>
                      <a:lnTo>
                        <a:pt x="126" y="689"/>
                      </a:lnTo>
                      <a:lnTo>
                        <a:pt x="144" y="668"/>
                      </a:lnTo>
                      <a:lnTo>
                        <a:pt x="163" y="646"/>
                      </a:lnTo>
                      <a:lnTo>
                        <a:pt x="181" y="624"/>
                      </a:lnTo>
                      <a:lnTo>
                        <a:pt x="199" y="600"/>
                      </a:lnTo>
                      <a:lnTo>
                        <a:pt x="215" y="575"/>
                      </a:lnTo>
                      <a:lnTo>
                        <a:pt x="246" y="524"/>
                      </a:lnTo>
                      <a:lnTo>
                        <a:pt x="261" y="498"/>
                      </a:lnTo>
                      <a:lnTo>
                        <a:pt x="276" y="472"/>
                      </a:lnTo>
                      <a:lnTo>
                        <a:pt x="290" y="445"/>
                      </a:lnTo>
                      <a:lnTo>
                        <a:pt x="304" y="418"/>
                      </a:lnTo>
                      <a:lnTo>
                        <a:pt x="318" y="390"/>
                      </a:lnTo>
                      <a:lnTo>
                        <a:pt x="332" y="362"/>
                      </a:lnTo>
                      <a:lnTo>
                        <a:pt x="343" y="334"/>
                      </a:lnTo>
                      <a:lnTo>
                        <a:pt x="355" y="308"/>
                      </a:lnTo>
                      <a:lnTo>
                        <a:pt x="365" y="282"/>
                      </a:lnTo>
                      <a:lnTo>
                        <a:pt x="375" y="256"/>
                      </a:lnTo>
                      <a:lnTo>
                        <a:pt x="384" y="228"/>
                      </a:lnTo>
                      <a:lnTo>
                        <a:pt x="393" y="202"/>
                      </a:lnTo>
                      <a:lnTo>
                        <a:pt x="401" y="175"/>
                      </a:lnTo>
                      <a:lnTo>
                        <a:pt x="408" y="149"/>
                      </a:lnTo>
                      <a:lnTo>
                        <a:pt x="412" y="135"/>
                      </a:lnTo>
                      <a:lnTo>
                        <a:pt x="415" y="124"/>
                      </a:lnTo>
                      <a:lnTo>
                        <a:pt x="418" y="112"/>
                      </a:lnTo>
                      <a:lnTo>
                        <a:pt x="419" y="102"/>
                      </a:lnTo>
                      <a:lnTo>
                        <a:pt x="422" y="92"/>
                      </a:lnTo>
                      <a:lnTo>
                        <a:pt x="423" y="83"/>
                      </a:lnTo>
                      <a:lnTo>
                        <a:pt x="424" y="74"/>
                      </a:lnTo>
                      <a:lnTo>
                        <a:pt x="426" y="66"/>
                      </a:lnTo>
                      <a:lnTo>
                        <a:pt x="426" y="59"/>
                      </a:lnTo>
                      <a:lnTo>
                        <a:pt x="427" y="52"/>
                      </a:lnTo>
                      <a:lnTo>
                        <a:pt x="427" y="47"/>
                      </a:lnTo>
                      <a:lnTo>
                        <a:pt x="427" y="42"/>
                      </a:lnTo>
                      <a:lnTo>
                        <a:pt x="426" y="37"/>
                      </a:lnTo>
                      <a:lnTo>
                        <a:pt x="426" y="34"/>
                      </a:lnTo>
                      <a:lnTo>
                        <a:pt x="424" y="30"/>
                      </a:lnTo>
                      <a:lnTo>
                        <a:pt x="423" y="27"/>
                      </a:lnTo>
                      <a:lnTo>
                        <a:pt x="420" y="23"/>
                      </a:lnTo>
                      <a:lnTo>
                        <a:pt x="419" y="19"/>
                      </a:lnTo>
                      <a:lnTo>
                        <a:pt x="418" y="15"/>
                      </a:lnTo>
                      <a:lnTo>
                        <a:pt x="418" y="12"/>
                      </a:lnTo>
                      <a:lnTo>
                        <a:pt x="418" y="9"/>
                      </a:lnTo>
                      <a:lnTo>
                        <a:pt x="419" y="6"/>
                      </a:lnTo>
                      <a:lnTo>
                        <a:pt x="420" y="4"/>
                      </a:lnTo>
                      <a:lnTo>
                        <a:pt x="423" y="2"/>
                      </a:lnTo>
                      <a:lnTo>
                        <a:pt x="427" y="1"/>
                      </a:lnTo>
                      <a:lnTo>
                        <a:pt x="430" y="1"/>
                      </a:lnTo>
                      <a:lnTo>
                        <a:pt x="436" y="0"/>
                      </a:lnTo>
                      <a:lnTo>
                        <a:pt x="441" y="1"/>
                      </a:lnTo>
                      <a:lnTo>
                        <a:pt x="447" y="1"/>
                      </a:lnTo>
                      <a:lnTo>
                        <a:pt x="454" y="4"/>
                      </a:lnTo>
                      <a:lnTo>
                        <a:pt x="462" y="6"/>
                      </a:lnTo>
                      <a:lnTo>
                        <a:pt x="470" y="11"/>
                      </a:lnTo>
                      <a:lnTo>
                        <a:pt x="476" y="16"/>
                      </a:lnTo>
                      <a:lnTo>
                        <a:pt x="483" y="20"/>
                      </a:lnTo>
                      <a:lnTo>
                        <a:pt x="488" y="24"/>
                      </a:lnTo>
                      <a:lnTo>
                        <a:pt x="492" y="29"/>
                      </a:lnTo>
                      <a:lnTo>
                        <a:pt x="496" y="33"/>
                      </a:lnTo>
                      <a:lnTo>
                        <a:pt x="499" y="37"/>
                      </a:lnTo>
                      <a:lnTo>
                        <a:pt x="502" y="41"/>
                      </a:lnTo>
                      <a:lnTo>
                        <a:pt x="505" y="44"/>
                      </a:lnTo>
                      <a:lnTo>
                        <a:pt x="503" y="47"/>
                      </a:lnTo>
                      <a:lnTo>
                        <a:pt x="503" y="51"/>
                      </a:lnTo>
                      <a:lnTo>
                        <a:pt x="502" y="56"/>
                      </a:lnTo>
                      <a:lnTo>
                        <a:pt x="501" y="62"/>
                      </a:lnTo>
                      <a:lnTo>
                        <a:pt x="498" y="70"/>
                      </a:lnTo>
                      <a:lnTo>
                        <a:pt x="496" y="78"/>
                      </a:lnTo>
                      <a:lnTo>
                        <a:pt x="492" y="87"/>
                      </a:lnTo>
                      <a:lnTo>
                        <a:pt x="490" y="98"/>
                      </a:lnTo>
                      <a:lnTo>
                        <a:pt x="485" y="110"/>
                      </a:lnTo>
                      <a:lnTo>
                        <a:pt x="481" y="123"/>
                      </a:lnTo>
                      <a:lnTo>
                        <a:pt x="477" y="137"/>
                      </a:lnTo>
                      <a:lnTo>
                        <a:pt x="472" y="152"/>
                      </a:lnTo>
                      <a:lnTo>
                        <a:pt x="466" y="168"/>
                      </a:lnTo>
                      <a:lnTo>
                        <a:pt x="459" y="185"/>
                      </a:lnTo>
                      <a:lnTo>
                        <a:pt x="454" y="204"/>
                      </a:lnTo>
                      <a:lnTo>
                        <a:pt x="447" y="224"/>
                      </a:lnTo>
                      <a:lnTo>
                        <a:pt x="431" y="264"/>
                      </a:lnTo>
                      <a:lnTo>
                        <a:pt x="416" y="304"/>
                      </a:lnTo>
                      <a:lnTo>
                        <a:pt x="400" y="343"/>
                      </a:lnTo>
                      <a:lnTo>
                        <a:pt x="383" y="380"/>
                      </a:lnTo>
                      <a:lnTo>
                        <a:pt x="365" y="416"/>
                      </a:lnTo>
                      <a:lnTo>
                        <a:pt x="347" y="452"/>
                      </a:lnTo>
                      <a:lnTo>
                        <a:pt x="328" y="487"/>
                      </a:lnTo>
                      <a:lnTo>
                        <a:pt x="308" y="520"/>
                      </a:lnTo>
                      <a:lnTo>
                        <a:pt x="297" y="537"/>
                      </a:lnTo>
                      <a:lnTo>
                        <a:pt x="287" y="553"/>
                      </a:lnTo>
                      <a:lnTo>
                        <a:pt x="276" y="568"/>
                      </a:lnTo>
                      <a:lnTo>
                        <a:pt x="267" y="582"/>
                      </a:lnTo>
                      <a:lnTo>
                        <a:pt x="257" y="596"/>
                      </a:lnTo>
                      <a:lnTo>
                        <a:pt x="246" y="610"/>
                      </a:lnTo>
                      <a:lnTo>
                        <a:pt x="236" y="624"/>
                      </a:lnTo>
                      <a:lnTo>
                        <a:pt x="227" y="636"/>
                      </a:lnTo>
                      <a:lnTo>
                        <a:pt x="217" y="647"/>
                      </a:lnTo>
                      <a:lnTo>
                        <a:pt x="209" y="660"/>
                      </a:lnTo>
                      <a:lnTo>
                        <a:pt x="199" y="671"/>
                      </a:lnTo>
                      <a:lnTo>
                        <a:pt x="189" y="681"/>
                      </a:lnTo>
                      <a:lnTo>
                        <a:pt x="181" y="690"/>
                      </a:lnTo>
                      <a:lnTo>
                        <a:pt x="171" y="700"/>
                      </a:lnTo>
                      <a:lnTo>
                        <a:pt x="163" y="708"/>
                      </a:lnTo>
                      <a:lnTo>
                        <a:pt x="155" y="716"/>
                      </a:lnTo>
                      <a:lnTo>
                        <a:pt x="155" y="7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3059064" y="4102911"/>
              <a:ext cx="507365" cy="509905"/>
              <a:chOff x="2375718" y="3334734"/>
              <a:chExt cx="507365" cy="509905"/>
            </a:xfrm>
          </p:grpSpPr>
          <p:pic>
            <p:nvPicPr>
              <p:cNvPr id="67" name="图片 6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5718" y="333473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8" name="组合 67"/>
              <p:cNvGrpSpPr/>
              <p:nvPr/>
            </p:nvGrpSpPr>
            <p:grpSpPr>
              <a:xfrm>
                <a:off x="2467131" y="3405012"/>
                <a:ext cx="276830" cy="369348"/>
                <a:chOff x="2727325" y="-160337"/>
                <a:chExt cx="608013" cy="811212"/>
              </a:xfrm>
              <a:solidFill>
                <a:srgbClr val="FF0000"/>
              </a:solidFill>
            </p:grpSpPr>
            <p:sp>
              <p:nvSpPr>
                <p:cNvPr id="69" name="Freeform 31"/>
                <p:cNvSpPr/>
                <p:nvPr/>
              </p:nvSpPr>
              <p:spPr bwMode="auto">
                <a:xfrm>
                  <a:off x="2878138" y="-9525"/>
                  <a:ext cx="457200" cy="114300"/>
                </a:xfrm>
                <a:custGeom>
                  <a:avLst/>
                  <a:gdLst>
                    <a:gd name="T0" fmla="*/ 563 w 576"/>
                    <a:gd name="T1" fmla="*/ 23 h 143"/>
                    <a:gd name="T2" fmla="*/ 573 w 576"/>
                    <a:gd name="T3" fmla="*/ 31 h 143"/>
                    <a:gd name="T4" fmla="*/ 576 w 576"/>
                    <a:gd name="T5" fmla="*/ 37 h 143"/>
                    <a:gd name="T6" fmla="*/ 573 w 576"/>
                    <a:gd name="T7" fmla="*/ 40 h 143"/>
                    <a:gd name="T8" fmla="*/ 565 w 576"/>
                    <a:gd name="T9" fmla="*/ 44 h 143"/>
                    <a:gd name="T10" fmla="*/ 554 w 576"/>
                    <a:gd name="T11" fmla="*/ 48 h 143"/>
                    <a:gd name="T12" fmla="*/ 539 w 576"/>
                    <a:gd name="T13" fmla="*/ 54 h 143"/>
                    <a:gd name="T14" fmla="*/ 519 w 576"/>
                    <a:gd name="T15" fmla="*/ 60 h 143"/>
                    <a:gd name="T16" fmla="*/ 478 w 576"/>
                    <a:gd name="T17" fmla="*/ 72 h 143"/>
                    <a:gd name="T18" fmla="*/ 421 w 576"/>
                    <a:gd name="T19" fmla="*/ 83 h 143"/>
                    <a:gd name="T20" fmla="*/ 366 w 576"/>
                    <a:gd name="T21" fmla="*/ 94 h 143"/>
                    <a:gd name="T22" fmla="*/ 306 w 576"/>
                    <a:gd name="T23" fmla="*/ 105 h 143"/>
                    <a:gd name="T24" fmla="*/ 240 w 576"/>
                    <a:gd name="T25" fmla="*/ 116 h 143"/>
                    <a:gd name="T26" fmla="*/ 177 w 576"/>
                    <a:gd name="T27" fmla="*/ 130 h 143"/>
                    <a:gd name="T28" fmla="*/ 147 w 576"/>
                    <a:gd name="T29" fmla="*/ 135 h 143"/>
                    <a:gd name="T30" fmla="*/ 122 w 576"/>
                    <a:gd name="T31" fmla="*/ 139 h 143"/>
                    <a:gd name="T32" fmla="*/ 101 w 576"/>
                    <a:gd name="T33" fmla="*/ 142 h 143"/>
                    <a:gd name="T34" fmla="*/ 86 w 576"/>
                    <a:gd name="T35" fmla="*/ 143 h 143"/>
                    <a:gd name="T36" fmla="*/ 75 w 576"/>
                    <a:gd name="T37" fmla="*/ 142 h 143"/>
                    <a:gd name="T38" fmla="*/ 61 w 576"/>
                    <a:gd name="T39" fmla="*/ 141 h 143"/>
                    <a:gd name="T40" fmla="*/ 44 w 576"/>
                    <a:gd name="T41" fmla="*/ 137 h 143"/>
                    <a:gd name="T42" fmla="*/ 26 w 576"/>
                    <a:gd name="T43" fmla="*/ 130 h 143"/>
                    <a:gd name="T44" fmla="*/ 10 w 576"/>
                    <a:gd name="T45" fmla="*/ 123 h 143"/>
                    <a:gd name="T46" fmla="*/ 2 w 576"/>
                    <a:gd name="T47" fmla="*/ 116 h 143"/>
                    <a:gd name="T48" fmla="*/ 0 w 576"/>
                    <a:gd name="T49" fmla="*/ 110 h 143"/>
                    <a:gd name="T50" fmla="*/ 6 w 576"/>
                    <a:gd name="T51" fmla="*/ 106 h 143"/>
                    <a:gd name="T52" fmla="*/ 20 w 576"/>
                    <a:gd name="T53" fmla="*/ 101 h 143"/>
                    <a:gd name="T54" fmla="*/ 33 w 576"/>
                    <a:gd name="T55" fmla="*/ 98 h 143"/>
                    <a:gd name="T56" fmla="*/ 49 w 576"/>
                    <a:gd name="T57" fmla="*/ 95 h 143"/>
                    <a:gd name="T58" fmla="*/ 69 w 576"/>
                    <a:gd name="T59" fmla="*/ 92 h 143"/>
                    <a:gd name="T60" fmla="*/ 97 w 576"/>
                    <a:gd name="T61" fmla="*/ 88 h 143"/>
                    <a:gd name="T62" fmla="*/ 129 w 576"/>
                    <a:gd name="T63" fmla="*/ 83 h 143"/>
                    <a:gd name="T64" fmla="*/ 180 w 576"/>
                    <a:gd name="T65" fmla="*/ 76 h 143"/>
                    <a:gd name="T66" fmla="*/ 260 w 576"/>
                    <a:gd name="T67" fmla="*/ 60 h 143"/>
                    <a:gd name="T68" fmla="*/ 342 w 576"/>
                    <a:gd name="T69" fmla="*/ 41 h 143"/>
                    <a:gd name="T70" fmla="*/ 395 w 576"/>
                    <a:gd name="T71" fmla="*/ 26 h 143"/>
                    <a:gd name="T72" fmla="*/ 429 w 576"/>
                    <a:gd name="T73" fmla="*/ 16 h 143"/>
                    <a:gd name="T74" fmla="*/ 458 w 576"/>
                    <a:gd name="T75" fmla="*/ 8 h 143"/>
                    <a:gd name="T76" fmla="*/ 482 w 576"/>
                    <a:gd name="T77" fmla="*/ 2 h 143"/>
                    <a:gd name="T78" fmla="*/ 498 w 576"/>
                    <a:gd name="T79" fmla="*/ 0 h 143"/>
                    <a:gd name="T80" fmla="*/ 514 w 576"/>
                    <a:gd name="T81" fmla="*/ 0 h 143"/>
                    <a:gd name="T82" fmla="*/ 533 w 576"/>
                    <a:gd name="T83" fmla="*/ 4 h 143"/>
                    <a:gd name="T84" fmla="*/ 550 w 576"/>
                    <a:gd name="T85" fmla="*/ 1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76" h="143">
                      <a:moveTo>
                        <a:pt x="554" y="16"/>
                      </a:moveTo>
                      <a:lnTo>
                        <a:pt x="559" y="19"/>
                      </a:lnTo>
                      <a:lnTo>
                        <a:pt x="563" y="23"/>
                      </a:lnTo>
                      <a:lnTo>
                        <a:pt x="568" y="26"/>
                      </a:lnTo>
                      <a:lnTo>
                        <a:pt x="570" y="29"/>
                      </a:lnTo>
                      <a:lnTo>
                        <a:pt x="573" y="31"/>
                      </a:lnTo>
                      <a:lnTo>
                        <a:pt x="575" y="33"/>
                      </a:lnTo>
                      <a:lnTo>
                        <a:pt x="576" y="36"/>
                      </a:lnTo>
                      <a:lnTo>
                        <a:pt x="576" y="37"/>
                      </a:lnTo>
                      <a:lnTo>
                        <a:pt x="576" y="38"/>
                      </a:lnTo>
                      <a:lnTo>
                        <a:pt x="575" y="38"/>
                      </a:lnTo>
                      <a:lnTo>
                        <a:pt x="573" y="40"/>
                      </a:lnTo>
                      <a:lnTo>
                        <a:pt x="570" y="41"/>
                      </a:lnTo>
                      <a:lnTo>
                        <a:pt x="568" y="42"/>
                      </a:lnTo>
                      <a:lnTo>
                        <a:pt x="565" y="44"/>
                      </a:lnTo>
                      <a:lnTo>
                        <a:pt x="562" y="45"/>
                      </a:lnTo>
                      <a:lnTo>
                        <a:pt x="558" y="47"/>
                      </a:lnTo>
                      <a:lnTo>
                        <a:pt x="554" y="48"/>
                      </a:lnTo>
                      <a:lnTo>
                        <a:pt x="550" y="49"/>
                      </a:lnTo>
                      <a:lnTo>
                        <a:pt x="544" y="52"/>
                      </a:lnTo>
                      <a:lnTo>
                        <a:pt x="539" y="54"/>
                      </a:lnTo>
                      <a:lnTo>
                        <a:pt x="533" y="55"/>
                      </a:lnTo>
                      <a:lnTo>
                        <a:pt x="526" y="58"/>
                      </a:lnTo>
                      <a:lnTo>
                        <a:pt x="519" y="60"/>
                      </a:lnTo>
                      <a:lnTo>
                        <a:pt x="511" y="62"/>
                      </a:lnTo>
                      <a:lnTo>
                        <a:pt x="496" y="67"/>
                      </a:lnTo>
                      <a:lnTo>
                        <a:pt x="478" y="72"/>
                      </a:lnTo>
                      <a:lnTo>
                        <a:pt x="460" y="74"/>
                      </a:lnTo>
                      <a:lnTo>
                        <a:pt x="442" y="78"/>
                      </a:lnTo>
                      <a:lnTo>
                        <a:pt x="421" y="83"/>
                      </a:lnTo>
                      <a:lnTo>
                        <a:pt x="400" y="87"/>
                      </a:lnTo>
                      <a:lnTo>
                        <a:pt x="377" y="91"/>
                      </a:lnTo>
                      <a:lnTo>
                        <a:pt x="366" y="94"/>
                      </a:lnTo>
                      <a:lnTo>
                        <a:pt x="353" y="95"/>
                      </a:lnTo>
                      <a:lnTo>
                        <a:pt x="330" y="101"/>
                      </a:lnTo>
                      <a:lnTo>
                        <a:pt x="306" y="105"/>
                      </a:lnTo>
                      <a:lnTo>
                        <a:pt x="283" y="109"/>
                      </a:lnTo>
                      <a:lnTo>
                        <a:pt x="260" y="112"/>
                      </a:lnTo>
                      <a:lnTo>
                        <a:pt x="240" y="116"/>
                      </a:lnTo>
                      <a:lnTo>
                        <a:pt x="217" y="120"/>
                      </a:lnTo>
                      <a:lnTo>
                        <a:pt x="197" y="124"/>
                      </a:lnTo>
                      <a:lnTo>
                        <a:pt x="177" y="130"/>
                      </a:lnTo>
                      <a:lnTo>
                        <a:pt x="166" y="131"/>
                      </a:lnTo>
                      <a:lnTo>
                        <a:pt x="157" y="134"/>
                      </a:lnTo>
                      <a:lnTo>
                        <a:pt x="147" y="135"/>
                      </a:lnTo>
                      <a:lnTo>
                        <a:pt x="137" y="137"/>
                      </a:lnTo>
                      <a:lnTo>
                        <a:pt x="129" y="138"/>
                      </a:lnTo>
                      <a:lnTo>
                        <a:pt x="122" y="139"/>
                      </a:lnTo>
                      <a:lnTo>
                        <a:pt x="114" y="141"/>
                      </a:lnTo>
                      <a:lnTo>
                        <a:pt x="108" y="142"/>
                      </a:lnTo>
                      <a:lnTo>
                        <a:pt x="101" y="142"/>
                      </a:lnTo>
                      <a:lnTo>
                        <a:pt x="96" y="142"/>
                      </a:lnTo>
                      <a:lnTo>
                        <a:pt x="90" y="143"/>
                      </a:lnTo>
                      <a:lnTo>
                        <a:pt x="86" y="143"/>
                      </a:lnTo>
                      <a:lnTo>
                        <a:pt x="82" y="143"/>
                      </a:lnTo>
                      <a:lnTo>
                        <a:pt x="78" y="142"/>
                      </a:lnTo>
                      <a:lnTo>
                        <a:pt x="75" y="142"/>
                      </a:lnTo>
                      <a:lnTo>
                        <a:pt x="72" y="142"/>
                      </a:lnTo>
                      <a:lnTo>
                        <a:pt x="67" y="141"/>
                      </a:lnTo>
                      <a:lnTo>
                        <a:pt x="61" y="141"/>
                      </a:lnTo>
                      <a:lnTo>
                        <a:pt x="56" y="139"/>
                      </a:lnTo>
                      <a:lnTo>
                        <a:pt x="50" y="138"/>
                      </a:lnTo>
                      <a:lnTo>
                        <a:pt x="44" y="137"/>
                      </a:lnTo>
                      <a:lnTo>
                        <a:pt x="39" y="135"/>
                      </a:lnTo>
                      <a:lnTo>
                        <a:pt x="32" y="132"/>
                      </a:lnTo>
                      <a:lnTo>
                        <a:pt x="26" y="130"/>
                      </a:lnTo>
                      <a:lnTo>
                        <a:pt x="20" y="127"/>
                      </a:lnTo>
                      <a:lnTo>
                        <a:pt x="14" y="125"/>
                      </a:lnTo>
                      <a:lnTo>
                        <a:pt x="10" y="123"/>
                      </a:lnTo>
                      <a:lnTo>
                        <a:pt x="6" y="120"/>
                      </a:lnTo>
                      <a:lnTo>
                        <a:pt x="3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2"/>
                      </a:lnTo>
                      <a:lnTo>
                        <a:pt x="0" y="110"/>
                      </a:lnTo>
                      <a:lnTo>
                        <a:pt x="2" y="109"/>
                      </a:lnTo>
                      <a:lnTo>
                        <a:pt x="3" y="107"/>
                      </a:lnTo>
                      <a:lnTo>
                        <a:pt x="6" y="106"/>
                      </a:lnTo>
                      <a:lnTo>
                        <a:pt x="10" y="105"/>
                      </a:lnTo>
                      <a:lnTo>
                        <a:pt x="14" y="103"/>
                      </a:lnTo>
                      <a:lnTo>
                        <a:pt x="20" y="101"/>
                      </a:lnTo>
                      <a:lnTo>
                        <a:pt x="26" y="99"/>
                      </a:lnTo>
                      <a:lnTo>
                        <a:pt x="31" y="99"/>
                      </a:lnTo>
                      <a:lnTo>
                        <a:pt x="33" y="98"/>
                      </a:lnTo>
                      <a:lnTo>
                        <a:pt x="39" y="98"/>
                      </a:lnTo>
                      <a:lnTo>
                        <a:pt x="43" y="96"/>
                      </a:lnTo>
                      <a:lnTo>
                        <a:pt x="49" y="95"/>
                      </a:lnTo>
                      <a:lnTo>
                        <a:pt x="56" y="95"/>
                      </a:lnTo>
                      <a:lnTo>
                        <a:pt x="62" y="94"/>
                      </a:lnTo>
                      <a:lnTo>
                        <a:pt x="69" y="92"/>
                      </a:lnTo>
                      <a:lnTo>
                        <a:pt x="78" y="91"/>
                      </a:lnTo>
                      <a:lnTo>
                        <a:pt x="87" y="90"/>
                      </a:lnTo>
                      <a:lnTo>
                        <a:pt x="97" y="88"/>
                      </a:lnTo>
                      <a:lnTo>
                        <a:pt x="107" y="87"/>
                      </a:lnTo>
                      <a:lnTo>
                        <a:pt x="118" y="85"/>
                      </a:lnTo>
                      <a:lnTo>
                        <a:pt x="129" y="83"/>
                      </a:lnTo>
                      <a:lnTo>
                        <a:pt x="141" y="81"/>
                      </a:lnTo>
                      <a:lnTo>
                        <a:pt x="154" y="78"/>
                      </a:lnTo>
                      <a:lnTo>
                        <a:pt x="180" y="76"/>
                      </a:lnTo>
                      <a:lnTo>
                        <a:pt x="206" y="72"/>
                      </a:lnTo>
                      <a:lnTo>
                        <a:pt x="233" y="66"/>
                      </a:lnTo>
                      <a:lnTo>
                        <a:pt x="260" y="60"/>
                      </a:lnTo>
                      <a:lnTo>
                        <a:pt x="287" y="55"/>
                      </a:lnTo>
                      <a:lnTo>
                        <a:pt x="314" y="48"/>
                      </a:lnTo>
                      <a:lnTo>
                        <a:pt x="342" y="41"/>
                      </a:lnTo>
                      <a:lnTo>
                        <a:pt x="368" y="33"/>
                      </a:lnTo>
                      <a:lnTo>
                        <a:pt x="382" y="29"/>
                      </a:lnTo>
                      <a:lnTo>
                        <a:pt x="395" y="26"/>
                      </a:lnTo>
                      <a:lnTo>
                        <a:pt x="407" y="22"/>
                      </a:lnTo>
                      <a:lnTo>
                        <a:pt x="418" y="19"/>
                      </a:lnTo>
                      <a:lnTo>
                        <a:pt x="429" y="16"/>
                      </a:lnTo>
                      <a:lnTo>
                        <a:pt x="440" y="13"/>
                      </a:lnTo>
                      <a:lnTo>
                        <a:pt x="449" y="11"/>
                      </a:lnTo>
                      <a:lnTo>
                        <a:pt x="458" y="8"/>
                      </a:lnTo>
                      <a:lnTo>
                        <a:pt x="467" y="6"/>
                      </a:lnTo>
                      <a:lnTo>
                        <a:pt x="475" y="5"/>
                      </a:lnTo>
                      <a:lnTo>
                        <a:pt x="482" y="2"/>
                      </a:lnTo>
                      <a:lnTo>
                        <a:pt x="487" y="2"/>
                      </a:lnTo>
                      <a:lnTo>
                        <a:pt x="494" y="1"/>
                      </a:lnTo>
                      <a:lnTo>
                        <a:pt x="498" y="0"/>
                      </a:lnTo>
                      <a:lnTo>
                        <a:pt x="504" y="0"/>
                      </a:lnTo>
                      <a:lnTo>
                        <a:pt x="507" y="0"/>
                      </a:lnTo>
                      <a:lnTo>
                        <a:pt x="514" y="0"/>
                      </a:lnTo>
                      <a:lnTo>
                        <a:pt x="521" y="1"/>
                      </a:lnTo>
                      <a:lnTo>
                        <a:pt x="527" y="1"/>
                      </a:lnTo>
                      <a:lnTo>
                        <a:pt x="533" y="4"/>
                      </a:lnTo>
                      <a:lnTo>
                        <a:pt x="539" y="5"/>
                      </a:lnTo>
                      <a:lnTo>
                        <a:pt x="544" y="8"/>
                      </a:lnTo>
                      <a:lnTo>
                        <a:pt x="550" y="12"/>
                      </a:lnTo>
                      <a:lnTo>
                        <a:pt x="554" y="16"/>
                      </a:lnTo>
                      <a:lnTo>
                        <a:pt x="554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4"/>
                <p:cNvSpPr/>
                <p:nvPr/>
              </p:nvSpPr>
              <p:spPr bwMode="auto">
                <a:xfrm>
                  <a:off x="2913063" y="209550"/>
                  <a:ext cx="53975" cy="441325"/>
                </a:xfrm>
                <a:custGeom>
                  <a:avLst/>
                  <a:gdLst>
                    <a:gd name="T0" fmla="*/ 10 w 68"/>
                    <a:gd name="T1" fmla="*/ 513 h 556"/>
                    <a:gd name="T2" fmla="*/ 6 w 68"/>
                    <a:gd name="T3" fmla="*/ 498 h 556"/>
                    <a:gd name="T4" fmla="*/ 3 w 68"/>
                    <a:gd name="T5" fmla="*/ 486 h 556"/>
                    <a:gd name="T6" fmla="*/ 2 w 68"/>
                    <a:gd name="T7" fmla="*/ 479 h 556"/>
                    <a:gd name="T8" fmla="*/ 2 w 68"/>
                    <a:gd name="T9" fmla="*/ 475 h 556"/>
                    <a:gd name="T10" fmla="*/ 0 w 68"/>
                    <a:gd name="T11" fmla="*/ 472 h 556"/>
                    <a:gd name="T12" fmla="*/ 0 w 68"/>
                    <a:gd name="T13" fmla="*/ 466 h 556"/>
                    <a:gd name="T14" fmla="*/ 0 w 68"/>
                    <a:gd name="T15" fmla="*/ 459 h 556"/>
                    <a:gd name="T16" fmla="*/ 2 w 68"/>
                    <a:gd name="T17" fmla="*/ 450 h 556"/>
                    <a:gd name="T18" fmla="*/ 3 w 68"/>
                    <a:gd name="T19" fmla="*/ 440 h 556"/>
                    <a:gd name="T20" fmla="*/ 6 w 68"/>
                    <a:gd name="T21" fmla="*/ 428 h 556"/>
                    <a:gd name="T22" fmla="*/ 9 w 68"/>
                    <a:gd name="T23" fmla="*/ 412 h 556"/>
                    <a:gd name="T24" fmla="*/ 10 w 68"/>
                    <a:gd name="T25" fmla="*/ 401 h 556"/>
                    <a:gd name="T26" fmla="*/ 10 w 68"/>
                    <a:gd name="T27" fmla="*/ 392 h 556"/>
                    <a:gd name="T28" fmla="*/ 12 w 68"/>
                    <a:gd name="T29" fmla="*/ 381 h 556"/>
                    <a:gd name="T30" fmla="*/ 12 w 68"/>
                    <a:gd name="T31" fmla="*/ 367 h 556"/>
                    <a:gd name="T32" fmla="*/ 13 w 68"/>
                    <a:gd name="T33" fmla="*/ 350 h 556"/>
                    <a:gd name="T34" fmla="*/ 13 w 68"/>
                    <a:gd name="T35" fmla="*/ 331 h 556"/>
                    <a:gd name="T36" fmla="*/ 14 w 68"/>
                    <a:gd name="T37" fmla="*/ 310 h 556"/>
                    <a:gd name="T38" fmla="*/ 14 w 68"/>
                    <a:gd name="T39" fmla="*/ 288 h 556"/>
                    <a:gd name="T40" fmla="*/ 16 w 68"/>
                    <a:gd name="T41" fmla="*/ 262 h 556"/>
                    <a:gd name="T42" fmla="*/ 16 w 68"/>
                    <a:gd name="T43" fmla="*/ 234 h 556"/>
                    <a:gd name="T44" fmla="*/ 16 w 68"/>
                    <a:gd name="T45" fmla="*/ 205 h 556"/>
                    <a:gd name="T46" fmla="*/ 17 w 68"/>
                    <a:gd name="T47" fmla="*/ 172 h 556"/>
                    <a:gd name="T48" fmla="*/ 17 w 68"/>
                    <a:gd name="T49" fmla="*/ 137 h 556"/>
                    <a:gd name="T50" fmla="*/ 17 w 68"/>
                    <a:gd name="T51" fmla="*/ 101 h 556"/>
                    <a:gd name="T52" fmla="*/ 17 w 68"/>
                    <a:gd name="T53" fmla="*/ 62 h 556"/>
                    <a:gd name="T54" fmla="*/ 17 w 68"/>
                    <a:gd name="T55" fmla="*/ 22 h 556"/>
                    <a:gd name="T56" fmla="*/ 23 w 68"/>
                    <a:gd name="T57" fmla="*/ 6 h 556"/>
                    <a:gd name="T58" fmla="*/ 34 w 68"/>
                    <a:gd name="T59" fmla="*/ 18 h 556"/>
                    <a:gd name="T60" fmla="*/ 42 w 68"/>
                    <a:gd name="T61" fmla="*/ 32 h 556"/>
                    <a:gd name="T62" fmla="*/ 56 w 68"/>
                    <a:gd name="T63" fmla="*/ 54 h 556"/>
                    <a:gd name="T64" fmla="*/ 60 w 68"/>
                    <a:gd name="T65" fmla="*/ 64 h 556"/>
                    <a:gd name="T66" fmla="*/ 63 w 68"/>
                    <a:gd name="T67" fmla="*/ 75 h 556"/>
                    <a:gd name="T68" fmla="*/ 66 w 68"/>
                    <a:gd name="T69" fmla="*/ 89 h 556"/>
                    <a:gd name="T70" fmla="*/ 67 w 68"/>
                    <a:gd name="T71" fmla="*/ 105 h 556"/>
                    <a:gd name="T72" fmla="*/ 68 w 68"/>
                    <a:gd name="T73" fmla="*/ 123 h 556"/>
                    <a:gd name="T74" fmla="*/ 68 w 68"/>
                    <a:gd name="T75" fmla="*/ 144 h 556"/>
                    <a:gd name="T76" fmla="*/ 68 w 68"/>
                    <a:gd name="T77" fmla="*/ 167 h 556"/>
                    <a:gd name="T78" fmla="*/ 67 w 68"/>
                    <a:gd name="T79" fmla="*/ 192 h 556"/>
                    <a:gd name="T80" fmla="*/ 66 w 68"/>
                    <a:gd name="T81" fmla="*/ 246 h 556"/>
                    <a:gd name="T82" fmla="*/ 64 w 68"/>
                    <a:gd name="T83" fmla="*/ 303 h 556"/>
                    <a:gd name="T84" fmla="*/ 61 w 68"/>
                    <a:gd name="T85" fmla="*/ 363 h 556"/>
                    <a:gd name="T86" fmla="*/ 60 w 68"/>
                    <a:gd name="T87" fmla="*/ 426 h 556"/>
                    <a:gd name="T88" fmla="*/ 59 w 68"/>
                    <a:gd name="T89" fmla="*/ 457 h 556"/>
                    <a:gd name="T90" fmla="*/ 56 w 68"/>
                    <a:gd name="T91" fmla="*/ 483 h 556"/>
                    <a:gd name="T92" fmla="*/ 54 w 68"/>
                    <a:gd name="T93" fmla="*/ 505 h 556"/>
                    <a:gd name="T94" fmla="*/ 52 w 68"/>
                    <a:gd name="T95" fmla="*/ 525 h 556"/>
                    <a:gd name="T96" fmla="*/ 49 w 68"/>
                    <a:gd name="T97" fmla="*/ 538 h 556"/>
                    <a:gd name="T98" fmla="*/ 46 w 68"/>
                    <a:gd name="T99" fmla="*/ 548 h 556"/>
                    <a:gd name="T100" fmla="*/ 43 w 68"/>
                    <a:gd name="T101" fmla="*/ 554 h 556"/>
                    <a:gd name="T102" fmla="*/ 41 w 68"/>
                    <a:gd name="T103" fmla="*/ 556 h 556"/>
                    <a:gd name="T104" fmla="*/ 35 w 68"/>
                    <a:gd name="T105" fmla="*/ 554 h 556"/>
                    <a:gd name="T106" fmla="*/ 28 w 68"/>
                    <a:gd name="T107" fmla="*/ 547 h 556"/>
                    <a:gd name="T108" fmla="*/ 21 w 68"/>
                    <a:gd name="T109" fmla="*/ 537 h 556"/>
                    <a:gd name="T110" fmla="*/ 13 w 68"/>
                    <a:gd name="T111" fmla="*/ 522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8" h="556">
                      <a:moveTo>
                        <a:pt x="13" y="522"/>
                      </a:moveTo>
                      <a:lnTo>
                        <a:pt x="10" y="513"/>
                      </a:lnTo>
                      <a:lnTo>
                        <a:pt x="9" y="505"/>
                      </a:lnTo>
                      <a:lnTo>
                        <a:pt x="6" y="498"/>
                      </a:lnTo>
                      <a:lnTo>
                        <a:pt x="5" y="491"/>
                      </a:lnTo>
                      <a:lnTo>
                        <a:pt x="3" y="486"/>
                      </a:lnTo>
                      <a:lnTo>
                        <a:pt x="3" y="482"/>
                      </a:lnTo>
                      <a:lnTo>
                        <a:pt x="2" y="479"/>
                      </a:lnTo>
                      <a:lnTo>
                        <a:pt x="2" y="476"/>
                      </a:lnTo>
                      <a:lnTo>
                        <a:pt x="2" y="475"/>
                      </a:lnTo>
                      <a:lnTo>
                        <a:pt x="0" y="473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6"/>
                      </a:lnTo>
                      <a:lnTo>
                        <a:pt x="0" y="464"/>
                      </a:lnTo>
                      <a:lnTo>
                        <a:pt x="0" y="459"/>
                      </a:lnTo>
                      <a:lnTo>
                        <a:pt x="2" y="455"/>
                      </a:lnTo>
                      <a:lnTo>
                        <a:pt x="2" y="450"/>
                      </a:lnTo>
                      <a:lnTo>
                        <a:pt x="3" y="446"/>
                      </a:lnTo>
                      <a:lnTo>
                        <a:pt x="3" y="440"/>
                      </a:lnTo>
                      <a:lnTo>
                        <a:pt x="5" y="433"/>
                      </a:lnTo>
                      <a:lnTo>
                        <a:pt x="6" y="428"/>
                      </a:lnTo>
                      <a:lnTo>
                        <a:pt x="7" y="421"/>
                      </a:lnTo>
                      <a:lnTo>
                        <a:pt x="9" y="412"/>
                      </a:lnTo>
                      <a:lnTo>
                        <a:pt x="10" y="406"/>
                      </a:lnTo>
                      <a:lnTo>
                        <a:pt x="10" y="401"/>
                      </a:lnTo>
                      <a:lnTo>
                        <a:pt x="10" y="397"/>
                      </a:lnTo>
                      <a:lnTo>
                        <a:pt x="10" y="392"/>
                      </a:lnTo>
                      <a:lnTo>
                        <a:pt x="12" y="386"/>
                      </a:lnTo>
                      <a:lnTo>
                        <a:pt x="12" y="381"/>
                      </a:lnTo>
                      <a:lnTo>
                        <a:pt x="12" y="374"/>
                      </a:lnTo>
                      <a:lnTo>
                        <a:pt x="12" y="367"/>
                      </a:lnTo>
                      <a:lnTo>
                        <a:pt x="13" y="358"/>
                      </a:lnTo>
                      <a:lnTo>
                        <a:pt x="13" y="350"/>
                      </a:lnTo>
                      <a:lnTo>
                        <a:pt x="13" y="340"/>
                      </a:lnTo>
                      <a:lnTo>
                        <a:pt x="13" y="331"/>
                      </a:lnTo>
                      <a:lnTo>
                        <a:pt x="14" y="321"/>
                      </a:lnTo>
                      <a:lnTo>
                        <a:pt x="14" y="310"/>
                      </a:lnTo>
                      <a:lnTo>
                        <a:pt x="14" y="299"/>
                      </a:lnTo>
                      <a:lnTo>
                        <a:pt x="14" y="288"/>
                      </a:lnTo>
                      <a:lnTo>
                        <a:pt x="14" y="275"/>
                      </a:lnTo>
                      <a:lnTo>
                        <a:pt x="16" y="262"/>
                      </a:lnTo>
                      <a:lnTo>
                        <a:pt x="16" y="248"/>
                      </a:lnTo>
                      <a:lnTo>
                        <a:pt x="16" y="234"/>
                      </a:lnTo>
                      <a:lnTo>
                        <a:pt x="16" y="220"/>
                      </a:lnTo>
                      <a:lnTo>
                        <a:pt x="16" y="205"/>
                      </a:lnTo>
                      <a:lnTo>
                        <a:pt x="16" y="188"/>
                      </a:lnTo>
                      <a:lnTo>
                        <a:pt x="17" y="172"/>
                      </a:lnTo>
                      <a:lnTo>
                        <a:pt x="17" y="155"/>
                      </a:lnTo>
                      <a:lnTo>
                        <a:pt x="17" y="137"/>
                      </a:lnTo>
                      <a:lnTo>
                        <a:pt x="17" y="119"/>
                      </a:lnTo>
                      <a:lnTo>
                        <a:pt x="17" y="101"/>
                      </a:lnTo>
                      <a:lnTo>
                        <a:pt x="17" y="82"/>
                      </a:lnTo>
                      <a:lnTo>
                        <a:pt x="17" y="62"/>
                      </a:lnTo>
                      <a:lnTo>
                        <a:pt x="17" y="41"/>
                      </a:lnTo>
                      <a:lnTo>
                        <a:pt x="17" y="22"/>
                      </a:lnTo>
                      <a:lnTo>
                        <a:pt x="17" y="0"/>
                      </a:lnTo>
                      <a:lnTo>
                        <a:pt x="23" y="6"/>
                      </a:lnTo>
                      <a:lnTo>
                        <a:pt x="28" y="11"/>
                      </a:lnTo>
                      <a:lnTo>
                        <a:pt x="34" y="18"/>
                      </a:lnTo>
                      <a:lnTo>
                        <a:pt x="38" y="25"/>
                      </a:lnTo>
                      <a:lnTo>
                        <a:pt x="42" y="32"/>
                      </a:lnTo>
                      <a:lnTo>
                        <a:pt x="48" y="39"/>
                      </a:lnTo>
                      <a:lnTo>
                        <a:pt x="56" y="54"/>
                      </a:lnTo>
                      <a:lnTo>
                        <a:pt x="57" y="58"/>
                      </a:lnTo>
                      <a:lnTo>
                        <a:pt x="60" y="64"/>
                      </a:lnTo>
                      <a:lnTo>
                        <a:pt x="61" y="69"/>
                      </a:lnTo>
                      <a:lnTo>
                        <a:pt x="63" y="75"/>
                      </a:lnTo>
                      <a:lnTo>
                        <a:pt x="64" y="82"/>
                      </a:lnTo>
                      <a:lnTo>
                        <a:pt x="66" y="89"/>
                      </a:lnTo>
                      <a:lnTo>
                        <a:pt x="67" y="97"/>
                      </a:lnTo>
                      <a:lnTo>
                        <a:pt x="67" y="105"/>
                      </a:lnTo>
                      <a:lnTo>
                        <a:pt x="68" y="113"/>
                      </a:lnTo>
                      <a:lnTo>
                        <a:pt x="68" y="123"/>
                      </a:lnTo>
                      <a:lnTo>
                        <a:pt x="68" y="133"/>
                      </a:lnTo>
                      <a:lnTo>
                        <a:pt x="68" y="144"/>
                      </a:lnTo>
                      <a:lnTo>
                        <a:pt x="68" y="155"/>
                      </a:lnTo>
                      <a:lnTo>
                        <a:pt x="68" y="167"/>
                      </a:lnTo>
                      <a:lnTo>
                        <a:pt x="68" y="180"/>
                      </a:lnTo>
                      <a:lnTo>
                        <a:pt x="67" y="192"/>
                      </a:lnTo>
                      <a:lnTo>
                        <a:pt x="66" y="219"/>
                      </a:lnTo>
                      <a:lnTo>
                        <a:pt x="66" y="246"/>
                      </a:lnTo>
                      <a:lnTo>
                        <a:pt x="64" y="274"/>
                      </a:lnTo>
                      <a:lnTo>
                        <a:pt x="64" y="303"/>
                      </a:lnTo>
                      <a:lnTo>
                        <a:pt x="63" y="332"/>
                      </a:lnTo>
                      <a:lnTo>
                        <a:pt x="61" y="363"/>
                      </a:lnTo>
                      <a:lnTo>
                        <a:pt x="61" y="394"/>
                      </a:lnTo>
                      <a:lnTo>
                        <a:pt x="60" y="426"/>
                      </a:lnTo>
                      <a:lnTo>
                        <a:pt x="59" y="443"/>
                      </a:lnTo>
                      <a:lnTo>
                        <a:pt x="59" y="457"/>
                      </a:lnTo>
                      <a:lnTo>
                        <a:pt x="57" y="471"/>
                      </a:lnTo>
                      <a:lnTo>
                        <a:pt x="56" y="483"/>
                      </a:lnTo>
                      <a:lnTo>
                        <a:pt x="54" y="495"/>
                      </a:lnTo>
                      <a:lnTo>
                        <a:pt x="54" y="505"/>
                      </a:lnTo>
                      <a:lnTo>
                        <a:pt x="53" y="515"/>
                      </a:lnTo>
                      <a:lnTo>
                        <a:pt x="52" y="525"/>
                      </a:lnTo>
                      <a:lnTo>
                        <a:pt x="50" y="531"/>
                      </a:lnTo>
                      <a:lnTo>
                        <a:pt x="49" y="538"/>
                      </a:lnTo>
                      <a:lnTo>
                        <a:pt x="48" y="544"/>
                      </a:lnTo>
                      <a:lnTo>
                        <a:pt x="46" y="548"/>
                      </a:lnTo>
                      <a:lnTo>
                        <a:pt x="45" y="551"/>
                      </a:lnTo>
                      <a:lnTo>
                        <a:pt x="43" y="554"/>
                      </a:lnTo>
                      <a:lnTo>
                        <a:pt x="42" y="555"/>
                      </a:lnTo>
                      <a:lnTo>
                        <a:pt x="41" y="556"/>
                      </a:lnTo>
                      <a:lnTo>
                        <a:pt x="38" y="555"/>
                      </a:lnTo>
                      <a:lnTo>
                        <a:pt x="35" y="554"/>
                      </a:lnTo>
                      <a:lnTo>
                        <a:pt x="31" y="551"/>
                      </a:lnTo>
                      <a:lnTo>
                        <a:pt x="28" y="547"/>
                      </a:lnTo>
                      <a:lnTo>
                        <a:pt x="25" y="543"/>
                      </a:lnTo>
                      <a:lnTo>
                        <a:pt x="21" y="537"/>
                      </a:lnTo>
                      <a:lnTo>
                        <a:pt x="17" y="530"/>
                      </a:lnTo>
                      <a:lnTo>
                        <a:pt x="13" y="522"/>
                      </a:lnTo>
                      <a:lnTo>
                        <a:pt x="13" y="52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35"/>
                <p:cNvSpPr/>
                <p:nvPr/>
              </p:nvSpPr>
              <p:spPr bwMode="auto">
                <a:xfrm>
                  <a:off x="2727325" y="-160337"/>
                  <a:ext cx="401637" cy="660400"/>
                </a:xfrm>
                <a:custGeom>
                  <a:avLst/>
                  <a:gdLst>
                    <a:gd name="T0" fmla="*/ 124 w 505"/>
                    <a:gd name="T1" fmla="*/ 746 h 831"/>
                    <a:gd name="T2" fmla="*/ 84 w 505"/>
                    <a:gd name="T3" fmla="*/ 782 h 831"/>
                    <a:gd name="T4" fmla="*/ 51 w 505"/>
                    <a:gd name="T5" fmla="*/ 809 h 831"/>
                    <a:gd name="T6" fmla="*/ 36 w 505"/>
                    <a:gd name="T7" fmla="*/ 819 h 831"/>
                    <a:gd name="T8" fmla="*/ 24 w 505"/>
                    <a:gd name="T9" fmla="*/ 826 h 831"/>
                    <a:gd name="T10" fmla="*/ 7 w 505"/>
                    <a:gd name="T11" fmla="*/ 831 h 831"/>
                    <a:gd name="T12" fmla="*/ 1 w 505"/>
                    <a:gd name="T13" fmla="*/ 830 h 831"/>
                    <a:gd name="T14" fmla="*/ 1 w 505"/>
                    <a:gd name="T15" fmla="*/ 824 h 831"/>
                    <a:gd name="T16" fmla="*/ 8 w 505"/>
                    <a:gd name="T17" fmla="*/ 815 h 831"/>
                    <a:gd name="T18" fmla="*/ 20 w 505"/>
                    <a:gd name="T19" fmla="*/ 800 h 831"/>
                    <a:gd name="T20" fmla="*/ 37 w 505"/>
                    <a:gd name="T21" fmla="*/ 780 h 831"/>
                    <a:gd name="T22" fmla="*/ 60 w 505"/>
                    <a:gd name="T23" fmla="*/ 755 h 831"/>
                    <a:gd name="T24" fmla="*/ 108 w 505"/>
                    <a:gd name="T25" fmla="*/ 710 h 831"/>
                    <a:gd name="T26" fmla="*/ 163 w 505"/>
                    <a:gd name="T27" fmla="*/ 646 h 831"/>
                    <a:gd name="T28" fmla="*/ 215 w 505"/>
                    <a:gd name="T29" fmla="*/ 575 h 831"/>
                    <a:gd name="T30" fmla="*/ 276 w 505"/>
                    <a:gd name="T31" fmla="*/ 472 h 831"/>
                    <a:gd name="T32" fmla="*/ 318 w 505"/>
                    <a:gd name="T33" fmla="*/ 390 h 831"/>
                    <a:gd name="T34" fmla="*/ 355 w 505"/>
                    <a:gd name="T35" fmla="*/ 308 h 831"/>
                    <a:gd name="T36" fmla="*/ 384 w 505"/>
                    <a:gd name="T37" fmla="*/ 228 h 831"/>
                    <a:gd name="T38" fmla="*/ 408 w 505"/>
                    <a:gd name="T39" fmla="*/ 149 h 831"/>
                    <a:gd name="T40" fmla="*/ 418 w 505"/>
                    <a:gd name="T41" fmla="*/ 112 h 831"/>
                    <a:gd name="T42" fmla="*/ 423 w 505"/>
                    <a:gd name="T43" fmla="*/ 83 h 831"/>
                    <a:gd name="T44" fmla="*/ 426 w 505"/>
                    <a:gd name="T45" fmla="*/ 59 h 831"/>
                    <a:gd name="T46" fmla="*/ 427 w 505"/>
                    <a:gd name="T47" fmla="*/ 42 h 831"/>
                    <a:gd name="T48" fmla="*/ 424 w 505"/>
                    <a:gd name="T49" fmla="*/ 30 h 831"/>
                    <a:gd name="T50" fmla="*/ 419 w 505"/>
                    <a:gd name="T51" fmla="*/ 19 h 831"/>
                    <a:gd name="T52" fmla="*/ 418 w 505"/>
                    <a:gd name="T53" fmla="*/ 9 h 831"/>
                    <a:gd name="T54" fmla="*/ 423 w 505"/>
                    <a:gd name="T55" fmla="*/ 2 h 831"/>
                    <a:gd name="T56" fmla="*/ 436 w 505"/>
                    <a:gd name="T57" fmla="*/ 0 h 831"/>
                    <a:gd name="T58" fmla="*/ 454 w 505"/>
                    <a:gd name="T59" fmla="*/ 4 h 831"/>
                    <a:gd name="T60" fmla="*/ 476 w 505"/>
                    <a:gd name="T61" fmla="*/ 16 h 831"/>
                    <a:gd name="T62" fmla="*/ 492 w 505"/>
                    <a:gd name="T63" fmla="*/ 29 h 831"/>
                    <a:gd name="T64" fmla="*/ 502 w 505"/>
                    <a:gd name="T65" fmla="*/ 41 h 831"/>
                    <a:gd name="T66" fmla="*/ 503 w 505"/>
                    <a:gd name="T67" fmla="*/ 51 h 831"/>
                    <a:gd name="T68" fmla="*/ 498 w 505"/>
                    <a:gd name="T69" fmla="*/ 70 h 831"/>
                    <a:gd name="T70" fmla="*/ 490 w 505"/>
                    <a:gd name="T71" fmla="*/ 98 h 831"/>
                    <a:gd name="T72" fmla="*/ 477 w 505"/>
                    <a:gd name="T73" fmla="*/ 137 h 831"/>
                    <a:gd name="T74" fmla="*/ 459 w 505"/>
                    <a:gd name="T75" fmla="*/ 185 h 831"/>
                    <a:gd name="T76" fmla="*/ 431 w 505"/>
                    <a:gd name="T77" fmla="*/ 264 h 831"/>
                    <a:gd name="T78" fmla="*/ 383 w 505"/>
                    <a:gd name="T79" fmla="*/ 380 h 831"/>
                    <a:gd name="T80" fmla="*/ 328 w 505"/>
                    <a:gd name="T81" fmla="*/ 487 h 831"/>
                    <a:gd name="T82" fmla="*/ 287 w 505"/>
                    <a:gd name="T83" fmla="*/ 553 h 831"/>
                    <a:gd name="T84" fmla="*/ 257 w 505"/>
                    <a:gd name="T85" fmla="*/ 596 h 831"/>
                    <a:gd name="T86" fmla="*/ 227 w 505"/>
                    <a:gd name="T87" fmla="*/ 636 h 831"/>
                    <a:gd name="T88" fmla="*/ 199 w 505"/>
                    <a:gd name="T89" fmla="*/ 671 h 831"/>
                    <a:gd name="T90" fmla="*/ 171 w 505"/>
                    <a:gd name="T91" fmla="*/ 700 h 831"/>
                    <a:gd name="T92" fmla="*/ 155 w 505"/>
                    <a:gd name="T93" fmla="*/ 716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5" h="831">
                      <a:moveTo>
                        <a:pt x="155" y="716"/>
                      </a:moveTo>
                      <a:lnTo>
                        <a:pt x="139" y="732"/>
                      </a:lnTo>
                      <a:lnTo>
                        <a:pt x="124" y="746"/>
                      </a:lnTo>
                      <a:lnTo>
                        <a:pt x="110" y="759"/>
                      </a:lnTo>
                      <a:lnTo>
                        <a:pt x="96" y="770"/>
                      </a:lnTo>
                      <a:lnTo>
                        <a:pt x="84" y="782"/>
                      </a:lnTo>
                      <a:lnTo>
                        <a:pt x="72" y="791"/>
                      </a:lnTo>
                      <a:lnTo>
                        <a:pt x="60" y="801"/>
                      </a:lnTo>
                      <a:lnTo>
                        <a:pt x="51" y="809"/>
                      </a:lnTo>
                      <a:lnTo>
                        <a:pt x="45" y="812"/>
                      </a:lnTo>
                      <a:lnTo>
                        <a:pt x="41" y="816"/>
                      </a:lnTo>
                      <a:lnTo>
                        <a:pt x="36" y="819"/>
                      </a:lnTo>
                      <a:lnTo>
                        <a:pt x="31" y="822"/>
                      </a:lnTo>
                      <a:lnTo>
                        <a:pt x="27" y="824"/>
                      </a:lnTo>
                      <a:lnTo>
                        <a:pt x="24" y="826"/>
                      </a:lnTo>
                      <a:lnTo>
                        <a:pt x="16" y="829"/>
                      </a:lnTo>
                      <a:lnTo>
                        <a:pt x="11" y="830"/>
                      </a:lnTo>
                      <a:lnTo>
                        <a:pt x="7" y="831"/>
                      </a:lnTo>
                      <a:lnTo>
                        <a:pt x="2" y="831"/>
                      </a:lnTo>
                      <a:lnTo>
                        <a:pt x="1" y="830"/>
                      </a:lnTo>
                      <a:lnTo>
                        <a:pt x="1" y="830"/>
                      </a:lnTo>
                      <a:lnTo>
                        <a:pt x="0" y="829"/>
                      </a:lnTo>
                      <a:lnTo>
                        <a:pt x="1" y="827"/>
                      </a:lnTo>
                      <a:lnTo>
                        <a:pt x="1" y="824"/>
                      </a:lnTo>
                      <a:lnTo>
                        <a:pt x="2" y="822"/>
                      </a:lnTo>
                      <a:lnTo>
                        <a:pt x="5" y="819"/>
                      </a:lnTo>
                      <a:lnTo>
                        <a:pt x="8" y="815"/>
                      </a:lnTo>
                      <a:lnTo>
                        <a:pt x="11" y="811"/>
                      </a:lnTo>
                      <a:lnTo>
                        <a:pt x="15" y="805"/>
                      </a:lnTo>
                      <a:lnTo>
                        <a:pt x="20" y="800"/>
                      </a:lnTo>
                      <a:lnTo>
                        <a:pt x="24" y="794"/>
                      </a:lnTo>
                      <a:lnTo>
                        <a:pt x="31" y="787"/>
                      </a:lnTo>
                      <a:lnTo>
                        <a:pt x="37" y="780"/>
                      </a:lnTo>
                      <a:lnTo>
                        <a:pt x="45" y="772"/>
                      </a:lnTo>
                      <a:lnTo>
                        <a:pt x="52" y="764"/>
                      </a:lnTo>
                      <a:lnTo>
                        <a:pt x="60" y="755"/>
                      </a:lnTo>
                      <a:lnTo>
                        <a:pt x="70" y="746"/>
                      </a:lnTo>
                      <a:lnTo>
                        <a:pt x="88" y="728"/>
                      </a:lnTo>
                      <a:lnTo>
                        <a:pt x="108" y="710"/>
                      </a:lnTo>
                      <a:lnTo>
                        <a:pt x="126" y="689"/>
                      </a:lnTo>
                      <a:lnTo>
                        <a:pt x="144" y="668"/>
                      </a:lnTo>
                      <a:lnTo>
                        <a:pt x="163" y="646"/>
                      </a:lnTo>
                      <a:lnTo>
                        <a:pt x="181" y="624"/>
                      </a:lnTo>
                      <a:lnTo>
                        <a:pt x="199" y="600"/>
                      </a:lnTo>
                      <a:lnTo>
                        <a:pt x="215" y="575"/>
                      </a:lnTo>
                      <a:lnTo>
                        <a:pt x="246" y="524"/>
                      </a:lnTo>
                      <a:lnTo>
                        <a:pt x="261" y="498"/>
                      </a:lnTo>
                      <a:lnTo>
                        <a:pt x="276" y="472"/>
                      </a:lnTo>
                      <a:lnTo>
                        <a:pt x="290" y="445"/>
                      </a:lnTo>
                      <a:lnTo>
                        <a:pt x="304" y="418"/>
                      </a:lnTo>
                      <a:lnTo>
                        <a:pt x="318" y="390"/>
                      </a:lnTo>
                      <a:lnTo>
                        <a:pt x="332" y="362"/>
                      </a:lnTo>
                      <a:lnTo>
                        <a:pt x="343" y="334"/>
                      </a:lnTo>
                      <a:lnTo>
                        <a:pt x="355" y="308"/>
                      </a:lnTo>
                      <a:lnTo>
                        <a:pt x="365" y="282"/>
                      </a:lnTo>
                      <a:lnTo>
                        <a:pt x="375" y="256"/>
                      </a:lnTo>
                      <a:lnTo>
                        <a:pt x="384" y="228"/>
                      </a:lnTo>
                      <a:lnTo>
                        <a:pt x="393" y="202"/>
                      </a:lnTo>
                      <a:lnTo>
                        <a:pt x="401" y="175"/>
                      </a:lnTo>
                      <a:lnTo>
                        <a:pt x="408" y="149"/>
                      </a:lnTo>
                      <a:lnTo>
                        <a:pt x="412" y="135"/>
                      </a:lnTo>
                      <a:lnTo>
                        <a:pt x="415" y="124"/>
                      </a:lnTo>
                      <a:lnTo>
                        <a:pt x="418" y="112"/>
                      </a:lnTo>
                      <a:lnTo>
                        <a:pt x="419" y="102"/>
                      </a:lnTo>
                      <a:lnTo>
                        <a:pt x="422" y="92"/>
                      </a:lnTo>
                      <a:lnTo>
                        <a:pt x="423" y="83"/>
                      </a:lnTo>
                      <a:lnTo>
                        <a:pt x="424" y="74"/>
                      </a:lnTo>
                      <a:lnTo>
                        <a:pt x="426" y="66"/>
                      </a:lnTo>
                      <a:lnTo>
                        <a:pt x="426" y="59"/>
                      </a:lnTo>
                      <a:lnTo>
                        <a:pt x="427" y="52"/>
                      </a:lnTo>
                      <a:lnTo>
                        <a:pt x="427" y="47"/>
                      </a:lnTo>
                      <a:lnTo>
                        <a:pt x="427" y="42"/>
                      </a:lnTo>
                      <a:lnTo>
                        <a:pt x="426" y="37"/>
                      </a:lnTo>
                      <a:lnTo>
                        <a:pt x="426" y="34"/>
                      </a:lnTo>
                      <a:lnTo>
                        <a:pt x="424" y="30"/>
                      </a:lnTo>
                      <a:lnTo>
                        <a:pt x="423" y="27"/>
                      </a:lnTo>
                      <a:lnTo>
                        <a:pt x="420" y="23"/>
                      </a:lnTo>
                      <a:lnTo>
                        <a:pt x="419" y="19"/>
                      </a:lnTo>
                      <a:lnTo>
                        <a:pt x="418" y="15"/>
                      </a:lnTo>
                      <a:lnTo>
                        <a:pt x="418" y="12"/>
                      </a:lnTo>
                      <a:lnTo>
                        <a:pt x="418" y="9"/>
                      </a:lnTo>
                      <a:lnTo>
                        <a:pt x="419" y="6"/>
                      </a:lnTo>
                      <a:lnTo>
                        <a:pt x="420" y="4"/>
                      </a:lnTo>
                      <a:lnTo>
                        <a:pt x="423" y="2"/>
                      </a:lnTo>
                      <a:lnTo>
                        <a:pt x="427" y="1"/>
                      </a:lnTo>
                      <a:lnTo>
                        <a:pt x="430" y="1"/>
                      </a:lnTo>
                      <a:lnTo>
                        <a:pt x="436" y="0"/>
                      </a:lnTo>
                      <a:lnTo>
                        <a:pt x="441" y="1"/>
                      </a:lnTo>
                      <a:lnTo>
                        <a:pt x="447" y="1"/>
                      </a:lnTo>
                      <a:lnTo>
                        <a:pt x="454" y="4"/>
                      </a:lnTo>
                      <a:lnTo>
                        <a:pt x="462" y="6"/>
                      </a:lnTo>
                      <a:lnTo>
                        <a:pt x="470" y="11"/>
                      </a:lnTo>
                      <a:lnTo>
                        <a:pt x="476" y="16"/>
                      </a:lnTo>
                      <a:lnTo>
                        <a:pt x="483" y="20"/>
                      </a:lnTo>
                      <a:lnTo>
                        <a:pt x="488" y="24"/>
                      </a:lnTo>
                      <a:lnTo>
                        <a:pt x="492" y="29"/>
                      </a:lnTo>
                      <a:lnTo>
                        <a:pt x="496" y="33"/>
                      </a:lnTo>
                      <a:lnTo>
                        <a:pt x="499" y="37"/>
                      </a:lnTo>
                      <a:lnTo>
                        <a:pt x="502" y="41"/>
                      </a:lnTo>
                      <a:lnTo>
                        <a:pt x="505" y="44"/>
                      </a:lnTo>
                      <a:lnTo>
                        <a:pt x="503" y="47"/>
                      </a:lnTo>
                      <a:lnTo>
                        <a:pt x="503" y="51"/>
                      </a:lnTo>
                      <a:lnTo>
                        <a:pt x="502" y="56"/>
                      </a:lnTo>
                      <a:lnTo>
                        <a:pt x="501" y="62"/>
                      </a:lnTo>
                      <a:lnTo>
                        <a:pt x="498" y="70"/>
                      </a:lnTo>
                      <a:lnTo>
                        <a:pt x="496" y="78"/>
                      </a:lnTo>
                      <a:lnTo>
                        <a:pt x="492" y="87"/>
                      </a:lnTo>
                      <a:lnTo>
                        <a:pt x="490" y="98"/>
                      </a:lnTo>
                      <a:lnTo>
                        <a:pt x="485" y="110"/>
                      </a:lnTo>
                      <a:lnTo>
                        <a:pt x="481" y="123"/>
                      </a:lnTo>
                      <a:lnTo>
                        <a:pt x="477" y="137"/>
                      </a:lnTo>
                      <a:lnTo>
                        <a:pt x="472" y="152"/>
                      </a:lnTo>
                      <a:lnTo>
                        <a:pt x="466" y="168"/>
                      </a:lnTo>
                      <a:lnTo>
                        <a:pt x="459" y="185"/>
                      </a:lnTo>
                      <a:lnTo>
                        <a:pt x="454" y="204"/>
                      </a:lnTo>
                      <a:lnTo>
                        <a:pt x="447" y="224"/>
                      </a:lnTo>
                      <a:lnTo>
                        <a:pt x="431" y="264"/>
                      </a:lnTo>
                      <a:lnTo>
                        <a:pt x="416" y="304"/>
                      </a:lnTo>
                      <a:lnTo>
                        <a:pt x="400" y="343"/>
                      </a:lnTo>
                      <a:lnTo>
                        <a:pt x="383" y="380"/>
                      </a:lnTo>
                      <a:lnTo>
                        <a:pt x="365" y="416"/>
                      </a:lnTo>
                      <a:lnTo>
                        <a:pt x="347" y="452"/>
                      </a:lnTo>
                      <a:lnTo>
                        <a:pt x="328" y="487"/>
                      </a:lnTo>
                      <a:lnTo>
                        <a:pt x="308" y="520"/>
                      </a:lnTo>
                      <a:lnTo>
                        <a:pt x="297" y="537"/>
                      </a:lnTo>
                      <a:lnTo>
                        <a:pt x="287" y="553"/>
                      </a:lnTo>
                      <a:lnTo>
                        <a:pt x="276" y="568"/>
                      </a:lnTo>
                      <a:lnTo>
                        <a:pt x="267" y="582"/>
                      </a:lnTo>
                      <a:lnTo>
                        <a:pt x="257" y="596"/>
                      </a:lnTo>
                      <a:lnTo>
                        <a:pt x="246" y="610"/>
                      </a:lnTo>
                      <a:lnTo>
                        <a:pt x="236" y="624"/>
                      </a:lnTo>
                      <a:lnTo>
                        <a:pt x="227" y="636"/>
                      </a:lnTo>
                      <a:lnTo>
                        <a:pt x="217" y="647"/>
                      </a:lnTo>
                      <a:lnTo>
                        <a:pt x="209" y="660"/>
                      </a:lnTo>
                      <a:lnTo>
                        <a:pt x="199" y="671"/>
                      </a:lnTo>
                      <a:lnTo>
                        <a:pt x="189" y="681"/>
                      </a:lnTo>
                      <a:lnTo>
                        <a:pt x="181" y="690"/>
                      </a:lnTo>
                      <a:lnTo>
                        <a:pt x="171" y="700"/>
                      </a:lnTo>
                      <a:lnTo>
                        <a:pt x="163" y="708"/>
                      </a:lnTo>
                      <a:lnTo>
                        <a:pt x="155" y="716"/>
                      </a:lnTo>
                      <a:lnTo>
                        <a:pt x="155" y="7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2558457" y="4102911"/>
              <a:ext cx="507365" cy="509905"/>
              <a:chOff x="2375718" y="3334734"/>
              <a:chExt cx="507365" cy="509905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5718" y="333473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4" name="组合 63"/>
              <p:cNvGrpSpPr/>
              <p:nvPr/>
            </p:nvGrpSpPr>
            <p:grpSpPr>
              <a:xfrm>
                <a:off x="2467131" y="3405012"/>
                <a:ext cx="276830" cy="300683"/>
                <a:chOff x="2727325" y="-160337"/>
                <a:chExt cx="608013" cy="660400"/>
              </a:xfrm>
              <a:solidFill>
                <a:srgbClr val="FF0000"/>
              </a:solidFill>
            </p:grpSpPr>
            <p:sp>
              <p:nvSpPr>
                <p:cNvPr id="65" name="Freeform 31"/>
                <p:cNvSpPr/>
                <p:nvPr/>
              </p:nvSpPr>
              <p:spPr bwMode="auto">
                <a:xfrm>
                  <a:off x="2878138" y="-9525"/>
                  <a:ext cx="457200" cy="114300"/>
                </a:xfrm>
                <a:custGeom>
                  <a:avLst/>
                  <a:gdLst>
                    <a:gd name="T0" fmla="*/ 563 w 576"/>
                    <a:gd name="T1" fmla="*/ 23 h 143"/>
                    <a:gd name="T2" fmla="*/ 573 w 576"/>
                    <a:gd name="T3" fmla="*/ 31 h 143"/>
                    <a:gd name="T4" fmla="*/ 576 w 576"/>
                    <a:gd name="T5" fmla="*/ 37 h 143"/>
                    <a:gd name="T6" fmla="*/ 573 w 576"/>
                    <a:gd name="T7" fmla="*/ 40 h 143"/>
                    <a:gd name="T8" fmla="*/ 565 w 576"/>
                    <a:gd name="T9" fmla="*/ 44 h 143"/>
                    <a:gd name="T10" fmla="*/ 554 w 576"/>
                    <a:gd name="T11" fmla="*/ 48 h 143"/>
                    <a:gd name="T12" fmla="*/ 539 w 576"/>
                    <a:gd name="T13" fmla="*/ 54 h 143"/>
                    <a:gd name="T14" fmla="*/ 519 w 576"/>
                    <a:gd name="T15" fmla="*/ 60 h 143"/>
                    <a:gd name="T16" fmla="*/ 478 w 576"/>
                    <a:gd name="T17" fmla="*/ 72 h 143"/>
                    <a:gd name="T18" fmla="*/ 421 w 576"/>
                    <a:gd name="T19" fmla="*/ 83 h 143"/>
                    <a:gd name="T20" fmla="*/ 366 w 576"/>
                    <a:gd name="T21" fmla="*/ 94 h 143"/>
                    <a:gd name="T22" fmla="*/ 306 w 576"/>
                    <a:gd name="T23" fmla="*/ 105 h 143"/>
                    <a:gd name="T24" fmla="*/ 240 w 576"/>
                    <a:gd name="T25" fmla="*/ 116 h 143"/>
                    <a:gd name="T26" fmla="*/ 177 w 576"/>
                    <a:gd name="T27" fmla="*/ 130 h 143"/>
                    <a:gd name="T28" fmla="*/ 147 w 576"/>
                    <a:gd name="T29" fmla="*/ 135 h 143"/>
                    <a:gd name="T30" fmla="*/ 122 w 576"/>
                    <a:gd name="T31" fmla="*/ 139 h 143"/>
                    <a:gd name="T32" fmla="*/ 101 w 576"/>
                    <a:gd name="T33" fmla="*/ 142 h 143"/>
                    <a:gd name="T34" fmla="*/ 86 w 576"/>
                    <a:gd name="T35" fmla="*/ 143 h 143"/>
                    <a:gd name="T36" fmla="*/ 75 w 576"/>
                    <a:gd name="T37" fmla="*/ 142 h 143"/>
                    <a:gd name="T38" fmla="*/ 61 w 576"/>
                    <a:gd name="T39" fmla="*/ 141 h 143"/>
                    <a:gd name="T40" fmla="*/ 44 w 576"/>
                    <a:gd name="T41" fmla="*/ 137 h 143"/>
                    <a:gd name="T42" fmla="*/ 26 w 576"/>
                    <a:gd name="T43" fmla="*/ 130 h 143"/>
                    <a:gd name="T44" fmla="*/ 10 w 576"/>
                    <a:gd name="T45" fmla="*/ 123 h 143"/>
                    <a:gd name="T46" fmla="*/ 2 w 576"/>
                    <a:gd name="T47" fmla="*/ 116 h 143"/>
                    <a:gd name="T48" fmla="*/ 0 w 576"/>
                    <a:gd name="T49" fmla="*/ 110 h 143"/>
                    <a:gd name="T50" fmla="*/ 6 w 576"/>
                    <a:gd name="T51" fmla="*/ 106 h 143"/>
                    <a:gd name="T52" fmla="*/ 20 w 576"/>
                    <a:gd name="T53" fmla="*/ 101 h 143"/>
                    <a:gd name="T54" fmla="*/ 33 w 576"/>
                    <a:gd name="T55" fmla="*/ 98 h 143"/>
                    <a:gd name="T56" fmla="*/ 49 w 576"/>
                    <a:gd name="T57" fmla="*/ 95 h 143"/>
                    <a:gd name="T58" fmla="*/ 69 w 576"/>
                    <a:gd name="T59" fmla="*/ 92 h 143"/>
                    <a:gd name="T60" fmla="*/ 97 w 576"/>
                    <a:gd name="T61" fmla="*/ 88 h 143"/>
                    <a:gd name="T62" fmla="*/ 129 w 576"/>
                    <a:gd name="T63" fmla="*/ 83 h 143"/>
                    <a:gd name="T64" fmla="*/ 180 w 576"/>
                    <a:gd name="T65" fmla="*/ 76 h 143"/>
                    <a:gd name="T66" fmla="*/ 260 w 576"/>
                    <a:gd name="T67" fmla="*/ 60 h 143"/>
                    <a:gd name="T68" fmla="*/ 342 w 576"/>
                    <a:gd name="T69" fmla="*/ 41 h 143"/>
                    <a:gd name="T70" fmla="*/ 395 w 576"/>
                    <a:gd name="T71" fmla="*/ 26 h 143"/>
                    <a:gd name="T72" fmla="*/ 429 w 576"/>
                    <a:gd name="T73" fmla="*/ 16 h 143"/>
                    <a:gd name="T74" fmla="*/ 458 w 576"/>
                    <a:gd name="T75" fmla="*/ 8 h 143"/>
                    <a:gd name="T76" fmla="*/ 482 w 576"/>
                    <a:gd name="T77" fmla="*/ 2 h 143"/>
                    <a:gd name="T78" fmla="*/ 498 w 576"/>
                    <a:gd name="T79" fmla="*/ 0 h 143"/>
                    <a:gd name="T80" fmla="*/ 514 w 576"/>
                    <a:gd name="T81" fmla="*/ 0 h 143"/>
                    <a:gd name="T82" fmla="*/ 533 w 576"/>
                    <a:gd name="T83" fmla="*/ 4 h 143"/>
                    <a:gd name="T84" fmla="*/ 550 w 576"/>
                    <a:gd name="T85" fmla="*/ 1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76" h="143">
                      <a:moveTo>
                        <a:pt x="554" y="16"/>
                      </a:moveTo>
                      <a:lnTo>
                        <a:pt x="559" y="19"/>
                      </a:lnTo>
                      <a:lnTo>
                        <a:pt x="563" y="23"/>
                      </a:lnTo>
                      <a:lnTo>
                        <a:pt x="568" y="26"/>
                      </a:lnTo>
                      <a:lnTo>
                        <a:pt x="570" y="29"/>
                      </a:lnTo>
                      <a:lnTo>
                        <a:pt x="573" y="31"/>
                      </a:lnTo>
                      <a:lnTo>
                        <a:pt x="575" y="33"/>
                      </a:lnTo>
                      <a:lnTo>
                        <a:pt x="576" y="36"/>
                      </a:lnTo>
                      <a:lnTo>
                        <a:pt x="576" y="37"/>
                      </a:lnTo>
                      <a:lnTo>
                        <a:pt x="576" y="38"/>
                      </a:lnTo>
                      <a:lnTo>
                        <a:pt x="575" y="38"/>
                      </a:lnTo>
                      <a:lnTo>
                        <a:pt x="573" y="40"/>
                      </a:lnTo>
                      <a:lnTo>
                        <a:pt x="570" y="41"/>
                      </a:lnTo>
                      <a:lnTo>
                        <a:pt x="568" y="42"/>
                      </a:lnTo>
                      <a:lnTo>
                        <a:pt x="565" y="44"/>
                      </a:lnTo>
                      <a:lnTo>
                        <a:pt x="562" y="45"/>
                      </a:lnTo>
                      <a:lnTo>
                        <a:pt x="558" y="47"/>
                      </a:lnTo>
                      <a:lnTo>
                        <a:pt x="554" y="48"/>
                      </a:lnTo>
                      <a:lnTo>
                        <a:pt x="550" y="49"/>
                      </a:lnTo>
                      <a:lnTo>
                        <a:pt x="544" y="52"/>
                      </a:lnTo>
                      <a:lnTo>
                        <a:pt x="539" y="54"/>
                      </a:lnTo>
                      <a:lnTo>
                        <a:pt x="533" y="55"/>
                      </a:lnTo>
                      <a:lnTo>
                        <a:pt x="526" y="58"/>
                      </a:lnTo>
                      <a:lnTo>
                        <a:pt x="519" y="60"/>
                      </a:lnTo>
                      <a:lnTo>
                        <a:pt x="511" y="62"/>
                      </a:lnTo>
                      <a:lnTo>
                        <a:pt x="496" y="67"/>
                      </a:lnTo>
                      <a:lnTo>
                        <a:pt x="478" y="72"/>
                      </a:lnTo>
                      <a:lnTo>
                        <a:pt x="460" y="74"/>
                      </a:lnTo>
                      <a:lnTo>
                        <a:pt x="442" y="78"/>
                      </a:lnTo>
                      <a:lnTo>
                        <a:pt x="421" y="83"/>
                      </a:lnTo>
                      <a:lnTo>
                        <a:pt x="400" y="87"/>
                      </a:lnTo>
                      <a:lnTo>
                        <a:pt x="377" y="91"/>
                      </a:lnTo>
                      <a:lnTo>
                        <a:pt x="366" y="94"/>
                      </a:lnTo>
                      <a:lnTo>
                        <a:pt x="353" y="95"/>
                      </a:lnTo>
                      <a:lnTo>
                        <a:pt x="330" y="101"/>
                      </a:lnTo>
                      <a:lnTo>
                        <a:pt x="306" y="105"/>
                      </a:lnTo>
                      <a:lnTo>
                        <a:pt x="283" y="109"/>
                      </a:lnTo>
                      <a:lnTo>
                        <a:pt x="260" y="112"/>
                      </a:lnTo>
                      <a:lnTo>
                        <a:pt x="240" y="116"/>
                      </a:lnTo>
                      <a:lnTo>
                        <a:pt x="217" y="120"/>
                      </a:lnTo>
                      <a:lnTo>
                        <a:pt x="197" y="124"/>
                      </a:lnTo>
                      <a:lnTo>
                        <a:pt x="177" y="130"/>
                      </a:lnTo>
                      <a:lnTo>
                        <a:pt x="166" y="131"/>
                      </a:lnTo>
                      <a:lnTo>
                        <a:pt x="157" y="134"/>
                      </a:lnTo>
                      <a:lnTo>
                        <a:pt x="147" y="135"/>
                      </a:lnTo>
                      <a:lnTo>
                        <a:pt x="137" y="137"/>
                      </a:lnTo>
                      <a:lnTo>
                        <a:pt x="129" y="138"/>
                      </a:lnTo>
                      <a:lnTo>
                        <a:pt x="122" y="139"/>
                      </a:lnTo>
                      <a:lnTo>
                        <a:pt x="114" y="141"/>
                      </a:lnTo>
                      <a:lnTo>
                        <a:pt x="108" y="142"/>
                      </a:lnTo>
                      <a:lnTo>
                        <a:pt x="101" y="142"/>
                      </a:lnTo>
                      <a:lnTo>
                        <a:pt x="96" y="142"/>
                      </a:lnTo>
                      <a:lnTo>
                        <a:pt x="90" y="143"/>
                      </a:lnTo>
                      <a:lnTo>
                        <a:pt x="86" y="143"/>
                      </a:lnTo>
                      <a:lnTo>
                        <a:pt x="82" y="143"/>
                      </a:lnTo>
                      <a:lnTo>
                        <a:pt x="78" y="142"/>
                      </a:lnTo>
                      <a:lnTo>
                        <a:pt x="75" y="142"/>
                      </a:lnTo>
                      <a:lnTo>
                        <a:pt x="72" y="142"/>
                      </a:lnTo>
                      <a:lnTo>
                        <a:pt x="67" y="141"/>
                      </a:lnTo>
                      <a:lnTo>
                        <a:pt x="61" y="141"/>
                      </a:lnTo>
                      <a:lnTo>
                        <a:pt x="56" y="139"/>
                      </a:lnTo>
                      <a:lnTo>
                        <a:pt x="50" y="138"/>
                      </a:lnTo>
                      <a:lnTo>
                        <a:pt x="44" y="137"/>
                      </a:lnTo>
                      <a:lnTo>
                        <a:pt x="39" y="135"/>
                      </a:lnTo>
                      <a:lnTo>
                        <a:pt x="32" y="132"/>
                      </a:lnTo>
                      <a:lnTo>
                        <a:pt x="26" y="130"/>
                      </a:lnTo>
                      <a:lnTo>
                        <a:pt x="20" y="127"/>
                      </a:lnTo>
                      <a:lnTo>
                        <a:pt x="14" y="125"/>
                      </a:lnTo>
                      <a:lnTo>
                        <a:pt x="10" y="123"/>
                      </a:lnTo>
                      <a:lnTo>
                        <a:pt x="6" y="120"/>
                      </a:lnTo>
                      <a:lnTo>
                        <a:pt x="3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2"/>
                      </a:lnTo>
                      <a:lnTo>
                        <a:pt x="0" y="110"/>
                      </a:lnTo>
                      <a:lnTo>
                        <a:pt x="2" y="109"/>
                      </a:lnTo>
                      <a:lnTo>
                        <a:pt x="3" y="107"/>
                      </a:lnTo>
                      <a:lnTo>
                        <a:pt x="6" y="106"/>
                      </a:lnTo>
                      <a:lnTo>
                        <a:pt x="10" y="105"/>
                      </a:lnTo>
                      <a:lnTo>
                        <a:pt x="14" y="103"/>
                      </a:lnTo>
                      <a:lnTo>
                        <a:pt x="20" y="101"/>
                      </a:lnTo>
                      <a:lnTo>
                        <a:pt x="26" y="99"/>
                      </a:lnTo>
                      <a:lnTo>
                        <a:pt x="31" y="99"/>
                      </a:lnTo>
                      <a:lnTo>
                        <a:pt x="33" y="98"/>
                      </a:lnTo>
                      <a:lnTo>
                        <a:pt x="39" y="98"/>
                      </a:lnTo>
                      <a:lnTo>
                        <a:pt x="43" y="96"/>
                      </a:lnTo>
                      <a:lnTo>
                        <a:pt x="49" y="95"/>
                      </a:lnTo>
                      <a:lnTo>
                        <a:pt x="56" y="95"/>
                      </a:lnTo>
                      <a:lnTo>
                        <a:pt x="62" y="94"/>
                      </a:lnTo>
                      <a:lnTo>
                        <a:pt x="69" y="92"/>
                      </a:lnTo>
                      <a:lnTo>
                        <a:pt x="78" y="91"/>
                      </a:lnTo>
                      <a:lnTo>
                        <a:pt x="87" y="90"/>
                      </a:lnTo>
                      <a:lnTo>
                        <a:pt x="97" y="88"/>
                      </a:lnTo>
                      <a:lnTo>
                        <a:pt x="107" y="87"/>
                      </a:lnTo>
                      <a:lnTo>
                        <a:pt x="118" y="85"/>
                      </a:lnTo>
                      <a:lnTo>
                        <a:pt x="129" y="83"/>
                      </a:lnTo>
                      <a:lnTo>
                        <a:pt x="141" y="81"/>
                      </a:lnTo>
                      <a:lnTo>
                        <a:pt x="154" y="78"/>
                      </a:lnTo>
                      <a:lnTo>
                        <a:pt x="180" y="76"/>
                      </a:lnTo>
                      <a:lnTo>
                        <a:pt x="206" y="72"/>
                      </a:lnTo>
                      <a:lnTo>
                        <a:pt x="233" y="66"/>
                      </a:lnTo>
                      <a:lnTo>
                        <a:pt x="260" y="60"/>
                      </a:lnTo>
                      <a:lnTo>
                        <a:pt x="287" y="55"/>
                      </a:lnTo>
                      <a:lnTo>
                        <a:pt x="314" y="48"/>
                      </a:lnTo>
                      <a:lnTo>
                        <a:pt x="342" y="41"/>
                      </a:lnTo>
                      <a:lnTo>
                        <a:pt x="368" y="33"/>
                      </a:lnTo>
                      <a:lnTo>
                        <a:pt x="382" y="29"/>
                      </a:lnTo>
                      <a:lnTo>
                        <a:pt x="395" y="26"/>
                      </a:lnTo>
                      <a:lnTo>
                        <a:pt x="407" y="22"/>
                      </a:lnTo>
                      <a:lnTo>
                        <a:pt x="418" y="19"/>
                      </a:lnTo>
                      <a:lnTo>
                        <a:pt x="429" y="16"/>
                      </a:lnTo>
                      <a:lnTo>
                        <a:pt x="440" y="13"/>
                      </a:lnTo>
                      <a:lnTo>
                        <a:pt x="449" y="11"/>
                      </a:lnTo>
                      <a:lnTo>
                        <a:pt x="458" y="8"/>
                      </a:lnTo>
                      <a:lnTo>
                        <a:pt x="467" y="6"/>
                      </a:lnTo>
                      <a:lnTo>
                        <a:pt x="475" y="5"/>
                      </a:lnTo>
                      <a:lnTo>
                        <a:pt x="482" y="2"/>
                      </a:lnTo>
                      <a:lnTo>
                        <a:pt x="487" y="2"/>
                      </a:lnTo>
                      <a:lnTo>
                        <a:pt x="494" y="1"/>
                      </a:lnTo>
                      <a:lnTo>
                        <a:pt x="498" y="0"/>
                      </a:lnTo>
                      <a:lnTo>
                        <a:pt x="504" y="0"/>
                      </a:lnTo>
                      <a:lnTo>
                        <a:pt x="507" y="0"/>
                      </a:lnTo>
                      <a:lnTo>
                        <a:pt x="514" y="0"/>
                      </a:lnTo>
                      <a:lnTo>
                        <a:pt x="521" y="1"/>
                      </a:lnTo>
                      <a:lnTo>
                        <a:pt x="527" y="1"/>
                      </a:lnTo>
                      <a:lnTo>
                        <a:pt x="533" y="4"/>
                      </a:lnTo>
                      <a:lnTo>
                        <a:pt x="539" y="5"/>
                      </a:lnTo>
                      <a:lnTo>
                        <a:pt x="544" y="8"/>
                      </a:lnTo>
                      <a:lnTo>
                        <a:pt x="550" y="12"/>
                      </a:lnTo>
                      <a:lnTo>
                        <a:pt x="554" y="16"/>
                      </a:lnTo>
                      <a:lnTo>
                        <a:pt x="554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/>
                <p:nvPr/>
              </p:nvSpPr>
              <p:spPr bwMode="auto">
                <a:xfrm>
                  <a:off x="2727325" y="-160337"/>
                  <a:ext cx="401637" cy="660400"/>
                </a:xfrm>
                <a:custGeom>
                  <a:avLst/>
                  <a:gdLst>
                    <a:gd name="T0" fmla="*/ 124 w 505"/>
                    <a:gd name="T1" fmla="*/ 746 h 831"/>
                    <a:gd name="T2" fmla="*/ 84 w 505"/>
                    <a:gd name="T3" fmla="*/ 782 h 831"/>
                    <a:gd name="T4" fmla="*/ 51 w 505"/>
                    <a:gd name="T5" fmla="*/ 809 h 831"/>
                    <a:gd name="T6" fmla="*/ 36 w 505"/>
                    <a:gd name="T7" fmla="*/ 819 h 831"/>
                    <a:gd name="T8" fmla="*/ 24 w 505"/>
                    <a:gd name="T9" fmla="*/ 826 h 831"/>
                    <a:gd name="T10" fmla="*/ 7 w 505"/>
                    <a:gd name="T11" fmla="*/ 831 h 831"/>
                    <a:gd name="T12" fmla="*/ 1 w 505"/>
                    <a:gd name="T13" fmla="*/ 830 h 831"/>
                    <a:gd name="T14" fmla="*/ 1 w 505"/>
                    <a:gd name="T15" fmla="*/ 824 h 831"/>
                    <a:gd name="T16" fmla="*/ 8 w 505"/>
                    <a:gd name="T17" fmla="*/ 815 h 831"/>
                    <a:gd name="T18" fmla="*/ 20 w 505"/>
                    <a:gd name="T19" fmla="*/ 800 h 831"/>
                    <a:gd name="T20" fmla="*/ 37 w 505"/>
                    <a:gd name="T21" fmla="*/ 780 h 831"/>
                    <a:gd name="T22" fmla="*/ 60 w 505"/>
                    <a:gd name="T23" fmla="*/ 755 h 831"/>
                    <a:gd name="T24" fmla="*/ 108 w 505"/>
                    <a:gd name="T25" fmla="*/ 710 h 831"/>
                    <a:gd name="T26" fmla="*/ 163 w 505"/>
                    <a:gd name="T27" fmla="*/ 646 h 831"/>
                    <a:gd name="T28" fmla="*/ 215 w 505"/>
                    <a:gd name="T29" fmla="*/ 575 h 831"/>
                    <a:gd name="T30" fmla="*/ 276 w 505"/>
                    <a:gd name="T31" fmla="*/ 472 h 831"/>
                    <a:gd name="T32" fmla="*/ 318 w 505"/>
                    <a:gd name="T33" fmla="*/ 390 h 831"/>
                    <a:gd name="T34" fmla="*/ 355 w 505"/>
                    <a:gd name="T35" fmla="*/ 308 h 831"/>
                    <a:gd name="T36" fmla="*/ 384 w 505"/>
                    <a:gd name="T37" fmla="*/ 228 h 831"/>
                    <a:gd name="T38" fmla="*/ 408 w 505"/>
                    <a:gd name="T39" fmla="*/ 149 h 831"/>
                    <a:gd name="T40" fmla="*/ 418 w 505"/>
                    <a:gd name="T41" fmla="*/ 112 h 831"/>
                    <a:gd name="T42" fmla="*/ 423 w 505"/>
                    <a:gd name="T43" fmla="*/ 83 h 831"/>
                    <a:gd name="T44" fmla="*/ 426 w 505"/>
                    <a:gd name="T45" fmla="*/ 59 h 831"/>
                    <a:gd name="T46" fmla="*/ 427 w 505"/>
                    <a:gd name="T47" fmla="*/ 42 h 831"/>
                    <a:gd name="T48" fmla="*/ 424 w 505"/>
                    <a:gd name="T49" fmla="*/ 30 h 831"/>
                    <a:gd name="T50" fmla="*/ 419 w 505"/>
                    <a:gd name="T51" fmla="*/ 19 h 831"/>
                    <a:gd name="T52" fmla="*/ 418 w 505"/>
                    <a:gd name="T53" fmla="*/ 9 h 831"/>
                    <a:gd name="T54" fmla="*/ 423 w 505"/>
                    <a:gd name="T55" fmla="*/ 2 h 831"/>
                    <a:gd name="T56" fmla="*/ 436 w 505"/>
                    <a:gd name="T57" fmla="*/ 0 h 831"/>
                    <a:gd name="T58" fmla="*/ 454 w 505"/>
                    <a:gd name="T59" fmla="*/ 4 h 831"/>
                    <a:gd name="T60" fmla="*/ 476 w 505"/>
                    <a:gd name="T61" fmla="*/ 16 h 831"/>
                    <a:gd name="T62" fmla="*/ 492 w 505"/>
                    <a:gd name="T63" fmla="*/ 29 h 831"/>
                    <a:gd name="T64" fmla="*/ 502 w 505"/>
                    <a:gd name="T65" fmla="*/ 41 h 831"/>
                    <a:gd name="T66" fmla="*/ 503 w 505"/>
                    <a:gd name="T67" fmla="*/ 51 h 831"/>
                    <a:gd name="T68" fmla="*/ 498 w 505"/>
                    <a:gd name="T69" fmla="*/ 70 h 831"/>
                    <a:gd name="T70" fmla="*/ 490 w 505"/>
                    <a:gd name="T71" fmla="*/ 98 h 831"/>
                    <a:gd name="T72" fmla="*/ 477 w 505"/>
                    <a:gd name="T73" fmla="*/ 137 h 831"/>
                    <a:gd name="T74" fmla="*/ 459 w 505"/>
                    <a:gd name="T75" fmla="*/ 185 h 831"/>
                    <a:gd name="T76" fmla="*/ 431 w 505"/>
                    <a:gd name="T77" fmla="*/ 264 h 831"/>
                    <a:gd name="T78" fmla="*/ 383 w 505"/>
                    <a:gd name="T79" fmla="*/ 380 h 831"/>
                    <a:gd name="T80" fmla="*/ 328 w 505"/>
                    <a:gd name="T81" fmla="*/ 487 h 831"/>
                    <a:gd name="T82" fmla="*/ 287 w 505"/>
                    <a:gd name="T83" fmla="*/ 553 h 831"/>
                    <a:gd name="T84" fmla="*/ 257 w 505"/>
                    <a:gd name="T85" fmla="*/ 596 h 831"/>
                    <a:gd name="T86" fmla="*/ 227 w 505"/>
                    <a:gd name="T87" fmla="*/ 636 h 831"/>
                    <a:gd name="T88" fmla="*/ 199 w 505"/>
                    <a:gd name="T89" fmla="*/ 671 h 831"/>
                    <a:gd name="T90" fmla="*/ 171 w 505"/>
                    <a:gd name="T91" fmla="*/ 700 h 831"/>
                    <a:gd name="T92" fmla="*/ 155 w 505"/>
                    <a:gd name="T93" fmla="*/ 716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5" h="831">
                      <a:moveTo>
                        <a:pt x="155" y="716"/>
                      </a:moveTo>
                      <a:lnTo>
                        <a:pt x="139" y="732"/>
                      </a:lnTo>
                      <a:lnTo>
                        <a:pt x="124" y="746"/>
                      </a:lnTo>
                      <a:lnTo>
                        <a:pt x="110" y="759"/>
                      </a:lnTo>
                      <a:lnTo>
                        <a:pt x="96" y="770"/>
                      </a:lnTo>
                      <a:lnTo>
                        <a:pt x="84" y="782"/>
                      </a:lnTo>
                      <a:lnTo>
                        <a:pt x="72" y="791"/>
                      </a:lnTo>
                      <a:lnTo>
                        <a:pt x="60" y="801"/>
                      </a:lnTo>
                      <a:lnTo>
                        <a:pt x="51" y="809"/>
                      </a:lnTo>
                      <a:lnTo>
                        <a:pt x="45" y="812"/>
                      </a:lnTo>
                      <a:lnTo>
                        <a:pt x="41" y="816"/>
                      </a:lnTo>
                      <a:lnTo>
                        <a:pt x="36" y="819"/>
                      </a:lnTo>
                      <a:lnTo>
                        <a:pt x="31" y="822"/>
                      </a:lnTo>
                      <a:lnTo>
                        <a:pt x="27" y="824"/>
                      </a:lnTo>
                      <a:lnTo>
                        <a:pt x="24" y="826"/>
                      </a:lnTo>
                      <a:lnTo>
                        <a:pt x="16" y="829"/>
                      </a:lnTo>
                      <a:lnTo>
                        <a:pt x="11" y="830"/>
                      </a:lnTo>
                      <a:lnTo>
                        <a:pt x="7" y="831"/>
                      </a:lnTo>
                      <a:lnTo>
                        <a:pt x="2" y="831"/>
                      </a:lnTo>
                      <a:lnTo>
                        <a:pt x="1" y="830"/>
                      </a:lnTo>
                      <a:lnTo>
                        <a:pt x="1" y="830"/>
                      </a:lnTo>
                      <a:lnTo>
                        <a:pt x="0" y="829"/>
                      </a:lnTo>
                      <a:lnTo>
                        <a:pt x="1" y="827"/>
                      </a:lnTo>
                      <a:lnTo>
                        <a:pt x="1" y="824"/>
                      </a:lnTo>
                      <a:lnTo>
                        <a:pt x="2" y="822"/>
                      </a:lnTo>
                      <a:lnTo>
                        <a:pt x="5" y="819"/>
                      </a:lnTo>
                      <a:lnTo>
                        <a:pt x="8" y="815"/>
                      </a:lnTo>
                      <a:lnTo>
                        <a:pt x="11" y="811"/>
                      </a:lnTo>
                      <a:lnTo>
                        <a:pt x="15" y="805"/>
                      </a:lnTo>
                      <a:lnTo>
                        <a:pt x="20" y="800"/>
                      </a:lnTo>
                      <a:lnTo>
                        <a:pt x="24" y="794"/>
                      </a:lnTo>
                      <a:lnTo>
                        <a:pt x="31" y="787"/>
                      </a:lnTo>
                      <a:lnTo>
                        <a:pt x="37" y="780"/>
                      </a:lnTo>
                      <a:lnTo>
                        <a:pt x="45" y="772"/>
                      </a:lnTo>
                      <a:lnTo>
                        <a:pt x="52" y="764"/>
                      </a:lnTo>
                      <a:lnTo>
                        <a:pt x="60" y="755"/>
                      </a:lnTo>
                      <a:lnTo>
                        <a:pt x="70" y="746"/>
                      </a:lnTo>
                      <a:lnTo>
                        <a:pt x="88" y="728"/>
                      </a:lnTo>
                      <a:lnTo>
                        <a:pt x="108" y="710"/>
                      </a:lnTo>
                      <a:lnTo>
                        <a:pt x="126" y="689"/>
                      </a:lnTo>
                      <a:lnTo>
                        <a:pt x="144" y="668"/>
                      </a:lnTo>
                      <a:lnTo>
                        <a:pt x="163" y="646"/>
                      </a:lnTo>
                      <a:lnTo>
                        <a:pt x="181" y="624"/>
                      </a:lnTo>
                      <a:lnTo>
                        <a:pt x="199" y="600"/>
                      </a:lnTo>
                      <a:lnTo>
                        <a:pt x="215" y="575"/>
                      </a:lnTo>
                      <a:lnTo>
                        <a:pt x="246" y="524"/>
                      </a:lnTo>
                      <a:lnTo>
                        <a:pt x="261" y="498"/>
                      </a:lnTo>
                      <a:lnTo>
                        <a:pt x="276" y="472"/>
                      </a:lnTo>
                      <a:lnTo>
                        <a:pt x="290" y="445"/>
                      </a:lnTo>
                      <a:lnTo>
                        <a:pt x="304" y="418"/>
                      </a:lnTo>
                      <a:lnTo>
                        <a:pt x="318" y="390"/>
                      </a:lnTo>
                      <a:lnTo>
                        <a:pt x="332" y="362"/>
                      </a:lnTo>
                      <a:lnTo>
                        <a:pt x="343" y="334"/>
                      </a:lnTo>
                      <a:lnTo>
                        <a:pt x="355" y="308"/>
                      </a:lnTo>
                      <a:lnTo>
                        <a:pt x="365" y="282"/>
                      </a:lnTo>
                      <a:lnTo>
                        <a:pt x="375" y="256"/>
                      </a:lnTo>
                      <a:lnTo>
                        <a:pt x="384" y="228"/>
                      </a:lnTo>
                      <a:lnTo>
                        <a:pt x="393" y="202"/>
                      </a:lnTo>
                      <a:lnTo>
                        <a:pt x="401" y="175"/>
                      </a:lnTo>
                      <a:lnTo>
                        <a:pt x="408" y="149"/>
                      </a:lnTo>
                      <a:lnTo>
                        <a:pt x="412" y="135"/>
                      </a:lnTo>
                      <a:lnTo>
                        <a:pt x="415" y="124"/>
                      </a:lnTo>
                      <a:lnTo>
                        <a:pt x="418" y="112"/>
                      </a:lnTo>
                      <a:lnTo>
                        <a:pt x="419" y="102"/>
                      </a:lnTo>
                      <a:lnTo>
                        <a:pt x="422" y="92"/>
                      </a:lnTo>
                      <a:lnTo>
                        <a:pt x="423" y="83"/>
                      </a:lnTo>
                      <a:lnTo>
                        <a:pt x="424" y="74"/>
                      </a:lnTo>
                      <a:lnTo>
                        <a:pt x="426" y="66"/>
                      </a:lnTo>
                      <a:lnTo>
                        <a:pt x="426" y="59"/>
                      </a:lnTo>
                      <a:lnTo>
                        <a:pt x="427" y="52"/>
                      </a:lnTo>
                      <a:lnTo>
                        <a:pt x="427" y="47"/>
                      </a:lnTo>
                      <a:lnTo>
                        <a:pt x="427" y="42"/>
                      </a:lnTo>
                      <a:lnTo>
                        <a:pt x="426" y="37"/>
                      </a:lnTo>
                      <a:lnTo>
                        <a:pt x="426" y="34"/>
                      </a:lnTo>
                      <a:lnTo>
                        <a:pt x="424" y="30"/>
                      </a:lnTo>
                      <a:lnTo>
                        <a:pt x="423" y="27"/>
                      </a:lnTo>
                      <a:lnTo>
                        <a:pt x="420" y="23"/>
                      </a:lnTo>
                      <a:lnTo>
                        <a:pt x="419" y="19"/>
                      </a:lnTo>
                      <a:lnTo>
                        <a:pt x="418" y="15"/>
                      </a:lnTo>
                      <a:lnTo>
                        <a:pt x="418" y="12"/>
                      </a:lnTo>
                      <a:lnTo>
                        <a:pt x="418" y="9"/>
                      </a:lnTo>
                      <a:lnTo>
                        <a:pt x="419" y="6"/>
                      </a:lnTo>
                      <a:lnTo>
                        <a:pt x="420" y="4"/>
                      </a:lnTo>
                      <a:lnTo>
                        <a:pt x="423" y="2"/>
                      </a:lnTo>
                      <a:lnTo>
                        <a:pt x="427" y="1"/>
                      </a:lnTo>
                      <a:lnTo>
                        <a:pt x="430" y="1"/>
                      </a:lnTo>
                      <a:lnTo>
                        <a:pt x="436" y="0"/>
                      </a:lnTo>
                      <a:lnTo>
                        <a:pt x="441" y="1"/>
                      </a:lnTo>
                      <a:lnTo>
                        <a:pt x="447" y="1"/>
                      </a:lnTo>
                      <a:lnTo>
                        <a:pt x="454" y="4"/>
                      </a:lnTo>
                      <a:lnTo>
                        <a:pt x="462" y="6"/>
                      </a:lnTo>
                      <a:lnTo>
                        <a:pt x="470" y="11"/>
                      </a:lnTo>
                      <a:lnTo>
                        <a:pt x="476" y="16"/>
                      </a:lnTo>
                      <a:lnTo>
                        <a:pt x="483" y="20"/>
                      </a:lnTo>
                      <a:lnTo>
                        <a:pt x="488" y="24"/>
                      </a:lnTo>
                      <a:lnTo>
                        <a:pt x="492" y="29"/>
                      </a:lnTo>
                      <a:lnTo>
                        <a:pt x="496" y="33"/>
                      </a:lnTo>
                      <a:lnTo>
                        <a:pt x="499" y="37"/>
                      </a:lnTo>
                      <a:lnTo>
                        <a:pt x="502" y="41"/>
                      </a:lnTo>
                      <a:lnTo>
                        <a:pt x="505" y="44"/>
                      </a:lnTo>
                      <a:lnTo>
                        <a:pt x="503" y="47"/>
                      </a:lnTo>
                      <a:lnTo>
                        <a:pt x="503" y="51"/>
                      </a:lnTo>
                      <a:lnTo>
                        <a:pt x="502" y="56"/>
                      </a:lnTo>
                      <a:lnTo>
                        <a:pt x="501" y="62"/>
                      </a:lnTo>
                      <a:lnTo>
                        <a:pt x="498" y="70"/>
                      </a:lnTo>
                      <a:lnTo>
                        <a:pt x="496" y="78"/>
                      </a:lnTo>
                      <a:lnTo>
                        <a:pt x="492" y="87"/>
                      </a:lnTo>
                      <a:lnTo>
                        <a:pt x="490" y="98"/>
                      </a:lnTo>
                      <a:lnTo>
                        <a:pt x="485" y="110"/>
                      </a:lnTo>
                      <a:lnTo>
                        <a:pt x="481" y="123"/>
                      </a:lnTo>
                      <a:lnTo>
                        <a:pt x="477" y="137"/>
                      </a:lnTo>
                      <a:lnTo>
                        <a:pt x="472" y="152"/>
                      </a:lnTo>
                      <a:lnTo>
                        <a:pt x="466" y="168"/>
                      </a:lnTo>
                      <a:lnTo>
                        <a:pt x="459" y="185"/>
                      </a:lnTo>
                      <a:lnTo>
                        <a:pt x="454" y="204"/>
                      </a:lnTo>
                      <a:lnTo>
                        <a:pt x="447" y="224"/>
                      </a:lnTo>
                      <a:lnTo>
                        <a:pt x="431" y="264"/>
                      </a:lnTo>
                      <a:lnTo>
                        <a:pt x="416" y="304"/>
                      </a:lnTo>
                      <a:lnTo>
                        <a:pt x="400" y="343"/>
                      </a:lnTo>
                      <a:lnTo>
                        <a:pt x="383" y="380"/>
                      </a:lnTo>
                      <a:lnTo>
                        <a:pt x="365" y="416"/>
                      </a:lnTo>
                      <a:lnTo>
                        <a:pt x="347" y="452"/>
                      </a:lnTo>
                      <a:lnTo>
                        <a:pt x="328" y="487"/>
                      </a:lnTo>
                      <a:lnTo>
                        <a:pt x="308" y="520"/>
                      </a:lnTo>
                      <a:lnTo>
                        <a:pt x="297" y="537"/>
                      </a:lnTo>
                      <a:lnTo>
                        <a:pt x="287" y="553"/>
                      </a:lnTo>
                      <a:lnTo>
                        <a:pt x="276" y="568"/>
                      </a:lnTo>
                      <a:lnTo>
                        <a:pt x="267" y="582"/>
                      </a:lnTo>
                      <a:lnTo>
                        <a:pt x="257" y="596"/>
                      </a:lnTo>
                      <a:lnTo>
                        <a:pt x="246" y="610"/>
                      </a:lnTo>
                      <a:lnTo>
                        <a:pt x="236" y="624"/>
                      </a:lnTo>
                      <a:lnTo>
                        <a:pt x="227" y="636"/>
                      </a:lnTo>
                      <a:lnTo>
                        <a:pt x="217" y="647"/>
                      </a:lnTo>
                      <a:lnTo>
                        <a:pt x="209" y="660"/>
                      </a:lnTo>
                      <a:lnTo>
                        <a:pt x="199" y="671"/>
                      </a:lnTo>
                      <a:lnTo>
                        <a:pt x="189" y="681"/>
                      </a:lnTo>
                      <a:lnTo>
                        <a:pt x="181" y="690"/>
                      </a:lnTo>
                      <a:lnTo>
                        <a:pt x="171" y="700"/>
                      </a:lnTo>
                      <a:lnTo>
                        <a:pt x="163" y="708"/>
                      </a:lnTo>
                      <a:lnTo>
                        <a:pt x="155" y="716"/>
                      </a:lnTo>
                      <a:lnTo>
                        <a:pt x="155" y="7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2057850" y="4102911"/>
              <a:ext cx="507365" cy="509905"/>
              <a:chOff x="2375718" y="3334734"/>
              <a:chExt cx="507365" cy="509905"/>
            </a:xfrm>
          </p:grpSpPr>
          <p:pic>
            <p:nvPicPr>
              <p:cNvPr id="61" name="图片 60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5718" y="3334734"/>
                <a:ext cx="507365" cy="509905"/>
              </a:xfrm>
              <a:prstGeom prst="rect">
                <a:avLst/>
              </a:prstGeom>
            </p:spPr>
          </p:pic>
          <p:sp>
            <p:nvSpPr>
              <p:cNvPr id="62" name="Freeform 31"/>
              <p:cNvSpPr/>
              <p:nvPr/>
            </p:nvSpPr>
            <p:spPr bwMode="auto">
              <a:xfrm>
                <a:off x="2535794" y="3473677"/>
                <a:ext cx="208164" cy="52041"/>
              </a:xfrm>
              <a:custGeom>
                <a:avLst/>
                <a:gdLst>
                  <a:gd name="T0" fmla="*/ 563 w 576"/>
                  <a:gd name="T1" fmla="*/ 23 h 143"/>
                  <a:gd name="T2" fmla="*/ 573 w 576"/>
                  <a:gd name="T3" fmla="*/ 31 h 143"/>
                  <a:gd name="T4" fmla="*/ 576 w 576"/>
                  <a:gd name="T5" fmla="*/ 37 h 143"/>
                  <a:gd name="T6" fmla="*/ 573 w 576"/>
                  <a:gd name="T7" fmla="*/ 40 h 143"/>
                  <a:gd name="T8" fmla="*/ 565 w 576"/>
                  <a:gd name="T9" fmla="*/ 44 h 143"/>
                  <a:gd name="T10" fmla="*/ 554 w 576"/>
                  <a:gd name="T11" fmla="*/ 48 h 143"/>
                  <a:gd name="T12" fmla="*/ 539 w 576"/>
                  <a:gd name="T13" fmla="*/ 54 h 143"/>
                  <a:gd name="T14" fmla="*/ 519 w 576"/>
                  <a:gd name="T15" fmla="*/ 60 h 143"/>
                  <a:gd name="T16" fmla="*/ 478 w 576"/>
                  <a:gd name="T17" fmla="*/ 72 h 143"/>
                  <a:gd name="T18" fmla="*/ 421 w 576"/>
                  <a:gd name="T19" fmla="*/ 83 h 143"/>
                  <a:gd name="T20" fmla="*/ 366 w 576"/>
                  <a:gd name="T21" fmla="*/ 94 h 143"/>
                  <a:gd name="T22" fmla="*/ 306 w 576"/>
                  <a:gd name="T23" fmla="*/ 105 h 143"/>
                  <a:gd name="T24" fmla="*/ 240 w 576"/>
                  <a:gd name="T25" fmla="*/ 116 h 143"/>
                  <a:gd name="T26" fmla="*/ 177 w 576"/>
                  <a:gd name="T27" fmla="*/ 130 h 143"/>
                  <a:gd name="T28" fmla="*/ 147 w 576"/>
                  <a:gd name="T29" fmla="*/ 135 h 143"/>
                  <a:gd name="T30" fmla="*/ 122 w 576"/>
                  <a:gd name="T31" fmla="*/ 139 h 143"/>
                  <a:gd name="T32" fmla="*/ 101 w 576"/>
                  <a:gd name="T33" fmla="*/ 142 h 143"/>
                  <a:gd name="T34" fmla="*/ 86 w 576"/>
                  <a:gd name="T35" fmla="*/ 143 h 143"/>
                  <a:gd name="T36" fmla="*/ 75 w 576"/>
                  <a:gd name="T37" fmla="*/ 142 h 143"/>
                  <a:gd name="T38" fmla="*/ 61 w 576"/>
                  <a:gd name="T39" fmla="*/ 141 h 143"/>
                  <a:gd name="T40" fmla="*/ 44 w 576"/>
                  <a:gd name="T41" fmla="*/ 137 h 143"/>
                  <a:gd name="T42" fmla="*/ 26 w 576"/>
                  <a:gd name="T43" fmla="*/ 130 h 143"/>
                  <a:gd name="T44" fmla="*/ 10 w 576"/>
                  <a:gd name="T45" fmla="*/ 123 h 143"/>
                  <a:gd name="T46" fmla="*/ 2 w 576"/>
                  <a:gd name="T47" fmla="*/ 116 h 143"/>
                  <a:gd name="T48" fmla="*/ 0 w 576"/>
                  <a:gd name="T49" fmla="*/ 110 h 143"/>
                  <a:gd name="T50" fmla="*/ 6 w 576"/>
                  <a:gd name="T51" fmla="*/ 106 h 143"/>
                  <a:gd name="T52" fmla="*/ 20 w 576"/>
                  <a:gd name="T53" fmla="*/ 101 h 143"/>
                  <a:gd name="T54" fmla="*/ 33 w 576"/>
                  <a:gd name="T55" fmla="*/ 98 h 143"/>
                  <a:gd name="T56" fmla="*/ 49 w 576"/>
                  <a:gd name="T57" fmla="*/ 95 h 143"/>
                  <a:gd name="T58" fmla="*/ 69 w 576"/>
                  <a:gd name="T59" fmla="*/ 92 h 143"/>
                  <a:gd name="T60" fmla="*/ 97 w 576"/>
                  <a:gd name="T61" fmla="*/ 88 h 143"/>
                  <a:gd name="T62" fmla="*/ 129 w 576"/>
                  <a:gd name="T63" fmla="*/ 83 h 143"/>
                  <a:gd name="T64" fmla="*/ 180 w 576"/>
                  <a:gd name="T65" fmla="*/ 76 h 143"/>
                  <a:gd name="T66" fmla="*/ 260 w 576"/>
                  <a:gd name="T67" fmla="*/ 60 h 143"/>
                  <a:gd name="T68" fmla="*/ 342 w 576"/>
                  <a:gd name="T69" fmla="*/ 41 h 143"/>
                  <a:gd name="T70" fmla="*/ 395 w 576"/>
                  <a:gd name="T71" fmla="*/ 26 h 143"/>
                  <a:gd name="T72" fmla="*/ 429 w 576"/>
                  <a:gd name="T73" fmla="*/ 16 h 143"/>
                  <a:gd name="T74" fmla="*/ 458 w 576"/>
                  <a:gd name="T75" fmla="*/ 8 h 143"/>
                  <a:gd name="T76" fmla="*/ 482 w 576"/>
                  <a:gd name="T77" fmla="*/ 2 h 143"/>
                  <a:gd name="T78" fmla="*/ 498 w 576"/>
                  <a:gd name="T79" fmla="*/ 0 h 143"/>
                  <a:gd name="T80" fmla="*/ 514 w 576"/>
                  <a:gd name="T81" fmla="*/ 0 h 143"/>
                  <a:gd name="T82" fmla="*/ 533 w 576"/>
                  <a:gd name="T83" fmla="*/ 4 h 143"/>
                  <a:gd name="T84" fmla="*/ 550 w 576"/>
                  <a:gd name="T8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76" h="143">
                    <a:moveTo>
                      <a:pt x="554" y="16"/>
                    </a:moveTo>
                    <a:lnTo>
                      <a:pt x="559" y="19"/>
                    </a:lnTo>
                    <a:lnTo>
                      <a:pt x="563" y="23"/>
                    </a:lnTo>
                    <a:lnTo>
                      <a:pt x="568" y="26"/>
                    </a:lnTo>
                    <a:lnTo>
                      <a:pt x="570" y="29"/>
                    </a:lnTo>
                    <a:lnTo>
                      <a:pt x="573" y="31"/>
                    </a:lnTo>
                    <a:lnTo>
                      <a:pt x="575" y="33"/>
                    </a:lnTo>
                    <a:lnTo>
                      <a:pt x="576" y="36"/>
                    </a:lnTo>
                    <a:lnTo>
                      <a:pt x="576" y="37"/>
                    </a:lnTo>
                    <a:lnTo>
                      <a:pt x="576" y="38"/>
                    </a:lnTo>
                    <a:lnTo>
                      <a:pt x="575" y="38"/>
                    </a:lnTo>
                    <a:lnTo>
                      <a:pt x="573" y="40"/>
                    </a:lnTo>
                    <a:lnTo>
                      <a:pt x="570" y="41"/>
                    </a:lnTo>
                    <a:lnTo>
                      <a:pt x="568" y="42"/>
                    </a:lnTo>
                    <a:lnTo>
                      <a:pt x="565" y="44"/>
                    </a:lnTo>
                    <a:lnTo>
                      <a:pt x="562" y="45"/>
                    </a:lnTo>
                    <a:lnTo>
                      <a:pt x="558" y="47"/>
                    </a:lnTo>
                    <a:lnTo>
                      <a:pt x="554" y="48"/>
                    </a:lnTo>
                    <a:lnTo>
                      <a:pt x="550" y="49"/>
                    </a:lnTo>
                    <a:lnTo>
                      <a:pt x="544" y="52"/>
                    </a:lnTo>
                    <a:lnTo>
                      <a:pt x="539" y="54"/>
                    </a:lnTo>
                    <a:lnTo>
                      <a:pt x="533" y="55"/>
                    </a:lnTo>
                    <a:lnTo>
                      <a:pt x="526" y="58"/>
                    </a:lnTo>
                    <a:lnTo>
                      <a:pt x="519" y="60"/>
                    </a:lnTo>
                    <a:lnTo>
                      <a:pt x="511" y="62"/>
                    </a:lnTo>
                    <a:lnTo>
                      <a:pt x="496" y="67"/>
                    </a:lnTo>
                    <a:lnTo>
                      <a:pt x="478" y="72"/>
                    </a:lnTo>
                    <a:lnTo>
                      <a:pt x="460" y="74"/>
                    </a:lnTo>
                    <a:lnTo>
                      <a:pt x="442" y="78"/>
                    </a:lnTo>
                    <a:lnTo>
                      <a:pt x="421" y="83"/>
                    </a:lnTo>
                    <a:lnTo>
                      <a:pt x="400" y="87"/>
                    </a:lnTo>
                    <a:lnTo>
                      <a:pt x="377" y="91"/>
                    </a:lnTo>
                    <a:lnTo>
                      <a:pt x="366" y="94"/>
                    </a:lnTo>
                    <a:lnTo>
                      <a:pt x="353" y="95"/>
                    </a:lnTo>
                    <a:lnTo>
                      <a:pt x="330" y="101"/>
                    </a:lnTo>
                    <a:lnTo>
                      <a:pt x="306" y="105"/>
                    </a:lnTo>
                    <a:lnTo>
                      <a:pt x="283" y="109"/>
                    </a:lnTo>
                    <a:lnTo>
                      <a:pt x="260" y="112"/>
                    </a:lnTo>
                    <a:lnTo>
                      <a:pt x="240" y="116"/>
                    </a:lnTo>
                    <a:lnTo>
                      <a:pt x="217" y="120"/>
                    </a:lnTo>
                    <a:lnTo>
                      <a:pt x="197" y="124"/>
                    </a:lnTo>
                    <a:lnTo>
                      <a:pt x="177" y="130"/>
                    </a:lnTo>
                    <a:lnTo>
                      <a:pt x="166" y="131"/>
                    </a:lnTo>
                    <a:lnTo>
                      <a:pt x="157" y="134"/>
                    </a:lnTo>
                    <a:lnTo>
                      <a:pt x="147" y="135"/>
                    </a:lnTo>
                    <a:lnTo>
                      <a:pt x="137" y="137"/>
                    </a:lnTo>
                    <a:lnTo>
                      <a:pt x="129" y="138"/>
                    </a:lnTo>
                    <a:lnTo>
                      <a:pt x="122" y="139"/>
                    </a:lnTo>
                    <a:lnTo>
                      <a:pt x="114" y="141"/>
                    </a:lnTo>
                    <a:lnTo>
                      <a:pt x="108" y="142"/>
                    </a:lnTo>
                    <a:lnTo>
                      <a:pt x="101" y="142"/>
                    </a:lnTo>
                    <a:lnTo>
                      <a:pt x="96" y="142"/>
                    </a:lnTo>
                    <a:lnTo>
                      <a:pt x="90" y="143"/>
                    </a:lnTo>
                    <a:lnTo>
                      <a:pt x="86" y="143"/>
                    </a:lnTo>
                    <a:lnTo>
                      <a:pt x="82" y="143"/>
                    </a:lnTo>
                    <a:lnTo>
                      <a:pt x="78" y="142"/>
                    </a:lnTo>
                    <a:lnTo>
                      <a:pt x="75" y="142"/>
                    </a:lnTo>
                    <a:lnTo>
                      <a:pt x="72" y="142"/>
                    </a:lnTo>
                    <a:lnTo>
                      <a:pt x="67" y="141"/>
                    </a:lnTo>
                    <a:lnTo>
                      <a:pt x="61" y="141"/>
                    </a:lnTo>
                    <a:lnTo>
                      <a:pt x="56" y="139"/>
                    </a:lnTo>
                    <a:lnTo>
                      <a:pt x="50" y="138"/>
                    </a:lnTo>
                    <a:lnTo>
                      <a:pt x="44" y="137"/>
                    </a:lnTo>
                    <a:lnTo>
                      <a:pt x="39" y="135"/>
                    </a:lnTo>
                    <a:lnTo>
                      <a:pt x="32" y="132"/>
                    </a:lnTo>
                    <a:lnTo>
                      <a:pt x="26" y="130"/>
                    </a:lnTo>
                    <a:lnTo>
                      <a:pt x="20" y="127"/>
                    </a:lnTo>
                    <a:lnTo>
                      <a:pt x="14" y="125"/>
                    </a:lnTo>
                    <a:lnTo>
                      <a:pt x="10" y="123"/>
                    </a:lnTo>
                    <a:lnTo>
                      <a:pt x="6" y="120"/>
                    </a:lnTo>
                    <a:lnTo>
                      <a:pt x="3" y="119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2" y="109"/>
                    </a:lnTo>
                    <a:lnTo>
                      <a:pt x="3" y="107"/>
                    </a:lnTo>
                    <a:lnTo>
                      <a:pt x="6" y="106"/>
                    </a:lnTo>
                    <a:lnTo>
                      <a:pt x="10" y="105"/>
                    </a:lnTo>
                    <a:lnTo>
                      <a:pt x="14" y="103"/>
                    </a:lnTo>
                    <a:lnTo>
                      <a:pt x="20" y="101"/>
                    </a:lnTo>
                    <a:lnTo>
                      <a:pt x="26" y="99"/>
                    </a:lnTo>
                    <a:lnTo>
                      <a:pt x="31" y="99"/>
                    </a:lnTo>
                    <a:lnTo>
                      <a:pt x="33" y="98"/>
                    </a:lnTo>
                    <a:lnTo>
                      <a:pt x="39" y="98"/>
                    </a:lnTo>
                    <a:lnTo>
                      <a:pt x="43" y="96"/>
                    </a:lnTo>
                    <a:lnTo>
                      <a:pt x="49" y="95"/>
                    </a:lnTo>
                    <a:lnTo>
                      <a:pt x="56" y="95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78" y="91"/>
                    </a:lnTo>
                    <a:lnTo>
                      <a:pt x="87" y="90"/>
                    </a:lnTo>
                    <a:lnTo>
                      <a:pt x="97" y="88"/>
                    </a:lnTo>
                    <a:lnTo>
                      <a:pt x="107" y="87"/>
                    </a:lnTo>
                    <a:lnTo>
                      <a:pt x="118" y="85"/>
                    </a:lnTo>
                    <a:lnTo>
                      <a:pt x="129" y="83"/>
                    </a:lnTo>
                    <a:lnTo>
                      <a:pt x="141" y="81"/>
                    </a:lnTo>
                    <a:lnTo>
                      <a:pt x="154" y="78"/>
                    </a:lnTo>
                    <a:lnTo>
                      <a:pt x="180" y="76"/>
                    </a:lnTo>
                    <a:lnTo>
                      <a:pt x="206" y="72"/>
                    </a:lnTo>
                    <a:lnTo>
                      <a:pt x="233" y="66"/>
                    </a:lnTo>
                    <a:lnTo>
                      <a:pt x="260" y="60"/>
                    </a:lnTo>
                    <a:lnTo>
                      <a:pt x="287" y="55"/>
                    </a:lnTo>
                    <a:lnTo>
                      <a:pt x="314" y="48"/>
                    </a:lnTo>
                    <a:lnTo>
                      <a:pt x="342" y="41"/>
                    </a:lnTo>
                    <a:lnTo>
                      <a:pt x="368" y="33"/>
                    </a:lnTo>
                    <a:lnTo>
                      <a:pt x="382" y="29"/>
                    </a:lnTo>
                    <a:lnTo>
                      <a:pt x="395" y="26"/>
                    </a:lnTo>
                    <a:lnTo>
                      <a:pt x="407" y="22"/>
                    </a:lnTo>
                    <a:lnTo>
                      <a:pt x="418" y="19"/>
                    </a:lnTo>
                    <a:lnTo>
                      <a:pt x="429" y="16"/>
                    </a:lnTo>
                    <a:lnTo>
                      <a:pt x="440" y="13"/>
                    </a:lnTo>
                    <a:lnTo>
                      <a:pt x="449" y="11"/>
                    </a:lnTo>
                    <a:lnTo>
                      <a:pt x="458" y="8"/>
                    </a:lnTo>
                    <a:lnTo>
                      <a:pt x="467" y="6"/>
                    </a:lnTo>
                    <a:lnTo>
                      <a:pt x="475" y="5"/>
                    </a:lnTo>
                    <a:lnTo>
                      <a:pt x="482" y="2"/>
                    </a:lnTo>
                    <a:lnTo>
                      <a:pt x="487" y="2"/>
                    </a:lnTo>
                    <a:lnTo>
                      <a:pt x="494" y="1"/>
                    </a:lnTo>
                    <a:lnTo>
                      <a:pt x="498" y="0"/>
                    </a:lnTo>
                    <a:lnTo>
                      <a:pt x="504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1" y="1"/>
                    </a:lnTo>
                    <a:lnTo>
                      <a:pt x="527" y="1"/>
                    </a:lnTo>
                    <a:lnTo>
                      <a:pt x="533" y="4"/>
                    </a:lnTo>
                    <a:lnTo>
                      <a:pt x="539" y="5"/>
                    </a:lnTo>
                    <a:lnTo>
                      <a:pt x="544" y="8"/>
                    </a:lnTo>
                    <a:lnTo>
                      <a:pt x="550" y="12"/>
                    </a:lnTo>
                    <a:lnTo>
                      <a:pt x="554" y="16"/>
                    </a:lnTo>
                    <a:lnTo>
                      <a:pt x="554" y="16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94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285" y="2516472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组合 94"/>
          <p:cNvGrpSpPr/>
          <p:nvPr/>
        </p:nvGrpSpPr>
        <p:grpSpPr>
          <a:xfrm>
            <a:off x="222352" y="51470"/>
            <a:ext cx="2261416" cy="819783"/>
            <a:chOff x="156323" y="1107604"/>
            <a:chExt cx="2261416" cy="819783"/>
          </a:xfrm>
        </p:grpSpPr>
        <p:sp>
          <p:nvSpPr>
            <p:cNvPr id="96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563888" y="1887273"/>
            <a:ext cx="5040560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）半包围结构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）第三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笔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横稍长，在横中线的略上方，从第二笔撇的上部起笔。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305293" y="987574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边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天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520699" y="516617"/>
            <a:ext cx="29115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hòu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13817" y="1360866"/>
            <a:ext cx="2318547" cy="2326669"/>
            <a:chOff x="5534807" y="1672548"/>
            <a:chExt cx="2318547" cy="2326669"/>
          </a:xfrm>
        </p:grpSpPr>
        <p:sp>
          <p:nvSpPr>
            <p:cNvPr id="20" name="矩形 19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214013" y="1651138"/>
            <a:ext cx="1718154" cy="1746125"/>
            <a:chOff x="3503613" y="-103187"/>
            <a:chExt cx="682624" cy="693737"/>
          </a:xfrm>
        </p:grpSpPr>
        <p:sp>
          <p:nvSpPr>
            <p:cNvPr id="24" name="Freeform 37"/>
            <p:cNvSpPr/>
            <p:nvPr/>
          </p:nvSpPr>
          <p:spPr bwMode="auto">
            <a:xfrm>
              <a:off x="3708400" y="-103187"/>
              <a:ext cx="349250" cy="163513"/>
            </a:xfrm>
            <a:custGeom>
              <a:avLst/>
              <a:gdLst>
                <a:gd name="T0" fmla="*/ 353 w 440"/>
                <a:gd name="T1" fmla="*/ 19 h 205"/>
                <a:gd name="T2" fmla="*/ 353 w 440"/>
                <a:gd name="T3" fmla="*/ 10 h 205"/>
                <a:gd name="T4" fmla="*/ 356 w 440"/>
                <a:gd name="T5" fmla="*/ 4 h 205"/>
                <a:gd name="T6" fmla="*/ 361 w 440"/>
                <a:gd name="T7" fmla="*/ 1 h 205"/>
                <a:gd name="T8" fmla="*/ 370 w 440"/>
                <a:gd name="T9" fmla="*/ 1 h 205"/>
                <a:gd name="T10" fmla="*/ 378 w 440"/>
                <a:gd name="T11" fmla="*/ 4 h 205"/>
                <a:gd name="T12" fmla="*/ 389 w 440"/>
                <a:gd name="T13" fmla="*/ 10 h 205"/>
                <a:gd name="T14" fmla="*/ 404 w 440"/>
                <a:gd name="T15" fmla="*/ 19 h 205"/>
                <a:gd name="T16" fmla="*/ 415 w 440"/>
                <a:gd name="T17" fmla="*/ 29 h 205"/>
                <a:gd name="T18" fmla="*/ 426 w 440"/>
                <a:gd name="T19" fmla="*/ 40 h 205"/>
                <a:gd name="T20" fmla="*/ 435 w 440"/>
                <a:gd name="T21" fmla="*/ 54 h 205"/>
                <a:gd name="T22" fmla="*/ 439 w 440"/>
                <a:gd name="T23" fmla="*/ 65 h 205"/>
                <a:gd name="T24" fmla="*/ 439 w 440"/>
                <a:gd name="T25" fmla="*/ 76 h 205"/>
                <a:gd name="T26" fmla="*/ 436 w 440"/>
                <a:gd name="T27" fmla="*/ 80 h 205"/>
                <a:gd name="T28" fmla="*/ 431 w 440"/>
                <a:gd name="T29" fmla="*/ 86 h 205"/>
                <a:gd name="T30" fmla="*/ 422 w 440"/>
                <a:gd name="T31" fmla="*/ 91 h 205"/>
                <a:gd name="T32" fmla="*/ 410 w 440"/>
                <a:gd name="T33" fmla="*/ 98 h 205"/>
                <a:gd name="T34" fmla="*/ 396 w 440"/>
                <a:gd name="T35" fmla="*/ 104 h 205"/>
                <a:gd name="T36" fmla="*/ 379 w 440"/>
                <a:gd name="T37" fmla="*/ 111 h 205"/>
                <a:gd name="T38" fmla="*/ 360 w 440"/>
                <a:gd name="T39" fmla="*/ 118 h 205"/>
                <a:gd name="T40" fmla="*/ 339 w 440"/>
                <a:gd name="T41" fmla="*/ 126 h 205"/>
                <a:gd name="T42" fmla="*/ 311 w 440"/>
                <a:gd name="T43" fmla="*/ 134 h 205"/>
                <a:gd name="T44" fmla="*/ 281 w 440"/>
                <a:gd name="T45" fmla="*/ 142 h 205"/>
                <a:gd name="T46" fmla="*/ 245 w 440"/>
                <a:gd name="T47" fmla="*/ 151 h 205"/>
                <a:gd name="T48" fmla="*/ 206 w 440"/>
                <a:gd name="T49" fmla="*/ 160 h 205"/>
                <a:gd name="T50" fmla="*/ 161 w 440"/>
                <a:gd name="T51" fmla="*/ 170 h 205"/>
                <a:gd name="T52" fmla="*/ 112 w 440"/>
                <a:gd name="T53" fmla="*/ 181 h 205"/>
                <a:gd name="T54" fmla="*/ 58 w 440"/>
                <a:gd name="T55" fmla="*/ 192 h 205"/>
                <a:gd name="T56" fmla="*/ 0 w 440"/>
                <a:gd name="T57" fmla="*/ 205 h 205"/>
                <a:gd name="T58" fmla="*/ 24 w 440"/>
                <a:gd name="T59" fmla="*/ 166 h 205"/>
                <a:gd name="T60" fmla="*/ 68 w 440"/>
                <a:gd name="T61" fmla="*/ 155 h 205"/>
                <a:gd name="T62" fmla="*/ 109 w 440"/>
                <a:gd name="T63" fmla="*/ 144 h 205"/>
                <a:gd name="T64" fmla="*/ 147 w 440"/>
                <a:gd name="T65" fmla="*/ 133 h 205"/>
                <a:gd name="T66" fmla="*/ 181 w 440"/>
                <a:gd name="T67" fmla="*/ 123 h 205"/>
                <a:gd name="T68" fmla="*/ 213 w 440"/>
                <a:gd name="T69" fmla="*/ 112 h 205"/>
                <a:gd name="T70" fmla="*/ 241 w 440"/>
                <a:gd name="T71" fmla="*/ 101 h 205"/>
                <a:gd name="T72" fmla="*/ 266 w 440"/>
                <a:gd name="T73" fmla="*/ 90 h 205"/>
                <a:gd name="T74" fmla="*/ 287 w 440"/>
                <a:gd name="T75" fmla="*/ 79 h 205"/>
                <a:gd name="T76" fmla="*/ 305 w 440"/>
                <a:gd name="T77" fmla="*/ 70 h 205"/>
                <a:gd name="T78" fmla="*/ 320 w 440"/>
                <a:gd name="T79" fmla="*/ 62 h 205"/>
                <a:gd name="T80" fmla="*/ 332 w 440"/>
                <a:gd name="T81" fmla="*/ 54 h 205"/>
                <a:gd name="T82" fmla="*/ 342 w 440"/>
                <a:gd name="T83" fmla="*/ 47 h 205"/>
                <a:gd name="T84" fmla="*/ 349 w 440"/>
                <a:gd name="T85" fmla="*/ 40 h 205"/>
                <a:gd name="T86" fmla="*/ 353 w 440"/>
                <a:gd name="T87" fmla="*/ 33 h 205"/>
                <a:gd name="T88" fmla="*/ 354 w 440"/>
                <a:gd name="T89" fmla="*/ 28 h 205"/>
                <a:gd name="T90" fmla="*/ 354 w 440"/>
                <a:gd name="T91" fmla="*/ 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0" h="205">
                  <a:moveTo>
                    <a:pt x="354" y="26"/>
                  </a:moveTo>
                  <a:lnTo>
                    <a:pt x="353" y="19"/>
                  </a:lnTo>
                  <a:lnTo>
                    <a:pt x="353" y="15"/>
                  </a:lnTo>
                  <a:lnTo>
                    <a:pt x="353" y="10"/>
                  </a:lnTo>
                  <a:lnTo>
                    <a:pt x="354" y="7"/>
                  </a:lnTo>
                  <a:lnTo>
                    <a:pt x="356" y="4"/>
                  </a:lnTo>
                  <a:lnTo>
                    <a:pt x="359" y="3"/>
                  </a:lnTo>
                  <a:lnTo>
                    <a:pt x="361" y="1"/>
                  </a:lnTo>
                  <a:lnTo>
                    <a:pt x="365" y="0"/>
                  </a:lnTo>
                  <a:lnTo>
                    <a:pt x="370" y="1"/>
                  </a:lnTo>
                  <a:lnTo>
                    <a:pt x="372" y="3"/>
                  </a:lnTo>
                  <a:lnTo>
                    <a:pt x="378" y="4"/>
                  </a:lnTo>
                  <a:lnTo>
                    <a:pt x="383" y="7"/>
                  </a:lnTo>
                  <a:lnTo>
                    <a:pt x="389" y="10"/>
                  </a:lnTo>
                  <a:lnTo>
                    <a:pt x="396" y="15"/>
                  </a:lnTo>
                  <a:lnTo>
                    <a:pt x="404" y="19"/>
                  </a:lnTo>
                  <a:lnTo>
                    <a:pt x="413" y="26"/>
                  </a:lnTo>
                  <a:lnTo>
                    <a:pt x="415" y="29"/>
                  </a:lnTo>
                  <a:lnTo>
                    <a:pt x="419" y="33"/>
                  </a:lnTo>
                  <a:lnTo>
                    <a:pt x="426" y="40"/>
                  </a:lnTo>
                  <a:lnTo>
                    <a:pt x="432" y="47"/>
                  </a:lnTo>
                  <a:lnTo>
                    <a:pt x="435" y="54"/>
                  </a:lnTo>
                  <a:lnTo>
                    <a:pt x="437" y="59"/>
                  </a:lnTo>
                  <a:lnTo>
                    <a:pt x="439" y="65"/>
                  </a:lnTo>
                  <a:lnTo>
                    <a:pt x="440" y="70"/>
                  </a:lnTo>
                  <a:lnTo>
                    <a:pt x="439" y="76"/>
                  </a:lnTo>
                  <a:lnTo>
                    <a:pt x="437" y="79"/>
                  </a:lnTo>
                  <a:lnTo>
                    <a:pt x="436" y="80"/>
                  </a:lnTo>
                  <a:lnTo>
                    <a:pt x="433" y="83"/>
                  </a:lnTo>
                  <a:lnTo>
                    <a:pt x="431" y="86"/>
                  </a:lnTo>
                  <a:lnTo>
                    <a:pt x="426" y="88"/>
                  </a:lnTo>
                  <a:lnTo>
                    <a:pt x="422" y="91"/>
                  </a:lnTo>
                  <a:lnTo>
                    <a:pt x="417" y="94"/>
                  </a:lnTo>
                  <a:lnTo>
                    <a:pt x="410" y="98"/>
                  </a:lnTo>
                  <a:lnTo>
                    <a:pt x="404" y="101"/>
                  </a:lnTo>
                  <a:lnTo>
                    <a:pt x="396" y="104"/>
                  </a:lnTo>
                  <a:lnTo>
                    <a:pt x="389" y="108"/>
                  </a:lnTo>
                  <a:lnTo>
                    <a:pt x="379" y="111"/>
                  </a:lnTo>
                  <a:lnTo>
                    <a:pt x="371" y="115"/>
                  </a:lnTo>
                  <a:lnTo>
                    <a:pt x="360" y="118"/>
                  </a:lnTo>
                  <a:lnTo>
                    <a:pt x="350" y="122"/>
                  </a:lnTo>
                  <a:lnTo>
                    <a:pt x="339" y="126"/>
                  </a:lnTo>
                  <a:lnTo>
                    <a:pt x="325" y="130"/>
                  </a:lnTo>
                  <a:lnTo>
                    <a:pt x="311" y="134"/>
                  </a:lnTo>
                  <a:lnTo>
                    <a:pt x="298" y="138"/>
                  </a:lnTo>
                  <a:lnTo>
                    <a:pt x="281" y="142"/>
                  </a:lnTo>
                  <a:lnTo>
                    <a:pt x="264" y="147"/>
                  </a:lnTo>
                  <a:lnTo>
                    <a:pt x="245" y="151"/>
                  </a:lnTo>
                  <a:lnTo>
                    <a:pt x="226" y="156"/>
                  </a:lnTo>
                  <a:lnTo>
                    <a:pt x="206" y="160"/>
                  </a:lnTo>
                  <a:lnTo>
                    <a:pt x="184" y="166"/>
                  </a:lnTo>
                  <a:lnTo>
                    <a:pt x="161" y="170"/>
                  </a:lnTo>
                  <a:lnTo>
                    <a:pt x="137" y="176"/>
                  </a:lnTo>
                  <a:lnTo>
                    <a:pt x="112" y="181"/>
                  </a:lnTo>
                  <a:lnTo>
                    <a:pt x="86" y="187"/>
                  </a:lnTo>
                  <a:lnTo>
                    <a:pt x="58" y="192"/>
                  </a:lnTo>
                  <a:lnTo>
                    <a:pt x="31" y="199"/>
                  </a:lnTo>
                  <a:lnTo>
                    <a:pt x="0" y="205"/>
                  </a:lnTo>
                  <a:lnTo>
                    <a:pt x="0" y="172"/>
                  </a:lnTo>
                  <a:lnTo>
                    <a:pt x="24" y="166"/>
                  </a:lnTo>
                  <a:lnTo>
                    <a:pt x="46" y="160"/>
                  </a:lnTo>
                  <a:lnTo>
                    <a:pt x="68" y="155"/>
                  </a:lnTo>
                  <a:lnTo>
                    <a:pt x="89" y="149"/>
                  </a:lnTo>
                  <a:lnTo>
                    <a:pt x="109" y="144"/>
                  </a:lnTo>
                  <a:lnTo>
                    <a:pt x="129" y="138"/>
                  </a:lnTo>
                  <a:lnTo>
                    <a:pt x="147" y="133"/>
                  </a:lnTo>
                  <a:lnTo>
                    <a:pt x="165" y="127"/>
                  </a:lnTo>
                  <a:lnTo>
                    <a:pt x="181" y="123"/>
                  </a:lnTo>
                  <a:lnTo>
                    <a:pt x="198" y="118"/>
                  </a:lnTo>
                  <a:lnTo>
                    <a:pt x="213" y="112"/>
                  </a:lnTo>
                  <a:lnTo>
                    <a:pt x="227" y="106"/>
                  </a:lnTo>
                  <a:lnTo>
                    <a:pt x="241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7" y="84"/>
                  </a:lnTo>
                  <a:lnTo>
                    <a:pt x="287" y="79"/>
                  </a:lnTo>
                  <a:lnTo>
                    <a:pt x="296" y="75"/>
                  </a:lnTo>
                  <a:lnTo>
                    <a:pt x="305" y="70"/>
                  </a:lnTo>
                  <a:lnTo>
                    <a:pt x="313" y="66"/>
                  </a:lnTo>
                  <a:lnTo>
                    <a:pt x="320" y="62"/>
                  </a:lnTo>
                  <a:lnTo>
                    <a:pt x="327" y="58"/>
                  </a:lnTo>
                  <a:lnTo>
                    <a:pt x="332" y="54"/>
                  </a:lnTo>
                  <a:lnTo>
                    <a:pt x="338" y="50"/>
                  </a:lnTo>
                  <a:lnTo>
                    <a:pt x="342" y="47"/>
                  </a:lnTo>
                  <a:lnTo>
                    <a:pt x="346" y="43"/>
                  </a:lnTo>
                  <a:lnTo>
                    <a:pt x="349" y="40"/>
                  </a:lnTo>
                  <a:lnTo>
                    <a:pt x="352" y="36"/>
                  </a:lnTo>
                  <a:lnTo>
                    <a:pt x="353" y="33"/>
                  </a:lnTo>
                  <a:lnTo>
                    <a:pt x="354" y="30"/>
                  </a:lnTo>
                  <a:lnTo>
                    <a:pt x="354" y="28"/>
                  </a:lnTo>
                  <a:lnTo>
                    <a:pt x="354" y="26"/>
                  </a:lnTo>
                  <a:lnTo>
                    <a:pt x="354" y="2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8"/>
            <p:cNvSpPr/>
            <p:nvPr/>
          </p:nvSpPr>
          <p:spPr bwMode="auto">
            <a:xfrm>
              <a:off x="3503613" y="14288"/>
              <a:ext cx="239712" cy="544513"/>
            </a:xfrm>
            <a:custGeom>
              <a:avLst/>
              <a:gdLst>
                <a:gd name="T0" fmla="*/ 0 w 303"/>
                <a:gd name="T1" fmla="*/ 682 h 686"/>
                <a:gd name="T2" fmla="*/ 2 w 303"/>
                <a:gd name="T3" fmla="*/ 674 h 686"/>
                <a:gd name="T4" fmla="*/ 11 w 303"/>
                <a:gd name="T5" fmla="*/ 661 h 686"/>
                <a:gd name="T6" fmla="*/ 23 w 303"/>
                <a:gd name="T7" fmla="*/ 643 h 686"/>
                <a:gd name="T8" fmla="*/ 40 w 303"/>
                <a:gd name="T9" fmla="*/ 622 h 686"/>
                <a:gd name="T10" fmla="*/ 67 w 303"/>
                <a:gd name="T11" fmla="*/ 588 h 686"/>
                <a:gd name="T12" fmla="*/ 106 w 303"/>
                <a:gd name="T13" fmla="*/ 534 h 686"/>
                <a:gd name="T14" fmla="*/ 139 w 303"/>
                <a:gd name="T15" fmla="*/ 476 h 686"/>
                <a:gd name="T16" fmla="*/ 166 w 303"/>
                <a:gd name="T17" fmla="*/ 418 h 686"/>
                <a:gd name="T18" fmla="*/ 185 w 303"/>
                <a:gd name="T19" fmla="*/ 366 h 686"/>
                <a:gd name="T20" fmla="*/ 200 w 303"/>
                <a:gd name="T21" fmla="*/ 317 h 686"/>
                <a:gd name="T22" fmla="*/ 211 w 303"/>
                <a:gd name="T23" fmla="*/ 265 h 686"/>
                <a:gd name="T24" fmla="*/ 221 w 303"/>
                <a:gd name="T25" fmla="*/ 202 h 686"/>
                <a:gd name="T26" fmla="*/ 228 w 303"/>
                <a:gd name="T27" fmla="*/ 142 h 686"/>
                <a:gd name="T28" fmla="*/ 229 w 303"/>
                <a:gd name="T29" fmla="*/ 109 h 686"/>
                <a:gd name="T30" fmla="*/ 229 w 303"/>
                <a:gd name="T31" fmla="*/ 80 h 686"/>
                <a:gd name="T32" fmla="*/ 228 w 303"/>
                <a:gd name="T33" fmla="*/ 58 h 686"/>
                <a:gd name="T34" fmla="*/ 227 w 303"/>
                <a:gd name="T35" fmla="*/ 38 h 686"/>
                <a:gd name="T36" fmla="*/ 222 w 303"/>
                <a:gd name="T37" fmla="*/ 25 h 686"/>
                <a:gd name="T38" fmla="*/ 218 w 303"/>
                <a:gd name="T39" fmla="*/ 9 h 686"/>
                <a:gd name="T40" fmla="*/ 220 w 303"/>
                <a:gd name="T41" fmla="*/ 1 h 686"/>
                <a:gd name="T42" fmla="*/ 229 w 303"/>
                <a:gd name="T43" fmla="*/ 0 h 686"/>
                <a:gd name="T44" fmla="*/ 243 w 303"/>
                <a:gd name="T45" fmla="*/ 2 h 686"/>
                <a:gd name="T46" fmla="*/ 263 w 303"/>
                <a:gd name="T47" fmla="*/ 7 h 686"/>
                <a:gd name="T48" fmla="*/ 282 w 303"/>
                <a:gd name="T49" fmla="*/ 12 h 686"/>
                <a:gd name="T50" fmla="*/ 293 w 303"/>
                <a:gd name="T51" fmla="*/ 19 h 686"/>
                <a:gd name="T52" fmla="*/ 300 w 303"/>
                <a:gd name="T53" fmla="*/ 25 h 686"/>
                <a:gd name="T54" fmla="*/ 303 w 303"/>
                <a:gd name="T55" fmla="*/ 40 h 686"/>
                <a:gd name="T56" fmla="*/ 301 w 303"/>
                <a:gd name="T57" fmla="*/ 63 h 686"/>
                <a:gd name="T58" fmla="*/ 299 w 303"/>
                <a:gd name="T59" fmla="*/ 96 h 686"/>
                <a:gd name="T60" fmla="*/ 292 w 303"/>
                <a:gd name="T61" fmla="*/ 137 h 686"/>
                <a:gd name="T62" fmla="*/ 286 w 303"/>
                <a:gd name="T63" fmla="*/ 181 h 686"/>
                <a:gd name="T64" fmla="*/ 281 w 303"/>
                <a:gd name="T65" fmla="*/ 229 h 686"/>
                <a:gd name="T66" fmla="*/ 270 w 303"/>
                <a:gd name="T67" fmla="*/ 283 h 686"/>
                <a:gd name="T68" fmla="*/ 254 w 303"/>
                <a:gd name="T69" fmla="*/ 343 h 686"/>
                <a:gd name="T70" fmla="*/ 231 w 303"/>
                <a:gd name="T71" fmla="*/ 405 h 686"/>
                <a:gd name="T72" fmla="*/ 199 w 303"/>
                <a:gd name="T73" fmla="*/ 470 h 686"/>
                <a:gd name="T74" fmla="*/ 157 w 303"/>
                <a:gd name="T75" fmla="*/ 535 h 686"/>
                <a:gd name="T76" fmla="*/ 115 w 303"/>
                <a:gd name="T77" fmla="*/ 592 h 686"/>
                <a:gd name="T78" fmla="*/ 94 w 303"/>
                <a:gd name="T79" fmla="*/ 616 h 686"/>
                <a:gd name="T80" fmla="*/ 74 w 303"/>
                <a:gd name="T81" fmla="*/ 635 h 686"/>
                <a:gd name="T82" fmla="*/ 55 w 303"/>
                <a:gd name="T83" fmla="*/ 653 h 686"/>
                <a:gd name="T84" fmla="*/ 38 w 303"/>
                <a:gd name="T85" fmla="*/ 667 h 686"/>
                <a:gd name="T86" fmla="*/ 23 w 303"/>
                <a:gd name="T87" fmla="*/ 676 h 686"/>
                <a:gd name="T88" fmla="*/ 12 w 303"/>
                <a:gd name="T89" fmla="*/ 682 h 686"/>
                <a:gd name="T90" fmla="*/ 4 w 303"/>
                <a:gd name="T91" fmla="*/ 686 h 686"/>
                <a:gd name="T92" fmla="*/ 0 w 303"/>
                <a:gd name="T93" fmla="*/ 685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3" h="686">
                  <a:moveTo>
                    <a:pt x="0" y="685"/>
                  </a:moveTo>
                  <a:lnTo>
                    <a:pt x="0" y="683"/>
                  </a:lnTo>
                  <a:lnTo>
                    <a:pt x="0" y="682"/>
                  </a:lnTo>
                  <a:lnTo>
                    <a:pt x="0" y="681"/>
                  </a:lnTo>
                  <a:lnTo>
                    <a:pt x="1" y="678"/>
                  </a:lnTo>
                  <a:lnTo>
                    <a:pt x="2" y="674"/>
                  </a:lnTo>
                  <a:lnTo>
                    <a:pt x="5" y="670"/>
                  </a:lnTo>
                  <a:lnTo>
                    <a:pt x="8" y="665"/>
                  </a:lnTo>
                  <a:lnTo>
                    <a:pt x="11" y="661"/>
                  </a:lnTo>
                  <a:lnTo>
                    <a:pt x="15" y="656"/>
                  </a:lnTo>
                  <a:lnTo>
                    <a:pt x="19" y="650"/>
                  </a:lnTo>
                  <a:lnTo>
                    <a:pt x="23" y="643"/>
                  </a:lnTo>
                  <a:lnTo>
                    <a:pt x="29" y="636"/>
                  </a:lnTo>
                  <a:lnTo>
                    <a:pt x="34" y="629"/>
                  </a:lnTo>
                  <a:lnTo>
                    <a:pt x="40" y="622"/>
                  </a:lnTo>
                  <a:lnTo>
                    <a:pt x="47" y="614"/>
                  </a:lnTo>
                  <a:lnTo>
                    <a:pt x="54" y="606"/>
                  </a:lnTo>
                  <a:lnTo>
                    <a:pt x="67" y="588"/>
                  </a:lnTo>
                  <a:lnTo>
                    <a:pt x="81" y="570"/>
                  </a:lnTo>
                  <a:lnTo>
                    <a:pt x="94" y="552"/>
                  </a:lnTo>
                  <a:lnTo>
                    <a:pt x="106" y="534"/>
                  </a:lnTo>
                  <a:lnTo>
                    <a:pt x="117" y="514"/>
                  </a:lnTo>
                  <a:lnTo>
                    <a:pt x="128" y="495"/>
                  </a:lnTo>
                  <a:lnTo>
                    <a:pt x="139" y="476"/>
                  </a:lnTo>
                  <a:lnTo>
                    <a:pt x="151" y="455"/>
                  </a:lnTo>
                  <a:lnTo>
                    <a:pt x="157" y="437"/>
                  </a:lnTo>
                  <a:lnTo>
                    <a:pt x="166" y="418"/>
                  </a:lnTo>
                  <a:lnTo>
                    <a:pt x="173" y="401"/>
                  </a:lnTo>
                  <a:lnTo>
                    <a:pt x="180" y="383"/>
                  </a:lnTo>
                  <a:lnTo>
                    <a:pt x="185" y="366"/>
                  </a:lnTo>
                  <a:lnTo>
                    <a:pt x="191" y="350"/>
                  </a:lnTo>
                  <a:lnTo>
                    <a:pt x="195" y="333"/>
                  </a:lnTo>
                  <a:lnTo>
                    <a:pt x="200" y="317"/>
                  </a:lnTo>
                  <a:lnTo>
                    <a:pt x="205" y="301"/>
                  </a:lnTo>
                  <a:lnTo>
                    <a:pt x="207" y="283"/>
                  </a:lnTo>
                  <a:lnTo>
                    <a:pt x="211" y="265"/>
                  </a:lnTo>
                  <a:lnTo>
                    <a:pt x="214" y="245"/>
                  </a:lnTo>
                  <a:lnTo>
                    <a:pt x="218" y="224"/>
                  </a:lnTo>
                  <a:lnTo>
                    <a:pt x="221" y="202"/>
                  </a:lnTo>
                  <a:lnTo>
                    <a:pt x="224" y="178"/>
                  </a:lnTo>
                  <a:lnTo>
                    <a:pt x="227" y="155"/>
                  </a:lnTo>
                  <a:lnTo>
                    <a:pt x="228" y="142"/>
                  </a:lnTo>
                  <a:lnTo>
                    <a:pt x="228" y="130"/>
                  </a:lnTo>
                  <a:lnTo>
                    <a:pt x="228" y="119"/>
                  </a:lnTo>
                  <a:lnTo>
                    <a:pt x="229" y="109"/>
                  </a:lnTo>
                  <a:lnTo>
                    <a:pt x="229" y="99"/>
                  </a:lnTo>
                  <a:lnTo>
                    <a:pt x="229" y="90"/>
                  </a:lnTo>
                  <a:lnTo>
                    <a:pt x="229" y="80"/>
                  </a:lnTo>
                  <a:lnTo>
                    <a:pt x="229" y="72"/>
                  </a:lnTo>
                  <a:lnTo>
                    <a:pt x="229" y="65"/>
                  </a:lnTo>
                  <a:lnTo>
                    <a:pt x="228" y="58"/>
                  </a:lnTo>
                  <a:lnTo>
                    <a:pt x="228" y="51"/>
                  </a:lnTo>
                  <a:lnTo>
                    <a:pt x="227" y="44"/>
                  </a:lnTo>
                  <a:lnTo>
                    <a:pt x="227" y="38"/>
                  </a:lnTo>
                  <a:lnTo>
                    <a:pt x="225" y="34"/>
                  </a:lnTo>
                  <a:lnTo>
                    <a:pt x="224" y="29"/>
                  </a:lnTo>
                  <a:lnTo>
                    <a:pt x="222" y="25"/>
                  </a:lnTo>
                  <a:lnTo>
                    <a:pt x="220" y="19"/>
                  </a:lnTo>
                  <a:lnTo>
                    <a:pt x="218" y="13"/>
                  </a:lnTo>
                  <a:lnTo>
                    <a:pt x="218" y="9"/>
                  </a:lnTo>
                  <a:lnTo>
                    <a:pt x="218" y="7"/>
                  </a:lnTo>
                  <a:lnTo>
                    <a:pt x="218" y="4"/>
                  </a:lnTo>
                  <a:lnTo>
                    <a:pt x="220" y="1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34" y="1"/>
                  </a:lnTo>
                  <a:lnTo>
                    <a:pt x="239" y="1"/>
                  </a:lnTo>
                  <a:lnTo>
                    <a:pt x="243" y="2"/>
                  </a:lnTo>
                  <a:lnTo>
                    <a:pt x="249" y="4"/>
                  </a:lnTo>
                  <a:lnTo>
                    <a:pt x="256" y="5"/>
                  </a:lnTo>
                  <a:lnTo>
                    <a:pt x="263" y="7"/>
                  </a:lnTo>
                  <a:lnTo>
                    <a:pt x="270" y="8"/>
                  </a:lnTo>
                  <a:lnTo>
                    <a:pt x="275" y="9"/>
                  </a:lnTo>
                  <a:lnTo>
                    <a:pt x="282" y="12"/>
                  </a:lnTo>
                  <a:lnTo>
                    <a:pt x="286" y="13"/>
                  </a:lnTo>
                  <a:lnTo>
                    <a:pt x="290" y="16"/>
                  </a:lnTo>
                  <a:lnTo>
                    <a:pt x="293" y="19"/>
                  </a:lnTo>
                  <a:lnTo>
                    <a:pt x="296" y="20"/>
                  </a:lnTo>
                  <a:lnTo>
                    <a:pt x="299" y="23"/>
                  </a:lnTo>
                  <a:lnTo>
                    <a:pt x="300" y="25"/>
                  </a:lnTo>
                  <a:lnTo>
                    <a:pt x="301" y="29"/>
                  </a:lnTo>
                  <a:lnTo>
                    <a:pt x="301" y="33"/>
                  </a:lnTo>
                  <a:lnTo>
                    <a:pt x="303" y="40"/>
                  </a:lnTo>
                  <a:lnTo>
                    <a:pt x="303" y="47"/>
                  </a:lnTo>
                  <a:lnTo>
                    <a:pt x="303" y="54"/>
                  </a:lnTo>
                  <a:lnTo>
                    <a:pt x="301" y="63"/>
                  </a:lnTo>
                  <a:lnTo>
                    <a:pt x="301" y="73"/>
                  </a:lnTo>
                  <a:lnTo>
                    <a:pt x="300" y="83"/>
                  </a:lnTo>
                  <a:lnTo>
                    <a:pt x="299" y="96"/>
                  </a:lnTo>
                  <a:lnTo>
                    <a:pt x="296" y="109"/>
                  </a:lnTo>
                  <a:lnTo>
                    <a:pt x="294" y="123"/>
                  </a:lnTo>
                  <a:lnTo>
                    <a:pt x="292" y="137"/>
                  </a:lnTo>
                  <a:lnTo>
                    <a:pt x="290" y="150"/>
                  </a:lnTo>
                  <a:lnTo>
                    <a:pt x="288" y="166"/>
                  </a:lnTo>
                  <a:lnTo>
                    <a:pt x="286" y="181"/>
                  </a:lnTo>
                  <a:lnTo>
                    <a:pt x="285" y="196"/>
                  </a:lnTo>
                  <a:lnTo>
                    <a:pt x="282" y="213"/>
                  </a:lnTo>
                  <a:lnTo>
                    <a:pt x="281" y="229"/>
                  </a:lnTo>
                  <a:lnTo>
                    <a:pt x="276" y="246"/>
                  </a:lnTo>
                  <a:lnTo>
                    <a:pt x="274" y="264"/>
                  </a:lnTo>
                  <a:lnTo>
                    <a:pt x="270" y="283"/>
                  </a:lnTo>
                  <a:lnTo>
                    <a:pt x="264" y="303"/>
                  </a:lnTo>
                  <a:lnTo>
                    <a:pt x="260" y="322"/>
                  </a:lnTo>
                  <a:lnTo>
                    <a:pt x="254" y="343"/>
                  </a:lnTo>
                  <a:lnTo>
                    <a:pt x="247" y="362"/>
                  </a:lnTo>
                  <a:lnTo>
                    <a:pt x="240" y="384"/>
                  </a:lnTo>
                  <a:lnTo>
                    <a:pt x="231" y="405"/>
                  </a:lnTo>
                  <a:lnTo>
                    <a:pt x="222" y="426"/>
                  </a:lnTo>
                  <a:lnTo>
                    <a:pt x="211" y="448"/>
                  </a:lnTo>
                  <a:lnTo>
                    <a:pt x="199" y="470"/>
                  </a:lnTo>
                  <a:lnTo>
                    <a:pt x="187" y="491"/>
                  </a:lnTo>
                  <a:lnTo>
                    <a:pt x="173" y="513"/>
                  </a:lnTo>
                  <a:lnTo>
                    <a:pt x="157" y="535"/>
                  </a:lnTo>
                  <a:lnTo>
                    <a:pt x="142" y="555"/>
                  </a:lnTo>
                  <a:lnTo>
                    <a:pt x="128" y="574"/>
                  </a:lnTo>
                  <a:lnTo>
                    <a:pt x="115" y="592"/>
                  </a:lnTo>
                  <a:lnTo>
                    <a:pt x="108" y="599"/>
                  </a:lnTo>
                  <a:lnTo>
                    <a:pt x="101" y="607"/>
                  </a:lnTo>
                  <a:lnTo>
                    <a:pt x="94" y="616"/>
                  </a:lnTo>
                  <a:lnTo>
                    <a:pt x="87" y="622"/>
                  </a:lnTo>
                  <a:lnTo>
                    <a:pt x="81" y="629"/>
                  </a:lnTo>
                  <a:lnTo>
                    <a:pt x="74" y="635"/>
                  </a:lnTo>
                  <a:lnTo>
                    <a:pt x="67" y="642"/>
                  </a:lnTo>
                  <a:lnTo>
                    <a:pt x="62" y="647"/>
                  </a:lnTo>
                  <a:lnTo>
                    <a:pt x="55" y="653"/>
                  </a:lnTo>
                  <a:lnTo>
                    <a:pt x="49" y="657"/>
                  </a:lnTo>
                  <a:lnTo>
                    <a:pt x="44" y="663"/>
                  </a:lnTo>
                  <a:lnTo>
                    <a:pt x="38" y="667"/>
                  </a:lnTo>
                  <a:lnTo>
                    <a:pt x="33" y="670"/>
                  </a:lnTo>
                  <a:lnTo>
                    <a:pt x="27" y="674"/>
                  </a:lnTo>
                  <a:lnTo>
                    <a:pt x="23" y="676"/>
                  </a:lnTo>
                  <a:lnTo>
                    <a:pt x="19" y="679"/>
                  </a:lnTo>
                  <a:lnTo>
                    <a:pt x="15" y="681"/>
                  </a:lnTo>
                  <a:lnTo>
                    <a:pt x="12" y="682"/>
                  </a:lnTo>
                  <a:lnTo>
                    <a:pt x="9" y="683"/>
                  </a:lnTo>
                  <a:lnTo>
                    <a:pt x="7" y="685"/>
                  </a:lnTo>
                  <a:lnTo>
                    <a:pt x="4" y="686"/>
                  </a:lnTo>
                  <a:lnTo>
                    <a:pt x="2" y="686"/>
                  </a:lnTo>
                  <a:lnTo>
                    <a:pt x="1" y="686"/>
                  </a:lnTo>
                  <a:lnTo>
                    <a:pt x="0" y="685"/>
                  </a:lnTo>
                  <a:lnTo>
                    <a:pt x="0" y="68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9"/>
            <p:cNvSpPr/>
            <p:nvPr/>
          </p:nvSpPr>
          <p:spPr bwMode="auto">
            <a:xfrm>
              <a:off x="3708400" y="112713"/>
              <a:ext cx="477837" cy="96838"/>
            </a:xfrm>
            <a:custGeom>
              <a:avLst/>
              <a:gdLst>
                <a:gd name="T0" fmla="*/ 519 w 604"/>
                <a:gd name="T1" fmla="*/ 2 h 122"/>
                <a:gd name="T2" fmla="*/ 540 w 604"/>
                <a:gd name="T3" fmla="*/ 4 h 122"/>
                <a:gd name="T4" fmla="*/ 558 w 604"/>
                <a:gd name="T5" fmla="*/ 10 h 122"/>
                <a:gd name="T6" fmla="*/ 573 w 604"/>
                <a:gd name="T7" fmla="*/ 17 h 122"/>
                <a:gd name="T8" fmla="*/ 587 w 604"/>
                <a:gd name="T9" fmla="*/ 28 h 122"/>
                <a:gd name="T10" fmla="*/ 595 w 604"/>
                <a:gd name="T11" fmla="*/ 38 h 122"/>
                <a:gd name="T12" fmla="*/ 601 w 604"/>
                <a:gd name="T13" fmla="*/ 44 h 122"/>
                <a:gd name="T14" fmla="*/ 604 w 604"/>
                <a:gd name="T15" fmla="*/ 50 h 122"/>
                <a:gd name="T16" fmla="*/ 604 w 604"/>
                <a:gd name="T17" fmla="*/ 53 h 122"/>
                <a:gd name="T18" fmla="*/ 604 w 604"/>
                <a:gd name="T19" fmla="*/ 56 h 122"/>
                <a:gd name="T20" fmla="*/ 602 w 604"/>
                <a:gd name="T21" fmla="*/ 58 h 122"/>
                <a:gd name="T22" fmla="*/ 598 w 604"/>
                <a:gd name="T23" fmla="*/ 61 h 122"/>
                <a:gd name="T24" fmla="*/ 591 w 604"/>
                <a:gd name="T25" fmla="*/ 64 h 122"/>
                <a:gd name="T26" fmla="*/ 580 w 604"/>
                <a:gd name="T27" fmla="*/ 67 h 122"/>
                <a:gd name="T28" fmla="*/ 563 w 604"/>
                <a:gd name="T29" fmla="*/ 68 h 122"/>
                <a:gd name="T30" fmla="*/ 550 w 604"/>
                <a:gd name="T31" fmla="*/ 68 h 122"/>
                <a:gd name="T32" fmla="*/ 537 w 604"/>
                <a:gd name="T33" fmla="*/ 68 h 122"/>
                <a:gd name="T34" fmla="*/ 525 w 604"/>
                <a:gd name="T35" fmla="*/ 68 h 122"/>
                <a:gd name="T36" fmla="*/ 509 w 604"/>
                <a:gd name="T37" fmla="*/ 68 h 122"/>
                <a:gd name="T38" fmla="*/ 494 w 604"/>
                <a:gd name="T39" fmla="*/ 68 h 122"/>
                <a:gd name="T40" fmla="*/ 476 w 604"/>
                <a:gd name="T41" fmla="*/ 69 h 122"/>
                <a:gd name="T42" fmla="*/ 458 w 604"/>
                <a:gd name="T43" fmla="*/ 69 h 122"/>
                <a:gd name="T44" fmla="*/ 437 w 604"/>
                <a:gd name="T45" fmla="*/ 71 h 122"/>
                <a:gd name="T46" fmla="*/ 417 w 604"/>
                <a:gd name="T47" fmla="*/ 74 h 122"/>
                <a:gd name="T48" fmla="*/ 393 w 604"/>
                <a:gd name="T49" fmla="*/ 75 h 122"/>
                <a:gd name="T50" fmla="*/ 368 w 604"/>
                <a:gd name="T51" fmla="*/ 78 h 122"/>
                <a:gd name="T52" fmla="*/ 341 w 604"/>
                <a:gd name="T53" fmla="*/ 82 h 122"/>
                <a:gd name="T54" fmla="*/ 311 w 604"/>
                <a:gd name="T55" fmla="*/ 86 h 122"/>
                <a:gd name="T56" fmla="*/ 281 w 604"/>
                <a:gd name="T57" fmla="*/ 90 h 122"/>
                <a:gd name="T58" fmla="*/ 249 w 604"/>
                <a:gd name="T59" fmla="*/ 94 h 122"/>
                <a:gd name="T60" fmla="*/ 215 w 604"/>
                <a:gd name="T61" fmla="*/ 98 h 122"/>
                <a:gd name="T62" fmla="*/ 179 w 604"/>
                <a:gd name="T63" fmla="*/ 104 h 122"/>
                <a:gd name="T64" fmla="*/ 145 w 604"/>
                <a:gd name="T65" fmla="*/ 108 h 122"/>
                <a:gd name="T66" fmla="*/ 115 w 604"/>
                <a:gd name="T67" fmla="*/ 112 h 122"/>
                <a:gd name="T68" fmla="*/ 89 w 604"/>
                <a:gd name="T69" fmla="*/ 115 h 122"/>
                <a:gd name="T70" fmla="*/ 64 w 604"/>
                <a:gd name="T71" fmla="*/ 118 h 122"/>
                <a:gd name="T72" fmla="*/ 42 w 604"/>
                <a:gd name="T73" fmla="*/ 121 h 122"/>
                <a:gd name="T74" fmla="*/ 24 w 604"/>
                <a:gd name="T75" fmla="*/ 122 h 122"/>
                <a:gd name="T76" fmla="*/ 7 w 604"/>
                <a:gd name="T77" fmla="*/ 122 h 122"/>
                <a:gd name="T78" fmla="*/ 0 w 604"/>
                <a:gd name="T79" fmla="*/ 80 h 122"/>
                <a:gd name="T80" fmla="*/ 22 w 604"/>
                <a:gd name="T81" fmla="*/ 79 h 122"/>
                <a:gd name="T82" fmla="*/ 49 w 604"/>
                <a:gd name="T83" fmla="*/ 78 h 122"/>
                <a:gd name="T84" fmla="*/ 78 w 604"/>
                <a:gd name="T85" fmla="*/ 75 h 122"/>
                <a:gd name="T86" fmla="*/ 109 w 604"/>
                <a:gd name="T87" fmla="*/ 71 h 122"/>
                <a:gd name="T88" fmla="*/ 145 w 604"/>
                <a:gd name="T89" fmla="*/ 65 h 122"/>
                <a:gd name="T90" fmla="*/ 186 w 604"/>
                <a:gd name="T91" fmla="*/ 58 h 122"/>
                <a:gd name="T92" fmla="*/ 227 w 604"/>
                <a:gd name="T93" fmla="*/ 49 h 122"/>
                <a:gd name="T94" fmla="*/ 274 w 604"/>
                <a:gd name="T95" fmla="*/ 39 h 122"/>
                <a:gd name="T96" fmla="*/ 318 w 604"/>
                <a:gd name="T97" fmla="*/ 28 h 122"/>
                <a:gd name="T98" fmla="*/ 360 w 604"/>
                <a:gd name="T99" fmla="*/ 20 h 122"/>
                <a:gd name="T100" fmla="*/ 396 w 604"/>
                <a:gd name="T101" fmla="*/ 13 h 122"/>
                <a:gd name="T102" fmla="*/ 426 w 604"/>
                <a:gd name="T103" fmla="*/ 7 h 122"/>
                <a:gd name="T104" fmla="*/ 454 w 604"/>
                <a:gd name="T105" fmla="*/ 3 h 122"/>
                <a:gd name="T106" fmla="*/ 476 w 604"/>
                <a:gd name="T107" fmla="*/ 2 h 122"/>
                <a:gd name="T108" fmla="*/ 494 w 604"/>
                <a:gd name="T109" fmla="*/ 0 h 122"/>
                <a:gd name="T110" fmla="*/ 508 w 604"/>
                <a:gd name="T111" fmla="*/ 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4" h="122">
                  <a:moveTo>
                    <a:pt x="508" y="2"/>
                  </a:moveTo>
                  <a:lnTo>
                    <a:pt x="519" y="2"/>
                  </a:lnTo>
                  <a:lnTo>
                    <a:pt x="530" y="3"/>
                  </a:lnTo>
                  <a:lnTo>
                    <a:pt x="540" y="4"/>
                  </a:lnTo>
                  <a:lnTo>
                    <a:pt x="550" y="7"/>
                  </a:lnTo>
                  <a:lnTo>
                    <a:pt x="558" y="10"/>
                  </a:lnTo>
                  <a:lnTo>
                    <a:pt x="566" y="13"/>
                  </a:lnTo>
                  <a:lnTo>
                    <a:pt x="573" y="17"/>
                  </a:lnTo>
                  <a:lnTo>
                    <a:pt x="581" y="22"/>
                  </a:lnTo>
                  <a:lnTo>
                    <a:pt x="587" y="28"/>
                  </a:lnTo>
                  <a:lnTo>
                    <a:pt x="591" y="33"/>
                  </a:lnTo>
                  <a:lnTo>
                    <a:pt x="595" y="38"/>
                  </a:lnTo>
                  <a:lnTo>
                    <a:pt x="598" y="42"/>
                  </a:lnTo>
                  <a:lnTo>
                    <a:pt x="601" y="44"/>
                  </a:lnTo>
                  <a:lnTo>
                    <a:pt x="602" y="47"/>
                  </a:lnTo>
                  <a:lnTo>
                    <a:pt x="604" y="50"/>
                  </a:lnTo>
                  <a:lnTo>
                    <a:pt x="604" y="51"/>
                  </a:lnTo>
                  <a:lnTo>
                    <a:pt x="604" y="53"/>
                  </a:lnTo>
                  <a:lnTo>
                    <a:pt x="604" y="54"/>
                  </a:lnTo>
                  <a:lnTo>
                    <a:pt x="604" y="56"/>
                  </a:lnTo>
                  <a:lnTo>
                    <a:pt x="602" y="57"/>
                  </a:lnTo>
                  <a:lnTo>
                    <a:pt x="602" y="58"/>
                  </a:lnTo>
                  <a:lnTo>
                    <a:pt x="601" y="60"/>
                  </a:lnTo>
                  <a:lnTo>
                    <a:pt x="598" y="61"/>
                  </a:lnTo>
                  <a:lnTo>
                    <a:pt x="595" y="62"/>
                  </a:lnTo>
                  <a:lnTo>
                    <a:pt x="591" y="64"/>
                  </a:lnTo>
                  <a:lnTo>
                    <a:pt x="586" y="65"/>
                  </a:lnTo>
                  <a:lnTo>
                    <a:pt x="580" y="67"/>
                  </a:lnTo>
                  <a:lnTo>
                    <a:pt x="572" y="67"/>
                  </a:lnTo>
                  <a:lnTo>
                    <a:pt x="563" y="68"/>
                  </a:lnTo>
                  <a:lnTo>
                    <a:pt x="554" y="68"/>
                  </a:lnTo>
                  <a:lnTo>
                    <a:pt x="550" y="68"/>
                  </a:lnTo>
                  <a:lnTo>
                    <a:pt x="543" y="68"/>
                  </a:lnTo>
                  <a:lnTo>
                    <a:pt x="537" y="68"/>
                  </a:lnTo>
                  <a:lnTo>
                    <a:pt x="532" y="68"/>
                  </a:lnTo>
                  <a:lnTo>
                    <a:pt x="525" y="68"/>
                  </a:lnTo>
                  <a:lnTo>
                    <a:pt x="518" y="68"/>
                  </a:lnTo>
                  <a:lnTo>
                    <a:pt x="509" y="68"/>
                  </a:lnTo>
                  <a:lnTo>
                    <a:pt x="502" y="68"/>
                  </a:lnTo>
                  <a:lnTo>
                    <a:pt x="494" y="68"/>
                  </a:lnTo>
                  <a:lnTo>
                    <a:pt x="486" y="69"/>
                  </a:lnTo>
                  <a:lnTo>
                    <a:pt x="476" y="69"/>
                  </a:lnTo>
                  <a:lnTo>
                    <a:pt x="468" y="69"/>
                  </a:lnTo>
                  <a:lnTo>
                    <a:pt x="458" y="69"/>
                  </a:lnTo>
                  <a:lnTo>
                    <a:pt x="449" y="71"/>
                  </a:lnTo>
                  <a:lnTo>
                    <a:pt x="437" y="71"/>
                  </a:lnTo>
                  <a:lnTo>
                    <a:pt x="428" y="72"/>
                  </a:lnTo>
                  <a:lnTo>
                    <a:pt x="417" y="74"/>
                  </a:lnTo>
                  <a:lnTo>
                    <a:pt x="404" y="74"/>
                  </a:lnTo>
                  <a:lnTo>
                    <a:pt x="393" y="75"/>
                  </a:lnTo>
                  <a:lnTo>
                    <a:pt x="381" y="76"/>
                  </a:lnTo>
                  <a:lnTo>
                    <a:pt x="368" y="78"/>
                  </a:lnTo>
                  <a:lnTo>
                    <a:pt x="354" y="80"/>
                  </a:lnTo>
                  <a:lnTo>
                    <a:pt x="341" y="82"/>
                  </a:lnTo>
                  <a:lnTo>
                    <a:pt x="327" y="83"/>
                  </a:lnTo>
                  <a:lnTo>
                    <a:pt x="311" y="86"/>
                  </a:lnTo>
                  <a:lnTo>
                    <a:pt x="296" y="87"/>
                  </a:lnTo>
                  <a:lnTo>
                    <a:pt x="281" y="90"/>
                  </a:lnTo>
                  <a:lnTo>
                    <a:pt x="264" y="92"/>
                  </a:lnTo>
                  <a:lnTo>
                    <a:pt x="249" y="94"/>
                  </a:lnTo>
                  <a:lnTo>
                    <a:pt x="231" y="97"/>
                  </a:lnTo>
                  <a:lnTo>
                    <a:pt x="215" y="98"/>
                  </a:lnTo>
                  <a:lnTo>
                    <a:pt x="197" y="101"/>
                  </a:lnTo>
                  <a:lnTo>
                    <a:pt x="179" y="104"/>
                  </a:lnTo>
                  <a:lnTo>
                    <a:pt x="162" y="105"/>
                  </a:lnTo>
                  <a:lnTo>
                    <a:pt x="145" y="108"/>
                  </a:lnTo>
                  <a:lnTo>
                    <a:pt x="130" y="110"/>
                  </a:lnTo>
                  <a:lnTo>
                    <a:pt x="115" y="112"/>
                  </a:lnTo>
                  <a:lnTo>
                    <a:pt x="101" y="114"/>
                  </a:lnTo>
                  <a:lnTo>
                    <a:pt x="89" y="115"/>
                  </a:lnTo>
                  <a:lnTo>
                    <a:pt x="75" y="116"/>
                  </a:lnTo>
                  <a:lnTo>
                    <a:pt x="64" y="118"/>
                  </a:lnTo>
                  <a:lnTo>
                    <a:pt x="53" y="119"/>
                  </a:lnTo>
                  <a:lnTo>
                    <a:pt x="42" y="121"/>
                  </a:lnTo>
                  <a:lnTo>
                    <a:pt x="32" y="121"/>
                  </a:lnTo>
                  <a:lnTo>
                    <a:pt x="24" y="122"/>
                  </a:lnTo>
                  <a:lnTo>
                    <a:pt x="15" y="122"/>
                  </a:lnTo>
                  <a:lnTo>
                    <a:pt x="7" y="122"/>
                  </a:lnTo>
                  <a:lnTo>
                    <a:pt x="0" y="122"/>
                  </a:lnTo>
                  <a:lnTo>
                    <a:pt x="0" y="80"/>
                  </a:lnTo>
                  <a:lnTo>
                    <a:pt x="11" y="80"/>
                  </a:lnTo>
                  <a:lnTo>
                    <a:pt x="22" y="79"/>
                  </a:lnTo>
                  <a:lnTo>
                    <a:pt x="35" y="79"/>
                  </a:lnTo>
                  <a:lnTo>
                    <a:pt x="49" y="78"/>
                  </a:lnTo>
                  <a:lnTo>
                    <a:pt x="62" y="76"/>
                  </a:lnTo>
                  <a:lnTo>
                    <a:pt x="78" y="75"/>
                  </a:lnTo>
                  <a:lnTo>
                    <a:pt x="93" y="74"/>
                  </a:lnTo>
                  <a:lnTo>
                    <a:pt x="109" y="71"/>
                  </a:lnTo>
                  <a:lnTo>
                    <a:pt x="127" y="68"/>
                  </a:lnTo>
                  <a:lnTo>
                    <a:pt x="145" y="65"/>
                  </a:lnTo>
                  <a:lnTo>
                    <a:pt x="165" y="61"/>
                  </a:lnTo>
                  <a:lnTo>
                    <a:pt x="186" y="58"/>
                  </a:lnTo>
                  <a:lnTo>
                    <a:pt x="206" y="54"/>
                  </a:lnTo>
                  <a:lnTo>
                    <a:pt x="227" y="49"/>
                  </a:lnTo>
                  <a:lnTo>
                    <a:pt x="251" y="44"/>
                  </a:lnTo>
                  <a:lnTo>
                    <a:pt x="274" y="39"/>
                  </a:lnTo>
                  <a:lnTo>
                    <a:pt x="296" y="33"/>
                  </a:lnTo>
                  <a:lnTo>
                    <a:pt x="318" y="28"/>
                  </a:lnTo>
                  <a:lnTo>
                    <a:pt x="339" y="24"/>
                  </a:lnTo>
                  <a:lnTo>
                    <a:pt x="360" y="20"/>
                  </a:lnTo>
                  <a:lnTo>
                    <a:pt x="378" y="15"/>
                  </a:lnTo>
                  <a:lnTo>
                    <a:pt x="396" y="13"/>
                  </a:lnTo>
                  <a:lnTo>
                    <a:pt x="411" y="10"/>
                  </a:lnTo>
                  <a:lnTo>
                    <a:pt x="426" y="7"/>
                  </a:lnTo>
                  <a:lnTo>
                    <a:pt x="440" y="4"/>
                  </a:lnTo>
                  <a:lnTo>
                    <a:pt x="454" y="3"/>
                  </a:lnTo>
                  <a:lnTo>
                    <a:pt x="465" y="2"/>
                  </a:lnTo>
                  <a:lnTo>
                    <a:pt x="476" y="2"/>
                  </a:lnTo>
                  <a:lnTo>
                    <a:pt x="486" y="0"/>
                  </a:lnTo>
                  <a:lnTo>
                    <a:pt x="494" y="0"/>
                  </a:lnTo>
                  <a:lnTo>
                    <a:pt x="501" y="0"/>
                  </a:lnTo>
                  <a:lnTo>
                    <a:pt x="508" y="2"/>
                  </a:lnTo>
                  <a:lnTo>
                    <a:pt x="508" y="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0"/>
            <p:cNvSpPr/>
            <p:nvPr/>
          </p:nvSpPr>
          <p:spPr bwMode="auto">
            <a:xfrm>
              <a:off x="3725863" y="330200"/>
              <a:ext cx="74612" cy="260350"/>
            </a:xfrm>
            <a:custGeom>
              <a:avLst/>
              <a:gdLst>
                <a:gd name="T0" fmla="*/ 5 w 92"/>
                <a:gd name="T1" fmla="*/ 2 h 328"/>
                <a:gd name="T2" fmla="*/ 9 w 92"/>
                <a:gd name="T3" fmla="*/ 0 h 328"/>
                <a:gd name="T4" fmla="*/ 19 w 92"/>
                <a:gd name="T5" fmla="*/ 0 h 328"/>
                <a:gd name="T6" fmla="*/ 36 w 92"/>
                <a:gd name="T7" fmla="*/ 0 h 328"/>
                <a:gd name="T8" fmla="*/ 56 w 92"/>
                <a:gd name="T9" fmla="*/ 4 h 328"/>
                <a:gd name="T10" fmla="*/ 72 w 92"/>
                <a:gd name="T11" fmla="*/ 27 h 328"/>
                <a:gd name="T12" fmla="*/ 77 w 92"/>
                <a:gd name="T13" fmla="*/ 63 h 328"/>
                <a:gd name="T14" fmla="*/ 81 w 92"/>
                <a:gd name="T15" fmla="*/ 96 h 328"/>
                <a:gd name="T16" fmla="*/ 84 w 92"/>
                <a:gd name="T17" fmla="*/ 128 h 328"/>
                <a:gd name="T18" fmla="*/ 87 w 92"/>
                <a:gd name="T19" fmla="*/ 157 h 328"/>
                <a:gd name="T20" fmla="*/ 90 w 92"/>
                <a:gd name="T21" fmla="*/ 182 h 328"/>
                <a:gd name="T22" fmla="*/ 91 w 92"/>
                <a:gd name="T23" fmla="*/ 206 h 328"/>
                <a:gd name="T24" fmla="*/ 92 w 92"/>
                <a:gd name="T25" fmla="*/ 227 h 328"/>
                <a:gd name="T26" fmla="*/ 92 w 92"/>
                <a:gd name="T27" fmla="*/ 247 h 328"/>
                <a:gd name="T28" fmla="*/ 91 w 92"/>
                <a:gd name="T29" fmla="*/ 265 h 328"/>
                <a:gd name="T30" fmla="*/ 91 w 92"/>
                <a:gd name="T31" fmla="*/ 280 h 328"/>
                <a:gd name="T32" fmla="*/ 90 w 92"/>
                <a:gd name="T33" fmla="*/ 294 h 328"/>
                <a:gd name="T34" fmla="*/ 88 w 92"/>
                <a:gd name="T35" fmla="*/ 305 h 328"/>
                <a:gd name="T36" fmla="*/ 88 w 92"/>
                <a:gd name="T37" fmla="*/ 313 h 328"/>
                <a:gd name="T38" fmla="*/ 87 w 92"/>
                <a:gd name="T39" fmla="*/ 320 h 328"/>
                <a:gd name="T40" fmla="*/ 85 w 92"/>
                <a:gd name="T41" fmla="*/ 323 h 328"/>
                <a:gd name="T42" fmla="*/ 83 w 92"/>
                <a:gd name="T43" fmla="*/ 325 h 328"/>
                <a:gd name="T44" fmla="*/ 79 w 92"/>
                <a:gd name="T45" fmla="*/ 327 h 328"/>
                <a:gd name="T46" fmla="*/ 74 w 92"/>
                <a:gd name="T47" fmla="*/ 327 h 328"/>
                <a:gd name="T48" fmla="*/ 70 w 92"/>
                <a:gd name="T49" fmla="*/ 325 h 328"/>
                <a:gd name="T50" fmla="*/ 67 w 92"/>
                <a:gd name="T51" fmla="*/ 323 h 328"/>
                <a:gd name="T52" fmla="*/ 66 w 92"/>
                <a:gd name="T53" fmla="*/ 319 h 328"/>
                <a:gd name="T54" fmla="*/ 65 w 92"/>
                <a:gd name="T55" fmla="*/ 312 h 328"/>
                <a:gd name="T56" fmla="*/ 62 w 92"/>
                <a:gd name="T57" fmla="*/ 303 h 328"/>
                <a:gd name="T58" fmla="*/ 59 w 92"/>
                <a:gd name="T59" fmla="*/ 291 h 328"/>
                <a:gd name="T60" fmla="*/ 56 w 92"/>
                <a:gd name="T61" fmla="*/ 277 h 328"/>
                <a:gd name="T62" fmla="*/ 54 w 92"/>
                <a:gd name="T63" fmla="*/ 260 h 328"/>
                <a:gd name="T64" fmla="*/ 51 w 92"/>
                <a:gd name="T65" fmla="*/ 242 h 328"/>
                <a:gd name="T66" fmla="*/ 47 w 92"/>
                <a:gd name="T67" fmla="*/ 212 h 328"/>
                <a:gd name="T68" fmla="*/ 40 w 92"/>
                <a:gd name="T69" fmla="*/ 172 h 328"/>
                <a:gd name="T70" fmla="*/ 30 w 92"/>
                <a:gd name="T71" fmla="*/ 133 h 328"/>
                <a:gd name="T72" fmla="*/ 20 w 92"/>
                <a:gd name="T73" fmla="*/ 96 h 328"/>
                <a:gd name="T74" fmla="*/ 12 w 92"/>
                <a:gd name="T75" fmla="*/ 69 h 328"/>
                <a:gd name="T76" fmla="*/ 8 w 92"/>
                <a:gd name="T77" fmla="*/ 54 h 328"/>
                <a:gd name="T78" fmla="*/ 4 w 92"/>
                <a:gd name="T79" fmla="*/ 40 h 328"/>
                <a:gd name="T80" fmla="*/ 1 w 92"/>
                <a:gd name="T81" fmla="*/ 29 h 328"/>
                <a:gd name="T82" fmla="*/ 0 w 92"/>
                <a:gd name="T83" fmla="*/ 20 h 328"/>
                <a:gd name="T84" fmla="*/ 0 w 92"/>
                <a:gd name="T85" fmla="*/ 13 h 328"/>
                <a:gd name="T86" fmla="*/ 1 w 92"/>
                <a:gd name="T87" fmla="*/ 7 h 328"/>
                <a:gd name="T88" fmla="*/ 2 w 92"/>
                <a:gd name="T89" fmla="*/ 4 h 328"/>
                <a:gd name="T90" fmla="*/ 4 w 92"/>
                <a:gd name="T91" fmla="*/ 3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328">
                  <a:moveTo>
                    <a:pt x="4" y="3"/>
                  </a:moveTo>
                  <a:lnTo>
                    <a:pt x="5" y="2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5" y="2"/>
                  </a:lnTo>
                  <a:lnTo>
                    <a:pt x="56" y="4"/>
                  </a:lnTo>
                  <a:lnTo>
                    <a:pt x="69" y="7"/>
                  </a:lnTo>
                  <a:lnTo>
                    <a:pt x="72" y="27"/>
                  </a:lnTo>
                  <a:lnTo>
                    <a:pt x="74" y="45"/>
                  </a:lnTo>
                  <a:lnTo>
                    <a:pt x="77" y="63"/>
                  </a:lnTo>
                  <a:lnTo>
                    <a:pt x="79" y="81"/>
                  </a:lnTo>
                  <a:lnTo>
                    <a:pt x="81" y="96"/>
                  </a:lnTo>
                  <a:lnTo>
                    <a:pt x="83" y="112"/>
                  </a:lnTo>
                  <a:lnTo>
                    <a:pt x="84" y="128"/>
                  </a:lnTo>
                  <a:lnTo>
                    <a:pt x="85" y="143"/>
                  </a:lnTo>
                  <a:lnTo>
                    <a:pt x="87" y="157"/>
                  </a:lnTo>
                  <a:lnTo>
                    <a:pt x="88" y="169"/>
                  </a:lnTo>
                  <a:lnTo>
                    <a:pt x="90" y="182"/>
                  </a:lnTo>
                  <a:lnTo>
                    <a:pt x="91" y="194"/>
                  </a:lnTo>
                  <a:lnTo>
                    <a:pt x="91" y="206"/>
                  </a:lnTo>
                  <a:lnTo>
                    <a:pt x="91" y="216"/>
                  </a:lnTo>
                  <a:lnTo>
                    <a:pt x="92" y="227"/>
                  </a:lnTo>
                  <a:lnTo>
                    <a:pt x="92" y="237"/>
                  </a:lnTo>
                  <a:lnTo>
                    <a:pt x="92" y="247"/>
                  </a:lnTo>
                  <a:lnTo>
                    <a:pt x="92" y="256"/>
                  </a:lnTo>
                  <a:lnTo>
                    <a:pt x="91" y="265"/>
                  </a:lnTo>
                  <a:lnTo>
                    <a:pt x="91" y="273"/>
                  </a:lnTo>
                  <a:lnTo>
                    <a:pt x="91" y="280"/>
                  </a:lnTo>
                  <a:lnTo>
                    <a:pt x="91" y="287"/>
                  </a:lnTo>
                  <a:lnTo>
                    <a:pt x="90" y="294"/>
                  </a:lnTo>
                  <a:lnTo>
                    <a:pt x="90" y="299"/>
                  </a:lnTo>
                  <a:lnTo>
                    <a:pt x="88" y="305"/>
                  </a:lnTo>
                  <a:lnTo>
                    <a:pt x="88" y="309"/>
                  </a:lnTo>
                  <a:lnTo>
                    <a:pt x="88" y="313"/>
                  </a:lnTo>
                  <a:lnTo>
                    <a:pt x="87" y="317"/>
                  </a:lnTo>
                  <a:lnTo>
                    <a:pt x="87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4"/>
                  </a:lnTo>
                  <a:lnTo>
                    <a:pt x="83" y="325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7" y="328"/>
                  </a:lnTo>
                  <a:lnTo>
                    <a:pt x="74" y="327"/>
                  </a:lnTo>
                  <a:lnTo>
                    <a:pt x="72" y="327"/>
                  </a:lnTo>
                  <a:lnTo>
                    <a:pt x="70" y="325"/>
                  </a:lnTo>
                  <a:lnTo>
                    <a:pt x="69" y="324"/>
                  </a:lnTo>
                  <a:lnTo>
                    <a:pt x="67" y="323"/>
                  </a:lnTo>
                  <a:lnTo>
                    <a:pt x="67" y="321"/>
                  </a:lnTo>
                  <a:lnTo>
                    <a:pt x="66" y="319"/>
                  </a:lnTo>
                  <a:lnTo>
                    <a:pt x="65" y="316"/>
                  </a:lnTo>
                  <a:lnTo>
                    <a:pt x="65" y="312"/>
                  </a:lnTo>
                  <a:lnTo>
                    <a:pt x="63" y="307"/>
                  </a:lnTo>
                  <a:lnTo>
                    <a:pt x="62" y="303"/>
                  </a:lnTo>
                  <a:lnTo>
                    <a:pt x="61" y="298"/>
                  </a:lnTo>
                  <a:lnTo>
                    <a:pt x="59" y="291"/>
                  </a:lnTo>
                  <a:lnTo>
                    <a:pt x="58" y="284"/>
                  </a:lnTo>
                  <a:lnTo>
                    <a:pt x="56" y="277"/>
                  </a:lnTo>
                  <a:lnTo>
                    <a:pt x="55" y="269"/>
                  </a:lnTo>
                  <a:lnTo>
                    <a:pt x="54" y="260"/>
                  </a:lnTo>
                  <a:lnTo>
                    <a:pt x="52" y="252"/>
                  </a:lnTo>
                  <a:lnTo>
                    <a:pt x="51" y="242"/>
                  </a:lnTo>
                  <a:lnTo>
                    <a:pt x="49" y="233"/>
                  </a:lnTo>
                  <a:lnTo>
                    <a:pt x="47" y="212"/>
                  </a:lnTo>
                  <a:lnTo>
                    <a:pt x="43" y="191"/>
                  </a:lnTo>
                  <a:lnTo>
                    <a:pt x="40" y="172"/>
                  </a:lnTo>
                  <a:lnTo>
                    <a:pt x="36" y="152"/>
                  </a:lnTo>
                  <a:lnTo>
                    <a:pt x="30" y="133"/>
                  </a:lnTo>
                  <a:lnTo>
                    <a:pt x="26" y="114"/>
                  </a:lnTo>
                  <a:lnTo>
                    <a:pt x="20" y="96"/>
                  </a:lnTo>
                  <a:lnTo>
                    <a:pt x="15" y="78"/>
                  </a:lnTo>
                  <a:lnTo>
                    <a:pt x="12" y="69"/>
                  </a:lnTo>
                  <a:lnTo>
                    <a:pt x="9" y="61"/>
                  </a:lnTo>
                  <a:lnTo>
                    <a:pt x="8" y="54"/>
                  </a:lnTo>
                  <a:lnTo>
                    <a:pt x="5" y="47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1" y="29"/>
                  </a:lnTo>
                  <a:lnTo>
                    <a:pt x="1" y="25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4" y="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1"/>
            <p:cNvSpPr/>
            <p:nvPr/>
          </p:nvSpPr>
          <p:spPr bwMode="auto">
            <a:xfrm>
              <a:off x="3757613" y="290513"/>
              <a:ext cx="374650" cy="211138"/>
            </a:xfrm>
            <a:custGeom>
              <a:avLst/>
              <a:gdLst>
                <a:gd name="T0" fmla="*/ 306 w 472"/>
                <a:gd name="T1" fmla="*/ 64 h 267"/>
                <a:gd name="T2" fmla="*/ 288 w 472"/>
                <a:gd name="T3" fmla="*/ 66 h 267"/>
                <a:gd name="T4" fmla="*/ 263 w 472"/>
                <a:gd name="T5" fmla="*/ 68 h 267"/>
                <a:gd name="T6" fmla="*/ 230 w 472"/>
                <a:gd name="T7" fmla="*/ 71 h 267"/>
                <a:gd name="T8" fmla="*/ 191 w 472"/>
                <a:gd name="T9" fmla="*/ 73 h 267"/>
                <a:gd name="T10" fmla="*/ 146 w 472"/>
                <a:gd name="T11" fmla="*/ 76 h 267"/>
                <a:gd name="T12" fmla="*/ 101 w 472"/>
                <a:gd name="T13" fmla="*/ 80 h 267"/>
                <a:gd name="T14" fmla="*/ 65 w 472"/>
                <a:gd name="T15" fmla="*/ 83 h 267"/>
                <a:gd name="T16" fmla="*/ 36 w 472"/>
                <a:gd name="T17" fmla="*/ 86 h 267"/>
                <a:gd name="T18" fmla="*/ 14 w 472"/>
                <a:gd name="T19" fmla="*/ 87 h 267"/>
                <a:gd name="T20" fmla="*/ 0 w 472"/>
                <a:gd name="T21" fmla="*/ 87 h 267"/>
                <a:gd name="T22" fmla="*/ 78 w 472"/>
                <a:gd name="T23" fmla="*/ 48 h 267"/>
                <a:gd name="T24" fmla="*/ 157 w 472"/>
                <a:gd name="T25" fmla="*/ 42 h 267"/>
                <a:gd name="T26" fmla="*/ 225 w 472"/>
                <a:gd name="T27" fmla="*/ 32 h 267"/>
                <a:gd name="T28" fmla="*/ 258 w 472"/>
                <a:gd name="T29" fmla="*/ 26 h 267"/>
                <a:gd name="T30" fmla="*/ 284 w 472"/>
                <a:gd name="T31" fmla="*/ 22 h 267"/>
                <a:gd name="T32" fmla="*/ 305 w 472"/>
                <a:gd name="T33" fmla="*/ 17 h 267"/>
                <a:gd name="T34" fmla="*/ 319 w 472"/>
                <a:gd name="T35" fmla="*/ 12 h 267"/>
                <a:gd name="T36" fmla="*/ 327 w 472"/>
                <a:gd name="T37" fmla="*/ 8 h 267"/>
                <a:gd name="T38" fmla="*/ 346 w 472"/>
                <a:gd name="T39" fmla="*/ 0 h 267"/>
                <a:gd name="T40" fmla="*/ 359 w 472"/>
                <a:gd name="T41" fmla="*/ 0 h 267"/>
                <a:gd name="T42" fmla="*/ 380 w 472"/>
                <a:gd name="T43" fmla="*/ 6 h 267"/>
                <a:gd name="T44" fmla="*/ 410 w 472"/>
                <a:gd name="T45" fmla="*/ 21 h 267"/>
                <a:gd name="T46" fmla="*/ 435 w 472"/>
                <a:gd name="T47" fmla="*/ 36 h 267"/>
                <a:gd name="T48" fmla="*/ 450 w 472"/>
                <a:gd name="T49" fmla="*/ 46 h 267"/>
                <a:gd name="T50" fmla="*/ 461 w 472"/>
                <a:gd name="T51" fmla="*/ 54 h 267"/>
                <a:gd name="T52" fmla="*/ 468 w 472"/>
                <a:gd name="T53" fmla="*/ 61 h 267"/>
                <a:gd name="T54" fmla="*/ 472 w 472"/>
                <a:gd name="T55" fmla="*/ 66 h 267"/>
                <a:gd name="T56" fmla="*/ 472 w 472"/>
                <a:gd name="T57" fmla="*/ 75 h 267"/>
                <a:gd name="T58" fmla="*/ 465 w 472"/>
                <a:gd name="T59" fmla="*/ 86 h 267"/>
                <a:gd name="T60" fmla="*/ 449 w 472"/>
                <a:gd name="T61" fmla="*/ 94 h 267"/>
                <a:gd name="T62" fmla="*/ 435 w 472"/>
                <a:gd name="T63" fmla="*/ 101 h 267"/>
                <a:gd name="T64" fmla="*/ 421 w 472"/>
                <a:gd name="T65" fmla="*/ 118 h 267"/>
                <a:gd name="T66" fmla="*/ 406 w 472"/>
                <a:gd name="T67" fmla="*/ 145 h 267"/>
                <a:gd name="T68" fmla="*/ 388 w 472"/>
                <a:gd name="T69" fmla="*/ 183 h 267"/>
                <a:gd name="T70" fmla="*/ 370 w 472"/>
                <a:gd name="T71" fmla="*/ 230 h 267"/>
                <a:gd name="T72" fmla="*/ 297 w 472"/>
                <a:gd name="T73" fmla="*/ 267 h 267"/>
                <a:gd name="T74" fmla="*/ 317 w 472"/>
                <a:gd name="T75" fmla="*/ 202 h 267"/>
                <a:gd name="T76" fmla="*/ 333 w 472"/>
                <a:gd name="T77" fmla="*/ 151 h 267"/>
                <a:gd name="T78" fmla="*/ 344 w 472"/>
                <a:gd name="T79" fmla="*/ 111 h 267"/>
                <a:gd name="T80" fmla="*/ 349 w 472"/>
                <a:gd name="T81" fmla="*/ 83 h 267"/>
                <a:gd name="T82" fmla="*/ 351 w 472"/>
                <a:gd name="T83" fmla="*/ 68 h 267"/>
                <a:gd name="T84" fmla="*/ 345 w 472"/>
                <a:gd name="T85" fmla="*/ 64 h 267"/>
                <a:gd name="T86" fmla="*/ 334 w 472"/>
                <a:gd name="T87" fmla="*/ 61 h 267"/>
                <a:gd name="T88" fmla="*/ 316 w 472"/>
                <a:gd name="T89" fmla="*/ 6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267">
                  <a:moveTo>
                    <a:pt x="316" y="62"/>
                  </a:moveTo>
                  <a:lnTo>
                    <a:pt x="312" y="62"/>
                  </a:lnTo>
                  <a:lnTo>
                    <a:pt x="306" y="64"/>
                  </a:lnTo>
                  <a:lnTo>
                    <a:pt x="301" y="65"/>
                  </a:lnTo>
                  <a:lnTo>
                    <a:pt x="295" y="65"/>
                  </a:lnTo>
                  <a:lnTo>
                    <a:pt x="288" y="66"/>
                  </a:lnTo>
                  <a:lnTo>
                    <a:pt x="280" y="66"/>
                  </a:lnTo>
                  <a:lnTo>
                    <a:pt x="272" y="68"/>
                  </a:lnTo>
                  <a:lnTo>
                    <a:pt x="263" y="68"/>
                  </a:lnTo>
                  <a:lnTo>
                    <a:pt x="254" y="69"/>
                  </a:lnTo>
                  <a:lnTo>
                    <a:pt x="243" y="71"/>
                  </a:lnTo>
                  <a:lnTo>
                    <a:pt x="230" y="71"/>
                  </a:lnTo>
                  <a:lnTo>
                    <a:pt x="219" y="72"/>
                  </a:lnTo>
                  <a:lnTo>
                    <a:pt x="205" y="72"/>
                  </a:lnTo>
                  <a:lnTo>
                    <a:pt x="191" y="73"/>
                  </a:lnTo>
                  <a:lnTo>
                    <a:pt x="178" y="73"/>
                  </a:lnTo>
                  <a:lnTo>
                    <a:pt x="161" y="75"/>
                  </a:lnTo>
                  <a:lnTo>
                    <a:pt x="146" y="76"/>
                  </a:lnTo>
                  <a:lnTo>
                    <a:pt x="130" y="78"/>
                  </a:lnTo>
                  <a:lnTo>
                    <a:pt x="115" y="79"/>
                  </a:lnTo>
                  <a:lnTo>
                    <a:pt x="101" y="80"/>
                  </a:lnTo>
                  <a:lnTo>
                    <a:pt x="89" y="82"/>
                  </a:lnTo>
                  <a:lnTo>
                    <a:pt x="76" y="83"/>
                  </a:lnTo>
                  <a:lnTo>
                    <a:pt x="65" y="83"/>
                  </a:lnTo>
                  <a:lnTo>
                    <a:pt x="54" y="84"/>
                  </a:lnTo>
                  <a:lnTo>
                    <a:pt x="45" y="84"/>
                  </a:lnTo>
                  <a:lnTo>
                    <a:pt x="36" y="86"/>
                  </a:lnTo>
                  <a:lnTo>
                    <a:pt x="28" y="86"/>
                  </a:lnTo>
                  <a:lnTo>
                    <a:pt x="21" y="86"/>
                  </a:lnTo>
                  <a:lnTo>
                    <a:pt x="14" y="87"/>
                  </a:lnTo>
                  <a:lnTo>
                    <a:pt x="9" y="87"/>
                  </a:lnTo>
                  <a:lnTo>
                    <a:pt x="5" y="87"/>
                  </a:lnTo>
                  <a:lnTo>
                    <a:pt x="0" y="87"/>
                  </a:lnTo>
                  <a:lnTo>
                    <a:pt x="0" y="54"/>
                  </a:lnTo>
                  <a:lnTo>
                    <a:pt x="52" y="50"/>
                  </a:lnTo>
                  <a:lnTo>
                    <a:pt x="78" y="48"/>
                  </a:lnTo>
                  <a:lnTo>
                    <a:pt x="104" y="47"/>
                  </a:lnTo>
                  <a:lnTo>
                    <a:pt x="130" y="44"/>
                  </a:lnTo>
                  <a:lnTo>
                    <a:pt x="157" y="42"/>
                  </a:lnTo>
                  <a:lnTo>
                    <a:pt x="184" y="37"/>
                  </a:lnTo>
                  <a:lnTo>
                    <a:pt x="212" y="33"/>
                  </a:lnTo>
                  <a:lnTo>
                    <a:pt x="225" y="32"/>
                  </a:lnTo>
                  <a:lnTo>
                    <a:pt x="236" y="29"/>
                  </a:lnTo>
                  <a:lnTo>
                    <a:pt x="247" y="28"/>
                  </a:lnTo>
                  <a:lnTo>
                    <a:pt x="258" y="26"/>
                  </a:lnTo>
                  <a:lnTo>
                    <a:pt x="267" y="25"/>
                  </a:lnTo>
                  <a:lnTo>
                    <a:pt x="276" y="24"/>
                  </a:lnTo>
                  <a:lnTo>
                    <a:pt x="284" y="22"/>
                  </a:lnTo>
                  <a:lnTo>
                    <a:pt x="292" y="21"/>
                  </a:lnTo>
                  <a:lnTo>
                    <a:pt x="299" y="19"/>
                  </a:lnTo>
                  <a:lnTo>
                    <a:pt x="305" y="17"/>
                  </a:lnTo>
                  <a:lnTo>
                    <a:pt x="310" y="15"/>
                  </a:lnTo>
                  <a:lnTo>
                    <a:pt x="316" y="14"/>
                  </a:lnTo>
                  <a:lnTo>
                    <a:pt x="319" y="12"/>
                  </a:lnTo>
                  <a:lnTo>
                    <a:pt x="323" y="11"/>
                  </a:lnTo>
                  <a:lnTo>
                    <a:pt x="326" y="10"/>
                  </a:lnTo>
                  <a:lnTo>
                    <a:pt x="327" y="8"/>
                  </a:lnTo>
                  <a:lnTo>
                    <a:pt x="333" y="4"/>
                  </a:lnTo>
                  <a:lnTo>
                    <a:pt x="339" y="1"/>
                  </a:lnTo>
                  <a:lnTo>
                    <a:pt x="346" y="0"/>
                  </a:lnTo>
                  <a:lnTo>
                    <a:pt x="349" y="0"/>
                  </a:lnTo>
                  <a:lnTo>
                    <a:pt x="353" y="0"/>
                  </a:lnTo>
                  <a:lnTo>
                    <a:pt x="359" y="0"/>
                  </a:lnTo>
                  <a:lnTo>
                    <a:pt x="364" y="1"/>
                  </a:lnTo>
                  <a:lnTo>
                    <a:pt x="371" y="3"/>
                  </a:lnTo>
                  <a:lnTo>
                    <a:pt x="380" y="6"/>
                  </a:lnTo>
                  <a:lnTo>
                    <a:pt x="389" y="10"/>
                  </a:lnTo>
                  <a:lnTo>
                    <a:pt x="399" y="15"/>
                  </a:lnTo>
                  <a:lnTo>
                    <a:pt x="410" y="21"/>
                  </a:lnTo>
                  <a:lnTo>
                    <a:pt x="422" y="29"/>
                  </a:lnTo>
                  <a:lnTo>
                    <a:pt x="429" y="33"/>
                  </a:lnTo>
                  <a:lnTo>
                    <a:pt x="435" y="36"/>
                  </a:lnTo>
                  <a:lnTo>
                    <a:pt x="440" y="40"/>
                  </a:lnTo>
                  <a:lnTo>
                    <a:pt x="445" y="43"/>
                  </a:lnTo>
                  <a:lnTo>
                    <a:pt x="450" y="46"/>
                  </a:lnTo>
                  <a:lnTo>
                    <a:pt x="454" y="48"/>
                  </a:lnTo>
                  <a:lnTo>
                    <a:pt x="457" y="51"/>
                  </a:lnTo>
                  <a:lnTo>
                    <a:pt x="461" y="54"/>
                  </a:lnTo>
                  <a:lnTo>
                    <a:pt x="464" y="57"/>
                  </a:lnTo>
                  <a:lnTo>
                    <a:pt x="467" y="60"/>
                  </a:lnTo>
                  <a:lnTo>
                    <a:pt x="468" y="61"/>
                  </a:lnTo>
                  <a:lnTo>
                    <a:pt x="470" y="64"/>
                  </a:lnTo>
                  <a:lnTo>
                    <a:pt x="471" y="65"/>
                  </a:lnTo>
                  <a:lnTo>
                    <a:pt x="472" y="66"/>
                  </a:lnTo>
                  <a:lnTo>
                    <a:pt x="472" y="69"/>
                  </a:lnTo>
                  <a:lnTo>
                    <a:pt x="472" y="71"/>
                  </a:lnTo>
                  <a:lnTo>
                    <a:pt x="472" y="75"/>
                  </a:lnTo>
                  <a:lnTo>
                    <a:pt x="471" y="79"/>
                  </a:lnTo>
                  <a:lnTo>
                    <a:pt x="468" y="83"/>
                  </a:lnTo>
                  <a:lnTo>
                    <a:pt x="465" y="86"/>
                  </a:lnTo>
                  <a:lnTo>
                    <a:pt x="460" y="89"/>
                  </a:lnTo>
                  <a:lnTo>
                    <a:pt x="456" y="91"/>
                  </a:lnTo>
                  <a:lnTo>
                    <a:pt x="449" y="94"/>
                  </a:lnTo>
                  <a:lnTo>
                    <a:pt x="442" y="96"/>
                  </a:lnTo>
                  <a:lnTo>
                    <a:pt x="438" y="98"/>
                  </a:lnTo>
                  <a:lnTo>
                    <a:pt x="435" y="101"/>
                  </a:lnTo>
                  <a:lnTo>
                    <a:pt x="431" y="105"/>
                  </a:lnTo>
                  <a:lnTo>
                    <a:pt x="425" y="111"/>
                  </a:lnTo>
                  <a:lnTo>
                    <a:pt x="421" y="118"/>
                  </a:lnTo>
                  <a:lnTo>
                    <a:pt x="416" y="126"/>
                  </a:lnTo>
                  <a:lnTo>
                    <a:pt x="411" y="134"/>
                  </a:lnTo>
                  <a:lnTo>
                    <a:pt x="406" y="145"/>
                  </a:lnTo>
                  <a:lnTo>
                    <a:pt x="400" y="156"/>
                  </a:lnTo>
                  <a:lnTo>
                    <a:pt x="395" y="169"/>
                  </a:lnTo>
                  <a:lnTo>
                    <a:pt x="388" y="183"/>
                  </a:lnTo>
                  <a:lnTo>
                    <a:pt x="382" y="197"/>
                  </a:lnTo>
                  <a:lnTo>
                    <a:pt x="377" y="213"/>
                  </a:lnTo>
                  <a:lnTo>
                    <a:pt x="370" y="230"/>
                  </a:lnTo>
                  <a:lnTo>
                    <a:pt x="364" y="248"/>
                  </a:lnTo>
                  <a:lnTo>
                    <a:pt x="357" y="267"/>
                  </a:lnTo>
                  <a:lnTo>
                    <a:pt x="297" y="267"/>
                  </a:lnTo>
                  <a:lnTo>
                    <a:pt x="303" y="244"/>
                  </a:lnTo>
                  <a:lnTo>
                    <a:pt x="310" y="223"/>
                  </a:lnTo>
                  <a:lnTo>
                    <a:pt x="317" y="202"/>
                  </a:lnTo>
                  <a:lnTo>
                    <a:pt x="323" y="184"/>
                  </a:lnTo>
                  <a:lnTo>
                    <a:pt x="328" y="166"/>
                  </a:lnTo>
                  <a:lnTo>
                    <a:pt x="333" y="151"/>
                  </a:lnTo>
                  <a:lnTo>
                    <a:pt x="337" y="136"/>
                  </a:lnTo>
                  <a:lnTo>
                    <a:pt x="339" y="123"/>
                  </a:lnTo>
                  <a:lnTo>
                    <a:pt x="344" y="111"/>
                  </a:lnTo>
                  <a:lnTo>
                    <a:pt x="345" y="100"/>
                  </a:lnTo>
                  <a:lnTo>
                    <a:pt x="348" y="91"/>
                  </a:lnTo>
                  <a:lnTo>
                    <a:pt x="349" y="83"/>
                  </a:lnTo>
                  <a:lnTo>
                    <a:pt x="351" y="78"/>
                  </a:lnTo>
                  <a:lnTo>
                    <a:pt x="351" y="72"/>
                  </a:lnTo>
                  <a:lnTo>
                    <a:pt x="351" y="68"/>
                  </a:lnTo>
                  <a:lnTo>
                    <a:pt x="351" y="66"/>
                  </a:lnTo>
                  <a:lnTo>
                    <a:pt x="348" y="65"/>
                  </a:lnTo>
                  <a:lnTo>
                    <a:pt x="345" y="64"/>
                  </a:lnTo>
                  <a:lnTo>
                    <a:pt x="342" y="62"/>
                  </a:lnTo>
                  <a:lnTo>
                    <a:pt x="338" y="61"/>
                  </a:lnTo>
                  <a:lnTo>
                    <a:pt x="334" y="61"/>
                  </a:lnTo>
                  <a:lnTo>
                    <a:pt x="328" y="61"/>
                  </a:lnTo>
                  <a:lnTo>
                    <a:pt x="321" y="61"/>
                  </a:lnTo>
                  <a:lnTo>
                    <a:pt x="316" y="62"/>
                  </a:lnTo>
                  <a:lnTo>
                    <a:pt x="316" y="6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2"/>
            <p:cNvSpPr/>
            <p:nvPr/>
          </p:nvSpPr>
          <p:spPr bwMode="auto">
            <a:xfrm>
              <a:off x="3781425" y="479425"/>
              <a:ext cx="296862" cy="58738"/>
            </a:xfrm>
            <a:custGeom>
              <a:avLst/>
              <a:gdLst>
                <a:gd name="T0" fmla="*/ 371 w 373"/>
                <a:gd name="T1" fmla="*/ 45 h 74"/>
                <a:gd name="T2" fmla="*/ 365 w 373"/>
                <a:gd name="T3" fmla="*/ 53 h 74"/>
                <a:gd name="T4" fmla="*/ 356 w 373"/>
                <a:gd name="T5" fmla="*/ 57 h 74"/>
                <a:gd name="T6" fmla="*/ 342 w 373"/>
                <a:gd name="T7" fmla="*/ 61 h 74"/>
                <a:gd name="T8" fmla="*/ 332 w 373"/>
                <a:gd name="T9" fmla="*/ 61 h 74"/>
                <a:gd name="T10" fmla="*/ 325 w 373"/>
                <a:gd name="T11" fmla="*/ 61 h 74"/>
                <a:gd name="T12" fmla="*/ 315 w 373"/>
                <a:gd name="T13" fmla="*/ 61 h 74"/>
                <a:gd name="T14" fmla="*/ 304 w 373"/>
                <a:gd name="T15" fmla="*/ 61 h 74"/>
                <a:gd name="T16" fmla="*/ 292 w 373"/>
                <a:gd name="T17" fmla="*/ 63 h 74"/>
                <a:gd name="T18" fmla="*/ 277 w 373"/>
                <a:gd name="T19" fmla="*/ 63 h 74"/>
                <a:gd name="T20" fmla="*/ 260 w 373"/>
                <a:gd name="T21" fmla="*/ 63 h 74"/>
                <a:gd name="T22" fmla="*/ 241 w 373"/>
                <a:gd name="T23" fmla="*/ 64 h 74"/>
                <a:gd name="T24" fmla="*/ 220 w 373"/>
                <a:gd name="T25" fmla="*/ 64 h 74"/>
                <a:gd name="T26" fmla="*/ 196 w 373"/>
                <a:gd name="T27" fmla="*/ 66 h 74"/>
                <a:gd name="T28" fmla="*/ 171 w 373"/>
                <a:gd name="T29" fmla="*/ 67 h 74"/>
                <a:gd name="T30" fmla="*/ 145 w 373"/>
                <a:gd name="T31" fmla="*/ 68 h 74"/>
                <a:gd name="T32" fmla="*/ 116 w 373"/>
                <a:gd name="T33" fmla="*/ 68 h 74"/>
                <a:gd name="T34" fmla="*/ 86 w 373"/>
                <a:gd name="T35" fmla="*/ 70 h 74"/>
                <a:gd name="T36" fmla="*/ 52 w 373"/>
                <a:gd name="T37" fmla="*/ 71 h 74"/>
                <a:gd name="T38" fmla="*/ 18 w 373"/>
                <a:gd name="T39" fmla="*/ 72 h 74"/>
                <a:gd name="T40" fmla="*/ 0 w 373"/>
                <a:gd name="T41" fmla="*/ 28 h 74"/>
                <a:gd name="T42" fmla="*/ 16 w 373"/>
                <a:gd name="T43" fmla="*/ 28 h 74"/>
                <a:gd name="T44" fmla="*/ 37 w 373"/>
                <a:gd name="T45" fmla="*/ 27 h 74"/>
                <a:gd name="T46" fmla="*/ 59 w 373"/>
                <a:gd name="T47" fmla="*/ 25 h 74"/>
                <a:gd name="T48" fmla="*/ 83 w 373"/>
                <a:gd name="T49" fmla="*/ 24 h 74"/>
                <a:gd name="T50" fmla="*/ 111 w 373"/>
                <a:gd name="T51" fmla="*/ 23 h 74"/>
                <a:gd name="T52" fmla="*/ 141 w 373"/>
                <a:gd name="T53" fmla="*/ 18 h 74"/>
                <a:gd name="T54" fmla="*/ 173 w 373"/>
                <a:gd name="T55" fmla="*/ 16 h 74"/>
                <a:gd name="T56" fmla="*/ 207 w 373"/>
                <a:gd name="T57" fmla="*/ 12 h 74"/>
                <a:gd name="T58" fmla="*/ 241 w 373"/>
                <a:gd name="T59" fmla="*/ 7 h 74"/>
                <a:gd name="T60" fmla="*/ 271 w 373"/>
                <a:gd name="T61" fmla="*/ 3 h 74"/>
                <a:gd name="T62" fmla="*/ 296 w 373"/>
                <a:gd name="T63" fmla="*/ 2 h 74"/>
                <a:gd name="T64" fmla="*/ 318 w 373"/>
                <a:gd name="T65" fmla="*/ 0 h 74"/>
                <a:gd name="T66" fmla="*/ 336 w 373"/>
                <a:gd name="T67" fmla="*/ 0 h 74"/>
                <a:gd name="T68" fmla="*/ 349 w 373"/>
                <a:gd name="T69" fmla="*/ 2 h 74"/>
                <a:gd name="T70" fmla="*/ 358 w 373"/>
                <a:gd name="T71" fmla="*/ 5 h 74"/>
                <a:gd name="T72" fmla="*/ 365 w 373"/>
                <a:gd name="T73" fmla="*/ 7 h 74"/>
                <a:gd name="T74" fmla="*/ 369 w 373"/>
                <a:gd name="T75" fmla="*/ 14 h 74"/>
                <a:gd name="T76" fmla="*/ 373 w 373"/>
                <a:gd name="T77" fmla="*/ 23 h 74"/>
                <a:gd name="T78" fmla="*/ 373 w 373"/>
                <a:gd name="T79" fmla="*/ 31 h 74"/>
                <a:gd name="T80" fmla="*/ 372 w 373"/>
                <a:gd name="T81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" h="74">
                  <a:moveTo>
                    <a:pt x="372" y="41"/>
                  </a:moveTo>
                  <a:lnTo>
                    <a:pt x="371" y="45"/>
                  </a:lnTo>
                  <a:lnTo>
                    <a:pt x="368" y="49"/>
                  </a:lnTo>
                  <a:lnTo>
                    <a:pt x="365" y="53"/>
                  </a:lnTo>
                  <a:lnTo>
                    <a:pt x="361" y="56"/>
                  </a:lnTo>
                  <a:lnTo>
                    <a:pt x="356" y="57"/>
                  </a:lnTo>
                  <a:lnTo>
                    <a:pt x="350" y="60"/>
                  </a:lnTo>
                  <a:lnTo>
                    <a:pt x="342" y="61"/>
                  </a:lnTo>
                  <a:lnTo>
                    <a:pt x="335" y="61"/>
                  </a:lnTo>
                  <a:lnTo>
                    <a:pt x="332" y="61"/>
                  </a:lnTo>
                  <a:lnTo>
                    <a:pt x="328" y="61"/>
                  </a:lnTo>
                  <a:lnTo>
                    <a:pt x="325" y="61"/>
                  </a:lnTo>
                  <a:lnTo>
                    <a:pt x="320" y="61"/>
                  </a:lnTo>
                  <a:lnTo>
                    <a:pt x="315" y="61"/>
                  </a:lnTo>
                  <a:lnTo>
                    <a:pt x="310" y="61"/>
                  </a:lnTo>
                  <a:lnTo>
                    <a:pt x="304" y="61"/>
                  </a:lnTo>
                  <a:lnTo>
                    <a:pt x="299" y="61"/>
                  </a:lnTo>
                  <a:lnTo>
                    <a:pt x="292" y="63"/>
                  </a:lnTo>
                  <a:lnTo>
                    <a:pt x="284" y="63"/>
                  </a:lnTo>
                  <a:lnTo>
                    <a:pt x="277" y="63"/>
                  </a:lnTo>
                  <a:lnTo>
                    <a:pt x="268" y="63"/>
                  </a:lnTo>
                  <a:lnTo>
                    <a:pt x="260" y="63"/>
                  </a:lnTo>
                  <a:lnTo>
                    <a:pt x="250" y="64"/>
                  </a:lnTo>
                  <a:lnTo>
                    <a:pt x="241" y="64"/>
                  </a:lnTo>
                  <a:lnTo>
                    <a:pt x="231" y="64"/>
                  </a:lnTo>
                  <a:lnTo>
                    <a:pt x="220" y="64"/>
                  </a:lnTo>
                  <a:lnTo>
                    <a:pt x="209" y="66"/>
                  </a:lnTo>
                  <a:lnTo>
                    <a:pt x="196" y="66"/>
                  </a:lnTo>
                  <a:lnTo>
                    <a:pt x="185" y="66"/>
                  </a:lnTo>
                  <a:lnTo>
                    <a:pt x="171" y="67"/>
                  </a:lnTo>
                  <a:lnTo>
                    <a:pt x="159" y="67"/>
                  </a:lnTo>
                  <a:lnTo>
                    <a:pt x="145" y="68"/>
                  </a:lnTo>
                  <a:lnTo>
                    <a:pt x="131" y="68"/>
                  </a:lnTo>
                  <a:lnTo>
                    <a:pt x="116" y="68"/>
                  </a:lnTo>
                  <a:lnTo>
                    <a:pt x="101" y="70"/>
                  </a:lnTo>
                  <a:lnTo>
                    <a:pt x="86" y="70"/>
                  </a:lnTo>
                  <a:lnTo>
                    <a:pt x="69" y="71"/>
                  </a:lnTo>
                  <a:lnTo>
                    <a:pt x="52" y="71"/>
                  </a:lnTo>
                  <a:lnTo>
                    <a:pt x="36" y="72"/>
                  </a:lnTo>
                  <a:lnTo>
                    <a:pt x="18" y="72"/>
                  </a:lnTo>
                  <a:lnTo>
                    <a:pt x="0" y="74"/>
                  </a:lnTo>
                  <a:lnTo>
                    <a:pt x="0" y="28"/>
                  </a:lnTo>
                  <a:lnTo>
                    <a:pt x="8" y="28"/>
                  </a:lnTo>
                  <a:lnTo>
                    <a:pt x="16" y="28"/>
                  </a:lnTo>
                  <a:lnTo>
                    <a:pt x="26" y="27"/>
                  </a:lnTo>
                  <a:lnTo>
                    <a:pt x="37" y="27"/>
                  </a:lnTo>
                  <a:lnTo>
                    <a:pt x="47" y="27"/>
                  </a:lnTo>
                  <a:lnTo>
                    <a:pt x="59" y="25"/>
                  </a:lnTo>
                  <a:lnTo>
                    <a:pt x="70" y="25"/>
                  </a:lnTo>
                  <a:lnTo>
                    <a:pt x="83" y="24"/>
                  </a:lnTo>
                  <a:lnTo>
                    <a:pt x="97" y="23"/>
                  </a:lnTo>
                  <a:lnTo>
                    <a:pt x="111" y="23"/>
                  </a:lnTo>
                  <a:lnTo>
                    <a:pt x="126" y="21"/>
                  </a:lnTo>
                  <a:lnTo>
                    <a:pt x="141" y="18"/>
                  </a:lnTo>
                  <a:lnTo>
                    <a:pt x="156" y="17"/>
                  </a:lnTo>
                  <a:lnTo>
                    <a:pt x="173" y="16"/>
                  </a:lnTo>
                  <a:lnTo>
                    <a:pt x="189" y="13"/>
                  </a:lnTo>
                  <a:lnTo>
                    <a:pt x="207" y="12"/>
                  </a:lnTo>
                  <a:lnTo>
                    <a:pt x="225" y="9"/>
                  </a:lnTo>
                  <a:lnTo>
                    <a:pt x="241" y="7"/>
                  </a:lnTo>
                  <a:lnTo>
                    <a:pt x="257" y="5"/>
                  </a:lnTo>
                  <a:lnTo>
                    <a:pt x="271" y="3"/>
                  </a:lnTo>
                  <a:lnTo>
                    <a:pt x="284" y="3"/>
                  </a:lnTo>
                  <a:lnTo>
                    <a:pt x="296" y="2"/>
                  </a:lnTo>
                  <a:lnTo>
                    <a:pt x="307" y="2"/>
                  </a:lnTo>
                  <a:lnTo>
                    <a:pt x="318" y="0"/>
                  </a:lnTo>
                  <a:lnTo>
                    <a:pt x="328" y="0"/>
                  </a:lnTo>
                  <a:lnTo>
                    <a:pt x="336" y="0"/>
                  </a:lnTo>
                  <a:lnTo>
                    <a:pt x="343" y="2"/>
                  </a:lnTo>
                  <a:lnTo>
                    <a:pt x="349" y="2"/>
                  </a:lnTo>
                  <a:lnTo>
                    <a:pt x="354" y="3"/>
                  </a:lnTo>
                  <a:lnTo>
                    <a:pt x="358" y="5"/>
                  </a:lnTo>
                  <a:lnTo>
                    <a:pt x="362" y="6"/>
                  </a:lnTo>
                  <a:lnTo>
                    <a:pt x="365" y="7"/>
                  </a:lnTo>
                  <a:lnTo>
                    <a:pt x="368" y="10"/>
                  </a:lnTo>
                  <a:lnTo>
                    <a:pt x="369" y="14"/>
                  </a:lnTo>
                  <a:lnTo>
                    <a:pt x="372" y="18"/>
                  </a:lnTo>
                  <a:lnTo>
                    <a:pt x="373" y="23"/>
                  </a:lnTo>
                  <a:lnTo>
                    <a:pt x="373" y="27"/>
                  </a:lnTo>
                  <a:lnTo>
                    <a:pt x="373" y="31"/>
                  </a:lnTo>
                  <a:lnTo>
                    <a:pt x="373" y="35"/>
                  </a:lnTo>
                  <a:lnTo>
                    <a:pt x="372" y="41"/>
                  </a:lnTo>
                  <a:lnTo>
                    <a:pt x="372" y="4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Freeform 37"/>
          <p:cNvSpPr/>
          <p:nvPr/>
        </p:nvSpPr>
        <p:spPr bwMode="auto">
          <a:xfrm>
            <a:off x="1729459" y="1651138"/>
            <a:ext cx="879057" cy="411560"/>
          </a:xfrm>
          <a:custGeom>
            <a:avLst/>
            <a:gdLst>
              <a:gd name="T0" fmla="*/ 353 w 440"/>
              <a:gd name="T1" fmla="*/ 19 h 205"/>
              <a:gd name="T2" fmla="*/ 353 w 440"/>
              <a:gd name="T3" fmla="*/ 10 h 205"/>
              <a:gd name="T4" fmla="*/ 356 w 440"/>
              <a:gd name="T5" fmla="*/ 4 h 205"/>
              <a:gd name="T6" fmla="*/ 361 w 440"/>
              <a:gd name="T7" fmla="*/ 1 h 205"/>
              <a:gd name="T8" fmla="*/ 370 w 440"/>
              <a:gd name="T9" fmla="*/ 1 h 205"/>
              <a:gd name="T10" fmla="*/ 378 w 440"/>
              <a:gd name="T11" fmla="*/ 4 h 205"/>
              <a:gd name="T12" fmla="*/ 389 w 440"/>
              <a:gd name="T13" fmla="*/ 10 h 205"/>
              <a:gd name="T14" fmla="*/ 404 w 440"/>
              <a:gd name="T15" fmla="*/ 19 h 205"/>
              <a:gd name="T16" fmla="*/ 415 w 440"/>
              <a:gd name="T17" fmla="*/ 29 h 205"/>
              <a:gd name="T18" fmla="*/ 426 w 440"/>
              <a:gd name="T19" fmla="*/ 40 h 205"/>
              <a:gd name="T20" fmla="*/ 435 w 440"/>
              <a:gd name="T21" fmla="*/ 54 h 205"/>
              <a:gd name="T22" fmla="*/ 439 w 440"/>
              <a:gd name="T23" fmla="*/ 65 h 205"/>
              <a:gd name="T24" fmla="*/ 439 w 440"/>
              <a:gd name="T25" fmla="*/ 76 h 205"/>
              <a:gd name="T26" fmla="*/ 436 w 440"/>
              <a:gd name="T27" fmla="*/ 80 h 205"/>
              <a:gd name="T28" fmla="*/ 431 w 440"/>
              <a:gd name="T29" fmla="*/ 86 h 205"/>
              <a:gd name="T30" fmla="*/ 422 w 440"/>
              <a:gd name="T31" fmla="*/ 91 h 205"/>
              <a:gd name="T32" fmla="*/ 410 w 440"/>
              <a:gd name="T33" fmla="*/ 98 h 205"/>
              <a:gd name="T34" fmla="*/ 396 w 440"/>
              <a:gd name="T35" fmla="*/ 104 h 205"/>
              <a:gd name="T36" fmla="*/ 379 w 440"/>
              <a:gd name="T37" fmla="*/ 111 h 205"/>
              <a:gd name="T38" fmla="*/ 360 w 440"/>
              <a:gd name="T39" fmla="*/ 118 h 205"/>
              <a:gd name="T40" fmla="*/ 339 w 440"/>
              <a:gd name="T41" fmla="*/ 126 h 205"/>
              <a:gd name="T42" fmla="*/ 311 w 440"/>
              <a:gd name="T43" fmla="*/ 134 h 205"/>
              <a:gd name="T44" fmla="*/ 281 w 440"/>
              <a:gd name="T45" fmla="*/ 142 h 205"/>
              <a:gd name="T46" fmla="*/ 245 w 440"/>
              <a:gd name="T47" fmla="*/ 151 h 205"/>
              <a:gd name="T48" fmla="*/ 206 w 440"/>
              <a:gd name="T49" fmla="*/ 160 h 205"/>
              <a:gd name="T50" fmla="*/ 161 w 440"/>
              <a:gd name="T51" fmla="*/ 170 h 205"/>
              <a:gd name="T52" fmla="*/ 112 w 440"/>
              <a:gd name="T53" fmla="*/ 181 h 205"/>
              <a:gd name="T54" fmla="*/ 58 w 440"/>
              <a:gd name="T55" fmla="*/ 192 h 205"/>
              <a:gd name="T56" fmla="*/ 0 w 440"/>
              <a:gd name="T57" fmla="*/ 205 h 205"/>
              <a:gd name="T58" fmla="*/ 24 w 440"/>
              <a:gd name="T59" fmla="*/ 166 h 205"/>
              <a:gd name="T60" fmla="*/ 68 w 440"/>
              <a:gd name="T61" fmla="*/ 155 h 205"/>
              <a:gd name="T62" fmla="*/ 109 w 440"/>
              <a:gd name="T63" fmla="*/ 144 h 205"/>
              <a:gd name="T64" fmla="*/ 147 w 440"/>
              <a:gd name="T65" fmla="*/ 133 h 205"/>
              <a:gd name="T66" fmla="*/ 181 w 440"/>
              <a:gd name="T67" fmla="*/ 123 h 205"/>
              <a:gd name="T68" fmla="*/ 213 w 440"/>
              <a:gd name="T69" fmla="*/ 112 h 205"/>
              <a:gd name="T70" fmla="*/ 241 w 440"/>
              <a:gd name="T71" fmla="*/ 101 h 205"/>
              <a:gd name="T72" fmla="*/ 266 w 440"/>
              <a:gd name="T73" fmla="*/ 90 h 205"/>
              <a:gd name="T74" fmla="*/ 287 w 440"/>
              <a:gd name="T75" fmla="*/ 79 h 205"/>
              <a:gd name="T76" fmla="*/ 305 w 440"/>
              <a:gd name="T77" fmla="*/ 70 h 205"/>
              <a:gd name="T78" fmla="*/ 320 w 440"/>
              <a:gd name="T79" fmla="*/ 62 h 205"/>
              <a:gd name="T80" fmla="*/ 332 w 440"/>
              <a:gd name="T81" fmla="*/ 54 h 205"/>
              <a:gd name="T82" fmla="*/ 342 w 440"/>
              <a:gd name="T83" fmla="*/ 47 h 205"/>
              <a:gd name="T84" fmla="*/ 349 w 440"/>
              <a:gd name="T85" fmla="*/ 40 h 205"/>
              <a:gd name="T86" fmla="*/ 353 w 440"/>
              <a:gd name="T87" fmla="*/ 33 h 205"/>
              <a:gd name="T88" fmla="*/ 354 w 440"/>
              <a:gd name="T89" fmla="*/ 28 h 205"/>
              <a:gd name="T90" fmla="*/ 354 w 440"/>
              <a:gd name="T91" fmla="*/ 2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0" h="205">
                <a:moveTo>
                  <a:pt x="354" y="26"/>
                </a:moveTo>
                <a:lnTo>
                  <a:pt x="353" y="19"/>
                </a:lnTo>
                <a:lnTo>
                  <a:pt x="353" y="15"/>
                </a:lnTo>
                <a:lnTo>
                  <a:pt x="353" y="10"/>
                </a:lnTo>
                <a:lnTo>
                  <a:pt x="354" y="7"/>
                </a:lnTo>
                <a:lnTo>
                  <a:pt x="356" y="4"/>
                </a:lnTo>
                <a:lnTo>
                  <a:pt x="359" y="3"/>
                </a:lnTo>
                <a:lnTo>
                  <a:pt x="361" y="1"/>
                </a:lnTo>
                <a:lnTo>
                  <a:pt x="365" y="0"/>
                </a:lnTo>
                <a:lnTo>
                  <a:pt x="370" y="1"/>
                </a:lnTo>
                <a:lnTo>
                  <a:pt x="372" y="3"/>
                </a:lnTo>
                <a:lnTo>
                  <a:pt x="378" y="4"/>
                </a:lnTo>
                <a:lnTo>
                  <a:pt x="383" y="7"/>
                </a:lnTo>
                <a:lnTo>
                  <a:pt x="389" y="10"/>
                </a:lnTo>
                <a:lnTo>
                  <a:pt x="396" y="15"/>
                </a:lnTo>
                <a:lnTo>
                  <a:pt x="404" y="19"/>
                </a:lnTo>
                <a:lnTo>
                  <a:pt x="413" y="26"/>
                </a:lnTo>
                <a:lnTo>
                  <a:pt x="415" y="29"/>
                </a:lnTo>
                <a:lnTo>
                  <a:pt x="419" y="33"/>
                </a:lnTo>
                <a:lnTo>
                  <a:pt x="426" y="40"/>
                </a:lnTo>
                <a:lnTo>
                  <a:pt x="432" y="47"/>
                </a:lnTo>
                <a:lnTo>
                  <a:pt x="435" y="54"/>
                </a:lnTo>
                <a:lnTo>
                  <a:pt x="437" y="59"/>
                </a:lnTo>
                <a:lnTo>
                  <a:pt x="439" y="65"/>
                </a:lnTo>
                <a:lnTo>
                  <a:pt x="440" y="70"/>
                </a:lnTo>
                <a:lnTo>
                  <a:pt x="439" y="76"/>
                </a:lnTo>
                <a:lnTo>
                  <a:pt x="437" y="79"/>
                </a:lnTo>
                <a:lnTo>
                  <a:pt x="436" y="80"/>
                </a:lnTo>
                <a:lnTo>
                  <a:pt x="433" y="83"/>
                </a:lnTo>
                <a:lnTo>
                  <a:pt x="431" y="86"/>
                </a:lnTo>
                <a:lnTo>
                  <a:pt x="426" y="88"/>
                </a:lnTo>
                <a:lnTo>
                  <a:pt x="422" y="91"/>
                </a:lnTo>
                <a:lnTo>
                  <a:pt x="417" y="94"/>
                </a:lnTo>
                <a:lnTo>
                  <a:pt x="410" y="98"/>
                </a:lnTo>
                <a:lnTo>
                  <a:pt x="404" y="101"/>
                </a:lnTo>
                <a:lnTo>
                  <a:pt x="396" y="104"/>
                </a:lnTo>
                <a:lnTo>
                  <a:pt x="389" y="108"/>
                </a:lnTo>
                <a:lnTo>
                  <a:pt x="379" y="111"/>
                </a:lnTo>
                <a:lnTo>
                  <a:pt x="371" y="115"/>
                </a:lnTo>
                <a:lnTo>
                  <a:pt x="360" y="118"/>
                </a:lnTo>
                <a:lnTo>
                  <a:pt x="350" y="122"/>
                </a:lnTo>
                <a:lnTo>
                  <a:pt x="339" y="126"/>
                </a:lnTo>
                <a:lnTo>
                  <a:pt x="325" y="130"/>
                </a:lnTo>
                <a:lnTo>
                  <a:pt x="311" y="134"/>
                </a:lnTo>
                <a:lnTo>
                  <a:pt x="298" y="138"/>
                </a:lnTo>
                <a:lnTo>
                  <a:pt x="281" y="142"/>
                </a:lnTo>
                <a:lnTo>
                  <a:pt x="264" y="147"/>
                </a:lnTo>
                <a:lnTo>
                  <a:pt x="245" y="151"/>
                </a:lnTo>
                <a:lnTo>
                  <a:pt x="226" y="156"/>
                </a:lnTo>
                <a:lnTo>
                  <a:pt x="206" y="160"/>
                </a:lnTo>
                <a:lnTo>
                  <a:pt x="184" y="166"/>
                </a:lnTo>
                <a:lnTo>
                  <a:pt x="161" y="170"/>
                </a:lnTo>
                <a:lnTo>
                  <a:pt x="137" y="176"/>
                </a:lnTo>
                <a:lnTo>
                  <a:pt x="112" y="181"/>
                </a:lnTo>
                <a:lnTo>
                  <a:pt x="86" y="187"/>
                </a:lnTo>
                <a:lnTo>
                  <a:pt x="58" y="192"/>
                </a:lnTo>
                <a:lnTo>
                  <a:pt x="31" y="199"/>
                </a:lnTo>
                <a:lnTo>
                  <a:pt x="0" y="205"/>
                </a:lnTo>
                <a:lnTo>
                  <a:pt x="0" y="172"/>
                </a:lnTo>
                <a:lnTo>
                  <a:pt x="24" y="166"/>
                </a:lnTo>
                <a:lnTo>
                  <a:pt x="46" y="160"/>
                </a:lnTo>
                <a:lnTo>
                  <a:pt x="68" y="155"/>
                </a:lnTo>
                <a:lnTo>
                  <a:pt x="89" y="149"/>
                </a:lnTo>
                <a:lnTo>
                  <a:pt x="109" y="144"/>
                </a:lnTo>
                <a:lnTo>
                  <a:pt x="129" y="138"/>
                </a:lnTo>
                <a:lnTo>
                  <a:pt x="147" y="133"/>
                </a:lnTo>
                <a:lnTo>
                  <a:pt x="165" y="127"/>
                </a:lnTo>
                <a:lnTo>
                  <a:pt x="181" y="123"/>
                </a:lnTo>
                <a:lnTo>
                  <a:pt x="198" y="118"/>
                </a:lnTo>
                <a:lnTo>
                  <a:pt x="213" y="112"/>
                </a:lnTo>
                <a:lnTo>
                  <a:pt x="227" y="106"/>
                </a:lnTo>
                <a:lnTo>
                  <a:pt x="241" y="101"/>
                </a:lnTo>
                <a:lnTo>
                  <a:pt x="255" y="95"/>
                </a:lnTo>
                <a:lnTo>
                  <a:pt x="266" y="90"/>
                </a:lnTo>
                <a:lnTo>
                  <a:pt x="277" y="84"/>
                </a:lnTo>
                <a:lnTo>
                  <a:pt x="287" y="79"/>
                </a:lnTo>
                <a:lnTo>
                  <a:pt x="296" y="75"/>
                </a:lnTo>
                <a:lnTo>
                  <a:pt x="305" y="70"/>
                </a:lnTo>
                <a:lnTo>
                  <a:pt x="313" y="66"/>
                </a:lnTo>
                <a:lnTo>
                  <a:pt x="320" y="62"/>
                </a:lnTo>
                <a:lnTo>
                  <a:pt x="327" y="58"/>
                </a:lnTo>
                <a:lnTo>
                  <a:pt x="332" y="54"/>
                </a:lnTo>
                <a:lnTo>
                  <a:pt x="338" y="50"/>
                </a:lnTo>
                <a:lnTo>
                  <a:pt x="342" y="47"/>
                </a:lnTo>
                <a:lnTo>
                  <a:pt x="346" y="43"/>
                </a:lnTo>
                <a:lnTo>
                  <a:pt x="349" y="40"/>
                </a:lnTo>
                <a:lnTo>
                  <a:pt x="352" y="36"/>
                </a:lnTo>
                <a:lnTo>
                  <a:pt x="353" y="33"/>
                </a:lnTo>
                <a:lnTo>
                  <a:pt x="354" y="30"/>
                </a:lnTo>
                <a:lnTo>
                  <a:pt x="354" y="28"/>
                </a:lnTo>
                <a:lnTo>
                  <a:pt x="354" y="26"/>
                </a:lnTo>
                <a:lnTo>
                  <a:pt x="354" y="2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8"/>
          <p:cNvSpPr/>
          <p:nvPr/>
        </p:nvSpPr>
        <p:spPr bwMode="auto">
          <a:xfrm>
            <a:off x="1214013" y="1946821"/>
            <a:ext cx="603351" cy="1370531"/>
          </a:xfrm>
          <a:custGeom>
            <a:avLst/>
            <a:gdLst>
              <a:gd name="T0" fmla="*/ 0 w 303"/>
              <a:gd name="T1" fmla="*/ 682 h 686"/>
              <a:gd name="T2" fmla="*/ 2 w 303"/>
              <a:gd name="T3" fmla="*/ 674 h 686"/>
              <a:gd name="T4" fmla="*/ 11 w 303"/>
              <a:gd name="T5" fmla="*/ 661 h 686"/>
              <a:gd name="T6" fmla="*/ 23 w 303"/>
              <a:gd name="T7" fmla="*/ 643 h 686"/>
              <a:gd name="T8" fmla="*/ 40 w 303"/>
              <a:gd name="T9" fmla="*/ 622 h 686"/>
              <a:gd name="T10" fmla="*/ 67 w 303"/>
              <a:gd name="T11" fmla="*/ 588 h 686"/>
              <a:gd name="T12" fmla="*/ 106 w 303"/>
              <a:gd name="T13" fmla="*/ 534 h 686"/>
              <a:gd name="T14" fmla="*/ 139 w 303"/>
              <a:gd name="T15" fmla="*/ 476 h 686"/>
              <a:gd name="T16" fmla="*/ 166 w 303"/>
              <a:gd name="T17" fmla="*/ 418 h 686"/>
              <a:gd name="T18" fmla="*/ 185 w 303"/>
              <a:gd name="T19" fmla="*/ 366 h 686"/>
              <a:gd name="T20" fmla="*/ 200 w 303"/>
              <a:gd name="T21" fmla="*/ 317 h 686"/>
              <a:gd name="T22" fmla="*/ 211 w 303"/>
              <a:gd name="T23" fmla="*/ 265 h 686"/>
              <a:gd name="T24" fmla="*/ 221 w 303"/>
              <a:gd name="T25" fmla="*/ 202 h 686"/>
              <a:gd name="T26" fmla="*/ 228 w 303"/>
              <a:gd name="T27" fmla="*/ 142 h 686"/>
              <a:gd name="T28" fmla="*/ 229 w 303"/>
              <a:gd name="T29" fmla="*/ 109 h 686"/>
              <a:gd name="T30" fmla="*/ 229 w 303"/>
              <a:gd name="T31" fmla="*/ 80 h 686"/>
              <a:gd name="T32" fmla="*/ 228 w 303"/>
              <a:gd name="T33" fmla="*/ 58 h 686"/>
              <a:gd name="T34" fmla="*/ 227 w 303"/>
              <a:gd name="T35" fmla="*/ 38 h 686"/>
              <a:gd name="T36" fmla="*/ 222 w 303"/>
              <a:gd name="T37" fmla="*/ 25 h 686"/>
              <a:gd name="T38" fmla="*/ 218 w 303"/>
              <a:gd name="T39" fmla="*/ 9 h 686"/>
              <a:gd name="T40" fmla="*/ 220 w 303"/>
              <a:gd name="T41" fmla="*/ 1 h 686"/>
              <a:gd name="T42" fmla="*/ 229 w 303"/>
              <a:gd name="T43" fmla="*/ 0 h 686"/>
              <a:gd name="T44" fmla="*/ 243 w 303"/>
              <a:gd name="T45" fmla="*/ 2 h 686"/>
              <a:gd name="T46" fmla="*/ 263 w 303"/>
              <a:gd name="T47" fmla="*/ 7 h 686"/>
              <a:gd name="T48" fmla="*/ 282 w 303"/>
              <a:gd name="T49" fmla="*/ 12 h 686"/>
              <a:gd name="T50" fmla="*/ 293 w 303"/>
              <a:gd name="T51" fmla="*/ 19 h 686"/>
              <a:gd name="T52" fmla="*/ 300 w 303"/>
              <a:gd name="T53" fmla="*/ 25 h 686"/>
              <a:gd name="T54" fmla="*/ 303 w 303"/>
              <a:gd name="T55" fmla="*/ 40 h 686"/>
              <a:gd name="T56" fmla="*/ 301 w 303"/>
              <a:gd name="T57" fmla="*/ 63 h 686"/>
              <a:gd name="T58" fmla="*/ 299 w 303"/>
              <a:gd name="T59" fmla="*/ 96 h 686"/>
              <a:gd name="T60" fmla="*/ 292 w 303"/>
              <a:gd name="T61" fmla="*/ 137 h 686"/>
              <a:gd name="T62" fmla="*/ 286 w 303"/>
              <a:gd name="T63" fmla="*/ 181 h 686"/>
              <a:gd name="T64" fmla="*/ 281 w 303"/>
              <a:gd name="T65" fmla="*/ 229 h 686"/>
              <a:gd name="T66" fmla="*/ 270 w 303"/>
              <a:gd name="T67" fmla="*/ 283 h 686"/>
              <a:gd name="T68" fmla="*/ 254 w 303"/>
              <a:gd name="T69" fmla="*/ 343 h 686"/>
              <a:gd name="T70" fmla="*/ 231 w 303"/>
              <a:gd name="T71" fmla="*/ 405 h 686"/>
              <a:gd name="T72" fmla="*/ 199 w 303"/>
              <a:gd name="T73" fmla="*/ 470 h 686"/>
              <a:gd name="T74" fmla="*/ 157 w 303"/>
              <a:gd name="T75" fmla="*/ 535 h 686"/>
              <a:gd name="T76" fmla="*/ 115 w 303"/>
              <a:gd name="T77" fmla="*/ 592 h 686"/>
              <a:gd name="T78" fmla="*/ 94 w 303"/>
              <a:gd name="T79" fmla="*/ 616 h 686"/>
              <a:gd name="T80" fmla="*/ 74 w 303"/>
              <a:gd name="T81" fmla="*/ 635 h 686"/>
              <a:gd name="T82" fmla="*/ 55 w 303"/>
              <a:gd name="T83" fmla="*/ 653 h 686"/>
              <a:gd name="T84" fmla="*/ 38 w 303"/>
              <a:gd name="T85" fmla="*/ 667 h 686"/>
              <a:gd name="T86" fmla="*/ 23 w 303"/>
              <a:gd name="T87" fmla="*/ 676 h 686"/>
              <a:gd name="T88" fmla="*/ 12 w 303"/>
              <a:gd name="T89" fmla="*/ 682 h 686"/>
              <a:gd name="T90" fmla="*/ 4 w 303"/>
              <a:gd name="T91" fmla="*/ 686 h 686"/>
              <a:gd name="T92" fmla="*/ 0 w 303"/>
              <a:gd name="T93" fmla="*/ 685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3" h="686">
                <a:moveTo>
                  <a:pt x="0" y="685"/>
                </a:moveTo>
                <a:lnTo>
                  <a:pt x="0" y="683"/>
                </a:lnTo>
                <a:lnTo>
                  <a:pt x="0" y="682"/>
                </a:lnTo>
                <a:lnTo>
                  <a:pt x="0" y="681"/>
                </a:lnTo>
                <a:lnTo>
                  <a:pt x="1" y="678"/>
                </a:lnTo>
                <a:lnTo>
                  <a:pt x="2" y="674"/>
                </a:lnTo>
                <a:lnTo>
                  <a:pt x="5" y="670"/>
                </a:lnTo>
                <a:lnTo>
                  <a:pt x="8" y="665"/>
                </a:lnTo>
                <a:lnTo>
                  <a:pt x="11" y="661"/>
                </a:lnTo>
                <a:lnTo>
                  <a:pt x="15" y="656"/>
                </a:lnTo>
                <a:lnTo>
                  <a:pt x="19" y="650"/>
                </a:lnTo>
                <a:lnTo>
                  <a:pt x="23" y="643"/>
                </a:lnTo>
                <a:lnTo>
                  <a:pt x="29" y="636"/>
                </a:lnTo>
                <a:lnTo>
                  <a:pt x="34" y="629"/>
                </a:lnTo>
                <a:lnTo>
                  <a:pt x="40" y="622"/>
                </a:lnTo>
                <a:lnTo>
                  <a:pt x="47" y="614"/>
                </a:lnTo>
                <a:lnTo>
                  <a:pt x="54" y="606"/>
                </a:lnTo>
                <a:lnTo>
                  <a:pt x="67" y="588"/>
                </a:lnTo>
                <a:lnTo>
                  <a:pt x="81" y="570"/>
                </a:lnTo>
                <a:lnTo>
                  <a:pt x="94" y="552"/>
                </a:lnTo>
                <a:lnTo>
                  <a:pt x="106" y="534"/>
                </a:lnTo>
                <a:lnTo>
                  <a:pt x="117" y="514"/>
                </a:lnTo>
                <a:lnTo>
                  <a:pt x="128" y="495"/>
                </a:lnTo>
                <a:lnTo>
                  <a:pt x="139" y="476"/>
                </a:lnTo>
                <a:lnTo>
                  <a:pt x="151" y="455"/>
                </a:lnTo>
                <a:lnTo>
                  <a:pt x="157" y="437"/>
                </a:lnTo>
                <a:lnTo>
                  <a:pt x="166" y="418"/>
                </a:lnTo>
                <a:lnTo>
                  <a:pt x="173" y="401"/>
                </a:lnTo>
                <a:lnTo>
                  <a:pt x="180" y="383"/>
                </a:lnTo>
                <a:lnTo>
                  <a:pt x="185" y="366"/>
                </a:lnTo>
                <a:lnTo>
                  <a:pt x="191" y="350"/>
                </a:lnTo>
                <a:lnTo>
                  <a:pt x="195" y="333"/>
                </a:lnTo>
                <a:lnTo>
                  <a:pt x="200" y="317"/>
                </a:lnTo>
                <a:lnTo>
                  <a:pt x="205" y="301"/>
                </a:lnTo>
                <a:lnTo>
                  <a:pt x="207" y="283"/>
                </a:lnTo>
                <a:lnTo>
                  <a:pt x="211" y="265"/>
                </a:lnTo>
                <a:lnTo>
                  <a:pt x="214" y="245"/>
                </a:lnTo>
                <a:lnTo>
                  <a:pt x="218" y="224"/>
                </a:lnTo>
                <a:lnTo>
                  <a:pt x="221" y="202"/>
                </a:lnTo>
                <a:lnTo>
                  <a:pt x="224" y="178"/>
                </a:lnTo>
                <a:lnTo>
                  <a:pt x="227" y="155"/>
                </a:lnTo>
                <a:lnTo>
                  <a:pt x="228" y="142"/>
                </a:lnTo>
                <a:lnTo>
                  <a:pt x="228" y="130"/>
                </a:lnTo>
                <a:lnTo>
                  <a:pt x="228" y="119"/>
                </a:lnTo>
                <a:lnTo>
                  <a:pt x="229" y="109"/>
                </a:lnTo>
                <a:lnTo>
                  <a:pt x="229" y="99"/>
                </a:lnTo>
                <a:lnTo>
                  <a:pt x="229" y="90"/>
                </a:lnTo>
                <a:lnTo>
                  <a:pt x="229" y="80"/>
                </a:lnTo>
                <a:lnTo>
                  <a:pt x="229" y="72"/>
                </a:lnTo>
                <a:lnTo>
                  <a:pt x="229" y="65"/>
                </a:lnTo>
                <a:lnTo>
                  <a:pt x="228" y="58"/>
                </a:lnTo>
                <a:lnTo>
                  <a:pt x="228" y="51"/>
                </a:lnTo>
                <a:lnTo>
                  <a:pt x="227" y="44"/>
                </a:lnTo>
                <a:lnTo>
                  <a:pt x="227" y="38"/>
                </a:lnTo>
                <a:lnTo>
                  <a:pt x="225" y="34"/>
                </a:lnTo>
                <a:lnTo>
                  <a:pt x="224" y="29"/>
                </a:lnTo>
                <a:lnTo>
                  <a:pt x="222" y="25"/>
                </a:lnTo>
                <a:lnTo>
                  <a:pt x="220" y="19"/>
                </a:lnTo>
                <a:lnTo>
                  <a:pt x="218" y="13"/>
                </a:lnTo>
                <a:lnTo>
                  <a:pt x="218" y="9"/>
                </a:lnTo>
                <a:lnTo>
                  <a:pt x="218" y="7"/>
                </a:lnTo>
                <a:lnTo>
                  <a:pt x="218" y="4"/>
                </a:lnTo>
                <a:lnTo>
                  <a:pt x="220" y="1"/>
                </a:lnTo>
                <a:lnTo>
                  <a:pt x="222" y="0"/>
                </a:lnTo>
                <a:lnTo>
                  <a:pt x="227" y="0"/>
                </a:lnTo>
                <a:lnTo>
                  <a:pt x="229" y="0"/>
                </a:lnTo>
                <a:lnTo>
                  <a:pt x="234" y="1"/>
                </a:lnTo>
                <a:lnTo>
                  <a:pt x="239" y="1"/>
                </a:lnTo>
                <a:lnTo>
                  <a:pt x="243" y="2"/>
                </a:lnTo>
                <a:lnTo>
                  <a:pt x="249" y="4"/>
                </a:lnTo>
                <a:lnTo>
                  <a:pt x="256" y="5"/>
                </a:lnTo>
                <a:lnTo>
                  <a:pt x="263" y="7"/>
                </a:lnTo>
                <a:lnTo>
                  <a:pt x="270" y="8"/>
                </a:lnTo>
                <a:lnTo>
                  <a:pt x="275" y="9"/>
                </a:lnTo>
                <a:lnTo>
                  <a:pt x="282" y="12"/>
                </a:lnTo>
                <a:lnTo>
                  <a:pt x="286" y="13"/>
                </a:lnTo>
                <a:lnTo>
                  <a:pt x="290" y="16"/>
                </a:lnTo>
                <a:lnTo>
                  <a:pt x="293" y="19"/>
                </a:lnTo>
                <a:lnTo>
                  <a:pt x="296" y="20"/>
                </a:lnTo>
                <a:lnTo>
                  <a:pt x="299" y="23"/>
                </a:lnTo>
                <a:lnTo>
                  <a:pt x="300" y="25"/>
                </a:lnTo>
                <a:lnTo>
                  <a:pt x="301" y="29"/>
                </a:lnTo>
                <a:lnTo>
                  <a:pt x="301" y="33"/>
                </a:lnTo>
                <a:lnTo>
                  <a:pt x="303" y="40"/>
                </a:lnTo>
                <a:lnTo>
                  <a:pt x="303" y="47"/>
                </a:lnTo>
                <a:lnTo>
                  <a:pt x="303" y="54"/>
                </a:lnTo>
                <a:lnTo>
                  <a:pt x="301" y="63"/>
                </a:lnTo>
                <a:lnTo>
                  <a:pt x="301" y="73"/>
                </a:lnTo>
                <a:lnTo>
                  <a:pt x="300" y="83"/>
                </a:lnTo>
                <a:lnTo>
                  <a:pt x="299" y="96"/>
                </a:lnTo>
                <a:lnTo>
                  <a:pt x="296" y="109"/>
                </a:lnTo>
                <a:lnTo>
                  <a:pt x="294" y="123"/>
                </a:lnTo>
                <a:lnTo>
                  <a:pt x="292" y="137"/>
                </a:lnTo>
                <a:lnTo>
                  <a:pt x="290" y="150"/>
                </a:lnTo>
                <a:lnTo>
                  <a:pt x="288" y="166"/>
                </a:lnTo>
                <a:lnTo>
                  <a:pt x="286" y="181"/>
                </a:lnTo>
                <a:lnTo>
                  <a:pt x="285" y="196"/>
                </a:lnTo>
                <a:lnTo>
                  <a:pt x="282" y="213"/>
                </a:lnTo>
                <a:lnTo>
                  <a:pt x="281" y="229"/>
                </a:lnTo>
                <a:lnTo>
                  <a:pt x="276" y="246"/>
                </a:lnTo>
                <a:lnTo>
                  <a:pt x="274" y="264"/>
                </a:lnTo>
                <a:lnTo>
                  <a:pt x="270" y="283"/>
                </a:lnTo>
                <a:lnTo>
                  <a:pt x="264" y="303"/>
                </a:lnTo>
                <a:lnTo>
                  <a:pt x="260" y="322"/>
                </a:lnTo>
                <a:lnTo>
                  <a:pt x="254" y="343"/>
                </a:lnTo>
                <a:lnTo>
                  <a:pt x="247" y="362"/>
                </a:lnTo>
                <a:lnTo>
                  <a:pt x="240" y="384"/>
                </a:lnTo>
                <a:lnTo>
                  <a:pt x="231" y="405"/>
                </a:lnTo>
                <a:lnTo>
                  <a:pt x="222" y="426"/>
                </a:lnTo>
                <a:lnTo>
                  <a:pt x="211" y="448"/>
                </a:lnTo>
                <a:lnTo>
                  <a:pt x="199" y="470"/>
                </a:lnTo>
                <a:lnTo>
                  <a:pt x="187" y="491"/>
                </a:lnTo>
                <a:lnTo>
                  <a:pt x="173" y="513"/>
                </a:lnTo>
                <a:lnTo>
                  <a:pt x="157" y="535"/>
                </a:lnTo>
                <a:lnTo>
                  <a:pt x="142" y="555"/>
                </a:lnTo>
                <a:lnTo>
                  <a:pt x="128" y="574"/>
                </a:lnTo>
                <a:lnTo>
                  <a:pt x="115" y="592"/>
                </a:lnTo>
                <a:lnTo>
                  <a:pt x="108" y="599"/>
                </a:lnTo>
                <a:lnTo>
                  <a:pt x="101" y="607"/>
                </a:lnTo>
                <a:lnTo>
                  <a:pt x="94" y="616"/>
                </a:lnTo>
                <a:lnTo>
                  <a:pt x="87" y="622"/>
                </a:lnTo>
                <a:lnTo>
                  <a:pt x="81" y="629"/>
                </a:lnTo>
                <a:lnTo>
                  <a:pt x="74" y="635"/>
                </a:lnTo>
                <a:lnTo>
                  <a:pt x="67" y="642"/>
                </a:lnTo>
                <a:lnTo>
                  <a:pt x="62" y="647"/>
                </a:lnTo>
                <a:lnTo>
                  <a:pt x="55" y="653"/>
                </a:lnTo>
                <a:lnTo>
                  <a:pt x="49" y="657"/>
                </a:lnTo>
                <a:lnTo>
                  <a:pt x="44" y="663"/>
                </a:lnTo>
                <a:lnTo>
                  <a:pt x="38" y="667"/>
                </a:lnTo>
                <a:lnTo>
                  <a:pt x="33" y="670"/>
                </a:lnTo>
                <a:lnTo>
                  <a:pt x="27" y="674"/>
                </a:lnTo>
                <a:lnTo>
                  <a:pt x="23" y="676"/>
                </a:lnTo>
                <a:lnTo>
                  <a:pt x="19" y="679"/>
                </a:lnTo>
                <a:lnTo>
                  <a:pt x="15" y="681"/>
                </a:lnTo>
                <a:lnTo>
                  <a:pt x="12" y="682"/>
                </a:lnTo>
                <a:lnTo>
                  <a:pt x="9" y="683"/>
                </a:lnTo>
                <a:lnTo>
                  <a:pt x="7" y="685"/>
                </a:lnTo>
                <a:lnTo>
                  <a:pt x="4" y="686"/>
                </a:lnTo>
                <a:lnTo>
                  <a:pt x="2" y="686"/>
                </a:lnTo>
                <a:lnTo>
                  <a:pt x="1" y="686"/>
                </a:lnTo>
                <a:lnTo>
                  <a:pt x="0" y="685"/>
                </a:lnTo>
                <a:lnTo>
                  <a:pt x="0" y="685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9"/>
          <p:cNvSpPr/>
          <p:nvPr/>
        </p:nvSpPr>
        <p:spPr bwMode="auto">
          <a:xfrm>
            <a:off x="1729459" y="2194555"/>
            <a:ext cx="1202708" cy="243740"/>
          </a:xfrm>
          <a:custGeom>
            <a:avLst/>
            <a:gdLst>
              <a:gd name="T0" fmla="*/ 519 w 604"/>
              <a:gd name="T1" fmla="*/ 2 h 122"/>
              <a:gd name="T2" fmla="*/ 540 w 604"/>
              <a:gd name="T3" fmla="*/ 4 h 122"/>
              <a:gd name="T4" fmla="*/ 558 w 604"/>
              <a:gd name="T5" fmla="*/ 10 h 122"/>
              <a:gd name="T6" fmla="*/ 573 w 604"/>
              <a:gd name="T7" fmla="*/ 17 h 122"/>
              <a:gd name="T8" fmla="*/ 587 w 604"/>
              <a:gd name="T9" fmla="*/ 28 h 122"/>
              <a:gd name="T10" fmla="*/ 595 w 604"/>
              <a:gd name="T11" fmla="*/ 38 h 122"/>
              <a:gd name="T12" fmla="*/ 601 w 604"/>
              <a:gd name="T13" fmla="*/ 44 h 122"/>
              <a:gd name="T14" fmla="*/ 604 w 604"/>
              <a:gd name="T15" fmla="*/ 50 h 122"/>
              <a:gd name="T16" fmla="*/ 604 w 604"/>
              <a:gd name="T17" fmla="*/ 53 h 122"/>
              <a:gd name="T18" fmla="*/ 604 w 604"/>
              <a:gd name="T19" fmla="*/ 56 h 122"/>
              <a:gd name="T20" fmla="*/ 602 w 604"/>
              <a:gd name="T21" fmla="*/ 58 h 122"/>
              <a:gd name="T22" fmla="*/ 598 w 604"/>
              <a:gd name="T23" fmla="*/ 61 h 122"/>
              <a:gd name="T24" fmla="*/ 591 w 604"/>
              <a:gd name="T25" fmla="*/ 64 h 122"/>
              <a:gd name="T26" fmla="*/ 580 w 604"/>
              <a:gd name="T27" fmla="*/ 67 h 122"/>
              <a:gd name="T28" fmla="*/ 563 w 604"/>
              <a:gd name="T29" fmla="*/ 68 h 122"/>
              <a:gd name="T30" fmla="*/ 550 w 604"/>
              <a:gd name="T31" fmla="*/ 68 h 122"/>
              <a:gd name="T32" fmla="*/ 537 w 604"/>
              <a:gd name="T33" fmla="*/ 68 h 122"/>
              <a:gd name="T34" fmla="*/ 525 w 604"/>
              <a:gd name="T35" fmla="*/ 68 h 122"/>
              <a:gd name="T36" fmla="*/ 509 w 604"/>
              <a:gd name="T37" fmla="*/ 68 h 122"/>
              <a:gd name="T38" fmla="*/ 494 w 604"/>
              <a:gd name="T39" fmla="*/ 68 h 122"/>
              <a:gd name="T40" fmla="*/ 476 w 604"/>
              <a:gd name="T41" fmla="*/ 69 h 122"/>
              <a:gd name="T42" fmla="*/ 458 w 604"/>
              <a:gd name="T43" fmla="*/ 69 h 122"/>
              <a:gd name="T44" fmla="*/ 437 w 604"/>
              <a:gd name="T45" fmla="*/ 71 h 122"/>
              <a:gd name="T46" fmla="*/ 417 w 604"/>
              <a:gd name="T47" fmla="*/ 74 h 122"/>
              <a:gd name="T48" fmla="*/ 393 w 604"/>
              <a:gd name="T49" fmla="*/ 75 h 122"/>
              <a:gd name="T50" fmla="*/ 368 w 604"/>
              <a:gd name="T51" fmla="*/ 78 h 122"/>
              <a:gd name="T52" fmla="*/ 341 w 604"/>
              <a:gd name="T53" fmla="*/ 82 h 122"/>
              <a:gd name="T54" fmla="*/ 311 w 604"/>
              <a:gd name="T55" fmla="*/ 86 h 122"/>
              <a:gd name="T56" fmla="*/ 281 w 604"/>
              <a:gd name="T57" fmla="*/ 90 h 122"/>
              <a:gd name="T58" fmla="*/ 249 w 604"/>
              <a:gd name="T59" fmla="*/ 94 h 122"/>
              <a:gd name="T60" fmla="*/ 215 w 604"/>
              <a:gd name="T61" fmla="*/ 98 h 122"/>
              <a:gd name="T62" fmla="*/ 179 w 604"/>
              <a:gd name="T63" fmla="*/ 104 h 122"/>
              <a:gd name="T64" fmla="*/ 145 w 604"/>
              <a:gd name="T65" fmla="*/ 108 h 122"/>
              <a:gd name="T66" fmla="*/ 115 w 604"/>
              <a:gd name="T67" fmla="*/ 112 h 122"/>
              <a:gd name="T68" fmla="*/ 89 w 604"/>
              <a:gd name="T69" fmla="*/ 115 h 122"/>
              <a:gd name="T70" fmla="*/ 64 w 604"/>
              <a:gd name="T71" fmla="*/ 118 h 122"/>
              <a:gd name="T72" fmla="*/ 42 w 604"/>
              <a:gd name="T73" fmla="*/ 121 h 122"/>
              <a:gd name="T74" fmla="*/ 24 w 604"/>
              <a:gd name="T75" fmla="*/ 122 h 122"/>
              <a:gd name="T76" fmla="*/ 7 w 604"/>
              <a:gd name="T77" fmla="*/ 122 h 122"/>
              <a:gd name="T78" fmla="*/ 0 w 604"/>
              <a:gd name="T79" fmla="*/ 80 h 122"/>
              <a:gd name="T80" fmla="*/ 22 w 604"/>
              <a:gd name="T81" fmla="*/ 79 h 122"/>
              <a:gd name="T82" fmla="*/ 49 w 604"/>
              <a:gd name="T83" fmla="*/ 78 h 122"/>
              <a:gd name="T84" fmla="*/ 78 w 604"/>
              <a:gd name="T85" fmla="*/ 75 h 122"/>
              <a:gd name="T86" fmla="*/ 109 w 604"/>
              <a:gd name="T87" fmla="*/ 71 h 122"/>
              <a:gd name="T88" fmla="*/ 145 w 604"/>
              <a:gd name="T89" fmla="*/ 65 h 122"/>
              <a:gd name="T90" fmla="*/ 186 w 604"/>
              <a:gd name="T91" fmla="*/ 58 h 122"/>
              <a:gd name="T92" fmla="*/ 227 w 604"/>
              <a:gd name="T93" fmla="*/ 49 h 122"/>
              <a:gd name="T94" fmla="*/ 274 w 604"/>
              <a:gd name="T95" fmla="*/ 39 h 122"/>
              <a:gd name="T96" fmla="*/ 318 w 604"/>
              <a:gd name="T97" fmla="*/ 28 h 122"/>
              <a:gd name="T98" fmla="*/ 360 w 604"/>
              <a:gd name="T99" fmla="*/ 20 h 122"/>
              <a:gd name="T100" fmla="*/ 396 w 604"/>
              <a:gd name="T101" fmla="*/ 13 h 122"/>
              <a:gd name="T102" fmla="*/ 426 w 604"/>
              <a:gd name="T103" fmla="*/ 7 h 122"/>
              <a:gd name="T104" fmla="*/ 454 w 604"/>
              <a:gd name="T105" fmla="*/ 3 h 122"/>
              <a:gd name="T106" fmla="*/ 476 w 604"/>
              <a:gd name="T107" fmla="*/ 2 h 122"/>
              <a:gd name="T108" fmla="*/ 494 w 604"/>
              <a:gd name="T109" fmla="*/ 0 h 122"/>
              <a:gd name="T110" fmla="*/ 508 w 604"/>
              <a:gd name="T111" fmla="*/ 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04" h="122">
                <a:moveTo>
                  <a:pt x="508" y="2"/>
                </a:moveTo>
                <a:lnTo>
                  <a:pt x="519" y="2"/>
                </a:lnTo>
                <a:lnTo>
                  <a:pt x="530" y="3"/>
                </a:lnTo>
                <a:lnTo>
                  <a:pt x="540" y="4"/>
                </a:lnTo>
                <a:lnTo>
                  <a:pt x="550" y="7"/>
                </a:lnTo>
                <a:lnTo>
                  <a:pt x="558" y="10"/>
                </a:lnTo>
                <a:lnTo>
                  <a:pt x="566" y="13"/>
                </a:lnTo>
                <a:lnTo>
                  <a:pt x="573" y="17"/>
                </a:lnTo>
                <a:lnTo>
                  <a:pt x="581" y="22"/>
                </a:lnTo>
                <a:lnTo>
                  <a:pt x="587" y="28"/>
                </a:lnTo>
                <a:lnTo>
                  <a:pt x="591" y="33"/>
                </a:lnTo>
                <a:lnTo>
                  <a:pt x="595" y="38"/>
                </a:lnTo>
                <a:lnTo>
                  <a:pt x="598" y="42"/>
                </a:lnTo>
                <a:lnTo>
                  <a:pt x="601" y="44"/>
                </a:lnTo>
                <a:lnTo>
                  <a:pt x="602" y="47"/>
                </a:lnTo>
                <a:lnTo>
                  <a:pt x="604" y="50"/>
                </a:lnTo>
                <a:lnTo>
                  <a:pt x="604" y="51"/>
                </a:lnTo>
                <a:lnTo>
                  <a:pt x="604" y="53"/>
                </a:lnTo>
                <a:lnTo>
                  <a:pt x="604" y="54"/>
                </a:lnTo>
                <a:lnTo>
                  <a:pt x="604" y="56"/>
                </a:lnTo>
                <a:lnTo>
                  <a:pt x="602" y="57"/>
                </a:lnTo>
                <a:lnTo>
                  <a:pt x="602" y="58"/>
                </a:lnTo>
                <a:lnTo>
                  <a:pt x="601" y="60"/>
                </a:lnTo>
                <a:lnTo>
                  <a:pt x="598" y="61"/>
                </a:lnTo>
                <a:lnTo>
                  <a:pt x="595" y="62"/>
                </a:lnTo>
                <a:lnTo>
                  <a:pt x="591" y="64"/>
                </a:lnTo>
                <a:lnTo>
                  <a:pt x="586" y="65"/>
                </a:lnTo>
                <a:lnTo>
                  <a:pt x="580" y="67"/>
                </a:lnTo>
                <a:lnTo>
                  <a:pt x="572" y="67"/>
                </a:lnTo>
                <a:lnTo>
                  <a:pt x="563" y="68"/>
                </a:lnTo>
                <a:lnTo>
                  <a:pt x="554" y="68"/>
                </a:lnTo>
                <a:lnTo>
                  <a:pt x="550" y="68"/>
                </a:lnTo>
                <a:lnTo>
                  <a:pt x="543" y="68"/>
                </a:lnTo>
                <a:lnTo>
                  <a:pt x="537" y="68"/>
                </a:lnTo>
                <a:lnTo>
                  <a:pt x="532" y="68"/>
                </a:lnTo>
                <a:lnTo>
                  <a:pt x="525" y="68"/>
                </a:lnTo>
                <a:lnTo>
                  <a:pt x="518" y="68"/>
                </a:lnTo>
                <a:lnTo>
                  <a:pt x="509" y="68"/>
                </a:lnTo>
                <a:lnTo>
                  <a:pt x="502" y="68"/>
                </a:lnTo>
                <a:lnTo>
                  <a:pt x="494" y="68"/>
                </a:lnTo>
                <a:lnTo>
                  <a:pt x="486" y="69"/>
                </a:lnTo>
                <a:lnTo>
                  <a:pt x="476" y="69"/>
                </a:lnTo>
                <a:lnTo>
                  <a:pt x="468" y="69"/>
                </a:lnTo>
                <a:lnTo>
                  <a:pt x="458" y="69"/>
                </a:lnTo>
                <a:lnTo>
                  <a:pt x="449" y="71"/>
                </a:lnTo>
                <a:lnTo>
                  <a:pt x="437" y="71"/>
                </a:lnTo>
                <a:lnTo>
                  <a:pt x="428" y="72"/>
                </a:lnTo>
                <a:lnTo>
                  <a:pt x="417" y="74"/>
                </a:lnTo>
                <a:lnTo>
                  <a:pt x="404" y="74"/>
                </a:lnTo>
                <a:lnTo>
                  <a:pt x="393" y="75"/>
                </a:lnTo>
                <a:lnTo>
                  <a:pt x="381" y="76"/>
                </a:lnTo>
                <a:lnTo>
                  <a:pt x="368" y="78"/>
                </a:lnTo>
                <a:lnTo>
                  <a:pt x="354" y="80"/>
                </a:lnTo>
                <a:lnTo>
                  <a:pt x="341" y="82"/>
                </a:lnTo>
                <a:lnTo>
                  <a:pt x="327" y="83"/>
                </a:lnTo>
                <a:lnTo>
                  <a:pt x="311" y="86"/>
                </a:lnTo>
                <a:lnTo>
                  <a:pt x="296" y="87"/>
                </a:lnTo>
                <a:lnTo>
                  <a:pt x="281" y="90"/>
                </a:lnTo>
                <a:lnTo>
                  <a:pt x="264" y="92"/>
                </a:lnTo>
                <a:lnTo>
                  <a:pt x="249" y="94"/>
                </a:lnTo>
                <a:lnTo>
                  <a:pt x="231" y="97"/>
                </a:lnTo>
                <a:lnTo>
                  <a:pt x="215" y="98"/>
                </a:lnTo>
                <a:lnTo>
                  <a:pt x="197" y="101"/>
                </a:lnTo>
                <a:lnTo>
                  <a:pt x="179" y="104"/>
                </a:lnTo>
                <a:lnTo>
                  <a:pt x="162" y="105"/>
                </a:lnTo>
                <a:lnTo>
                  <a:pt x="145" y="108"/>
                </a:lnTo>
                <a:lnTo>
                  <a:pt x="130" y="110"/>
                </a:lnTo>
                <a:lnTo>
                  <a:pt x="115" y="112"/>
                </a:lnTo>
                <a:lnTo>
                  <a:pt x="101" y="114"/>
                </a:lnTo>
                <a:lnTo>
                  <a:pt x="89" y="115"/>
                </a:lnTo>
                <a:lnTo>
                  <a:pt x="75" y="116"/>
                </a:lnTo>
                <a:lnTo>
                  <a:pt x="64" y="118"/>
                </a:lnTo>
                <a:lnTo>
                  <a:pt x="53" y="119"/>
                </a:lnTo>
                <a:lnTo>
                  <a:pt x="42" y="121"/>
                </a:lnTo>
                <a:lnTo>
                  <a:pt x="32" y="121"/>
                </a:lnTo>
                <a:lnTo>
                  <a:pt x="24" y="122"/>
                </a:lnTo>
                <a:lnTo>
                  <a:pt x="15" y="122"/>
                </a:lnTo>
                <a:lnTo>
                  <a:pt x="7" y="122"/>
                </a:lnTo>
                <a:lnTo>
                  <a:pt x="0" y="122"/>
                </a:lnTo>
                <a:lnTo>
                  <a:pt x="0" y="80"/>
                </a:lnTo>
                <a:lnTo>
                  <a:pt x="11" y="80"/>
                </a:lnTo>
                <a:lnTo>
                  <a:pt x="22" y="79"/>
                </a:lnTo>
                <a:lnTo>
                  <a:pt x="35" y="79"/>
                </a:lnTo>
                <a:lnTo>
                  <a:pt x="49" y="78"/>
                </a:lnTo>
                <a:lnTo>
                  <a:pt x="62" y="76"/>
                </a:lnTo>
                <a:lnTo>
                  <a:pt x="78" y="75"/>
                </a:lnTo>
                <a:lnTo>
                  <a:pt x="93" y="74"/>
                </a:lnTo>
                <a:lnTo>
                  <a:pt x="109" y="71"/>
                </a:lnTo>
                <a:lnTo>
                  <a:pt x="127" y="68"/>
                </a:lnTo>
                <a:lnTo>
                  <a:pt x="145" y="65"/>
                </a:lnTo>
                <a:lnTo>
                  <a:pt x="165" y="61"/>
                </a:lnTo>
                <a:lnTo>
                  <a:pt x="186" y="58"/>
                </a:lnTo>
                <a:lnTo>
                  <a:pt x="206" y="54"/>
                </a:lnTo>
                <a:lnTo>
                  <a:pt x="227" y="49"/>
                </a:lnTo>
                <a:lnTo>
                  <a:pt x="251" y="44"/>
                </a:lnTo>
                <a:lnTo>
                  <a:pt x="274" y="39"/>
                </a:lnTo>
                <a:lnTo>
                  <a:pt x="296" y="33"/>
                </a:lnTo>
                <a:lnTo>
                  <a:pt x="318" y="28"/>
                </a:lnTo>
                <a:lnTo>
                  <a:pt x="339" y="24"/>
                </a:lnTo>
                <a:lnTo>
                  <a:pt x="360" y="20"/>
                </a:lnTo>
                <a:lnTo>
                  <a:pt x="378" y="15"/>
                </a:lnTo>
                <a:lnTo>
                  <a:pt x="396" y="13"/>
                </a:lnTo>
                <a:lnTo>
                  <a:pt x="411" y="10"/>
                </a:lnTo>
                <a:lnTo>
                  <a:pt x="426" y="7"/>
                </a:lnTo>
                <a:lnTo>
                  <a:pt x="440" y="4"/>
                </a:lnTo>
                <a:lnTo>
                  <a:pt x="454" y="3"/>
                </a:lnTo>
                <a:lnTo>
                  <a:pt x="465" y="2"/>
                </a:lnTo>
                <a:lnTo>
                  <a:pt x="476" y="2"/>
                </a:lnTo>
                <a:lnTo>
                  <a:pt x="486" y="0"/>
                </a:lnTo>
                <a:lnTo>
                  <a:pt x="494" y="0"/>
                </a:lnTo>
                <a:lnTo>
                  <a:pt x="501" y="0"/>
                </a:lnTo>
                <a:lnTo>
                  <a:pt x="508" y="2"/>
                </a:lnTo>
                <a:lnTo>
                  <a:pt x="508" y="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40"/>
          <p:cNvSpPr/>
          <p:nvPr/>
        </p:nvSpPr>
        <p:spPr bwMode="auto">
          <a:xfrm>
            <a:off x="1773413" y="2741966"/>
            <a:ext cx="187797" cy="655297"/>
          </a:xfrm>
          <a:custGeom>
            <a:avLst/>
            <a:gdLst>
              <a:gd name="T0" fmla="*/ 5 w 92"/>
              <a:gd name="T1" fmla="*/ 2 h 328"/>
              <a:gd name="T2" fmla="*/ 9 w 92"/>
              <a:gd name="T3" fmla="*/ 0 h 328"/>
              <a:gd name="T4" fmla="*/ 19 w 92"/>
              <a:gd name="T5" fmla="*/ 0 h 328"/>
              <a:gd name="T6" fmla="*/ 36 w 92"/>
              <a:gd name="T7" fmla="*/ 0 h 328"/>
              <a:gd name="T8" fmla="*/ 56 w 92"/>
              <a:gd name="T9" fmla="*/ 4 h 328"/>
              <a:gd name="T10" fmla="*/ 72 w 92"/>
              <a:gd name="T11" fmla="*/ 27 h 328"/>
              <a:gd name="T12" fmla="*/ 77 w 92"/>
              <a:gd name="T13" fmla="*/ 63 h 328"/>
              <a:gd name="T14" fmla="*/ 81 w 92"/>
              <a:gd name="T15" fmla="*/ 96 h 328"/>
              <a:gd name="T16" fmla="*/ 84 w 92"/>
              <a:gd name="T17" fmla="*/ 128 h 328"/>
              <a:gd name="T18" fmla="*/ 87 w 92"/>
              <a:gd name="T19" fmla="*/ 157 h 328"/>
              <a:gd name="T20" fmla="*/ 90 w 92"/>
              <a:gd name="T21" fmla="*/ 182 h 328"/>
              <a:gd name="T22" fmla="*/ 91 w 92"/>
              <a:gd name="T23" fmla="*/ 206 h 328"/>
              <a:gd name="T24" fmla="*/ 92 w 92"/>
              <a:gd name="T25" fmla="*/ 227 h 328"/>
              <a:gd name="T26" fmla="*/ 92 w 92"/>
              <a:gd name="T27" fmla="*/ 247 h 328"/>
              <a:gd name="T28" fmla="*/ 91 w 92"/>
              <a:gd name="T29" fmla="*/ 265 h 328"/>
              <a:gd name="T30" fmla="*/ 91 w 92"/>
              <a:gd name="T31" fmla="*/ 280 h 328"/>
              <a:gd name="T32" fmla="*/ 90 w 92"/>
              <a:gd name="T33" fmla="*/ 294 h 328"/>
              <a:gd name="T34" fmla="*/ 88 w 92"/>
              <a:gd name="T35" fmla="*/ 305 h 328"/>
              <a:gd name="T36" fmla="*/ 88 w 92"/>
              <a:gd name="T37" fmla="*/ 313 h 328"/>
              <a:gd name="T38" fmla="*/ 87 w 92"/>
              <a:gd name="T39" fmla="*/ 320 h 328"/>
              <a:gd name="T40" fmla="*/ 85 w 92"/>
              <a:gd name="T41" fmla="*/ 323 h 328"/>
              <a:gd name="T42" fmla="*/ 83 w 92"/>
              <a:gd name="T43" fmla="*/ 325 h 328"/>
              <a:gd name="T44" fmla="*/ 79 w 92"/>
              <a:gd name="T45" fmla="*/ 327 h 328"/>
              <a:gd name="T46" fmla="*/ 74 w 92"/>
              <a:gd name="T47" fmla="*/ 327 h 328"/>
              <a:gd name="T48" fmla="*/ 70 w 92"/>
              <a:gd name="T49" fmla="*/ 325 h 328"/>
              <a:gd name="T50" fmla="*/ 67 w 92"/>
              <a:gd name="T51" fmla="*/ 323 h 328"/>
              <a:gd name="T52" fmla="*/ 66 w 92"/>
              <a:gd name="T53" fmla="*/ 319 h 328"/>
              <a:gd name="T54" fmla="*/ 65 w 92"/>
              <a:gd name="T55" fmla="*/ 312 h 328"/>
              <a:gd name="T56" fmla="*/ 62 w 92"/>
              <a:gd name="T57" fmla="*/ 303 h 328"/>
              <a:gd name="T58" fmla="*/ 59 w 92"/>
              <a:gd name="T59" fmla="*/ 291 h 328"/>
              <a:gd name="T60" fmla="*/ 56 w 92"/>
              <a:gd name="T61" fmla="*/ 277 h 328"/>
              <a:gd name="T62" fmla="*/ 54 w 92"/>
              <a:gd name="T63" fmla="*/ 260 h 328"/>
              <a:gd name="T64" fmla="*/ 51 w 92"/>
              <a:gd name="T65" fmla="*/ 242 h 328"/>
              <a:gd name="T66" fmla="*/ 47 w 92"/>
              <a:gd name="T67" fmla="*/ 212 h 328"/>
              <a:gd name="T68" fmla="*/ 40 w 92"/>
              <a:gd name="T69" fmla="*/ 172 h 328"/>
              <a:gd name="T70" fmla="*/ 30 w 92"/>
              <a:gd name="T71" fmla="*/ 133 h 328"/>
              <a:gd name="T72" fmla="*/ 20 w 92"/>
              <a:gd name="T73" fmla="*/ 96 h 328"/>
              <a:gd name="T74" fmla="*/ 12 w 92"/>
              <a:gd name="T75" fmla="*/ 69 h 328"/>
              <a:gd name="T76" fmla="*/ 8 w 92"/>
              <a:gd name="T77" fmla="*/ 54 h 328"/>
              <a:gd name="T78" fmla="*/ 4 w 92"/>
              <a:gd name="T79" fmla="*/ 40 h 328"/>
              <a:gd name="T80" fmla="*/ 1 w 92"/>
              <a:gd name="T81" fmla="*/ 29 h 328"/>
              <a:gd name="T82" fmla="*/ 0 w 92"/>
              <a:gd name="T83" fmla="*/ 20 h 328"/>
              <a:gd name="T84" fmla="*/ 0 w 92"/>
              <a:gd name="T85" fmla="*/ 13 h 328"/>
              <a:gd name="T86" fmla="*/ 1 w 92"/>
              <a:gd name="T87" fmla="*/ 7 h 328"/>
              <a:gd name="T88" fmla="*/ 2 w 92"/>
              <a:gd name="T89" fmla="*/ 4 h 328"/>
              <a:gd name="T90" fmla="*/ 4 w 92"/>
              <a:gd name="T91" fmla="*/ 3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2" h="328">
                <a:moveTo>
                  <a:pt x="4" y="3"/>
                </a:moveTo>
                <a:lnTo>
                  <a:pt x="5" y="2"/>
                </a:lnTo>
                <a:lnTo>
                  <a:pt x="7" y="2"/>
                </a:lnTo>
                <a:lnTo>
                  <a:pt x="9" y="0"/>
                </a:lnTo>
                <a:lnTo>
                  <a:pt x="12" y="0"/>
                </a:lnTo>
                <a:lnTo>
                  <a:pt x="19" y="0"/>
                </a:lnTo>
                <a:lnTo>
                  <a:pt x="26" y="0"/>
                </a:lnTo>
                <a:lnTo>
                  <a:pt x="36" y="0"/>
                </a:lnTo>
                <a:lnTo>
                  <a:pt x="45" y="2"/>
                </a:lnTo>
                <a:lnTo>
                  <a:pt x="56" y="4"/>
                </a:lnTo>
                <a:lnTo>
                  <a:pt x="69" y="7"/>
                </a:lnTo>
                <a:lnTo>
                  <a:pt x="72" y="27"/>
                </a:lnTo>
                <a:lnTo>
                  <a:pt x="74" y="45"/>
                </a:lnTo>
                <a:lnTo>
                  <a:pt x="77" y="63"/>
                </a:lnTo>
                <a:lnTo>
                  <a:pt x="79" y="81"/>
                </a:lnTo>
                <a:lnTo>
                  <a:pt x="81" y="96"/>
                </a:lnTo>
                <a:lnTo>
                  <a:pt x="83" y="112"/>
                </a:lnTo>
                <a:lnTo>
                  <a:pt x="84" y="128"/>
                </a:lnTo>
                <a:lnTo>
                  <a:pt x="85" y="143"/>
                </a:lnTo>
                <a:lnTo>
                  <a:pt x="87" y="157"/>
                </a:lnTo>
                <a:lnTo>
                  <a:pt x="88" y="169"/>
                </a:lnTo>
                <a:lnTo>
                  <a:pt x="90" y="182"/>
                </a:lnTo>
                <a:lnTo>
                  <a:pt x="91" y="194"/>
                </a:lnTo>
                <a:lnTo>
                  <a:pt x="91" y="206"/>
                </a:lnTo>
                <a:lnTo>
                  <a:pt x="91" y="216"/>
                </a:lnTo>
                <a:lnTo>
                  <a:pt x="92" y="227"/>
                </a:lnTo>
                <a:lnTo>
                  <a:pt x="92" y="237"/>
                </a:lnTo>
                <a:lnTo>
                  <a:pt x="92" y="247"/>
                </a:lnTo>
                <a:lnTo>
                  <a:pt x="92" y="256"/>
                </a:lnTo>
                <a:lnTo>
                  <a:pt x="91" y="265"/>
                </a:lnTo>
                <a:lnTo>
                  <a:pt x="91" y="273"/>
                </a:lnTo>
                <a:lnTo>
                  <a:pt x="91" y="280"/>
                </a:lnTo>
                <a:lnTo>
                  <a:pt x="91" y="287"/>
                </a:lnTo>
                <a:lnTo>
                  <a:pt x="90" y="294"/>
                </a:lnTo>
                <a:lnTo>
                  <a:pt x="90" y="299"/>
                </a:lnTo>
                <a:lnTo>
                  <a:pt x="88" y="305"/>
                </a:lnTo>
                <a:lnTo>
                  <a:pt x="88" y="309"/>
                </a:lnTo>
                <a:lnTo>
                  <a:pt x="88" y="313"/>
                </a:lnTo>
                <a:lnTo>
                  <a:pt x="87" y="317"/>
                </a:lnTo>
                <a:lnTo>
                  <a:pt x="87" y="320"/>
                </a:lnTo>
                <a:lnTo>
                  <a:pt x="85" y="321"/>
                </a:lnTo>
                <a:lnTo>
                  <a:pt x="85" y="323"/>
                </a:lnTo>
                <a:lnTo>
                  <a:pt x="84" y="324"/>
                </a:lnTo>
                <a:lnTo>
                  <a:pt x="83" y="325"/>
                </a:lnTo>
                <a:lnTo>
                  <a:pt x="81" y="327"/>
                </a:lnTo>
                <a:lnTo>
                  <a:pt x="79" y="327"/>
                </a:lnTo>
                <a:lnTo>
                  <a:pt x="77" y="328"/>
                </a:lnTo>
                <a:lnTo>
                  <a:pt x="74" y="327"/>
                </a:lnTo>
                <a:lnTo>
                  <a:pt x="72" y="327"/>
                </a:lnTo>
                <a:lnTo>
                  <a:pt x="70" y="325"/>
                </a:lnTo>
                <a:lnTo>
                  <a:pt x="69" y="324"/>
                </a:lnTo>
                <a:lnTo>
                  <a:pt x="67" y="323"/>
                </a:lnTo>
                <a:lnTo>
                  <a:pt x="67" y="321"/>
                </a:lnTo>
                <a:lnTo>
                  <a:pt x="66" y="319"/>
                </a:lnTo>
                <a:lnTo>
                  <a:pt x="65" y="316"/>
                </a:lnTo>
                <a:lnTo>
                  <a:pt x="65" y="312"/>
                </a:lnTo>
                <a:lnTo>
                  <a:pt x="63" y="307"/>
                </a:lnTo>
                <a:lnTo>
                  <a:pt x="62" y="303"/>
                </a:lnTo>
                <a:lnTo>
                  <a:pt x="61" y="298"/>
                </a:lnTo>
                <a:lnTo>
                  <a:pt x="59" y="291"/>
                </a:lnTo>
                <a:lnTo>
                  <a:pt x="58" y="284"/>
                </a:lnTo>
                <a:lnTo>
                  <a:pt x="56" y="277"/>
                </a:lnTo>
                <a:lnTo>
                  <a:pt x="55" y="269"/>
                </a:lnTo>
                <a:lnTo>
                  <a:pt x="54" y="260"/>
                </a:lnTo>
                <a:lnTo>
                  <a:pt x="52" y="252"/>
                </a:lnTo>
                <a:lnTo>
                  <a:pt x="51" y="242"/>
                </a:lnTo>
                <a:lnTo>
                  <a:pt x="49" y="233"/>
                </a:lnTo>
                <a:lnTo>
                  <a:pt x="47" y="212"/>
                </a:lnTo>
                <a:lnTo>
                  <a:pt x="43" y="191"/>
                </a:lnTo>
                <a:lnTo>
                  <a:pt x="40" y="172"/>
                </a:lnTo>
                <a:lnTo>
                  <a:pt x="36" y="152"/>
                </a:lnTo>
                <a:lnTo>
                  <a:pt x="30" y="133"/>
                </a:lnTo>
                <a:lnTo>
                  <a:pt x="26" y="114"/>
                </a:lnTo>
                <a:lnTo>
                  <a:pt x="20" y="96"/>
                </a:lnTo>
                <a:lnTo>
                  <a:pt x="15" y="78"/>
                </a:lnTo>
                <a:lnTo>
                  <a:pt x="12" y="69"/>
                </a:lnTo>
                <a:lnTo>
                  <a:pt x="9" y="61"/>
                </a:lnTo>
                <a:lnTo>
                  <a:pt x="8" y="54"/>
                </a:lnTo>
                <a:lnTo>
                  <a:pt x="5" y="47"/>
                </a:lnTo>
                <a:lnTo>
                  <a:pt x="4" y="40"/>
                </a:lnTo>
                <a:lnTo>
                  <a:pt x="2" y="35"/>
                </a:lnTo>
                <a:lnTo>
                  <a:pt x="1" y="29"/>
                </a:lnTo>
                <a:lnTo>
                  <a:pt x="1" y="25"/>
                </a:lnTo>
                <a:lnTo>
                  <a:pt x="0" y="20"/>
                </a:lnTo>
                <a:lnTo>
                  <a:pt x="0" y="17"/>
                </a:lnTo>
                <a:lnTo>
                  <a:pt x="0" y="13"/>
                </a:lnTo>
                <a:lnTo>
                  <a:pt x="0" y="10"/>
                </a:lnTo>
                <a:lnTo>
                  <a:pt x="1" y="7"/>
                </a:lnTo>
                <a:lnTo>
                  <a:pt x="1" y="6"/>
                </a:lnTo>
                <a:lnTo>
                  <a:pt x="2" y="4"/>
                </a:lnTo>
                <a:lnTo>
                  <a:pt x="4" y="3"/>
                </a:lnTo>
                <a:lnTo>
                  <a:pt x="4" y="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2"/>
          <p:cNvSpPr/>
          <p:nvPr/>
        </p:nvSpPr>
        <p:spPr bwMode="auto">
          <a:xfrm>
            <a:off x="1913261" y="3117563"/>
            <a:ext cx="747197" cy="147843"/>
          </a:xfrm>
          <a:custGeom>
            <a:avLst/>
            <a:gdLst>
              <a:gd name="T0" fmla="*/ 371 w 373"/>
              <a:gd name="T1" fmla="*/ 45 h 74"/>
              <a:gd name="T2" fmla="*/ 365 w 373"/>
              <a:gd name="T3" fmla="*/ 53 h 74"/>
              <a:gd name="T4" fmla="*/ 356 w 373"/>
              <a:gd name="T5" fmla="*/ 57 h 74"/>
              <a:gd name="T6" fmla="*/ 342 w 373"/>
              <a:gd name="T7" fmla="*/ 61 h 74"/>
              <a:gd name="T8" fmla="*/ 332 w 373"/>
              <a:gd name="T9" fmla="*/ 61 h 74"/>
              <a:gd name="T10" fmla="*/ 325 w 373"/>
              <a:gd name="T11" fmla="*/ 61 h 74"/>
              <a:gd name="T12" fmla="*/ 315 w 373"/>
              <a:gd name="T13" fmla="*/ 61 h 74"/>
              <a:gd name="T14" fmla="*/ 304 w 373"/>
              <a:gd name="T15" fmla="*/ 61 h 74"/>
              <a:gd name="T16" fmla="*/ 292 w 373"/>
              <a:gd name="T17" fmla="*/ 63 h 74"/>
              <a:gd name="T18" fmla="*/ 277 w 373"/>
              <a:gd name="T19" fmla="*/ 63 h 74"/>
              <a:gd name="T20" fmla="*/ 260 w 373"/>
              <a:gd name="T21" fmla="*/ 63 h 74"/>
              <a:gd name="T22" fmla="*/ 241 w 373"/>
              <a:gd name="T23" fmla="*/ 64 h 74"/>
              <a:gd name="T24" fmla="*/ 220 w 373"/>
              <a:gd name="T25" fmla="*/ 64 h 74"/>
              <a:gd name="T26" fmla="*/ 196 w 373"/>
              <a:gd name="T27" fmla="*/ 66 h 74"/>
              <a:gd name="T28" fmla="*/ 171 w 373"/>
              <a:gd name="T29" fmla="*/ 67 h 74"/>
              <a:gd name="T30" fmla="*/ 145 w 373"/>
              <a:gd name="T31" fmla="*/ 68 h 74"/>
              <a:gd name="T32" fmla="*/ 116 w 373"/>
              <a:gd name="T33" fmla="*/ 68 h 74"/>
              <a:gd name="T34" fmla="*/ 86 w 373"/>
              <a:gd name="T35" fmla="*/ 70 h 74"/>
              <a:gd name="T36" fmla="*/ 52 w 373"/>
              <a:gd name="T37" fmla="*/ 71 h 74"/>
              <a:gd name="T38" fmla="*/ 18 w 373"/>
              <a:gd name="T39" fmla="*/ 72 h 74"/>
              <a:gd name="T40" fmla="*/ 0 w 373"/>
              <a:gd name="T41" fmla="*/ 28 h 74"/>
              <a:gd name="T42" fmla="*/ 16 w 373"/>
              <a:gd name="T43" fmla="*/ 28 h 74"/>
              <a:gd name="T44" fmla="*/ 37 w 373"/>
              <a:gd name="T45" fmla="*/ 27 h 74"/>
              <a:gd name="T46" fmla="*/ 59 w 373"/>
              <a:gd name="T47" fmla="*/ 25 h 74"/>
              <a:gd name="T48" fmla="*/ 83 w 373"/>
              <a:gd name="T49" fmla="*/ 24 h 74"/>
              <a:gd name="T50" fmla="*/ 111 w 373"/>
              <a:gd name="T51" fmla="*/ 23 h 74"/>
              <a:gd name="T52" fmla="*/ 141 w 373"/>
              <a:gd name="T53" fmla="*/ 18 h 74"/>
              <a:gd name="T54" fmla="*/ 173 w 373"/>
              <a:gd name="T55" fmla="*/ 16 h 74"/>
              <a:gd name="T56" fmla="*/ 207 w 373"/>
              <a:gd name="T57" fmla="*/ 12 h 74"/>
              <a:gd name="T58" fmla="*/ 241 w 373"/>
              <a:gd name="T59" fmla="*/ 7 h 74"/>
              <a:gd name="T60" fmla="*/ 271 w 373"/>
              <a:gd name="T61" fmla="*/ 3 h 74"/>
              <a:gd name="T62" fmla="*/ 296 w 373"/>
              <a:gd name="T63" fmla="*/ 2 h 74"/>
              <a:gd name="T64" fmla="*/ 318 w 373"/>
              <a:gd name="T65" fmla="*/ 0 h 74"/>
              <a:gd name="T66" fmla="*/ 336 w 373"/>
              <a:gd name="T67" fmla="*/ 0 h 74"/>
              <a:gd name="T68" fmla="*/ 349 w 373"/>
              <a:gd name="T69" fmla="*/ 2 h 74"/>
              <a:gd name="T70" fmla="*/ 358 w 373"/>
              <a:gd name="T71" fmla="*/ 5 h 74"/>
              <a:gd name="T72" fmla="*/ 365 w 373"/>
              <a:gd name="T73" fmla="*/ 7 h 74"/>
              <a:gd name="T74" fmla="*/ 369 w 373"/>
              <a:gd name="T75" fmla="*/ 14 h 74"/>
              <a:gd name="T76" fmla="*/ 373 w 373"/>
              <a:gd name="T77" fmla="*/ 23 h 74"/>
              <a:gd name="T78" fmla="*/ 373 w 373"/>
              <a:gd name="T79" fmla="*/ 31 h 74"/>
              <a:gd name="T80" fmla="*/ 372 w 373"/>
              <a:gd name="T81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3" h="74">
                <a:moveTo>
                  <a:pt x="372" y="41"/>
                </a:moveTo>
                <a:lnTo>
                  <a:pt x="371" y="45"/>
                </a:lnTo>
                <a:lnTo>
                  <a:pt x="368" y="49"/>
                </a:lnTo>
                <a:lnTo>
                  <a:pt x="365" y="53"/>
                </a:lnTo>
                <a:lnTo>
                  <a:pt x="361" y="56"/>
                </a:lnTo>
                <a:lnTo>
                  <a:pt x="356" y="57"/>
                </a:lnTo>
                <a:lnTo>
                  <a:pt x="350" y="60"/>
                </a:lnTo>
                <a:lnTo>
                  <a:pt x="342" y="61"/>
                </a:lnTo>
                <a:lnTo>
                  <a:pt x="335" y="61"/>
                </a:lnTo>
                <a:lnTo>
                  <a:pt x="332" y="61"/>
                </a:lnTo>
                <a:lnTo>
                  <a:pt x="328" y="61"/>
                </a:lnTo>
                <a:lnTo>
                  <a:pt x="325" y="61"/>
                </a:lnTo>
                <a:lnTo>
                  <a:pt x="320" y="61"/>
                </a:lnTo>
                <a:lnTo>
                  <a:pt x="315" y="61"/>
                </a:lnTo>
                <a:lnTo>
                  <a:pt x="310" y="61"/>
                </a:lnTo>
                <a:lnTo>
                  <a:pt x="304" y="61"/>
                </a:lnTo>
                <a:lnTo>
                  <a:pt x="299" y="61"/>
                </a:lnTo>
                <a:lnTo>
                  <a:pt x="292" y="63"/>
                </a:lnTo>
                <a:lnTo>
                  <a:pt x="284" y="63"/>
                </a:lnTo>
                <a:lnTo>
                  <a:pt x="277" y="63"/>
                </a:lnTo>
                <a:lnTo>
                  <a:pt x="268" y="63"/>
                </a:lnTo>
                <a:lnTo>
                  <a:pt x="260" y="63"/>
                </a:lnTo>
                <a:lnTo>
                  <a:pt x="250" y="64"/>
                </a:lnTo>
                <a:lnTo>
                  <a:pt x="241" y="64"/>
                </a:lnTo>
                <a:lnTo>
                  <a:pt x="231" y="64"/>
                </a:lnTo>
                <a:lnTo>
                  <a:pt x="220" y="64"/>
                </a:lnTo>
                <a:lnTo>
                  <a:pt x="209" y="66"/>
                </a:lnTo>
                <a:lnTo>
                  <a:pt x="196" y="66"/>
                </a:lnTo>
                <a:lnTo>
                  <a:pt x="185" y="66"/>
                </a:lnTo>
                <a:lnTo>
                  <a:pt x="171" y="67"/>
                </a:lnTo>
                <a:lnTo>
                  <a:pt x="159" y="67"/>
                </a:lnTo>
                <a:lnTo>
                  <a:pt x="145" y="68"/>
                </a:lnTo>
                <a:lnTo>
                  <a:pt x="131" y="68"/>
                </a:lnTo>
                <a:lnTo>
                  <a:pt x="116" y="68"/>
                </a:lnTo>
                <a:lnTo>
                  <a:pt x="101" y="70"/>
                </a:lnTo>
                <a:lnTo>
                  <a:pt x="86" y="70"/>
                </a:lnTo>
                <a:lnTo>
                  <a:pt x="69" y="71"/>
                </a:lnTo>
                <a:lnTo>
                  <a:pt x="52" y="71"/>
                </a:lnTo>
                <a:lnTo>
                  <a:pt x="36" y="72"/>
                </a:lnTo>
                <a:lnTo>
                  <a:pt x="18" y="72"/>
                </a:lnTo>
                <a:lnTo>
                  <a:pt x="0" y="74"/>
                </a:lnTo>
                <a:lnTo>
                  <a:pt x="0" y="28"/>
                </a:lnTo>
                <a:lnTo>
                  <a:pt x="8" y="28"/>
                </a:lnTo>
                <a:lnTo>
                  <a:pt x="16" y="28"/>
                </a:lnTo>
                <a:lnTo>
                  <a:pt x="26" y="27"/>
                </a:lnTo>
                <a:lnTo>
                  <a:pt x="37" y="27"/>
                </a:lnTo>
                <a:lnTo>
                  <a:pt x="47" y="27"/>
                </a:lnTo>
                <a:lnTo>
                  <a:pt x="59" y="25"/>
                </a:lnTo>
                <a:lnTo>
                  <a:pt x="70" y="25"/>
                </a:lnTo>
                <a:lnTo>
                  <a:pt x="83" y="24"/>
                </a:lnTo>
                <a:lnTo>
                  <a:pt x="97" y="23"/>
                </a:lnTo>
                <a:lnTo>
                  <a:pt x="111" y="23"/>
                </a:lnTo>
                <a:lnTo>
                  <a:pt x="126" y="21"/>
                </a:lnTo>
                <a:lnTo>
                  <a:pt x="141" y="18"/>
                </a:lnTo>
                <a:lnTo>
                  <a:pt x="156" y="17"/>
                </a:lnTo>
                <a:lnTo>
                  <a:pt x="173" y="16"/>
                </a:lnTo>
                <a:lnTo>
                  <a:pt x="189" y="13"/>
                </a:lnTo>
                <a:lnTo>
                  <a:pt x="207" y="12"/>
                </a:lnTo>
                <a:lnTo>
                  <a:pt x="225" y="9"/>
                </a:lnTo>
                <a:lnTo>
                  <a:pt x="241" y="7"/>
                </a:lnTo>
                <a:lnTo>
                  <a:pt x="257" y="5"/>
                </a:lnTo>
                <a:lnTo>
                  <a:pt x="271" y="3"/>
                </a:lnTo>
                <a:lnTo>
                  <a:pt x="284" y="3"/>
                </a:lnTo>
                <a:lnTo>
                  <a:pt x="296" y="2"/>
                </a:lnTo>
                <a:lnTo>
                  <a:pt x="307" y="2"/>
                </a:lnTo>
                <a:lnTo>
                  <a:pt x="318" y="0"/>
                </a:lnTo>
                <a:lnTo>
                  <a:pt x="328" y="0"/>
                </a:lnTo>
                <a:lnTo>
                  <a:pt x="336" y="0"/>
                </a:lnTo>
                <a:lnTo>
                  <a:pt x="343" y="2"/>
                </a:lnTo>
                <a:lnTo>
                  <a:pt x="349" y="2"/>
                </a:lnTo>
                <a:lnTo>
                  <a:pt x="354" y="3"/>
                </a:lnTo>
                <a:lnTo>
                  <a:pt x="358" y="5"/>
                </a:lnTo>
                <a:lnTo>
                  <a:pt x="362" y="6"/>
                </a:lnTo>
                <a:lnTo>
                  <a:pt x="365" y="7"/>
                </a:lnTo>
                <a:lnTo>
                  <a:pt x="368" y="10"/>
                </a:lnTo>
                <a:lnTo>
                  <a:pt x="369" y="14"/>
                </a:lnTo>
                <a:lnTo>
                  <a:pt x="372" y="18"/>
                </a:lnTo>
                <a:lnTo>
                  <a:pt x="373" y="23"/>
                </a:lnTo>
                <a:lnTo>
                  <a:pt x="373" y="27"/>
                </a:lnTo>
                <a:lnTo>
                  <a:pt x="373" y="31"/>
                </a:lnTo>
                <a:lnTo>
                  <a:pt x="373" y="35"/>
                </a:lnTo>
                <a:lnTo>
                  <a:pt x="372" y="41"/>
                </a:lnTo>
                <a:lnTo>
                  <a:pt x="372" y="4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323528" y="3939902"/>
            <a:ext cx="4826157" cy="792087"/>
            <a:chOff x="2939767" y="4049375"/>
            <a:chExt cx="3106834" cy="509905"/>
          </a:xfrm>
        </p:grpSpPr>
        <p:grpSp>
          <p:nvGrpSpPr>
            <p:cNvPr id="42" name="组合 41"/>
            <p:cNvGrpSpPr/>
            <p:nvPr/>
          </p:nvGrpSpPr>
          <p:grpSpPr>
            <a:xfrm>
              <a:off x="5539236" y="4049375"/>
              <a:ext cx="507365" cy="509905"/>
              <a:chOff x="2738715" y="3482791"/>
              <a:chExt cx="507365" cy="509905"/>
            </a:xfrm>
          </p:grpSpPr>
          <p:pic>
            <p:nvPicPr>
              <p:cNvPr id="79" name="图片 7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8715" y="3482791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0" name="组合 79"/>
              <p:cNvGrpSpPr/>
              <p:nvPr/>
            </p:nvGrpSpPr>
            <p:grpSpPr>
              <a:xfrm>
                <a:off x="2839577" y="3582435"/>
                <a:ext cx="305640" cy="310616"/>
                <a:chOff x="3503613" y="-103187"/>
                <a:chExt cx="682624" cy="693737"/>
              </a:xfrm>
              <a:solidFill>
                <a:srgbClr val="FF0000"/>
              </a:solidFill>
            </p:grpSpPr>
            <p:sp>
              <p:nvSpPr>
                <p:cNvPr id="81" name="Freeform 37"/>
                <p:cNvSpPr/>
                <p:nvPr/>
              </p:nvSpPr>
              <p:spPr bwMode="auto">
                <a:xfrm>
                  <a:off x="3708400" y="-103187"/>
                  <a:ext cx="349250" cy="163513"/>
                </a:xfrm>
                <a:custGeom>
                  <a:avLst/>
                  <a:gdLst>
                    <a:gd name="T0" fmla="*/ 353 w 440"/>
                    <a:gd name="T1" fmla="*/ 19 h 205"/>
                    <a:gd name="T2" fmla="*/ 353 w 440"/>
                    <a:gd name="T3" fmla="*/ 10 h 205"/>
                    <a:gd name="T4" fmla="*/ 356 w 440"/>
                    <a:gd name="T5" fmla="*/ 4 h 205"/>
                    <a:gd name="T6" fmla="*/ 361 w 440"/>
                    <a:gd name="T7" fmla="*/ 1 h 205"/>
                    <a:gd name="T8" fmla="*/ 370 w 440"/>
                    <a:gd name="T9" fmla="*/ 1 h 205"/>
                    <a:gd name="T10" fmla="*/ 378 w 440"/>
                    <a:gd name="T11" fmla="*/ 4 h 205"/>
                    <a:gd name="T12" fmla="*/ 389 w 440"/>
                    <a:gd name="T13" fmla="*/ 10 h 205"/>
                    <a:gd name="T14" fmla="*/ 404 w 440"/>
                    <a:gd name="T15" fmla="*/ 19 h 205"/>
                    <a:gd name="T16" fmla="*/ 415 w 440"/>
                    <a:gd name="T17" fmla="*/ 29 h 205"/>
                    <a:gd name="T18" fmla="*/ 426 w 440"/>
                    <a:gd name="T19" fmla="*/ 40 h 205"/>
                    <a:gd name="T20" fmla="*/ 435 w 440"/>
                    <a:gd name="T21" fmla="*/ 54 h 205"/>
                    <a:gd name="T22" fmla="*/ 439 w 440"/>
                    <a:gd name="T23" fmla="*/ 65 h 205"/>
                    <a:gd name="T24" fmla="*/ 439 w 440"/>
                    <a:gd name="T25" fmla="*/ 76 h 205"/>
                    <a:gd name="T26" fmla="*/ 436 w 440"/>
                    <a:gd name="T27" fmla="*/ 80 h 205"/>
                    <a:gd name="T28" fmla="*/ 431 w 440"/>
                    <a:gd name="T29" fmla="*/ 86 h 205"/>
                    <a:gd name="T30" fmla="*/ 422 w 440"/>
                    <a:gd name="T31" fmla="*/ 91 h 205"/>
                    <a:gd name="T32" fmla="*/ 410 w 440"/>
                    <a:gd name="T33" fmla="*/ 98 h 205"/>
                    <a:gd name="T34" fmla="*/ 396 w 440"/>
                    <a:gd name="T35" fmla="*/ 104 h 205"/>
                    <a:gd name="T36" fmla="*/ 379 w 440"/>
                    <a:gd name="T37" fmla="*/ 111 h 205"/>
                    <a:gd name="T38" fmla="*/ 360 w 440"/>
                    <a:gd name="T39" fmla="*/ 118 h 205"/>
                    <a:gd name="T40" fmla="*/ 339 w 440"/>
                    <a:gd name="T41" fmla="*/ 126 h 205"/>
                    <a:gd name="T42" fmla="*/ 311 w 440"/>
                    <a:gd name="T43" fmla="*/ 134 h 205"/>
                    <a:gd name="T44" fmla="*/ 281 w 440"/>
                    <a:gd name="T45" fmla="*/ 142 h 205"/>
                    <a:gd name="T46" fmla="*/ 245 w 440"/>
                    <a:gd name="T47" fmla="*/ 151 h 205"/>
                    <a:gd name="T48" fmla="*/ 206 w 440"/>
                    <a:gd name="T49" fmla="*/ 160 h 205"/>
                    <a:gd name="T50" fmla="*/ 161 w 440"/>
                    <a:gd name="T51" fmla="*/ 170 h 205"/>
                    <a:gd name="T52" fmla="*/ 112 w 440"/>
                    <a:gd name="T53" fmla="*/ 181 h 205"/>
                    <a:gd name="T54" fmla="*/ 58 w 440"/>
                    <a:gd name="T55" fmla="*/ 192 h 205"/>
                    <a:gd name="T56" fmla="*/ 0 w 440"/>
                    <a:gd name="T57" fmla="*/ 205 h 205"/>
                    <a:gd name="T58" fmla="*/ 24 w 440"/>
                    <a:gd name="T59" fmla="*/ 166 h 205"/>
                    <a:gd name="T60" fmla="*/ 68 w 440"/>
                    <a:gd name="T61" fmla="*/ 155 h 205"/>
                    <a:gd name="T62" fmla="*/ 109 w 440"/>
                    <a:gd name="T63" fmla="*/ 144 h 205"/>
                    <a:gd name="T64" fmla="*/ 147 w 440"/>
                    <a:gd name="T65" fmla="*/ 133 h 205"/>
                    <a:gd name="T66" fmla="*/ 181 w 440"/>
                    <a:gd name="T67" fmla="*/ 123 h 205"/>
                    <a:gd name="T68" fmla="*/ 213 w 440"/>
                    <a:gd name="T69" fmla="*/ 112 h 205"/>
                    <a:gd name="T70" fmla="*/ 241 w 440"/>
                    <a:gd name="T71" fmla="*/ 101 h 205"/>
                    <a:gd name="T72" fmla="*/ 266 w 440"/>
                    <a:gd name="T73" fmla="*/ 90 h 205"/>
                    <a:gd name="T74" fmla="*/ 287 w 440"/>
                    <a:gd name="T75" fmla="*/ 79 h 205"/>
                    <a:gd name="T76" fmla="*/ 305 w 440"/>
                    <a:gd name="T77" fmla="*/ 70 h 205"/>
                    <a:gd name="T78" fmla="*/ 320 w 440"/>
                    <a:gd name="T79" fmla="*/ 62 h 205"/>
                    <a:gd name="T80" fmla="*/ 332 w 440"/>
                    <a:gd name="T81" fmla="*/ 54 h 205"/>
                    <a:gd name="T82" fmla="*/ 342 w 440"/>
                    <a:gd name="T83" fmla="*/ 47 h 205"/>
                    <a:gd name="T84" fmla="*/ 349 w 440"/>
                    <a:gd name="T85" fmla="*/ 40 h 205"/>
                    <a:gd name="T86" fmla="*/ 353 w 440"/>
                    <a:gd name="T87" fmla="*/ 33 h 205"/>
                    <a:gd name="T88" fmla="*/ 354 w 440"/>
                    <a:gd name="T89" fmla="*/ 28 h 205"/>
                    <a:gd name="T90" fmla="*/ 354 w 440"/>
                    <a:gd name="T91" fmla="*/ 26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40" h="205">
                      <a:moveTo>
                        <a:pt x="354" y="26"/>
                      </a:moveTo>
                      <a:lnTo>
                        <a:pt x="353" y="19"/>
                      </a:lnTo>
                      <a:lnTo>
                        <a:pt x="353" y="15"/>
                      </a:lnTo>
                      <a:lnTo>
                        <a:pt x="353" y="10"/>
                      </a:lnTo>
                      <a:lnTo>
                        <a:pt x="354" y="7"/>
                      </a:lnTo>
                      <a:lnTo>
                        <a:pt x="356" y="4"/>
                      </a:lnTo>
                      <a:lnTo>
                        <a:pt x="359" y="3"/>
                      </a:lnTo>
                      <a:lnTo>
                        <a:pt x="361" y="1"/>
                      </a:lnTo>
                      <a:lnTo>
                        <a:pt x="365" y="0"/>
                      </a:lnTo>
                      <a:lnTo>
                        <a:pt x="370" y="1"/>
                      </a:lnTo>
                      <a:lnTo>
                        <a:pt x="372" y="3"/>
                      </a:lnTo>
                      <a:lnTo>
                        <a:pt x="378" y="4"/>
                      </a:lnTo>
                      <a:lnTo>
                        <a:pt x="383" y="7"/>
                      </a:lnTo>
                      <a:lnTo>
                        <a:pt x="389" y="10"/>
                      </a:lnTo>
                      <a:lnTo>
                        <a:pt x="396" y="15"/>
                      </a:lnTo>
                      <a:lnTo>
                        <a:pt x="404" y="19"/>
                      </a:lnTo>
                      <a:lnTo>
                        <a:pt x="413" y="26"/>
                      </a:lnTo>
                      <a:lnTo>
                        <a:pt x="415" y="29"/>
                      </a:lnTo>
                      <a:lnTo>
                        <a:pt x="419" y="33"/>
                      </a:lnTo>
                      <a:lnTo>
                        <a:pt x="426" y="40"/>
                      </a:lnTo>
                      <a:lnTo>
                        <a:pt x="432" y="47"/>
                      </a:lnTo>
                      <a:lnTo>
                        <a:pt x="435" y="54"/>
                      </a:lnTo>
                      <a:lnTo>
                        <a:pt x="437" y="59"/>
                      </a:lnTo>
                      <a:lnTo>
                        <a:pt x="439" y="65"/>
                      </a:lnTo>
                      <a:lnTo>
                        <a:pt x="440" y="70"/>
                      </a:lnTo>
                      <a:lnTo>
                        <a:pt x="439" y="76"/>
                      </a:lnTo>
                      <a:lnTo>
                        <a:pt x="437" y="79"/>
                      </a:lnTo>
                      <a:lnTo>
                        <a:pt x="436" y="80"/>
                      </a:lnTo>
                      <a:lnTo>
                        <a:pt x="433" y="83"/>
                      </a:lnTo>
                      <a:lnTo>
                        <a:pt x="431" y="86"/>
                      </a:lnTo>
                      <a:lnTo>
                        <a:pt x="426" y="88"/>
                      </a:lnTo>
                      <a:lnTo>
                        <a:pt x="422" y="91"/>
                      </a:lnTo>
                      <a:lnTo>
                        <a:pt x="417" y="94"/>
                      </a:lnTo>
                      <a:lnTo>
                        <a:pt x="410" y="98"/>
                      </a:lnTo>
                      <a:lnTo>
                        <a:pt x="404" y="101"/>
                      </a:lnTo>
                      <a:lnTo>
                        <a:pt x="396" y="104"/>
                      </a:lnTo>
                      <a:lnTo>
                        <a:pt x="389" y="108"/>
                      </a:lnTo>
                      <a:lnTo>
                        <a:pt x="379" y="111"/>
                      </a:lnTo>
                      <a:lnTo>
                        <a:pt x="371" y="115"/>
                      </a:lnTo>
                      <a:lnTo>
                        <a:pt x="360" y="118"/>
                      </a:lnTo>
                      <a:lnTo>
                        <a:pt x="350" y="122"/>
                      </a:lnTo>
                      <a:lnTo>
                        <a:pt x="339" y="126"/>
                      </a:lnTo>
                      <a:lnTo>
                        <a:pt x="325" y="130"/>
                      </a:lnTo>
                      <a:lnTo>
                        <a:pt x="311" y="134"/>
                      </a:lnTo>
                      <a:lnTo>
                        <a:pt x="298" y="138"/>
                      </a:lnTo>
                      <a:lnTo>
                        <a:pt x="281" y="142"/>
                      </a:lnTo>
                      <a:lnTo>
                        <a:pt x="264" y="147"/>
                      </a:lnTo>
                      <a:lnTo>
                        <a:pt x="245" y="151"/>
                      </a:lnTo>
                      <a:lnTo>
                        <a:pt x="226" y="156"/>
                      </a:lnTo>
                      <a:lnTo>
                        <a:pt x="206" y="160"/>
                      </a:lnTo>
                      <a:lnTo>
                        <a:pt x="184" y="166"/>
                      </a:lnTo>
                      <a:lnTo>
                        <a:pt x="161" y="170"/>
                      </a:lnTo>
                      <a:lnTo>
                        <a:pt x="137" y="176"/>
                      </a:lnTo>
                      <a:lnTo>
                        <a:pt x="112" y="181"/>
                      </a:lnTo>
                      <a:lnTo>
                        <a:pt x="86" y="187"/>
                      </a:lnTo>
                      <a:lnTo>
                        <a:pt x="58" y="192"/>
                      </a:lnTo>
                      <a:lnTo>
                        <a:pt x="31" y="199"/>
                      </a:lnTo>
                      <a:lnTo>
                        <a:pt x="0" y="205"/>
                      </a:lnTo>
                      <a:lnTo>
                        <a:pt x="0" y="172"/>
                      </a:lnTo>
                      <a:lnTo>
                        <a:pt x="24" y="166"/>
                      </a:lnTo>
                      <a:lnTo>
                        <a:pt x="46" y="160"/>
                      </a:lnTo>
                      <a:lnTo>
                        <a:pt x="68" y="155"/>
                      </a:lnTo>
                      <a:lnTo>
                        <a:pt x="89" y="149"/>
                      </a:lnTo>
                      <a:lnTo>
                        <a:pt x="109" y="144"/>
                      </a:lnTo>
                      <a:lnTo>
                        <a:pt x="129" y="138"/>
                      </a:lnTo>
                      <a:lnTo>
                        <a:pt x="147" y="133"/>
                      </a:lnTo>
                      <a:lnTo>
                        <a:pt x="165" y="127"/>
                      </a:lnTo>
                      <a:lnTo>
                        <a:pt x="181" y="123"/>
                      </a:lnTo>
                      <a:lnTo>
                        <a:pt x="198" y="118"/>
                      </a:lnTo>
                      <a:lnTo>
                        <a:pt x="213" y="112"/>
                      </a:lnTo>
                      <a:lnTo>
                        <a:pt x="227" y="106"/>
                      </a:lnTo>
                      <a:lnTo>
                        <a:pt x="241" y="101"/>
                      </a:lnTo>
                      <a:lnTo>
                        <a:pt x="255" y="95"/>
                      </a:lnTo>
                      <a:lnTo>
                        <a:pt x="266" y="90"/>
                      </a:lnTo>
                      <a:lnTo>
                        <a:pt x="277" y="84"/>
                      </a:lnTo>
                      <a:lnTo>
                        <a:pt x="287" y="79"/>
                      </a:lnTo>
                      <a:lnTo>
                        <a:pt x="296" y="75"/>
                      </a:lnTo>
                      <a:lnTo>
                        <a:pt x="305" y="70"/>
                      </a:lnTo>
                      <a:lnTo>
                        <a:pt x="313" y="66"/>
                      </a:lnTo>
                      <a:lnTo>
                        <a:pt x="320" y="62"/>
                      </a:lnTo>
                      <a:lnTo>
                        <a:pt x="327" y="58"/>
                      </a:lnTo>
                      <a:lnTo>
                        <a:pt x="332" y="54"/>
                      </a:lnTo>
                      <a:lnTo>
                        <a:pt x="338" y="50"/>
                      </a:lnTo>
                      <a:lnTo>
                        <a:pt x="342" y="47"/>
                      </a:lnTo>
                      <a:lnTo>
                        <a:pt x="346" y="43"/>
                      </a:lnTo>
                      <a:lnTo>
                        <a:pt x="349" y="40"/>
                      </a:lnTo>
                      <a:lnTo>
                        <a:pt x="352" y="36"/>
                      </a:lnTo>
                      <a:lnTo>
                        <a:pt x="353" y="33"/>
                      </a:lnTo>
                      <a:lnTo>
                        <a:pt x="354" y="30"/>
                      </a:lnTo>
                      <a:lnTo>
                        <a:pt x="354" y="28"/>
                      </a:lnTo>
                      <a:lnTo>
                        <a:pt x="354" y="26"/>
                      </a:lnTo>
                      <a:lnTo>
                        <a:pt x="354" y="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38"/>
                <p:cNvSpPr/>
                <p:nvPr/>
              </p:nvSpPr>
              <p:spPr bwMode="auto">
                <a:xfrm>
                  <a:off x="3503613" y="14288"/>
                  <a:ext cx="239712" cy="544513"/>
                </a:xfrm>
                <a:custGeom>
                  <a:avLst/>
                  <a:gdLst>
                    <a:gd name="T0" fmla="*/ 0 w 303"/>
                    <a:gd name="T1" fmla="*/ 682 h 686"/>
                    <a:gd name="T2" fmla="*/ 2 w 303"/>
                    <a:gd name="T3" fmla="*/ 674 h 686"/>
                    <a:gd name="T4" fmla="*/ 11 w 303"/>
                    <a:gd name="T5" fmla="*/ 661 h 686"/>
                    <a:gd name="T6" fmla="*/ 23 w 303"/>
                    <a:gd name="T7" fmla="*/ 643 h 686"/>
                    <a:gd name="T8" fmla="*/ 40 w 303"/>
                    <a:gd name="T9" fmla="*/ 622 h 686"/>
                    <a:gd name="T10" fmla="*/ 67 w 303"/>
                    <a:gd name="T11" fmla="*/ 588 h 686"/>
                    <a:gd name="T12" fmla="*/ 106 w 303"/>
                    <a:gd name="T13" fmla="*/ 534 h 686"/>
                    <a:gd name="T14" fmla="*/ 139 w 303"/>
                    <a:gd name="T15" fmla="*/ 476 h 686"/>
                    <a:gd name="T16" fmla="*/ 166 w 303"/>
                    <a:gd name="T17" fmla="*/ 418 h 686"/>
                    <a:gd name="T18" fmla="*/ 185 w 303"/>
                    <a:gd name="T19" fmla="*/ 366 h 686"/>
                    <a:gd name="T20" fmla="*/ 200 w 303"/>
                    <a:gd name="T21" fmla="*/ 317 h 686"/>
                    <a:gd name="T22" fmla="*/ 211 w 303"/>
                    <a:gd name="T23" fmla="*/ 265 h 686"/>
                    <a:gd name="T24" fmla="*/ 221 w 303"/>
                    <a:gd name="T25" fmla="*/ 202 h 686"/>
                    <a:gd name="T26" fmla="*/ 228 w 303"/>
                    <a:gd name="T27" fmla="*/ 142 h 686"/>
                    <a:gd name="T28" fmla="*/ 229 w 303"/>
                    <a:gd name="T29" fmla="*/ 109 h 686"/>
                    <a:gd name="T30" fmla="*/ 229 w 303"/>
                    <a:gd name="T31" fmla="*/ 80 h 686"/>
                    <a:gd name="T32" fmla="*/ 228 w 303"/>
                    <a:gd name="T33" fmla="*/ 58 h 686"/>
                    <a:gd name="T34" fmla="*/ 227 w 303"/>
                    <a:gd name="T35" fmla="*/ 38 h 686"/>
                    <a:gd name="T36" fmla="*/ 222 w 303"/>
                    <a:gd name="T37" fmla="*/ 25 h 686"/>
                    <a:gd name="T38" fmla="*/ 218 w 303"/>
                    <a:gd name="T39" fmla="*/ 9 h 686"/>
                    <a:gd name="T40" fmla="*/ 220 w 303"/>
                    <a:gd name="T41" fmla="*/ 1 h 686"/>
                    <a:gd name="T42" fmla="*/ 229 w 303"/>
                    <a:gd name="T43" fmla="*/ 0 h 686"/>
                    <a:gd name="T44" fmla="*/ 243 w 303"/>
                    <a:gd name="T45" fmla="*/ 2 h 686"/>
                    <a:gd name="T46" fmla="*/ 263 w 303"/>
                    <a:gd name="T47" fmla="*/ 7 h 686"/>
                    <a:gd name="T48" fmla="*/ 282 w 303"/>
                    <a:gd name="T49" fmla="*/ 12 h 686"/>
                    <a:gd name="T50" fmla="*/ 293 w 303"/>
                    <a:gd name="T51" fmla="*/ 19 h 686"/>
                    <a:gd name="T52" fmla="*/ 300 w 303"/>
                    <a:gd name="T53" fmla="*/ 25 h 686"/>
                    <a:gd name="T54" fmla="*/ 303 w 303"/>
                    <a:gd name="T55" fmla="*/ 40 h 686"/>
                    <a:gd name="T56" fmla="*/ 301 w 303"/>
                    <a:gd name="T57" fmla="*/ 63 h 686"/>
                    <a:gd name="T58" fmla="*/ 299 w 303"/>
                    <a:gd name="T59" fmla="*/ 96 h 686"/>
                    <a:gd name="T60" fmla="*/ 292 w 303"/>
                    <a:gd name="T61" fmla="*/ 137 h 686"/>
                    <a:gd name="T62" fmla="*/ 286 w 303"/>
                    <a:gd name="T63" fmla="*/ 181 h 686"/>
                    <a:gd name="T64" fmla="*/ 281 w 303"/>
                    <a:gd name="T65" fmla="*/ 229 h 686"/>
                    <a:gd name="T66" fmla="*/ 270 w 303"/>
                    <a:gd name="T67" fmla="*/ 283 h 686"/>
                    <a:gd name="T68" fmla="*/ 254 w 303"/>
                    <a:gd name="T69" fmla="*/ 343 h 686"/>
                    <a:gd name="T70" fmla="*/ 231 w 303"/>
                    <a:gd name="T71" fmla="*/ 405 h 686"/>
                    <a:gd name="T72" fmla="*/ 199 w 303"/>
                    <a:gd name="T73" fmla="*/ 470 h 686"/>
                    <a:gd name="T74" fmla="*/ 157 w 303"/>
                    <a:gd name="T75" fmla="*/ 535 h 686"/>
                    <a:gd name="T76" fmla="*/ 115 w 303"/>
                    <a:gd name="T77" fmla="*/ 592 h 686"/>
                    <a:gd name="T78" fmla="*/ 94 w 303"/>
                    <a:gd name="T79" fmla="*/ 616 h 686"/>
                    <a:gd name="T80" fmla="*/ 74 w 303"/>
                    <a:gd name="T81" fmla="*/ 635 h 686"/>
                    <a:gd name="T82" fmla="*/ 55 w 303"/>
                    <a:gd name="T83" fmla="*/ 653 h 686"/>
                    <a:gd name="T84" fmla="*/ 38 w 303"/>
                    <a:gd name="T85" fmla="*/ 667 h 686"/>
                    <a:gd name="T86" fmla="*/ 23 w 303"/>
                    <a:gd name="T87" fmla="*/ 676 h 686"/>
                    <a:gd name="T88" fmla="*/ 12 w 303"/>
                    <a:gd name="T89" fmla="*/ 682 h 686"/>
                    <a:gd name="T90" fmla="*/ 4 w 303"/>
                    <a:gd name="T91" fmla="*/ 686 h 686"/>
                    <a:gd name="T92" fmla="*/ 0 w 303"/>
                    <a:gd name="T93" fmla="*/ 685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686">
                      <a:moveTo>
                        <a:pt x="0" y="685"/>
                      </a:moveTo>
                      <a:lnTo>
                        <a:pt x="0" y="683"/>
                      </a:lnTo>
                      <a:lnTo>
                        <a:pt x="0" y="682"/>
                      </a:lnTo>
                      <a:lnTo>
                        <a:pt x="0" y="681"/>
                      </a:lnTo>
                      <a:lnTo>
                        <a:pt x="1" y="678"/>
                      </a:lnTo>
                      <a:lnTo>
                        <a:pt x="2" y="674"/>
                      </a:lnTo>
                      <a:lnTo>
                        <a:pt x="5" y="670"/>
                      </a:lnTo>
                      <a:lnTo>
                        <a:pt x="8" y="665"/>
                      </a:lnTo>
                      <a:lnTo>
                        <a:pt x="11" y="661"/>
                      </a:lnTo>
                      <a:lnTo>
                        <a:pt x="15" y="656"/>
                      </a:lnTo>
                      <a:lnTo>
                        <a:pt x="19" y="650"/>
                      </a:lnTo>
                      <a:lnTo>
                        <a:pt x="23" y="643"/>
                      </a:lnTo>
                      <a:lnTo>
                        <a:pt x="29" y="636"/>
                      </a:lnTo>
                      <a:lnTo>
                        <a:pt x="34" y="629"/>
                      </a:lnTo>
                      <a:lnTo>
                        <a:pt x="40" y="622"/>
                      </a:lnTo>
                      <a:lnTo>
                        <a:pt x="47" y="614"/>
                      </a:lnTo>
                      <a:lnTo>
                        <a:pt x="54" y="606"/>
                      </a:lnTo>
                      <a:lnTo>
                        <a:pt x="67" y="588"/>
                      </a:lnTo>
                      <a:lnTo>
                        <a:pt x="81" y="570"/>
                      </a:lnTo>
                      <a:lnTo>
                        <a:pt x="94" y="552"/>
                      </a:lnTo>
                      <a:lnTo>
                        <a:pt x="106" y="534"/>
                      </a:lnTo>
                      <a:lnTo>
                        <a:pt x="117" y="514"/>
                      </a:lnTo>
                      <a:lnTo>
                        <a:pt x="128" y="495"/>
                      </a:lnTo>
                      <a:lnTo>
                        <a:pt x="139" y="476"/>
                      </a:lnTo>
                      <a:lnTo>
                        <a:pt x="151" y="455"/>
                      </a:lnTo>
                      <a:lnTo>
                        <a:pt x="157" y="437"/>
                      </a:lnTo>
                      <a:lnTo>
                        <a:pt x="166" y="418"/>
                      </a:lnTo>
                      <a:lnTo>
                        <a:pt x="173" y="401"/>
                      </a:lnTo>
                      <a:lnTo>
                        <a:pt x="180" y="383"/>
                      </a:lnTo>
                      <a:lnTo>
                        <a:pt x="185" y="366"/>
                      </a:lnTo>
                      <a:lnTo>
                        <a:pt x="191" y="350"/>
                      </a:lnTo>
                      <a:lnTo>
                        <a:pt x="195" y="333"/>
                      </a:lnTo>
                      <a:lnTo>
                        <a:pt x="200" y="317"/>
                      </a:lnTo>
                      <a:lnTo>
                        <a:pt x="205" y="301"/>
                      </a:lnTo>
                      <a:lnTo>
                        <a:pt x="207" y="283"/>
                      </a:lnTo>
                      <a:lnTo>
                        <a:pt x="211" y="265"/>
                      </a:lnTo>
                      <a:lnTo>
                        <a:pt x="214" y="245"/>
                      </a:lnTo>
                      <a:lnTo>
                        <a:pt x="218" y="224"/>
                      </a:lnTo>
                      <a:lnTo>
                        <a:pt x="221" y="202"/>
                      </a:lnTo>
                      <a:lnTo>
                        <a:pt x="224" y="178"/>
                      </a:lnTo>
                      <a:lnTo>
                        <a:pt x="227" y="155"/>
                      </a:lnTo>
                      <a:lnTo>
                        <a:pt x="228" y="142"/>
                      </a:lnTo>
                      <a:lnTo>
                        <a:pt x="228" y="130"/>
                      </a:lnTo>
                      <a:lnTo>
                        <a:pt x="228" y="119"/>
                      </a:lnTo>
                      <a:lnTo>
                        <a:pt x="229" y="109"/>
                      </a:lnTo>
                      <a:lnTo>
                        <a:pt x="229" y="99"/>
                      </a:lnTo>
                      <a:lnTo>
                        <a:pt x="229" y="90"/>
                      </a:lnTo>
                      <a:lnTo>
                        <a:pt x="229" y="80"/>
                      </a:lnTo>
                      <a:lnTo>
                        <a:pt x="229" y="72"/>
                      </a:lnTo>
                      <a:lnTo>
                        <a:pt x="229" y="65"/>
                      </a:lnTo>
                      <a:lnTo>
                        <a:pt x="228" y="58"/>
                      </a:lnTo>
                      <a:lnTo>
                        <a:pt x="228" y="51"/>
                      </a:lnTo>
                      <a:lnTo>
                        <a:pt x="227" y="44"/>
                      </a:lnTo>
                      <a:lnTo>
                        <a:pt x="227" y="38"/>
                      </a:lnTo>
                      <a:lnTo>
                        <a:pt x="225" y="34"/>
                      </a:lnTo>
                      <a:lnTo>
                        <a:pt x="224" y="29"/>
                      </a:lnTo>
                      <a:lnTo>
                        <a:pt x="222" y="25"/>
                      </a:lnTo>
                      <a:lnTo>
                        <a:pt x="220" y="19"/>
                      </a:lnTo>
                      <a:lnTo>
                        <a:pt x="218" y="13"/>
                      </a:lnTo>
                      <a:lnTo>
                        <a:pt x="218" y="9"/>
                      </a:lnTo>
                      <a:lnTo>
                        <a:pt x="218" y="7"/>
                      </a:lnTo>
                      <a:lnTo>
                        <a:pt x="218" y="4"/>
                      </a:lnTo>
                      <a:lnTo>
                        <a:pt x="220" y="1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29" y="0"/>
                      </a:lnTo>
                      <a:lnTo>
                        <a:pt x="234" y="1"/>
                      </a:lnTo>
                      <a:lnTo>
                        <a:pt x="239" y="1"/>
                      </a:lnTo>
                      <a:lnTo>
                        <a:pt x="243" y="2"/>
                      </a:lnTo>
                      <a:lnTo>
                        <a:pt x="249" y="4"/>
                      </a:lnTo>
                      <a:lnTo>
                        <a:pt x="256" y="5"/>
                      </a:lnTo>
                      <a:lnTo>
                        <a:pt x="263" y="7"/>
                      </a:lnTo>
                      <a:lnTo>
                        <a:pt x="270" y="8"/>
                      </a:lnTo>
                      <a:lnTo>
                        <a:pt x="275" y="9"/>
                      </a:lnTo>
                      <a:lnTo>
                        <a:pt x="282" y="12"/>
                      </a:lnTo>
                      <a:lnTo>
                        <a:pt x="286" y="13"/>
                      </a:lnTo>
                      <a:lnTo>
                        <a:pt x="290" y="16"/>
                      </a:lnTo>
                      <a:lnTo>
                        <a:pt x="293" y="19"/>
                      </a:lnTo>
                      <a:lnTo>
                        <a:pt x="296" y="20"/>
                      </a:lnTo>
                      <a:lnTo>
                        <a:pt x="299" y="23"/>
                      </a:lnTo>
                      <a:lnTo>
                        <a:pt x="300" y="25"/>
                      </a:lnTo>
                      <a:lnTo>
                        <a:pt x="301" y="29"/>
                      </a:lnTo>
                      <a:lnTo>
                        <a:pt x="301" y="33"/>
                      </a:lnTo>
                      <a:lnTo>
                        <a:pt x="303" y="40"/>
                      </a:lnTo>
                      <a:lnTo>
                        <a:pt x="303" y="47"/>
                      </a:lnTo>
                      <a:lnTo>
                        <a:pt x="303" y="54"/>
                      </a:lnTo>
                      <a:lnTo>
                        <a:pt x="301" y="63"/>
                      </a:lnTo>
                      <a:lnTo>
                        <a:pt x="301" y="73"/>
                      </a:lnTo>
                      <a:lnTo>
                        <a:pt x="300" y="83"/>
                      </a:lnTo>
                      <a:lnTo>
                        <a:pt x="299" y="96"/>
                      </a:lnTo>
                      <a:lnTo>
                        <a:pt x="296" y="109"/>
                      </a:lnTo>
                      <a:lnTo>
                        <a:pt x="294" y="123"/>
                      </a:lnTo>
                      <a:lnTo>
                        <a:pt x="292" y="137"/>
                      </a:lnTo>
                      <a:lnTo>
                        <a:pt x="290" y="150"/>
                      </a:lnTo>
                      <a:lnTo>
                        <a:pt x="288" y="166"/>
                      </a:lnTo>
                      <a:lnTo>
                        <a:pt x="286" y="181"/>
                      </a:lnTo>
                      <a:lnTo>
                        <a:pt x="285" y="196"/>
                      </a:lnTo>
                      <a:lnTo>
                        <a:pt x="282" y="213"/>
                      </a:lnTo>
                      <a:lnTo>
                        <a:pt x="281" y="229"/>
                      </a:lnTo>
                      <a:lnTo>
                        <a:pt x="276" y="246"/>
                      </a:lnTo>
                      <a:lnTo>
                        <a:pt x="274" y="264"/>
                      </a:lnTo>
                      <a:lnTo>
                        <a:pt x="270" y="283"/>
                      </a:lnTo>
                      <a:lnTo>
                        <a:pt x="264" y="303"/>
                      </a:lnTo>
                      <a:lnTo>
                        <a:pt x="260" y="322"/>
                      </a:lnTo>
                      <a:lnTo>
                        <a:pt x="254" y="343"/>
                      </a:lnTo>
                      <a:lnTo>
                        <a:pt x="247" y="362"/>
                      </a:lnTo>
                      <a:lnTo>
                        <a:pt x="240" y="384"/>
                      </a:lnTo>
                      <a:lnTo>
                        <a:pt x="231" y="405"/>
                      </a:lnTo>
                      <a:lnTo>
                        <a:pt x="222" y="426"/>
                      </a:lnTo>
                      <a:lnTo>
                        <a:pt x="211" y="448"/>
                      </a:lnTo>
                      <a:lnTo>
                        <a:pt x="199" y="470"/>
                      </a:lnTo>
                      <a:lnTo>
                        <a:pt x="187" y="491"/>
                      </a:lnTo>
                      <a:lnTo>
                        <a:pt x="173" y="513"/>
                      </a:lnTo>
                      <a:lnTo>
                        <a:pt x="157" y="535"/>
                      </a:lnTo>
                      <a:lnTo>
                        <a:pt x="142" y="555"/>
                      </a:lnTo>
                      <a:lnTo>
                        <a:pt x="128" y="574"/>
                      </a:lnTo>
                      <a:lnTo>
                        <a:pt x="115" y="592"/>
                      </a:lnTo>
                      <a:lnTo>
                        <a:pt x="108" y="599"/>
                      </a:lnTo>
                      <a:lnTo>
                        <a:pt x="101" y="607"/>
                      </a:lnTo>
                      <a:lnTo>
                        <a:pt x="94" y="616"/>
                      </a:lnTo>
                      <a:lnTo>
                        <a:pt x="87" y="622"/>
                      </a:lnTo>
                      <a:lnTo>
                        <a:pt x="81" y="629"/>
                      </a:lnTo>
                      <a:lnTo>
                        <a:pt x="74" y="635"/>
                      </a:lnTo>
                      <a:lnTo>
                        <a:pt x="67" y="642"/>
                      </a:lnTo>
                      <a:lnTo>
                        <a:pt x="62" y="647"/>
                      </a:lnTo>
                      <a:lnTo>
                        <a:pt x="55" y="653"/>
                      </a:lnTo>
                      <a:lnTo>
                        <a:pt x="49" y="657"/>
                      </a:lnTo>
                      <a:lnTo>
                        <a:pt x="44" y="663"/>
                      </a:lnTo>
                      <a:lnTo>
                        <a:pt x="38" y="667"/>
                      </a:lnTo>
                      <a:lnTo>
                        <a:pt x="33" y="670"/>
                      </a:lnTo>
                      <a:lnTo>
                        <a:pt x="27" y="674"/>
                      </a:lnTo>
                      <a:lnTo>
                        <a:pt x="23" y="676"/>
                      </a:lnTo>
                      <a:lnTo>
                        <a:pt x="19" y="679"/>
                      </a:lnTo>
                      <a:lnTo>
                        <a:pt x="15" y="681"/>
                      </a:lnTo>
                      <a:lnTo>
                        <a:pt x="12" y="682"/>
                      </a:lnTo>
                      <a:lnTo>
                        <a:pt x="9" y="683"/>
                      </a:lnTo>
                      <a:lnTo>
                        <a:pt x="7" y="685"/>
                      </a:lnTo>
                      <a:lnTo>
                        <a:pt x="4" y="686"/>
                      </a:lnTo>
                      <a:lnTo>
                        <a:pt x="2" y="686"/>
                      </a:lnTo>
                      <a:lnTo>
                        <a:pt x="1" y="686"/>
                      </a:lnTo>
                      <a:lnTo>
                        <a:pt x="0" y="685"/>
                      </a:lnTo>
                      <a:lnTo>
                        <a:pt x="0" y="68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39"/>
                <p:cNvSpPr/>
                <p:nvPr/>
              </p:nvSpPr>
              <p:spPr bwMode="auto">
                <a:xfrm>
                  <a:off x="3708400" y="112713"/>
                  <a:ext cx="477837" cy="96838"/>
                </a:xfrm>
                <a:custGeom>
                  <a:avLst/>
                  <a:gdLst>
                    <a:gd name="T0" fmla="*/ 519 w 604"/>
                    <a:gd name="T1" fmla="*/ 2 h 122"/>
                    <a:gd name="T2" fmla="*/ 540 w 604"/>
                    <a:gd name="T3" fmla="*/ 4 h 122"/>
                    <a:gd name="T4" fmla="*/ 558 w 604"/>
                    <a:gd name="T5" fmla="*/ 10 h 122"/>
                    <a:gd name="T6" fmla="*/ 573 w 604"/>
                    <a:gd name="T7" fmla="*/ 17 h 122"/>
                    <a:gd name="T8" fmla="*/ 587 w 604"/>
                    <a:gd name="T9" fmla="*/ 28 h 122"/>
                    <a:gd name="T10" fmla="*/ 595 w 604"/>
                    <a:gd name="T11" fmla="*/ 38 h 122"/>
                    <a:gd name="T12" fmla="*/ 601 w 604"/>
                    <a:gd name="T13" fmla="*/ 44 h 122"/>
                    <a:gd name="T14" fmla="*/ 604 w 604"/>
                    <a:gd name="T15" fmla="*/ 50 h 122"/>
                    <a:gd name="T16" fmla="*/ 604 w 604"/>
                    <a:gd name="T17" fmla="*/ 53 h 122"/>
                    <a:gd name="T18" fmla="*/ 604 w 604"/>
                    <a:gd name="T19" fmla="*/ 56 h 122"/>
                    <a:gd name="T20" fmla="*/ 602 w 604"/>
                    <a:gd name="T21" fmla="*/ 58 h 122"/>
                    <a:gd name="T22" fmla="*/ 598 w 604"/>
                    <a:gd name="T23" fmla="*/ 61 h 122"/>
                    <a:gd name="T24" fmla="*/ 591 w 604"/>
                    <a:gd name="T25" fmla="*/ 64 h 122"/>
                    <a:gd name="T26" fmla="*/ 580 w 604"/>
                    <a:gd name="T27" fmla="*/ 67 h 122"/>
                    <a:gd name="T28" fmla="*/ 563 w 604"/>
                    <a:gd name="T29" fmla="*/ 68 h 122"/>
                    <a:gd name="T30" fmla="*/ 550 w 604"/>
                    <a:gd name="T31" fmla="*/ 68 h 122"/>
                    <a:gd name="T32" fmla="*/ 537 w 604"/>
                    <a:gd name="T33" fmla="*/ 68 h 122"/>
                    <a:gd name="T34" fmla="*/ 525 w 604"/>
                    <a:gd name="T35" fmla="*/ 68 h 122"/>
                    <a:gd name="T36" fmla="*/ 509 w 604"/>
                    <a:gd name="T37" fmla="*/ 68 h 122"/>
                    <a:gd name="T38" fmla="*/ 494 w 604"/>
                    <a:gd name="T39" fmla="*/ 68 h 122"/>
                    <a:gd name="T40" fmla="*/ 476 w 604"/>
                    <a:gd name="T41" fmla="*/ 69 h 122"/>
                    <a:gd name="T42" fmla="*/ 458 w 604"/>
                    <a:gd name="T43" fmla="*/ 69 h 122"/>
                    <a:gd name="T44" fmla="*/ 437 w 604"/>
                    <a:gd name="T45" fmla="*/ 71 h 122"/>
                    <a:gd name="T46" fmla="*/ 417 w 604"/>
                    <a:gd name="T47" fmla="*/ 74 h 122"/>
                    <a:gd name="T48" fmla="*/ 393 w 604"/>
                    <a:gd name="T49" fmla="*/ 75 h 122"/>
                    <a:gd name="T50" fmla="*/ 368 w 604"/>
                    <a:gd name="T51" fmla="*/ 78 h 122"/>
                    <a:gd name="T52" fmla="*/ 341 w 604"/>
                    <a:gd name="T53" fmla="*/ 82 h 122"/>
                    <a:gd name="T54" fmla="*/ 311 w 604"/>
                    <a:gd name="T55" fmla="*/ 86 h 122"/>
                    <a:gd name="T56" fmla="*/ 281 w 604"/>
                    <a:gd name="T57" fmla="*/ 90 h 122"/>
                    <a:gd name="T58" fmla="*/ 249 w 604"/>
                    <a:gd name="T59" fmla="*/ 94 h 122"/>
                    <a:gd name="T60" fmla="*/ 215 w 604"/>
                    <a:gd name="T61" fmla="*/ 98 h 122"/>
                    <a:gd name="T62" fmla="*/ 179 w 604"/>
                    <a:gd name="T63" fmla="*/ 104 h 122"/>
                    <a:gd name="T64" fmla="*/ 145 w 604"/>
                    <a:gd name="T65" fmla="*/ 108 h 122"/>
                    <a:gd name="T66" fmla="*/ 115 w 604"/>
                    <a:gd name="T67" fmla="*/ 112 h 122"/>
                    <a:gd name="T68" fmla="*/ 89 w 604"/>
                    <a:gd name="T69" fmla="*/ 115 h 122"/>
                    <a:gd name="T70" fmla="*/ 64 w 604"/>
                    <a:gd name="T71" fmla="*/ 118 h 122"/>
                    <a:gd name="T72" fmla="*/ 42 w 604"/>
                    <a:gd name="T73" fmla="*/ 121 h 122"/>
                    <a:gd name="T74" fmla="*/ 24 w 604"/>
                    <a:gd name="T75" fmla="*/ 122 h 122"/>
                    <a:gd name="T76" fmla="*/ 7 w 604"/>
                    <a:gd name="T77" fmla="*/ 122 h 122"/>
                    <a:gd name="T78" fmla="*/ 0 w 604"/>
                    <a:gd name="T79" fmla="*/ 80 h 122"/>
                    <a:gd name="T80" fmla="*/ 22 w 604"/>
                    <a:gd name="T81" fmla="*/ 79 h 122"/>
                    <a:gd name="T82" fmla="*/ 49 w 604"/>
                    <a:gd name="T83" fmla="*/ 78 h 122"/>
                    <a:gd name="T84" fmla="*/ 78 w 604"/>
                    <a:gd name="T85" fmla="*/ 75 h 122"/>
                    <a:gd name="T86" fmla="*/ 109 w 604"/>
                    <a:gd name="T87" fmla="*/ 71 h 122"/>
                    <a:gd name="T88" fmla="*/ 145 w 604"/>
                    <a:gd name="T89" fmla="*/ 65 h 122"/>
                    <a:gd name="T90" fmla="*/ 186 w 604"/>
                    <a:gd name="T91" fmla="*/ 58 h 122"/>
                    <a:gd name="T92" fmla="*/ 227 w 604"/>
                    <a:gd name="T93" fmla="*/ 49 h 122"/>
                    <a:gd name="T94" fmla="*/ 274 w 604"/>
                    <a:gd name="T95" fmla="*/ 39 h 122"/>
                    <a:gd name="T96" fmla="*/ 318 w 604"/>
                    <a:gd name="T97" fmla="*/ 28 h 122"/>
                    <a:gd name="T98" fmla="*/ 360 w 604"/>
                    <a:gd name="T99" fmla="*/ 20 h 122"/>
                    <a:gd name="T100" fmla="*/ 396 w 604"/>
                    <a:gd name="T101" fmla="*/ 13 h 122"/>
                    <a:gd name="T102" fmla="*/ 426 w 604"/>
                    <a:gd name="T103" fmla="*/ 7 h 122"/>
                    <a:gd name="T104" fmla="*/ 454 w 604"/>
                    <a:gd name="T105" fmla="*/ 3 h 122"/>
                    <a:gd name="T106" fmla="*/ 476 w 604"/>
                    <a:gd name="T107" fmla="*/ 2 h 122"/>
                    <a:gd name="T108" fmla="*/ 494 w 604"/>
                    <a:gd name="T109" fmla="*/ 0 h 122"/>
                    <a:gd name="T110" fmla="*/ 508 w 604"/>
                    <a:gd name="T111" fmla="*/ 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04" h="122">
                      <a:moveTo>
                        <a:pt x="508" y="2"/>
                      </a:moveTo>
                      <a:lnTo>
                        <a:pt x="519" y="2"/>
                      </a:lnTo>
                      <a:lnTo>
                        <a:pt x="530" y="3"/>
                      </a:lnTo>
                      <a:lnTo>
                        <a:pt x="540" y="4"/>
                      </a:lnTo>
                      <a:lnTo>
                        <a:pt x="550" y="7"/>
                      </a:lnTo>
                      <a:lnTo>
                        <a:pt x="558" y="10"/>
                      </a:lnTo>
                      <a:lnTo>
                        <a:pt x="566" y="13"/>
                      </a:lnTo>
                      <a:lnTo>
                        <a:pt x="573" y="17"/>
                      </a:lnTo>
                      <a:lnTo>
                        <a:pt x="581" y="22"/>
                      </a:lnTo>
                      <a:lnTo>
                        <a:pt x="587" y="28"/>
                      </a:lnTo>
                      <a:lnTo>
                        <a:pt x="591" y="33"/>
                      </a:lnTo>
                      <a:lnTo>
                        <a:pt x="595" y="38"/>
                      </a:lnTo>
                      <a:lnTo>
                        <a:pt x="598" y="42"/>
                      </a:lnTo>
                      <a:lnTo>
                        <a:pt x="601" y="44"/>
                      </a:lnTo>
                      <a:lnTo>
                        <a:pt x="602" y="47"/>
                      </a:lnTo>
                      <a:lnTo>
                        <a:pt x="604" y="50"/>
                      </a:lnTo>
                      <a:lnTo>
                        <a:pt x="604" y="51"/>
                      </a:lnTo>
                      <a:lnTo>
                        <a:pt x="604" y="53"/>
                      </a:lnTo>
                      <a:lnTo>
                        <a:pt x="604" y="54"/>
                      </a:lnTo>
                      <a:lnTo>
                        <a:pt x="604" y="56"/>
                      </a:lnTo>
                      <a:lnTo>
                        <a:pt x="602" y="57"/>
                      </a:lnTo>
                      <a:lnTo>
                        <a:pt x="602" y="58"/>
                      </a:lnTo>
                      <a:lnTo>
                        <a:pt x="601" y="60"/>
                      </a:lnTo>
                      <a:lnTo>
                        <a:pt x="598" y="61"/>
                      </a:lnTo>
                      <a:lnTo>
                        <a:pt x="595" y="62"/>
                      </a:lnTo>
                      <a:lnTo>
                        <a:pt x="591" y="64"/>
                      </a:lnTo>
                      <a:lnTo>
                        <a:pt x="586" y="65"/>
                      </a:lnTo>
                      <a:lnTo>
                        <a:pt x="580" y="67"/>
                      </a:lnTo>
                      <a:lnTo>
                        <a:pt x="572" y="67"/>
                      </a:lnTo>
                      <a:lnTo>
                        <a:pt x="563" y="68"/>
                      </a:lnTo>
                      <a:lnTo>
                        <a:pt x="554" y="68"/>
                      </a:lnTo>
                      <a:lnTo>
                        <a:pt x="550" y="68"/>
                      </a:lnTo>
                      <a:lnTo>
                        <a:pt x="543" y="68"/>
                      </a:lnTo>
                      <a:lnTo>
                        <a:pt x="537" y="68"/>
                      </a:lnTo>
                      <a:lnTo>
                        <a:pt x="532" y="68"/>
                      </a:lnTo>
                      <a:lnTo>
                        <a:pt x="525" y="68"/>
                      </a:lnTo>
                      <a:lnTo>
                        <a:pt x="518" y="68"/>
                      </a:lnTo>
                      <a:lnTo>
                        <a:pt x="509" y="68"/>
                      </a:lnTo>
                      <a:lnTo>
                        <a:pt x="502" y="68"/>
                      </a:lnTo>
                      <a:lnTo>
                        <a:pt x="494" y="68"/>
                      </a:lnTo>
                      <a:lnTo>
                        <a:pt x="486" y="69"/>
                      </a:lnTo>
                      <a:lnTo>
                        <a:pt x="476" y="69"/>
                      </a:lnTo>
                      <a:lnTo>
                        <a:pt x="468" y="69"/>
                      </a:lnTo>
                      <a:lnTo>
                        <a:pt x="458" y="69"/>
                      </a:lnTo>
                      <a:lnTo>
                        <a:pt x="449" y="71"/>
                      </a:lnTo>
                      <a:lnTo>
                        <a:pt x="437" y="71"/>
                      </a:lnTo>
                      <a:lnTo>
                        <a:pt x="428" y="72"/>
                      </a:lnTo>
                      <a:lnTo>
                        <a:pt x="417" y="74"/>
                      </a:lnTo>
                      <a:lnTo>
                        <a:pt x="404" y="74"/>
                      </a:lnTo>
                      <a:lnTo>
                        <a:pt x="393" y="75"/>
                      </a:lnTo>
                      <a:lnTo>
                        <a:pt x="381" y="76"/>
                      </a:lnTo>
                      <a:lnTo>
                        <a:pt x="368" y="78"/>
                      </a:lnTo>
                      <a:lnTo>
                        <a:pt x="354" y="80"/>
                      </a:lnTo>
                      <a:lnTo>
                        <a:pt x="341" y="82"/>
                      </a:lnTo>
                      <a:lnTo>
                        <a:pt x="327" y="83"/>
                      </a:lnTo>
                      <a:lnTo>
                        <a:pt x="311" y="86"/>
                      </a:lnTo>
                      <a:lnTo>
                        <a:pt x="296" y="87"/>
                      </a:lnTo>
                      <a:lnTo>
                        <a:pt x="281" y="90"/>
                      </a:lnTo>
                      <a:lnTo>
                        <a:pt x="264" y="92"/>
                      </a:lnTo>
                      <a:lnTo>
                        <a:pt x="249" y="94"/>
                      </a:lnTo>
                      <a:lnTo>
                        <a:pt x="231" y="97"/>
                      </a:lnTo>
                      <a:lnTo>
                        <a:pt x="215" y="98"/>
                      </a:lnTo>
                      <a:lnTo>
                        <a:pt x="197" y="101"/>
                      </a:lnTo>
                      <a:lnTo>
                        <a:pt x="179" y="104"/>
                      </a:lnTo>
                      <a:lnTo>
                        <a:pt x="162" y="105"/>
                      </a:lnTo>
                      <a:lnTo>
                        <a:pt x="145" y="108"/>
                      </a:lnTo>
                      <a:lnTo>
                        <a:pt x="130" y="110"/>
                      </a:lnTo>
                      <a:lnTo>
                        <a:pt x="115" y="112"/>
                      </a:lnTo>
                      <a:lnTo>
                        <a:pt x="101" y="114"/>
                      </a:lnTo>
                      <a:lnTo>
                        <a:pt x="89" y="115"/>
                      </a:lnTo>
                      <a:lnTo>
                        <a:pt x="75" y="116"/>
                      </a:lnTo>
                      <a:lnTo>
                        <a:pt x="64" y="118"/>
                      </a:lnTo>
                      <a:lnTo>
                        <a:pt x="53" y="119"/>
                      </a:lnTo>
                      <a:lnTo>
                        <a:pt x="42" y="121"/>
                      </a:lnTo>
                      <a:lnTo>
                        <a:pt x="32" y="121"/>
                      </a:lnTo>
                      <a:lnTo>
                        <a:pt x="24" y="122"/>
                      </a:lnTo>
                      <a:lnTo>
                        <a:pt x="15" y="122"/>
                      </a:lnTo>
                      <a:lnTo>
                        <a:pt x="7" y="122"/>
                      </a:lnTo>
                      <a:lnTo>
                        <a:pt x="0" y="122"/>
                      </a:lnTo>
                      <a:lnTo>
                        <a:pt x="0" y="80"/>
                      </a:lnTo>
                      <a:lnTo>
                        <a:pt x="11" y="80"/>
                      </a:lnTo>
                      <a:lnTo>
                        <a:pt x="22" y="79"/>
                      </a:lnTo>
                      <a:lnTo>
                        <a:pt x="35" y="79"/>
                      </a:lnTo>
                      <a:lnTo>
                        <a:pt x="49" y="78"/>
                      </a:lnTo>
                      <a:lnTo>
                        <a:pt x="62" y="76"/>
                      </a:lnTo>
                      <a:lnTo>
                        <a:pt x="78" y="75"/>
                      </a:lnTo>
                      <a:lnTo>
                        <a:pt x="93" y="74"/>
                      </a:lnTo>
                      <a:lnTo>
                        <a:pt x="109" y="71"/>
                      </a:lnTo>
                      <a:lnTo>
                        <a:pt x="127" y="68"/>
                      </a:lnTo>
                      <a:lnTo>
                        <a:pt x="145" y="65"/>
                      </a:lnTo>
                      <a:lnTo>
                        <a:pt x="165" y="61"/>
                      </a:lnTo>
                      <a:lnTo>
                        <a:pt x="186" y="58"/>
                      </a:lnTo>
                      <a:lnTo>
                        <a:pt x="206" y="54"/>
                      </a:lnTo>
                      <a:lnTo>
                        <a:pt x="227" y="49"/>
                      </a:lnTo>
                      <a:lnTo>
                        <a:pt x="251" y="44"/>
                      </a:lnTo>
                      <a:lnTo>
                        <a:pt x="274" y="39"/>
                      </a:lnTo>
                      <a:lnTo>
                        <a:pt x="296" y="33"/>
                      </a:lnTo>
                      <a:lnTo>
                        <a:pt x="318" y="28"/>
                      </a:lnTo>
                      <a:lnTo>
                        <a:pt x="339" y="24"/>
                      </a:lnTo>
                      <a:lnTo>
                        <a:pt x="360" y="20"/>
                      </a:lnTo>
                      <a:lnTo>
                        <a:pt x="378" y="15"/>
                      </a:lnTo>
                      <a:lnTo>
                        <a:pt x="396" y="13"/>
                      </a:lnTo>
                      <a:lnTo>
                        <a:pt x="411" y="10"/>
                      </a:lnTo>
                      <a:lnTo>
                        <a:pt x="426" y="7"/>
                      </a:lnTo>
                      <a:lnTo>
                        <a:pt x="440" y="4"/>
                      </a:lnTo>
                      <a:lnTo>
                        <a:pt x="454" y="3"/>
                      </a:lnTo>
                      <a:lnTo>
                        <a:pt x="465" y="2"/>
                      </a:lnTo>
                      <a:lnTo>
                        <a:pt x="476" y="2"/>
                      </a:lnTo>
                      <a:lnTo>
                        <a:pt x="486" y="0"/>
                      </a:lnTo>
                      <a:lnTo>
                        <a:pt x="494" y="0"/>
                      </a:lnTo>
                      <a:lnTo>
                        <a:pt x="501" y="0"/>
                      </a:lnTo>
                      <a:lnTo>
                        <a:pt x="508" y="2"/>
                      </a:lnTo>
                      <a:lnTo>
                        <a:pt x="508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40"/>
                <p:cNvSpPr/>
                <p:nvPr/>
              </p:nvSpPr>
              <p:spPr bwMode="auto">
                <a:xfrm>
                  <a:off x="3725863" y="330200"/>
                  <a:ext cx="74612" cy="260350"/>
                </a:xfrm>
                <a:custGeom>
                  <a:avLst/>
                  <a:gdLst>
                    <a:gd name="T0" fmla="*/ 5 w 92"/>
                    <a:gd name="T1" fmla="*/ 2 h 328"/>
                    <a:gd name="T2" fmla="*/ 9 w 92"/>
                    <a:gd name="T3" fmla="*/ 0 h 328"/>
                    <a:gd name="T4" fmla="*/ 19 w 92"/>
                    <a:gd name="T5" fmla="*/ 0 h 328"/>
                    <a:gd name="T6" fmla="*/ 36 w 92"/>
                    <a:gd name="T7" fmla="*/ 0 h 328"/>
                    <a:gd name="T8" fmla="*/ 56 w 92"/>
                    <a:gd name="T9" fmla="*/ 4 h 328"/>
                    <a:gd name="T10" fmla="*/ 72 w 92"/>
                    <a:gd name="T11" fmla="*/ 27 h 328"/>
                    <a:gd name="T12" fmla="*/ 77 w 92"/>
                    <a:gd name="T13" fmla="*/ 63 h 328"/>
                    <a:gd name="T14" fmla="*/ 81 w 92"/>
                    <a:gd name="T15" fmla="*/ 96 h 328"/>
                    <a:gd name="T16" fmla="*/ 84 w 92"/>
                    <a:gd name="T17" fmla="*/ 128 h 328"/>
                    <a:gd name="T18" fmla="*/ 87 w 92"/>
                    <a:gd name="T19" fmla="*/ 157 h 328"/>
                    <a:gd name="T20" fmla="*/ 90 w 92"/>
                    <a:gd name="T21" fmla="*/ 182 h 328"/>
                    <a:gd name="T22" fmla="*/ 91 w 92"/>
                    <a:gd name="T23" fmla="*/ 206 h 328"/>
                    <a:gd name="T24" fmla="*/ 92 w 92"/>
                    <a:gd name="T25" fmla="*/ 227 h 328"/>
                    <a:gd name="T26" fmla="*/ 92 w 92"/>
                    <a:gd name="T27" fmla="*/ 247 h 328"/>
                    <a:gd name="T28" fmla="*/ 91 w 92"/>
                    <a:gd name="T29" fmla="*/ 265 h 328"/>
                    <a:gd name="T30" fmla="*/ 91 w 92"/>
                    <a:gd name="T31" fmla="*/ 280 h 328"/>
                    <a:gd name="T32" fmla="*/ 90 w 92"/>
                    <a:gd name="T33" fmla="*/ 294 h 328"/>
                    <a:gd name="T34" fmla="*/ 88 w 92"/>
                    <a:gd name="T35" fmla="*/ 305 h 328"/>
                    <a:gd name="T36" fmla="*/ 88 w 92"/>
                    <a:gd name="T37" fmla="*/ 313 h 328"/>
                    <a:gd name="T38" fmla="*/ 87 w 92"/>
                    <a:gd name="T39" fmla="*/ 320 h 328"/>
                    <a:gd name="T40" fmla="*/ 85 w 92"/>
                    <a:gd name="T41" fmla="*/ 323 h 328"/>
                    <a:gd name="T42" fmla="*/ 83 w 92"/>
                    <a:gd name="T43" fmla="*/ 325 h 328"/>
                    <a:gd name="T44" fmla="*/ 79 w 92"/>
                    <a:gd name="T45" fmla="*/ 327 h 328"/>
                    <a:gd name="T46" fmla="*/ 74 w 92"/>
                    <a:gd name="T47" fmla="*/ 327 h 328"/>
                    <a:gd name="T48" fmla="*/ 70 w 92"/>
                    <a:gd name="T49" fmla="*/ 325 h 328"/>
                    <a:gd name="T50" fmla="*/ 67 w 92"/>
                    <a:gd name="T51" fmla="*/ 323 h 328"/>
                    <a:gd name="T52" fmla="*/ 66 w 92"/>
                    <a:gd name="T53" fmla="*/ 319 h 328"/>
                    <a:gd name="T54" fmla="*/ 65 w 92"/>
                    <a:gd name="T55" fmla="*/ 312 h 328"/>
                    <a:gd name="T56" fmla="*/ 62 w 92"/>
                    <a:gd name="T57" fmla="*/ 303 h 328"/>
                    <a:gd name="T58" fmla="*/ 59 w 92"/>
                    <a:gd name="T59" fmla="*/ 291 h 328"/>
                    <a:gd name="T60" fmla="*/ 56 w 92"/>
                    <a:gd name="T61" fmla="*/ 277 h 328"/>
                    <a:gd name="T62" fmla="*/ 54 w 92"/>
                    <a:gd name="T63" fmla="*/ 260 h 328"/>
                    <a:gd name="T64" fmla="*/ 51 w 92"/>
                    <a:gd name="T65" fmla="*/ 242 h 328"/>
                    <a:gd name="T66" fmla="*/ 47 w 92"/>
                    <a:gd name="T67" fmla="*/ 212 h 328"/>
                    <a:gd name="T68" fmla="*/ 40 w 92"/>
                    <a:gd name="T69" fmla="*/ 172 h 328"/>
                    <a:gd name="T70" fmla="*/ 30 w 92"/>
                    <a:gd name="T71" fmla="*/ 133 h 328"/>
                    <a:gd name="T72" fmla="*/ 20 w 92"/>
                    <a:gd name="T73" fmla="*/ 96 h 328"/>
                    <a:gd name="T74" fmla="*/ 12 w 92"/>
                    <a:gd name="T75" fmla="*/ 69 h 328"/>
                    <a:gd name="T76" fmla="*/ 8 w 92"/>
                    <a:gd name="T77" fmla="*/ 54 h 328"/>
                    <a:gd name="T78" fmla="*/ 4 w 92"/>
                    <a:gd name="T79" fmla="*/ 40 h 328"/>
                    <a:gd name="T80" fmla="*/ 1 w 92"/>
                    <a:gd name="T81" fmla="*/ 29 h 328"/>
                    <a:gd name="T82" fmla="*/ 0 w 92"/>
                    <a:gd name="T83" fmla="*/ 20 h 328"/>
                    <a:gd name="T84" fmla="*/ 0 w 92"/>
                    <a:gd name="T85" fmla="*/ 13 h 328"/>
                    <a:gd name="T86" fmla="*/ 1 w 92"/>
                    <a:gd name="T87" fmla="*/ 7 h 328"/>
                    <a:gd name="T88" fmla="*/ 2 w 92"/>
                    <a:gd name="T89" fmla="*/ 4 h 328"/>
                    <a:gd name="T90" fmla="*/ 4 w 92"/>
                    <a:gd name="T91" fmla="*/ 3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" h="328">
                      <a:moveTo>
                        <a:pt x="4" y="3"/>
                      </a:move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5" y="2"/>
                      </a:lnTo>
                      <a:lnTo>
                        <a:pt x="56" y="4"/>
                      </a:lnTo>
                      <a:lnTo>
                        <a:pt x="69" y="7"/>
                      </a:lnTo>
                      <a:lnTo>
                        <a:pt x="72" y="27"/>
                      </a:lnTo>
                      <a:lnTo>
                        <a:pt x="74" y="45"/>
                      </a:lnTo>
                      <a:lnTo>
                        <a:pt x="77" y="63"/>
                      </a:lnTo>
                      <a:lnTo>
                        <a:pt x="79" y="81"/>
                      </a:lnTo>
                      <a:lnTo>
                        <a:pt x="81" y="96"/>
                      </a:lnTo>
                      <a:lnTo>
                        <a:pt x="83" y="112"/>
                      </a:lnTo>
                      <a:lnTo>
                        <a:pt x="84" y="128"/>
                      </a:lnTo>
                      <a:lnTo>
                        <a:pt x="85" y="143"/>
                      </a:lnTo>
                      <a:lnTo>
                        <a:pt x="87" y="157"/>
                      </a:lnTo>
                      <a:lnTo>
                        <a:pt x="88" y="169"/>
                      </a:lnTo>
                      <a:lnTo>
                        <a:pt x="90" y="182"/>
                      </a:lnTo>
                      <a:lnTo>
                        <a:pt x="91" y="194"/>
                      </a:lnTo>
                      <a:lnTo>
                        <a:pt x="91" y="206"/>
                      </a:lnTo>
                      <a:lnTo>
                        <a:pt x="91" y="216"/>
                      </a:lnTo>
                      <a:lnTo>
                        <a:pt x="92" y="227"/>
                      </a:lnTo>
                      <a:lnTo>
                        <a:pt x="92" y="237"/>
                      </a:lnTo>
                      <a:lnTo>
                        <a:pt x="92" y="247"/>
                      </a:lnTo>
                      <a:lnTo>
                        <a:pt x="92" y="256"/>
                      </a:lnTo>
                      <a:lnTo>
                        <a:pt x="91" y="265"/>
                      </a:lnTo>
                      <a:lnTo>
                        <a:pt x="91" y="273"/>
                      </a:lnTo>
                      <a:lnTo>
                        <a:pt x="91" y="280"/>
                      </a:lnTo>
                      <a:lnTo>
                        <a:pt x="91" y="287"/>
                      </a:lnTo>
                      <a:lnTo>
                        <a:pt x="90" y="294"/>
                      </a:lnTo>
                      <a:lnTo>
                        <a:pt x="90" y="299"/>
                      </a:lnTo>
                      <a:lnTo>
                        <a:pt x="88" y="305"/>
                      </a:lnTo>
                      <a:lnTo>
                        <a:pt x="88" y="309"/>
                      </a:lnTo>
                      <a:lnTo>
                        <a:pt x="88" y="313"/>
                      </a:lnTo>
                      <a:lnTo>
                        <a:pt x="87" y="317"/>
                      </a:lnTo>
                      <a:lnTo>
                        <a:pt x="87" y="320"/>
                      </a:lnTo>
                      <a:lnTo>
                        <a:pt x="85" y="321"/>
                      </a:lnTo>
                      <a:lnTo>
                        <a:pt x="85" y="323"/>
                      </a:lnTo>
                      <a:lnTo>
                        <a:pt x="84" y="324"/>
                      </a:lnTo>
                      <a:lnTo>
                        <a:pt x="83" y="325"/>
                      </a:lnTo>
                      <a:lnTo>
                        <a:pt x="81" y="327"/>
                      </a:lnTo>
                      <a:lnTo>
                        <a:pt x="79" y="327"/>
                      </a:lnTo>
                      <a:lnTo>
                        <a:pt x="77" y="328"/>
                      </a:lnTo>
                      <a:lnTo>
                        <a:pt x="74" y="327"/>
                      </a:lnTo>
                      <a:lnTo>
                        <a:pt x="72" y="327"/>
                      </a:lnTo>
                      <a:lnTo>
                        <a:pt x="70" y="325"/>
                      </a:lnTo>
                      <a:lnTo>
                        <a:pt x="69" y="324"/>
                      </a:lnTo>
                      <a:lnTo>
                        <a:pt x="67" y="323"/>
                      </a:lnTo>
                      <a:lnTo>
                        <a:pt x="67" y="321"/>
                      </a:lnTo>
                      <a:lnTo>
                        <a:pt x="66" y="319"/>
                      </a:lnTo>
                      <a:lnTo>
                        <a:pt x="65" y="316"/>
                      </a:lnTo>
                      <a:lnTo>
                        <a:pt x="65" y="312"/>
                      </a:lnTo>
                      <a:lnTo>
                        <a:pt x="63" y="307"/>
                      </a:lnTo>
                      <a:lnTo>
                        <a:pt x="62" y="303"/>
                      </a:lnTo>
                      <a:lnTo>
                        <a:pt x="61" y="298"/>
                      </a:lnTo>
                      <a:lnTo>
                        <a:pt x="59" y="291"/>
                      </a:lnTo>
                      <a:lnTo>
                        <a:pt x="58" y="284"/>
                      </a:lnTo>
                      <a:lnTo>
                        <a:pt x="56" y="277"/>
                      </a:lnTo>
                      <a:lnTo>
                        <a:pt x="55" y="269"/>
                      </a:lnTo>
                      <a:lnTo>
                        <a:pt x="54" y="260"/>
                      </a:lnTo>
                      <a:lnTo>
                        <a:pt x="52" y="252"/>
                      </a:lnTo>
                      <a:lnTo>
                        <a:pt x="51" y="242"/>
                      </a:lnTo>
                      <a:lnTo>
                        <a:pt x="49" y="233"/>
                      </a:lnTo>
                      <a:lnTo>
                        <a:pt x="47" y="212"/>
                      </a:lnTo>
                      <a:lnTo>
                        <a:pt x="43" y="191"/>
                      </a:lnTo>
                      <a:lnTo>
                        <a:pt x="40" y="172"/>
                      </a:lnTo>
                      <a:lnTo>
                        <a:pt x="36" y="152"/>
                      </a:lnTo>
                      <a:lnTo>
                        <a:pt x="30" y="133"/>
                      </a:lnTo>
                      <a:lnTo>
                        <a:pt x="26" y="114"/>
                      </a:lnTo>
                      <a:lnTo>
                        <a:pt x="20" y="96"/>
                      </a:lnTo>
                      <a:lnTo>
                        <a:pt x="15" y="78"/>
                      </a:lnTo>
                      <a:lnTo>
                        <a:pt x="12" y="69"/>
                      </a:lnTo>
                      <a:lnTo>
                        <a:pt x="9" y="61"/>
                      </a:lnTo>
                      <a:lnTo>
                        <a:pt x="8" y="54"/>
                      </a:lnTo>
                      <a:lnTo>
                        <a:pt x="5" y="47"/>
                      </a:lnTo>
                      <a:lnTo>
                        <a:pt x="4" y="40"/>
                      </a:lnTo>
                      <a:lnTo>
                        <a:pt x="2" y="35"/>
                      </a:lnTo>
                      <a:lnTo>
                        <a:pt x="1" y="29"/>
                      </a:lnTo>
                      <a:lnTo>
                        <a:pt x="1" y="25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1" y="7"/>
                      </a:lnTo>
                      <a:lnTo>
                        <a:pt x="1" y="6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41"/>
                <p:cNvSpPr/>
                <p:nvPr/>
              </p:nvSpPr>
              <p:spPr bwMode="auto">
                <a:xfrm>
                  <a:off x="3757613" y="290513"/>
                  <a:ext cx="374650" cy="211138"/>
                </a:xfrm>
                <a:custGeom>
                  <a:avLst/>
                  <a:gdLst>
                    <a:gd name="T0" fmla="*/ 306 w 472"/>
                    <a:gd name="T1" fmla="*/ 64 h 267"/>
                    <a:gd name="T2" fmla="*/ 288 w 472"/>
                    <a:gd name="T3" fmla="*/ 66 h 267"/>
                    <a:gd name="T4" fmla="*/ 263 w 472"/>
                    <a:gd name="T5" fmla="*/ 68 h 267"/>
                    <a:gd name="T6" fmla="*/ 230 w 472"/>
                    <a:gd name="T7" fmla="*/ 71 h 267"/>
                    <a:gd name="T8" fmla="*/ 191 w 472"/>
                    <a:gd name="T9" fmla="*/ 73 h 267"/>
                    <a:gd name="T10" fmla="*/ 146 w 472"/>
                    <a:gd name="T11" fmla="*/ 76 h 267"/>
                    <a:gd name="T12" fmla="*/ 101 w 472"/>
                    <a:gd name="T13" fmla="*/ 80 h 267"/>
                    <a:gd name="T14" fmla="*/ 65 w 472"/>
                    <a:gd name="T15" fmla="*/ 83 h 267"/>
                    <a:gd name="T16" fmla="*/ 36 w 472"/>
                    <a:gd name="T17" fmla="*/ 86 h 267"/>
                    <a:gd name="T18" fmla="*/ 14 w 472"/>
                    <a:gd name="T19" fmla="*/ 87 h 267"/>
                    <a:gd name="T20" fmla="*/ 0 w 472"/>
                    <a:gd name="T21" fmla="*/ 87 h 267"/>
                    <a:gd name="T22" fmla="*/ 78 w 472"/>
                    <a:gd name="T23" fmla="*/ 48 h 267"/>
                    <a:gd name="T24" fmla="*/ 157 w 472"/>
                    <a:gd name="T25" fmla="*/ 42 h 267"/>
                    <a:gd name="T26" fmla="*/ 225 w 472"/>
                    <a:gd name="T27" fmla="*/ 32 h 267"/>
                    <a:gd name="T28" fmla="*/ 258 w 472"/>
                    <a:gd name="T29" fmla="*/ 26 h 267"/>
                    <a:gd name="T30" fmla="*/ 284 w 472"/>
                    <a:gd name="T31" fmla="*/ 22 h 267"/>
                    <a:gd name="T32" fmla="*/ 305 w 472"/>
                    <a:gd name="T33" fmla="*/ 17 h 267"/>
                    <a:gd name="T34" fmla="*/ 319 w 472"/>
                    <a:gd name="T35" fmla="*/ 12 h 267"/>
                    <a:gd name="T36" fmla="*/ 327 w 472"/>
                    <a:gd name="T37" fmla="*/ 8 h 267"/>
                    <a:gd name="T38" fmla="*/ 346 w 472"/>
                    <a:gd name="T39" fmla="*/ 0 h 267"/>
                    <a:gd name="T40" fmla="*/ 359 w 472"/>
                    <a:gd name="T41" fmla="*/ 0 h 267"/>
                    <a:gd name="T42" fmla="*/ 380 w 472"/>
                    <a:gd name="T43" fmla="*/ 6 h 267"/>
                    <a:gd name="T44" fmla="*/ 410 w 472"/>
                    <a:gd name="T45" fmla="*/ 21 h 267"/>
                    <a:gd name="T46" fmla="*/ 435 w 472"/>
                    <a:gd name="T47" fmla="*/ 36 h 267"/>
                    <a:gd name="T48" fmla="*/ 450 w 472"/>
                    <a:gd name="T49" fmla="*/ 46 h 267"/>
                    <a:gd name="T50" fmla="*/ 461 w 472"/>
                    <a:gd name="T51" fmla="*/ 54 h 267"/>
                    <a:gd name="T52" fmla="*/ 468 w 472"/>
                    <a:gd name="T53" fmla="*/ 61 h 267"/>
                    <a:gd name="T54" fmla="*/ 472 w 472"/>
                    <a:gd name="T55" fmla="*/ 66 h 267"/>
                    <a:gd name="T56" fmla="*/ 472 w 472"/>
                    <a:gd name="T57" fmla="*/ 75 h 267"/>
                    <a:gd name="T58" fmla="*/ 465 w 472"/>
                    <a:gd name="T59" fmla="*/ 86 h 267"/>
                    <a:gd name="T60" fmla="*/ 449 w 472"/>
                    <a:gd name="T61" fmla="*/ 94 h 267"/>
                    <a:gd name="T62" fmla="*/ 435 w 472"/>
                    <a:gd name="T63" fmla="*/ 101 h 267"/>
                    <a:gd name="T64" fmla="*/ 421 w 472"/>
                    <a:gd name="T65" fmla="*/ 118 h 267"/>
                    <a:gd name="T66" fmla="*/ 406 w 472"/>
                    <a:gd name="T67" fmla="*/ 145 h 267"/>
                    <a:gd name="T68" fmla="*/ 388 w 472"/>
                    <a:gd name="T69" fmla="*/ 183 h 267"/>
                    <a:gd name="T70" fmla="*/ 370 w 472"/>
                    <a:gd name="T71" fmla="*/ 230 h 267"/>
                    <a:gd name="T72" fmla="*/ 297 w 472"/>
                    <a:gd name="T73" fmla="*/ 267 h 267"/>
                    <a:gd name="T74" fmla="*/ 317 w 472"/>
                    <a:gd name="T75" fmla="*/ 202 h 267"/>
                    <a:gd name="T76" fmla="*/ 333 w 472"/>
                    <a:gd name="T77" fmla="*/ 151 h 267"/>
                    <a:gd name="T78" fmla="*/ 344 w 472"/>
                    <a:gd name="T79" fmla="*/ 111 h 267"/>
                    <a:gd name="T80" fmla="*/ 349 w 472"/>
                    <a:gd name="T81" fmla="*/ 83 h 267"/>
                    <a:gd name="T82" fmla="*/ 351 w 472"/>
                    <a:gd name="T83" fmla="*/ 68 h 267"/>
                    <a:gd name="T84" fmla="*/ 345 w 472"/>
                    <a:gd name="T85" fmla="*/ 64 h 267"/>
                    <a:gd name="T86" fmla="*/ 334 w 472"/>
                    <a:gd name="T87" fmla="*/ 61 h 267"/>
                    <a:gd name="T88" fmla="*/ 316 w 472"/>
                    <a:gd name="T89" fmla="*/ 62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72" h="267">
                      <a:moveTo>
                        <a:pt x="316" y="62"/>
                      </a:moveTo>
                      <a:lnTo>
                        <a:pt x="312" y="62"/>
                      </a:lnTo>
                      <a:lnTo>
                        <a:pt x="306" y="64"/>
                      </a:lnTo>
                      <a:lnTo>
                        <a:pt x="301" y="65"/>
                      </a:lnTo>
                      <a:lnTo>
                        <a:pt x="295" y="65"/>
                      </a:lnTo>
                      <a:lnTo>
                        <a:pt x="288" y="66"/>
                      </a:lnTo>
                      <a:lnTo>
                        <a:pt x="280" y="66"/>
                      </a:lnTo>
                      <a:lnTo>
                        <a:pt x="272" y="68"/>
                      </a:lnTo>
                      <a:lnTo>
                        <a:pt x="263" y="68"/>
                      </a:lnTo>
                      <a:lnTo>
                        <a:pt x="254" y="69"/>
                      </a:lnTo>
                      <a:lnTo>
                        <a:pt x="243" y="71"/>
                      </a:lnTo>
                      <a:lnTo>
                        <a:pt x="230" y="71"/>
                      </a:lnTo>
                      <a:lnTo>
                        <a:pt x="219" y="72"/>
                      </a:lnTo>
                      <a:lnTo>
                        <a:pt x="205" y="72"/>
                      </a:lnTo>
                      <a:lnTo>
                        <a:pt x="191" y="73"/>
                      </a:lnTo>
                      <a:lnTo>
                        <a:pt x="178" y="73"/>
                      </a:lnTo>
                      <a:lnTo>
                        <a:pt x="161" y="75"/>
                      </a:lnTo>
                      <a:lnTo>
                        <a:pt x="146" y="76"/>
                      </a:lnTo>
                      <a:lnTo>
                        <a:pt x="130" y="78"/>
                      </a:lnTo>
                      <a:lnTo>
                        <a:pt x="115" y="79"/>
                      </a:lnTo>
                      <a:lnTo>
                        <a:pt x="101" y="80"/>
                      </a:lnTo>
                      <a:lnTo>
                        <a:pt x="89" y="82"/>
                      </a:lnTo>
                      <a:lnTo>
                        <a:pt x="76" y="83"/>
                      </a:lnTo>
                      <a:lnTo>
                        <a:pt x="65" y="83"/>
                      </a:lnTo>
                      <a:lnTo>
                        <a:pt x="54" y="84"/>
                      </a:lnTo>
                      <a:lnTo>
                        <a:pt x="45" y="84"/>
                      </a:lnTo>
                      <a:lnTo>
                        <a:pt x="36" y="86"/>
                      </a:lnTo>
                      <a:lnTo>
                        <a:pt x="28" y="86"/>
                      </a:lnTo>
                      <a:lnTo>
                        <a:pt x="21" y="86"/>
                      </a:lnTo>
                      <a:lnTo>
                        <a:pt x="14" y="87"/>
                      </a:lnTo>
                      <a:lnTo>
                        <a:pt x="9" y="87"/>
                      </a:lnTo>
                      <a:lnTo>
                        <a:pt x="5" y="87"/>
                      </a:lnTo>
                      <a:lnTo>
                        <a:pt x="0" y="87"/>
                      </a:lnTo>
                      <a:lnTo>
                        <a:pt x="0" y="54"/>
                      </a:lnTo>
                      <a:lnTo>
                        <a:pt x="52" y="50"/>
                      </a:lnTo>
                      <a:lnTo>
                        <a:pt x="78" y="48"/>
                      </a:lnTo>
                      <a:lnTo>
                        <a:pt x="104" y="47"/>
                      </a:lnTo>
                      <a:lnTo>
                        <a:pt x="130" y="44"/>
                      </a:lnTo>
                      <a:lnTo>
                        <a:pt x="157" y="42"/>
                      </a:lnTo>
                      <a:lnTo>
                        <a:pt x="184" y="37"/>
                      </a:lnTo>
                      <a:lnTo>
                        <a:pt x="212" y="33"/>
                      </a:lnTo>
                      <a:lnTo>
                        <a:pt x="225" y="32"/>
                      </a:lnTo>
                      <a:lnTo>
                        <a:pt x="236" y="29"/>
                      </a:lnTo>
                      <a:lnTo>
                        <a:pt x="247" y="28"/>
                      </a:lnTo>
                      <a:lnTo>
                        <a:pt x="258" y="26"/>
                      </a:lnTo>
                      <a:lnTo>
                        <a:pt x="267" y="25"/>
                      </a:lnTo>
                      <a:lnTo>
                        <a:pt x="276" y="24"/>
                      </a:lnTo>
                      <a:lnTo>
                        <a:pt x="284" y="22"/>
                      </a:lnTo>
                      <a:lnTo>
                        <a:pt x="292" y="21"/>
                      </a:lnTo>
                      <a:lnTo>
                        <a:pt x="299" y="19"/>
                      </a:lnTo>
                      <a:lnTo>
                        <a:pt x="305" y="17"/>
                      </a:lnTo>
                      <a:lnTo>
                        <a:pt x="310" y="15"/>
                      </a:lnTo>
                      <a:lnTo>
                        <a:pt x="316" y="14"/>
                      </a:lnTo>
                      <a:lnTo>
                        <a:pt x="319" y="12"/>
                      </a:lnTo>
                      <a:lnTo>
                        <a:pt x="323" y="11"/>
                      </a:lnTo>
                      <a:lnTo>
                        <a:pt x="326" y="10"/>
                      </a:lnTo>
                      <a:lnTo>
                        <a:pt x="327" y="8"/>
                      </a:lnTo>
                      <a:lnTo>
                        <a:pt x="333" y="4"/>
                      </a:lnTo>
                      <a:lnTo>
                        <a:pt x="339" y="1"/>
                      </a:lnTo>
                      <a:lnTo>
                        <a:pt x="346" y="0"/>
                      </a:lnTo>
                      <a:lnTo>
                        <a:pt x="349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64" y="1"/>
                      </a:lnTo>
                      <a:lnTo>
                        <a:pt x="371" y="3"/>
                      </a:lnTo>
                      <a:lnTo>
                        <a:pt x="380" y="6"/>
                      </a:lnTo>
                      <a:lnTo>
                        <a:pt x="389" y="10"/>
                      </a:lnTo>
                      <a:lnTo>
                        <a:pt x="399" y="15"/>
                      </a:lnTo>
                      <a:lnTo>
                        <a:pt x="410" y="21"/>
                      </a:lnTo>
                      <a:lnTo>
                        <a:pt x="422" y="29"/>
                      </a:lnTo>
                      <a:lnTo>
                        <a:pt x="429" y="33"/>
                      </a:lnTo>
                      <a:lnTo>
                        <a:pt x="435" y="36"/>
                      </a:lnTo>
                      <a:lnTo>
                        <a:pt x="440" y="40"/>
                      </a:lnTo>
                      <a:lnTo>
                        <a:pt x="445" y="43"/>
                      </a:lnTo>
                      <a:lnTo>
                        <a:pt x="450" y="46"/>
                      </a:lnTo>
                      <a:lnTo>
                        <a:pt x="454" y="48"/>
                      </a:lnTo>
                      <a:lnTo>
                        <a:pt x="457" y="51"/>
                      </a:lnTo>
                      <a:lnTo>
                        <a:pt x="461" y="54"/>
                      </a:lnTo>
                      <a:lnTo>
                        <a:pt x="464" y="57"/>
                      </a:lnTo>
                      <a:lnTo>
                        <a:pt x="467" y="60"/>
                      </a:lnTo>
                      <a:lnTo>
                        <a:pt x="468" y="61"/>
                      </a:lnTo>
                      <a:lnTo>
                        <a:pt x="470" y="64"/>
                      </a:lnTo>
                      <a:lnTo>
                        <a:pt x="471" y="65"/>
                      </a:lnTo>
                      <a:lnTo>
                        <a:pt x="472" y="66"/>
                      </a:lnTo>
                      <a:lnTo>
                        <a:pt x="472" y="69"/>
                      </a:lnTo>
                      <a:lnTo>
                        <a:pt x="472" y="71"/>
                      </a:lnTo>
                      <a:lnTo>
                        <a:pt x="472" y="75"/>
                      </a:lnTo>
                      <a:lnTo>
                        <a:pt x="471" y="79"/>
                      </a:lnTo>
                      <a:lnTo>
                        <a:pt x="468" y="83"/>
                      </a:lnTo>
                      <a:lnTo>
                        <a:pt x="465" y="86"/>
                      </a:lnTo>
                      <a:lnTo>
                        <a:pt x="460" y="89"/>
                      </a:lnTo>
                      <a:lnTo>
                        <a:pt x="456" y="91"/>
                      </a:lnTo>
                      <a:lnTo>
                        <a:pt x="449" y="94"/>
                      </a:lnTo>
                      <a:lnTo>
                        <a:pt x="442" y="96"/>
                      </a:lnTo>
                      <a:lnTo>
                        <a:pt x="438" y="98"/>
                      </a:lnTo>
                      <a:lnTo>
                        <a:pt x="435" y="101"/>
                      </a:lnTo>
                      <a:lnTo>
                        <a:pt x="431" y="105"/>
                      </a:lnTo>
                      <a:lnTo>
                        <a:pt x="425" y="111"/>
                      </a:lnTo>
                      <a:lnTo>
                        <a:pt x="421" y="118"/>
                      </a:lnTo>
                      <a:lnTo>
                        <a:pt x="416" y="126"/>
                      </a:lnTo>
                      <a:lnTo>
                        <a:pt x="411" y="134"/>
                      </a:lnTo>
                      <a:lnTo>
                        <a:pt x="406" y="145"/>
                      </a:lnTo>
                      <a:lnTo>
                        <a:pt x="400" y="156"/>
                      </a:lnTo>
                      <a:lnTo>
                        <a:pt x="395" y="169"/>
                      </a:lnTo>
                      <a:lnTo>
                        <a:pt x="388" y="183"/>
                      </a:lnTo>
                      <a:lnTo>
                        <a:pt x="382" y="197"/>
                      </a:lnTo>
                      <a:lnTo>
                        <a:pt x="377" y="213"/>
                      </a:lnTo>
                      <a:lnTo>
                        <a:pt x="370" y="230"/>
                      </a:lnTo>
                      <a:lnTo>
                        <a:pt x="364" y="248"/>
                      </a:lnTo>
                      <a:lnTo>
                        <a:pt x="357" y="267"/>
                      </a:lnTo>
                      <a:lnTo>
                        <a:pt x="297" y="267"/>
                      </a:lnTo>
                      <a:lnTo>
                        <a:pt x="303" y="244"/>
                      </a:lnTo>
                      <a:lnTo>
                        <a:pt x="310" y="223"/>
                      </a:lnTo>
                      <a:lnTo>
                        <a:pt x="317" y="202"/>
                      </a:lnTo>
                      <a:lnTo>
                        <a:pt x="323" y="184"/>
                      </a:lnTo>
                      <a:lnTo>
                        <a:pt x="328" y="166"/>
                      </a:lnTo>
                      <a:lnTo>
                        <a:pt x="333" y="151"/>
                      </a:lnTo>
                      <a:lnTo>
                        <a:pt x="337" y="136"/>
                      </a:lnTo>
                      <a:lnTo>
                        <a:pt x="339" y="123"/>
                      </a:lnTo>
                      <a:lnTo>
                        <a:pt x="344" y="111"/>
                      </a:lnTo>
                      <a:lnTo>
                        <a:pt x="345" y="100"/>
                      </a:lnTo>
                      <a:lnTo>
                        <a:pt x="348" y="91"/>
                      </a:lnTo>
                      <a:lnTo>
                        <a:pt x="349" y="83"/>
                      </a:lnTo>
                      <a:lnTo>
                        <a:pt x="351" y="78"/>
                      </a:lnTo>
                      <a:lnTo>
                        <a:pt x="351" y="72"/>
                      </a:lnTo>
                      <a:lnTo>
                        <a:pt x="351" y="68"/>
                      </a:lnTo>
                      <a:lnTo>
                        <a:pt x="351" y="66"/>
                      </a:lnTo>
                      <a:lnTo>
                        <a:pt x="348" y="65"/>
                      </a:lnTo>
                      <a:lnTo>
                        <a:pt x="345" y="64"/>
                      </a:lnTo>
                      <a:lnTo>
                        <a:pt x="342" y="62"/>
                      </a:lnTo>
                      <a:lnTo>
                        <a:pt x="338" y="61"/>
                      </a:lnTo>
                      <a:lnTo>
                        <a:pt x="334" y="61"/>
                      </a:lnTo>
                      <a:lnTo>
                        <a:pt x="328" y="61"/>
                      </a:lnTo>
                      <a:lnTo>
                        <a:pt x="321" y="61"/>
                      </a:lnTo>
                      <a:lnTo>
                        <a:pt x="316" y="62"/>
                      </a:lnTo>
                      <a:lnTo>
                        <a:pt x="316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42"/>
                <p:cNvSpPr/>
                <p:nvPr/>
              </p:nvSpPr>
              <p:spPr bwMode="auto">
                <a:xfrm>
                  <a:off x="3781425" y="479425"/>
                  <a:ext cx="296862" cy="58738"/>
                </a:xfrm>
                <a:custGeom>
                  <a:avLst/>
                  <a:gdLst>
                    <a:gd name="T0" fmla="*/ 371 w 373"/>
                    <a:gd name="T1" fmla="*/ 45 h 74"/>
                    <a:gd name="T2" fmla="*/ 365 w 373"/>
                    <a:gd name="T3" fmla="*/ 53 h 74"/>
                    <a:gd name="T4" fmla="*/ 356 w 373"/>
                    <a:gd name="T5" fmla="*/ 57 h 74"/>
                    <a:gd name="T6" fmla="*/ 342 w 373"/>
                    <a:gd name="T7" fmla="*/ 61 h 74"/>
                    <a:gd name="T8" fmla="*/ 332 w 373"/>
                    <a:gd name="T9" fmla="*/ 61 h 74"/>
                    <a:gd name="T10" fmla="*/ 325 w 373"/>
                    <a:gd name="T11" fmla="*/ 61 h 74"/>
                    <a:gd name="T12" fmla="*/ 315 w 373"/>
                    <a:gd name="T13" fmla="*/ 61 h 74"/>
                    <a:gd name="T14" fmla="*/ 304 w 373"/>
                    <a:gd name="T15" fmla="*/ 61 h 74"/>
                    <a:gd name="T16" fmla="*/ 292 w 373"/>
                    <a:gd name="T17" fmla="*/ 63 h 74"/>
                    <a:gd name="T18" fmla="*/ 277 w 373"/>
                    <a:gd name="T19" fmla="*/ 63 h 74"/>
                    <a:gd name="T20" fmla="*/ 260 w 373"/>
                    <a:gd name="T21" fmla="*/ 63 h 74"/>
                    <a:gd name="T22" fmla="*/ 241 w 373"/>
                    <a:gd name="T23" fmla="*/ 64 h 74"/>
                    <a:gd name="T24" fmla="*/ 220 w 373"/>
                    <a:gd name="T25" fmla="*/ 64 h 74"/>
                    <a:gd name="T26" fmla="*/ 196 w 373"/>
                    <a:gd name="T27" fmla="*/ 66 h 74"/>
                    <a:gd name="T28" fmla="*/ 171 w 373"/>
                    <a:gd name="T29" fmla="*/ 67 h 74"/>
                    <a:gd name="T30" fmla="*/ 145 w 373"/>
                    <a:gd name="T31" fmla="*/ 68 h 74"/>
                    <a:gd name="T32" fmla="*/ 116 w 373"/>
                    <a:gd name="T33" fmla="*/ 68 h 74"/>
                    <a:gd name="T34" fmla="*/ 86 w 373"/>
                    <a:gd name="T35" fmla="*/ 70 h 74"/>
                    <a:gd name="T36" fmla="*/ 52 w 373"/>
                    <a:gd name="T37" fmla="*/ 71 h 74"/>
                    <a:gd name="T38" fmla="*/ 18 w 373"/>
                    <a:gd name="T39" fmla="*/ 72 h 74"/>
                    <a:gd name="T40" fmla="*/ 0 w 373"/>
                    <a:gd name="T41" fmla="*/ 28 h 74"/>
                    <a:gd name="T42" fmla="*/ 16 w 373"/>
                    <a:gd name="T43" fmla="*/ 28 h 74"/>
                    <a:gd name="T44" fmla="*/ 37 w 373"/>
                    <a:gd name="T45" fmla="*/ 27 h 74"/>
                    <a:gd name="T46" fmla="*/ 59 w 373"/>
                    <a:gd name="T47" fmla="*/ 25 h 74"/>
                    <a:gd name="T48" fmla="*/ 83 w 373"/>
                    <a:gd name="T49" fmla="*/ 24 h 74"/>
                    <a:gd name="T50" fmla="*/ 111 w 373"/>
                    <a:gd name="T51" fmla="*/ 23 h 74"/>
                    <a:gd name="T52" fmla="*/ 141 w 373"/>
                    <a:gd name="T53" fmla="*/ 18 h 74"/>
                    <a:gd name="T54" fmla="*/ 173 w 373"/>
                    <a:gd name="T55" fmla="*/ 16 h 74"/>
                    <a:gd name="T56" fmla="*/ 207 w 373"/>
                    <a:gd name="T57" fmla="*/ 12 h 74"/>
                    <a:gd name="T58" fmla="*/ 241 w 373"/>
                    <a:gd name="T59" fmla="*/ 7 h 74"/>
                    <a:gd name="T60" fmla="*/ 271 w 373"/>
                    <a:gd name="T61" fmla="*/ 3 h 74"/>
                    <a:gd name="T62" fmla="*/ 296 w 373"/>
                    <a:gd name="T63" fmla="*/ 2 h 74"/>
                    <a:gd name="T64" fmla="*/ 318 w 373"/>
                    <a:gd name="T65" fmla="*/ 0 h 74"/>
                    <a:gd name="T66" fmla="*/ 336 w 373"/>
                    <a:gd name="T67" fmla="*/ 0 h 74"/>
                    <a:gd name="T68" fmla="*/ 349 w 373"/>
                    <a:gd name="T69" fmla="*/ 2 h 74"/>
                    <a:gd name="T70" fmla="*/ 358 w 373"/>
                    <a:gd name="T71" fmla="*/ 5 h 74"/>
                    <a:gd name="T72" fmla="*/ 365 w 373"/>
                    <a:gd name="T73" fmla="*/ 7 h 74"/>
                    <a:gd name="T74" fmla="*/ 369 w 373"/>
                    <a:gd name="T75" fmla="*/ 14 h 74"/>
                    <a:gd name="T76" fmla="*/ 373 w 373"/>
                    <a:gd name="T77" fmla="*/ 23 h 74"/>
                    <a:gd name="T78" fmla="*/ 373 w 373"/>
                    <a:gd name="T79" fmla="*/ 31 h 74"/>
                    <a:gd name="T80" fmla="*/ 372 w 373"/>
                    <a:gd name="T81" fmla="*/ 4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73" h="74">
                      <a:moveTo>
                        <a:pt x="372" y="41"/>
                      </a:moveTo>
                      <a:lnTo>
                        <a:pt x="371" y="45"/>
                      </a:lnTo>
                      <a:lnTo>
                        <a:pt x="368" y="49"/>
                      </a:lnTo>
                      <a:lnTo>
                        <a:pt x="365" y="53"/>
                      </a:lnTo>
                      <a:lnTo>
                        <a:pt x="361" y="56"/>
                      </a:lnTo>
                      <a:lnTo>
                        <a:pt x="356" y="57"/>
                      </a:lnTo>
                      <a:lnTo>
                        <a:pt x="350" y="60"/>
                      </a:lnTo>
                      <a:lnTo>
                        <a:pt x="342" y="61"/>
                      </a:lnTo>
                      <a:lnTo>
                        <a:pt x="335" y="61"/>
                      </a:lnTo>
                      <a:lnTo>
                        <a:pt x="332" y="61"/>
                      </a:lnTo>
                      <a:lnTo>
                        <a:pt x="328" y="61"/>
                      </a:lnTo>
                      <a:lnTo>
                        <a:pt x="325" y="61"/>
                      </a:lnTo>
                      <a:lnTo>
                        <a:pt x="320" y="61"/>
                      </a:lnTo>
                      <a:lnTo>
                        <a:pt x="315" y="61"/>
                      </a:lnTo>
                      <a:lnTo>
                        <a:pt x="310" y="61"/>
                      </a:lnTo>
                      <a:lnTo>
                        <a:pt x="304" y="61"/>
                      </a:lnTo>
                      <a:lnTo>
                        <a:pt x="299" y="61"/>
                      </a:lnTo>
                      <a:lnTo>
                        <a:pt x="292" y="63"/>
                      </a:lnTo>
                      <a:lnTo>
                        <a:pt x="284" y="63"/>
                      </a:lnTo>
                      <a:lnTo>
                        <a:pt x="277" y="63"/>
                      </a:lnTo>
                      <a:lnTo>
                        <a:pt x="268" y="63"/>
                      </a:lnTo>
                      <a:lnTo>
                        <a:pt x="260" y="63"/>
                      </a:lnTo>
                      <a:lnTo>
                        <a:pt x="250" y="64"/>
                      </a:lnTo>
                      <a:lnTo>
                        <a:pt x="241" y="64"/>
                      </a:lnTo>
                      <a:lnTo>
                        <a:pt x="231" y="64"/>
                      </a:lnTo>
                      <a:lnTo>
                        <a:pt x="220" y="64"/>
                      </a:lnTo>
                      <a:lnTo>
                        <a:pt x="209" y="66"/>
                      </a:lnTo>
                      <a:lnTo>
                        <a:pt x="196" y="66"/>
                      </a:lnTo>
                      <a:lnTo>
                        <a:pt x="185" y="66"/>
                      </a:lnTo>
                      <a:lnTo>
                        <a:pt x="171" y="67"/>
                      </a:lnTo>
                      <a:lnTo>
                        <a:pt x="159" y="67"/>
                      </a:lnTo>
                      <a:lnTo>
                        <a:pt x="145" y="68"/>
                      </a:lnTo>
                      <a:lnTo>
                        <a:pt x="131" y="68"/>
                      </a:lnTo>
                      <a:lnTo>
                        <a:pt x="116" y="68"/>
                      </a:lnTo>
                      <a:lnTo>
                        <a:pt x="101" y="70"/>
                      </a:lnTo>
                      <a:lnTo>
                        <a:pt x="86" y="70"/>
                      </a:lnTo>
                      <a:lnTo>
                        <a:pt x="69" y="71"/>
                      </a:lnTo>
                      <a:lnTo>
                        <a:pt x="52" y="71"/>
                      </a:lnTo>
                      <a:lnTo>
                        <a:pt x="36" y="72"/>
                      </a:lnTo>
                      <a:lnTo>
                        <a:pt x="18" y="72"/>
                      </a:lnTo>
                      <a:lnTo>
                        <a:pt x="0" y="74"/>
                      </a:lnTo>
                      <a:lnTo>
                        <a:pt x="0" y="28"/>
                      </a:lnTo>
                      <a:lnTo>
                        <a:pt x="8" y="28"/>
                      </a:lnTo>
                      <a:lnTo>
                        <a:pt x="16" y="28"/>
                      </a:lnTo>
                      <a:lnTo>
                        <a:pt x="26" y="27"/>
                      </a:lnTo>
                      <a:lnTo>
                        <a:pt x="37" y="27"/>
                      </a:lnTo>
                      <a:lnTo>
                        <a:pt x="47" y="27"/>
                      </a:lnTo>
                      <a:lnTo>
                        <a:pt x="59" y="25"/>
                      </a:lnTo>
                      <a:lnTo>
                        <a:pt x="70" y="25"/>
                      </a:lnTo>
                      <a:lnTo>
                        <a:pt x="83" y="24"/>
                      </a:lnTo>
                      <a:lnTo>
                        <a:pt x="97" y="23"/>
                      </a:lnTo>
                      <a:lnTo>
                        <a:pt x="111" y="23"/>
                      </a:lnTo>
                      <a:lnTo>
                        <a:pt x="126" y="21"/>
                      </a:lnTo>
                      <a:lnTo>
                        <a:pt x="141" y="18"/>
                      </a:lnTo>
                      <a:lnTo>
                        <a:pt x="156" y="17"/>
                      </a:lnTo>
                      <a:lnTo>
                        <a:pt x="173" y="16"/>
                      </a:lnTo>
                      <a:lnTo>
                        <a:pt x="189" y="13"/>
                      </a:lnTo>
                      <a:lnTo>
                        <a:pt x="207" y="12"/>
                      </a:lnTo>
                      <a:lnTo>
                        <a:pt x="225" y="9"/>
                      </a:lnTo>
                      <a:lnTo>
                        <a:pt x="241" y="7"/>
                      </a:lnTo>
                      <a:lnTo>
                        <a:pt x="257" y="5"/>
                      </a:lnTo>
                      <a:lnTo>
                        <a:pt x="271" y="3"/>
                      </a:lnTo>
                      <a:lnTo>
                        <a:pt x="284" y="3"/>
                      </a:lnTo>
                      <a:lnTo>
                        <a:pt x="296" y="2"/>
                      </a:lnTo>
                      <a:lnTo>
                        <a:pt x="307" y="2"/>
                      </a:lnTo>
                      <a:lnTo>
                        <a:pt x="318" y="0"/>
                      </a:lnTo>
                      <a:lnTo>
                        <a:pt x="328" y="0"/>
                      </a:lnTo>
                      <a:lnTo>
                        <a:pt x="336" y="0"/>
                      </a:lnTo>
                      <a:lnTo>
                        <a:pt x="343" y="2"/>
                      </a:lnTo>
                      <a:lnTo>
                        <a:pt x="349" y="2"/>
                      </a:lnTo>
                      <a:lnTo>
                        <a:pt x="354" y="3"/>
                      </a:lnTo>
                      <a:lnTo>
                        <a:pt x="358" y="5"/>
                      </a:lnTo>
                      <a:lnTo>
                        <a:pt x="362" y="6"/>
                      </a:lnTo>
                      <a:lnTo>
                        <a:pt x="365" y="7"/>
                      </a:lnTo>
                      <a:lnTo>
                        <a:pt x="368" y="10"/>
                      </a:lnTo>
                      <a:lnTo>
                        <a:pt x="369" y="14"/>
                      </a:lnTo>
                      <a:lnTo>
                        <a:pt x="372" y="18"/>
                      </a:lnTo>
                      <a:lnTo>
                        <a:pt x="373" y="23"/>
                      </a:lnTo>
                      <a:lnTo>
                        <a:pt x="373" y="27"/>
                      </a:lnTo>
                      <a:lnTo>
                        <a:pt x="373" y="31"/>
                      </a:lnTo>
                      <a:lnTo>
                        <a:pt x="373" y="35"/>
                      </a:lnTo>
                      <a:lnTo>
                        <a:pt x="372" y="41"/>
                      </a:lnTo>
                      <a:lnTo>
                        <a:pt x="372" y="4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5019343" y="4049375"/>
              <a:ext cx="507365" cy="509905"/>
              <a:chOff x="2738715" y="3482791"/>
              <a:chExt cx="507365" cy="509905"/>
            </a:xfrm>
          </p:grpSpPr>
          <p:pic>
            <p:nvPicPr>
              <p:cNvPr id="72" name="图片 71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8715" y="3482791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3" name="组合 72"/>
              <p:cNvGrpSpPr/>
              <p:nvPr/>
            </p:nvGrpSpPr>
            <p:grpSpPr>
              <a:xfrm>
                <a:off x="2839577" y="3582435"/>
                <a:ext cx="305640" cy="310616"/>
                <a:chOff x="3503613" y="-103187"/>
                <a:chExt cx="682624" cy="693737"/>
              </a:xfrm>
              <a:solidFill>
                <a:srgbClr val="FF0000"/>
              </a:solidFill>
            </p:grpSpPr>
            <p:sp>
              <p:nvSpPr>
                <p:cNvPr id="74" name="Freeform 37"/>
                <p:cNvSpPr/>
                <p:nvPr/>
              </p:nvSpPr>
              <p:spPr bwMode="auto">
                <a:xfrm>
                  <a:off x="3708400" y="-103187"/>
                  <a:ext cx="349250" cy="163513"/>
                </a:xfrm>
                <a:custGeom>
                  <a:avLst/>
                  <a:gdLst>
                    <a:gd name="T0" fmla="*/ 353 w 440"/>
                    <a:gd name="T1" fmla="*/ 19 h 205"/>
                    <a:gd name="T2" fmla="*/ 353 w 440"/>
                    <a:gd name="T3" fmla="*/ 10 h 205"/>
                    <a:gd name="T4" fmla="*/ 356 w 440"/>
                    <a:gd name="T5" fmla="*/ 4 h 205"/>
                    <a:gd name="T6" fmla="*/ 361 w 440"/>
                    <a:gd name="T7" fmla="*/ 1 h 205"/>
                    <a:gd name="T8" fmla="*/ 370 w 440"/>
                    <a:gd name="T9" fmla="*/ 1 h 205"/>
                    <a:gd name="T10" fmla="*/ 378 w 440"/>
                    <a:gd name="T11" fmla="*/ 4 h 205"/>
                    <a:gd name="T12" fmla="*/ 389 w 440"/>
                    <a:gd name="T13" fmla="*/ 10 h 205"/>
                    <a:gd name="T14" fmla="*/ 404 w 440"/>
                    <a:gd name="T15" fmla="*/ 19 h 205"/>
                    <a:gd name="T16" fmla="*/ 415 w 440"/>
                    <a:gd name="T17" fmla="*/ 29 h 205"/>
                    <a:gd name="T18" fmla="*/ 426 w 440"/>
                    <a:gd name="T19" fmla="*/ 40 h 205"/>
                    <a:gd name="T20" fmla="*/ 435 w 440"/>
                    <a:gd name="T21" fmla="*/ 54 h 205"/>
                    <a:gd name="T22" fmla="*/ 439 w 440"/>
                    <a:gd name="T23" fmla="*/ 65 h 205"/>
                    <a:gd name="T24" fmla="*/ 439 w 440"/>
                    <a:gd name="T25" fmla="*/ 76 h 205"/>
                    <a:gd name="T26" fmla="*/ 436 w 440"/>
                    <a:gd name="T27" fmla="*/ 80 h 205"/>
                    <a:gd name="T28" fmla="*/ 431 w 440"/>
                    <a:gd name="T29" fmla="*/ 86 h 205"/>
                    <a:gd name="T30" fmla="*/ 422 w 440"/>
                    <a:gd name="T31" fmla="*/ 91 h 205"/>
                    <a:gd name="T32" fmla="*/ 410 w 440"/>
                    <a:gd name="T33" fmla="*/ 98 h 205"/>
                    <a:gd name="T34" fmla="*/ 396 w 440"/>
                    <a:gd name="T35" fmla="*/ 104 h 205"/>
                    <a:gd name="T36" fmla="*/ 379 w 440"/>
                    <a:gd name="T37" fmla="*/ 111 h 205"/>
                    <a:gd name="T38" fmla="*/ 360 w 440"/>
                    <a:gd name="T39" fmla="*/ 118 h 205"/>
                    <a:gd name="T40" fmla="*/ 339 w 440"/>
                    <a:gd name="T41" fmla="*/ 126 h 205"/>
                    <a:gd name="T42" fmla="*/ 311 w 440"/>
                    <a:gd name="T43" fmla="*/ 134 h 205"/>
                    <a:gd name="T44" fmla="*/ 281 w 440"/>
                    <a:gd name="T45" fmla="*/ 142 h 205"/>
                    <a:gd name="T46" fmla="*/ 245 w 440"/>
                    <a:gd name="T47" fmla="*/ 151 h 205"/>
                    <a:gd name="T48" fmla="*/ 206 w 440"/>
                    <a:gd name="T49" fmla="*/ 160 h 205"/>
                    <a:gd name="T50" fmla="*/ 161 w 440"/>
                    <a:gd name="T51" fmla="*/ 170 h 205"/>
                    <a:gd name="T52" fmla="*/ 112 w 440"/>
                    <a:gd name="T53" fmla="*/ 181 h 205"/>
                    <a:gd name="T54" fmla="*/ 58 w 440"/>
                    <a:gd name="T55" fmla="*/ 192 h 205"/>
                    <a:gd name="T56" fmla="*/ 0 w 440"/>
                    <a:gd name="T57" fmla="*/ 205 h 205"/>
                    <a:gd name="T58" fmla="*/ 24 w 440"/>
                    <a:gd name="T59" fmla="*/ 166 h 205"/>
                    <a:gd name="T60" fmla="*/ 68 w 440"/>
                    <a:gd name="T61" fmla="*/ 155 h 205"/>
                    <a:gd name="T62" fmla="*/ 109 w 440"/>
                    <a:gd name="T63" fmla="*/ 144 h 205"/>
                    <a:gd name="T64" fmla="*/ 147 w 440"/>
                    <a:gd name="T65" fmla="*/ 133 h 205"/>
                    <a:gd name="T66" fmla="*/ 181 w 440"/>
                    <a:gd name="T67" fmla="*/ 123 h 205"/>
                    <a:gd name="T68" fmla="*/ 213 w 440"/>
                    <a:gd name="T69" fmla="*/ 112 h 205"/>
                    <a:gd name="T70" fmla="*/ 241 w 440"/>
                    <a:gd name="T71" fmla="*/ 101 h 205"/>
                    <a:gd name="T72" fmla="*/ 266 w 440"/>
                    <a:gd name="T73" fmla="*/ 90 h 205"/>
                    <a:gd name="T74" fmla="*/ 287 w 440"/>
                    <a:gd name="T75" fmla="*/ 79 h 205"/>
                    <a:gd name="T76" fmla="*/ 305 w 440"/>
                    <a:gd name="T77" fmla="*/ 70 h 205"/>
                    <a:gd name="T78" fmla="*/ 320 w 440"/>
                    <a:gd name="T79" fmla="*/ 62 h 205"/>
                    <a:gd name="T80" fmla="*/ 332 w 440"/>
                    <a:gd name="T81" fmla="*/ 54 h 205"/>
                    <a:gd name="T82" fmla="*/ 342 w 440"/>
                    <a:gd name="T83" fmla="*/ 47 h 205"/>
                    <a:gd name="T84" fmla="*/ 349 w 440"/>
                    <a:gd name="T85" fmla="*/ 40 h 205"/>
                    <a:gd name="T86" fmla="*/ 353 w 440"/>
                    <a:gd name="T87" fmla="*/ 33 h 205"/>
                    <a:gd name="T88" fmla="*/ 354 w 440"/>
                    <a:gd name="T89" fmla="*/ 28 h 205"/>
                    <a:gd name="T90" fmla="*/ 354 w 440"/>
                    <a:gd name="T91" fmla="*/ 26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40" h="205">
                      <a:moveTo>
                        <a:pt x="354" y="26"/>
                      </a:moveTo>
                      <a:lnTo>
                        <a:pt x="353" y="19"/>
                      </a:lnTo>
                      <a:lnTo>
                        <a:pt x="353" y="15"/>
                      </a:lnTo>
                      <a:lnTo>
                        <a:pt x="353" y="10"/>
                      </a:lnTo>
                      <a:lnTo>
                        <a:pt x="354" y="7"/>
                      </a:lnTo>
                      <a:lnTo>
                        <a:pt x="356" y="4"/>
                      </a:lnTo>
                      <a:lnTo>
                        <a:pt x="359" y="3"/>
                      </a:lnTo>
                      <a:lnTo>
                        <a:pt x="361" y="1"/>
                      </a:lnTo>
                      <a:lnTo>
                        <a:pt x="365" y="0"/>
                      </a:lnTo>
                      <a:lnTo>
                        <a:pt x="370" y="1"/>
                      </a:lnTo>
                      <a:lnTo>
                        <a:pt x="372" y="3"/>
                      </a:lnTo>
                      <a:lnTo>
                        <a:pt x="378" y="4"/>
                      </a:lnTo>
                      <a:lnTo>
                        <a:pt x="383" y="7"/>
                      </a:lnTo>
                      <a:lnTo>
                        <a:pt x="389" y="10"/>
                      </a:lnTo>
                      <a:lnTo>
                        <a:pt x="396" y="15"/>
                      </a:lnTo>
                      <a:lnTo>
                        <a:pt x="404" y="19"/>
                      </a:lnTo>
                      <a:lnTo>
                        <a:pt x="413" y="26"/>
                      </a:lnTo>
                      <a:lnTo>
                        <a:pt x="415" y="29"/>
                      </a:lnTo>
                      <a:lnTo>
                        <a:pt x="419" y="33"/>
                      </a:lnTo>
                      <a:lnTo>
                        <a:pt x="426" y="40"/>
                      </a:lnTo>
                      <a:lnTo>
                        <a:pt x="432" y="47"/>
                      </a:lnTo>
                      <a:lnTo>
                        <a:pt x="435" y="54"/>
                      </a:lnTo>
                      <a:lnTo>
                        <a:pt x="437" y="59"/>
                      </a:lnTo>
                      <a:lnTo>
                        <a:pt x="439" y="65"/>
                      </a:lnTo>
                      <a:lnTo>
                        <a:pt x="440" y="70"/>
                      </a:lnTo>
                      <a:lnTo>
                        <a:pt x="439" y="76"/>
                      </a:lnTo>
                      <a:lnTo>
                        <a:pt x="437" y="79"/>
                      </a:lnTo>
                      <a:lnTo>
                        <a:pt x="436" y="80"/>
                      </a:lnTo>
                      <a:lnTo>
                        <a:pt x="433" y="83"/>
                      </a:lnTo>
                      <a:lnTo>
                        <a:pt x="431" y="86"/>
                      </a:lnTo>
                      <a:lnTo>
                        <a:pt x="426" y="88"/>
                      </a:lnTo>
                      <a:lnTo>
                        <a:pt x="422" y="91"/>
                      </a:lnTo>
                      <a:lnTo>
                        <a:pt x="417" y="94"/>
                      </a:lnTo>
                      <a:lnTo>
                        <a:pt x="410" y="98"/>
                      </a:lnTo>
                      <a:lnTo>
                        <a:pt x="404" y="101"/>
                      </a:lnTo>
                      <a:lnTo>
                        <a:pt x="396" y="104"/>
                      </a:lnTo>
                      <a:lnTo>
                        <a:pt x="389" y="108"/>
                      </a:lnTo>
                      <a:lnTo>
                        <a:pt x="379" y="111"/>
                      </a:lnTo>
                      <a:lnTo>
                        <a:pt x="371" y="115"/>
                      </a:lnTo>
                      <a:lnTo>
                        <a:pt x="360" y="118"/>
                      </a:lnTo>
                      <a:lnTo>
                        <a:pt x="350" y="122"/>
                      </a:lnTo>
                      <a:lnTo>
                        <a:pt x="339" y="126"/>
                      </a:lnTo>
                      <a:lnTo>
                        <a:pt x="325" y="130"/>
                      </a:lnTo>
                      <a:lnTo>
                        <a:pt x="311" y="134"/>
                      </a:lnTo>
                      <a:lnTo>
                        <a:pt x="298" y="138"/>
                      </a:lnTo>
                      <a:lnTo>
                        <a:pt x="281" y="142"/>
                      </a:lnTo>
                      <a:lnTo>
                        <a:pt x="264" y="147"/>
                      </a:lnTo>
                      <a:lnTo>
                        <a:pt x="245" y="151"/>
                      </a:lnTo>
                      <a:lnTo>
                        <a:pt x="226" y="156"/>
                      </a:lnTo>
                      <a:lnTo>
                        <a:pt x="206" y="160"/>
                      </a:lnTo>
                      <a:lnTo>
                        <a:pt x="184" y="166"/>
                      </a:lnTo>
                      <a:lnTo>
                        <a:pt x="161" y="170"/>
                      </a:lnTo>
                      <a:lnTo>
                        <a:pt x="137" y="176"/>
                      </a:lnTo>
                      <a:lnTo>
                        <a:pt x="112" y="181"/>
                      </a:lnTo>
                      <a:lnTo>
                        <a:pt x="86" y="187"/>
                      </a:lnTo>
                      <a:lnTo>
                        <a:pt x="58" y="192"/>
                      </a:lnTo>
                      <a:lnTo>
                        <a:pt x="31" y="199"/>
                      </a:lnTo>
                      <a:lnTo>
                        <a:pt x="0" y="205"/>
                      </a:lnTo>
                      <a:lnTo>
                        <a:pt x="0" y="172"/>
                      </a:lnTo>
                      <a:lnTo>
                        <a:pt x="24" y="166"/>
                      </a:lnTo>
                      <a:lnTo>
                        <a:pt x="46" y="160"/>
                      </a:lnTo>
                      <a:lnTo>
                        <a:pt x="68" y="155"/>
                      </a:lnTo>
                      <a:lnTo>
                        <a:pt x="89" y="149"/>
                      </a:lnTo>
                      <a:lnTo>
                        <a:pt x="109" y="144"/>
                      </a:lnTo>
                      <a:lnTo>
                        <a:pt x="129" y="138"/>
                      </a:lnTo>
                      <a:lnTo>
                        <a:pt x="147" y="133"/>
                      </a:lnTo>
                      <a:lnTo>
                        <a:pt x="165" y="127"/>
                      </a:lnTo>
                      <a:lnTo>
                        <a:pt x="181" y="123"/>
                      </a:lnTo>
                      <a:lnTo>
                        <a:pt x="198" y="118"/>
                      </a:lnTo>
                      <a:lnTo>
                        <a:pt x="213" y="112"/>
                      </a:lnTo>
                      <a:lnTo>
                        <a:pt x="227" y="106"/>
                      </a:lnTo>
                      <a:lnTo>
                        <a:pt x="241" y="101"/>
                      </a:lnTo>
                      <a:lnTo>
                        <a:pt x="255" y="95"/>
                      </a:lnTo>
                      <a:lnTo>
                        <a:pt x="266" y="90"/>
                      </a:lnTo>
                      <a:lnTo>
                        <a:pt x="277" y="84"/>
                      </a:lnTo>
                      <a:lnTo>
                        <a:pt x="287" y="79"/>
                      </a:lnTo>
                      <a:lnTo>
                        <a:pt x="296" y="75"/>
                      </a:lnTo>
                      <a:lnTo>
                        <a:pt x="305" y="70"/>
                      </a:lnTo>
                      <a:lnTo>
                        <a:pt x="313" y="66"/>
                      </a:lnTo>
                      <a:lnTo>
                        <a:pt x="320" y="62"/>
                      </a:lnTo>
                      <a:lnTo>
                        <a:pt x="327" y="58"/>
                      </a:lnTo>
                      <a:lnTo>
                        <a:pt x="332" y="54"/>
                      </a:lnTo>
                      <a:lnTo>
                        <a:pt x="338" y="50"/>
                      </a:lnTo>
                      <a:lnTo>
                        <a:pt x="342" y="47"/>
                      </a:lnTo>
                      <a:lnTo>
                        <a:pt x="346" y="43"/>
                      </a:lnTo>
                      <a:lnTo>
                        <a:pt x="349" y="40"/>
                      </a:lnTo>
                      <a:lnTo>
                        <a:pt x="352" y="36"/>
                      </a:lnTo>
                      <a:lnTo>
                        <a:pt x="353" y="33"/>
                      </a:lnTo>
                      <a:lnTo>
                        <a:pt x="354" y="30"/>
                      </a:lnTo>
                      <a:lnTo>
                        <a:pt x="354" y="28"/>
                      </a:lnTo>
                      <a:lnTo>
                        <a:pt x="354" y="26"/>
                      </a:lnTo>
                      <a:lnTo>
                        <a:pt x="354" y="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38"/>
                <p:cNvSpPr/>
                <p:nvPr/>
              </p:nvSpPr>
              <p:spPr bwMode="auto">
                <a:xfrm>
                  <a:off x="3503613" y="14288"/>
                  <a:ext cx="239712" cy="544513"/>
                </a:xfrm>
                <a:custGeom>
                  <a:avLst/>
                  <a:gdLst>
                    <a:gd name="T0" fmla="*/ 0 w 303"/>
                    <a:gd name="T1" fmla="*/ 682 h 686"/>
                    <a:gd name="T2" fmla="*/ 2 w 303"/>
                    <a:gd name="T3" fmla="*/ 674 h 686"/>
                    <a:gd name="T4" fmla="*/ 11 w 303"/>
                    <a:gd name="T5" fmla="*/ 661 h 686"/>
                    <a:gd name="T6" fmla="*/ 23 w 303"/>
                    <a:gd name="T7" fmla="*/ 643 h 686"/>
                    <a:gd name="T8" fmla="*/ 40 w 303"/>
                    <a:gd name="T9" fmla="*/ 622 h 686"/>
                    <a:gd name="T10" fmla="*/ 67 w 303"/>
                    <a:gd name="T11" fmla="*/ 588 h 686"/>
                    <a:gd name="T12" fmla="*/ 106 w 303"/>
                    <a:gd name="T13" fmla="*/ 534 h 686"/>
                    <a:gd name="T14" fmla="*/ 139 w 303"/>
                    <a:gd name="T15" fmla="*/ 476 h 686"/>
                    <a:gd name="T16" fmla="*/ 166 w 303"/>
                    <a:gd name="T17" fmla="*/ 418 h 686"/>
                    <a:gd name="T18" fmla="*/ 185 w 303"/>
                    <a:gd name="T19" fmla="*/ 366 h 686"/>
                    <a:gd name="T20" fmla="*/ 200 w 303"/>
                    <a:gd name="T21" fmla="*/ 317 h 686"/>
                    <a:gd name="T22" fmla="*/ 211 w 303"/>
                    <a:gd name="T23" fmla="*/ 265 h 686"/>
                    <a:gd name="T24" fmla="*/ 221 w 303"/>
                    <a:gd name="T25" fmla="*/ 202 h 686"/>
                    <a:gd name="T26" fmla="*/ 228 w 303"/>
                    <a:gd name="T27" fmla="*/ 142 h 686"/>
                    <a:gd name="T28" fmla="*/ 229 w 303"/>
                    <a:gd name="T29" fmla="*/ 109 h 686"/>
                    <a:gd name="T30" fmla="*/ 229 w 303"/>
                    <a:gd name="T31" fmla="*/ 80 h 686"/>
                    <a:gd name="T32" fmla="*/ 228 w 303"/>
                    <a:gd name="T33" fmla="*/ 58 h 686"/>
                    <a:gd name="T34" fmla="*/ 227 w 303"/>
                    <a:gd name="T35" fmla="*/ 38 h 686"/>
                    <a:gd name="T36" fmla="*/ 222 w 303"/>
                    <a:gd name="T37" fmla="*/ 25 h 686"/>
                    <a:gd name="T38" fmla="*/ 218 w 303"/>
                    <a:gd name="T39" fmla="*/ 9 h 686"/>
                    <a:gd name="T40" fmla="*/ 220 w 303"/>
                    <a:gd name="T41" fmla="*/ 1 h 686"/>
                    <a:gd name="T42" fmla="*/ 229 w 303"/>
                    <a:gd name="T43" fmla="*/ 0 h 686"/>
                    <a:gd name="T44" fmla="*/ 243 w 303"/>
                    <a:gd name="T45" fmla="*/ 2 h 686"/>
                    <a:gd name="T46" fmla="*/ 263 w 303"/>
                    <a:gd name="T47" fmla="*/ 7 h 686"/>
                    <a:gd name="T48" fmla="*/ 282 w 303"/>
                    <a:gd name="T49" fmla="*/ 12 h 686"/>
                    <a:gd name="T50" fmla="*/ 293 w 303"/>
                    <a:gd name="T51" fmla="*/ 19 h 686"/>
                    <a:gd name="T52" fmla="*/ 300 w 303"/>
                    <a:gd name="T53" fmla="*/ 25 h 686"/>
                    <a:gd name="T54" fmla="*/ 303 w 303"/>
                    <a:gd name="T55" fmla="*/ 40 h 686"/>
                    <a:gd name="T56" fmla="*/ 301 w 303"/>
                    <a:gd name="T57" fmla="*/ 63 h 686"/>
                    <a:gd name="T58" fmla="*/ 299 w 303"/>
                    <a:gd name="T59" fmla="*/ 96 h 686"/>
                    <a:gd name="T60" fmla="*/ 292 w 303"/>
                    <a:gd name="T61" fmla="*/ 137 h 686"/>
                    <a:gd name="T62" fmla="*/ 286 w 303"/>
                    <a:gd name="T63" fmla="*/ 181 h 686"/>
                    <a:gd name="T64" fmla="*/ 281 w 303"/>
                    <a:gd name="T65" fmla="*/ 229 h 686"/>
                    <a:gd name="T66" fmla="*/ 270 w 303"/>
                    <a:gd name="T67" fmla="*/ 283 h 686"/>
                    <a:gd name="T68" fmla="*/ 254 w 303"/>
                    <a:gd name="T69" fmla="*/ 343 h 686"/>
                    <a:gd name="T70" fmla="*/ 231 w 303"/>
                    <a:gd name="T71" fmla="*/ 405 h 686"/>
                    <a:gd name="T72" fmla="*/ 199 w 303"/>
                    <a:gd name="T73" fmla="*/ 470 h 686"/>
                    <a:gd name="T74" fmla="*/ 157 w 303"/>
                    <a:gd name="T75" fmla="*/ 535 h 686"/>
                    <a:gd name="T76" fmla="*/ 115 w 303"/>
                    <a:gd name="T77" fmla="*/ 592 h 686"/>
                    <a:gd name="T78" fmla="*/ 94 w 303"/>
                    <a:gd name="T79" fmla="*/ 616 h 686"/>
                    <a:gd name="T80" fmla="*/ 74 w 303"/>
                    <a:gd name="T81" fmla="*/ 635 h 686"/>
                    <a:gd name="T82" fmla="*/ 55 w 303"/>
                    <a:gd name="T83" fmla="*/ 653 h 686"/>
                    <a:gd name="T84" fmla="*/ 38 w 303"/>
                    <a:gd name="T85" fmla="*/ 667 h 686"/>
                    <a:gd name="T86" fmla="*/ 23 w 303"/>
                    <a:gd name="T87" fmla="*/ 676 h 686"/>
                    <a:gd name="T88" fmla="*/ 12 w 303"/>
                    <a:gd name="T89" fmla="*/ 682 h 686"/>
                    <a:gd name="T90" fmla="*/ 4 w 303"/>
                    <a:gd name="T91" fmla="*/ 686 h 686"/>
                    <a:gd name="T92" fmla="*/ 0 w 303"/>
                    <a:gd name="T93" fmla="*/ 685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686">
                      <a:moveTo>
                        <a:pt x="0" y="685"/>
                      </a:moveTo>
                      <a:lnTo>
                        <a:pt x="0" y="683"/>
                      </a:lnTo>
                      <a:lnTo>
                        <a:pt x="0" y="682"/>
                      </a:lnTo>
                      <a:lnTo>
                        <a:pt x="0" y="681"/>
                      </a:lnTo>
                      <a:lnTo>
                        <a:pt x="1" y="678"/>
                      </a:lnTo>
                      <a:lnTo>
                        <a:pt x="2" y="674"/>
                      </a:lnTo>
                      <a:lnTo>
                        <a:pt x="5" y="670"/>
                      </a:lnTo>
                      <a:lnTo>
                        <a:pt x="8" y="665"/>
                      </a:lnTo>
                      <a:lnTo>
                        <a:pt x="11" y="661"/>
                      </a:lnTo>
                      <a:lnTo>
                        <a:pt x="15" y="656"/>
                      </a:lnTo>
                      <a:lnTo>
                        <a:pt x="19" y="650"/>
                      </a:lnTo>
                      <a:lnTo>
                        <a:pt x="23" y="643"/>
                      </a:lnTo>
                      <a:lnTo>
                        <a:pt x="29" y="636"/>
                      </a:lnTo>
                      <a:lnTo>
                        <a:pt x="34" y="629"/>
                      </a:lnTo>
                      <a:lnTo>
                        <a:pt x="40" y="622"/>
                      </a:lnTo>
                      <a:lnTo>
                        <a:pt x="47" y="614"/>
                      </a:lnTo>
                      <a:lnTo>
                        <a:pt x="54" y="606"/>
                      </a:lnTo>
                      <a:lnTo>
                        <a:pt x="67" y="588"/>
                      </a:lnTo>
                      <a:lnTo>
                        <a:pt x="81" y="570"/>
                      </a:lnTo>
                      <a:lnTo>
                        <a:pt x="94" y="552"/>
                      </a:lnTo>
                      <a:lnTo>
                        <a:pt x="106" y="534"/>
                      </a:lnTo>
                      <a:lnTo>
                        <a:pt x="117" y="514"/>
                      </a:lnTo>
                      <a:lnTo>
                        <a:pt x="128" y="495"/>
                      </a:lnTo>
                      <a:lnTo>
                        <a:pt x="139" y="476"/>
                      </a:lnTo>
                      <a:lnTo>
                        <a:pt x="151" y="455"/>
                      </a:lnTo>
                      <a:lnTo>
                        <a:pt x="157" y="437"/>
                      </a:lnTo>
                      <a:lnTo>
                        <a:pt x="166" y="418"/>
                      </a:lnTo>
                      <a:lnTo>
                        <a:pt x="173" y="401"/>
                      </a:lnTo>
                      <a:lnTo>
                        <a:pt x="180" y="383"/>
                      </a:lnTo>
                      <a:lnTo>
                        <a:pt x="185" y="366"/>
                      </a:lnTo>
                      <a:lnTo>
                        <a:pt x="191" y="350"/>
                      </a:lnTo>
                      <a:lnTo>
                        <a:pt x="195" y="333"/>
                      </a:lnTo>
                      <a:lnTo>
                        <a:pt x="200" y="317"/>
                      </a:lnTo>
                      <a:lnTo>
                        <a:pt x="205" y="301"/>
                      </a:lnTo>
                      <a:lnTo>
                        <a:pt x="207" y="283"/>
                      </a:lnTo>
                      <a:lnTo>
                        <a:pt x="211" y="265"/>
                      </a:lnTo>
                      <a:lnTo>
                        <a:pt x="214" y="245"/>
                      </a:lnTo>
                      <a:lnTo>
                        <a:pt x="218" y="224"/>
                      </a:lnTo>
                      <a:lnTo>
                        <a:pt x="221" y="202"/>
                      </a:lnTo>
                      <a:lnTo>
                        <a:pt x="224" y="178"/>
                      </a:lnTo>
                      <a:lnTo>
                        <a:pt x="227" y="155"/>
                      </a:lnTo>
                      <a:lnTo>
                        <a:pt x="228" y="142"/>
                      </a:lnTo>
                      <a:lnTo>
                        <a:pt x="228" y="130"/>
                      </a:lnTo>
                      <a:lnTo>
                        <a:pt x="228" y="119"/>
                      </a:lnTo>
                      <a:lnTo>
                        <a:pt x="229" y="109"/>
                      </a:lnTo>
                      <a:lnTo>
                        <a:pt x="229" y="99"/>
                      </a:lnTo>
                      <a:lnTo>
                        <a:pt x="229" y="90"/>
                      </a:lnTo>
                      <a:lnTo>
                        <a:pt x="229" y="80"/>
                      </a:lnTo>
                      <a:lnTo>
                        <a:pt x="229" y="72"/>
                      </a:lnTo>
                      <a:lnTo>
                        <a:pt x="229" y="65"/>
                      </a:lnTo>
                      <a:lnTo>
                        <a:pt x="228" y="58"/>
                      </a:lnTo>
                      <a:lnTo>
                        <a:pt x="228" y="51"/>
                      </a:lnTo>
                      <a:lnTo>
                        <a:pt x="227" y="44"/>
                      </a:lnTo>
                      <a:lnTo>
                        <a:pt x="227" y="38"/>
                      </a:lnTo>
                      <a:lnTo>
                        <a:pt x="225" y="34"/>
                      </a:lnTo>
                      <a:lnTo>
                        <a:pt x="224" y="29"/>
                      </a:lnTo>
                      <a:lnTo>
                        <a:pt x="222" y="25"/>
                      </a:lnTo>
                      <a:lnTo>
                        <a:pt x="220" y="19"/>
                      </a:lnTo>
                      <a:lnTo>
                        <a:pt x="218" y="13"/>
                      </a:lnTo>
                      <a:lnTo>
                        <a:pt x="218" y="9"/>
                      </a:lnTo>
                      <a:lnTo>
                        <a:pt x="218" y="7"/>
                      </a:lnTo>
                      <a:lnTo>
                        <a:pt x="218" y="4"/>
                      </a:lnTo>
                      <a:lnTo>
                        <a:pt x="220" y="1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29" y="0"/>
                      </a:lnTo>
                      <a:lnTo>
                        <a:pt x="234" y="1"/>
                      </a:lnTo>
                      <a:lnTo>
                        <a:pt x="239" y="1"/>
                      </a:lnTo>
                      <a:lnTo>
                        <a:pt x="243" y="2"/>
                      </a:lnTo>
                      <a:lnTo>
                        <a:pt x="249" y="4"/>
                      </a:lnTo>
                      <a:lnTo>
                        <a:pt x="256" y="5"/>
                      </a:lnTo>
                      <a:lnTo>
                        <a:pt x="263" y="7"/>
                      </a:lnTo>
                      <a:lnTo>
                        <a:pt x="270" y="8"/>
                      </a:lnTo>
                      <a:lnTo>
                        <a:pt x="275" y="9"/>
                      </a:lnTo>
                      <a:lnTo>
                        <a:pt x="282" y="12"/>
                      </a:lnTo>
                      <a:lnTo>
                        <a:pt x="286" y="13"/>
                      </a:lnTo>
                      <a:lnTo>
                        <a:pt x="290" y="16"/>
                      </a:lnTo>
                      <a:lnTo>
                        <a:pt x="293" y="19"/>
                      </a:lnTo>
                      <a:lnTo>
                        <a:pt x="296" y="20"/>
                      </a:lnTo>
                      <a:lnTo>
                        <a:pt x="299" y="23"/>
                      </a:lnTo>
                      <a:lnTo>
                        <a:pt x="300" y="25"/>
                      </a:lnTo>
                      <a:lnTo>
                        <a:pt x="301" y="29"/>
                      </a:lnTo>
                      <a:lnTo>
                        <a:pt x="301" y="33"/>
                      </a:lnTo>
                      <a:lnTo>
                        <a:pt x="303" y="40"/>
                      </a:lnTo>
                      <a:lnTo>
                        <a:pt x="303" y="47"/>
                      </a:lnTo>
                      <a:lnTo>
                        <a:pt x="303" y="54"/>
                      </a:lnTo>
                      <a:lnTo>
                        <a:pt x="301" y="63"/>
                      </a:lnTo>
                      <a:lnTo>
                        <a:pt x="301" y="73"/>
                      </a:lnTo>
                      <a:lnTo>
                        <a:pt x="300" y="83"/>
                      </a:lnTo>
                      <a:lnTo>
                        <a:pt x="299" y="96"/>
                      </a:lnTo>
                      <a:lnTo>
                        <a:pt x="296" y="109"/>
                      </a:lnTo>
                      <a:lnTo>
                        <a:pt x="294" y="123"/>
                      </a:lnTo>
                      <a:lnTo>
                        <a:pt x="292" y="137"/>
                      </a:lnTo>
                      <a:lnTo>
                        <a:pt x="290" y="150"/>
                      </a:lnTo>
                      <a:lnTo>
                        <a:pt x="288" y="166"/>
                      </a:lnTo>
                      <a:lnTo>
                        <a:pt x="286" y="181"/>
                      </a:lnTo>
                      <a:lnTo>
                        <a:pt x="285" y="196"/>
                      </a:lnTo>
                      <a:lnTo>
                        <a:pt x="282" y="213"/>
                      </a:lnTo>
                      <a:lnTo>
                        <a:pt x="281" y="229"/>
                      </a:lnTo>
                      <a:lnTo>
                        <a:pt x="276" y="246"/>
                      </a:lnTo>
                      <a:lnTo>
                        <a:pt x="274" y="264"/>
                      </a:lnTo>
                      <a:lnTo>
                        <a:pt x="270" y="283"/>
                      </a:lnTo>
                      <a:lnTo>
                        <a:pt x="264" y="303"/>
                      </a:lnTo>
                      <a:lnTo>
                        <a:pt x="260" y="322"/>
                      </a:lnTo>
                      <a:lnTo>
                        <a:pt x="254" y="343"/>
                      </a:lnTo>
                      <a:lnTo>
                        <a:pt x="247" y="362"/>
                      </a:lnTo>
                      <a:lnTo>
                        <a:pt x="240" y="384"/>
                      </a:lnTo>
                      <a:lnTo>
                        <a:pt x="231" y="405"/>
                      </a:lnTo>
                      <a:lnTo>
                        <a:pt x="222" y="426"/>
                      </a:lnTo>
                      <a:lnTo>
                        <a:pt x="211" y="448"/>
                      </a:lnTo>
                      <a:lnTo>
                        <a:pt x="199" y="470"/>
                      </a:lnTo>
                      <a:lnTo>
                        <a:pt x="187" y="491"/>
                      </a:lnTo>
                      <a:lnTo>
                        <a:pt x="173" y="513"/>
                      </a:lnTo>
                      <a:lnTo>
                        <a:pt x="157" y="535"/>
                      </a:lnTo>
                      <a:lnTo>
                        <a:pt x="142" y="555"/>
                      </a:lnTo>
                      <a:lnTo>
                        <a:pt x="128" y="574"/>
                      </a:lnTo>
                      <a:lnTo>
                        <a:pt x="115" y="592"/>
                      </a:lnTo>
                      <a:lnTo>
                        <a:pt x="108" y="599"/>
                      </a:lnTo>
                      <a:lnTo>
                        <a:pt x="101" y="607"/>
                      </a:lnTo>
                      <a:lnTo>
                        <a:pt x="94" y="616"/>
                      </a:lnTo>
                      <a:lnTo>
                        <a:pt x="87" y="622"/>
                      </a:lnTo>
                      <a:lnTo>
                        <a:pt x="81" y="629"/>
                      </a:lnTo>
                      <a:lnTo>
                        <a:pt x="74" y="635"/>
                      </a:lnTo>
                      <a:lnTo>
                        <a:pt x="67" y="642"/>
                      </a:lnTo>
                      <a:lnTo>
                        <a:pt x="62" y="647"/>
                      </a:lnTo>
                      <a:lnTo>
                        <a:pt x="55" y="653"/>
                      </a:lnTo>
                      <a:lnTo>
                        <a:pt x="49" y="657"/>
                      </a:lnTo>
                      <a:lnTo>
                        <a:pt x="44" y="663"/>
                      </a:lnTo>
                      <a:lnTo>
                        <a:pt x="38" y="667"/>
                      </a:lnTo>
                      <a:lnTo>
                        <a:pt x="33" y="670"/>
                      </a:lnTo>
                      <a:lnTo>
                        <a:pt x="27" y="674"/>
                      </a:lnTo>
                      <a:lnTo>
                        <a:pt x="23" y="676"/>
                      </a:lnTo>
                      <a:lnTo>
                        <a:pt x="19" y="679"/>
                      </a:lnTo>
                      <a:lnTo>
                        <a:pt x="15" y="681"/>
                      </a:lnTo>
                      <a:lnTo>
                        <a:pt x="12" y="682"/>
                      </a:lnTo>
                      <a:lnTo>
                        <a:pt x="9" y="683"/>
                      </a:lnTo>
                      <a:lnTo>
                        <a:pt x="7" y="685"/>
                      </a:lnTo>
                      <a:lnTo>
                        <a:pt x="4" y="686"/>
                      </a:lnTo>
                      <a:lnTo>
                        <a:pt x="2" y="686"/>
                      </a:lnTo>
                      <a:lnTo>
                        <a:pt x="1" y="686"/>
                      </a:lnTo>
                      <a:lnTo>
                        <a:pt x="0" y="685"/>
                      </a:lnTo>
                      <a:lnTo>
                        <a:pt x="0" y="68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39"/>
                <p:cNvSpPr/>
                <p:nvPr/>
              </p:nvSpPr>
              <p:spPr bwMode="auto">
                <a:xfrm>
                  <a:off x="3708400" y="112713"/>
                  <a:ext cx="477837" cy="96838"/>
                </a:xfrm>
                <a:custGeom>
                  <a:avLst/>
                  <a:gdLst>
                    <a:gd name="T0" fmla="*/ 519 w 604"/>
                    <a:gd name="T1" fmla="*/ 2 h 122"/>
                    <a:gd name="T2" fmla="*/ 540 w 604"/>
                    <a:gd name="T3" fmla="*/ 4 h 122"/>
                    <a:gd name="T4" fmla="*/ 558 w 604"/>
                    <a:gd name="T5" fmla="*/ 10 h 122"/>
                    <a:gd name="T6" fmla="*/ 573 w 604"/>
                    <a:gd name="T7" fmla="*/ 17 h 122"/>
                    <a:gd name="T8" fmla="*/ 587 w 604"/>
                    <a:gd name="T9" fmla="*/ 28 h 122"/>
                    <a:gd name="T10" fmla="*/ 595 w 604"/>
                    <a:gd name="T11" fmla="*/ 38 h 122"/>
                    <a:gd name="T12" fmla="*/ 601 w 604"/>
                    <a:gd name="T13" fmla="*/ 44 h 122"/>
                    <a:gd name="T14" fmla="*/ 604 w 604"/>
                    <a:gd name="T15" fmla="*/ 50 h 122"/>
                    <a:gd name="T16" fmla="*/ 604 w 604"/>
                    <a:gd name="T17" fmla="*/ 53 h 122"/>
                    <a:gd name="T18" fmla="*/ 604 w 604"/>
                    <a:gd name="T19" fmla="*/ 56 h 122"/>
                    <a:gd name="T20" fmla="*/ 602 w 604"/>
                    <a:gd name="T21" fmla="*/ 58 h 122"/>
                    <a:gd name="T22" fmla="*/ 598 w 604"/>
                    <a:gd name="T23" fmla="*/ 61 h 122"/>
                    <a:gd name="T24" fmla="*/ 591 w 604"/>
                    <a:gd name="T25" fmla="*/ 64 h 122"/>
                    <a:gd name="T26" fmla="*/ 580 w 604"/>
                    <a:gd name="T27" fmla="*/ 67 h 122"/>
                    <a:gd name="T28" fmla="*/ 563 w 604"/>
                    <a:gd name="T29" fmla="*/ 68 h 122"/>
                    <a:gd name="T30" fmla="*/ 550 w 604"/>
                    <a:gd name="T31" fmla="*/ 68 h 122"/>
                    <a:gd name="T32" fmla="*/ 537 w 604"/>
                    <a:gd name="T33" fmla="*/ 68 h 122"/>
                    <a:gd name="T34" fmla="*/ 525 w 604"/>
                    <a:gd name="T35" fmla="*/ 68 h 122"/>
                    <a:gd name="T36" fmla="*/ 509 w 604"/>
                    <a:gd name="T37" fmla="*/ 68 h 122"/>
                    <a:gd name="T38" fmla="*/ 494 w 604"/>
                    <a:gd name="T39" fmla="*/ 68 h 122"/>
                    <a:gd name="T40" fmla="*/ 476 w 604"/>
                    <a:gd name="T41" fmla="*/ 69 h 122"/>
                    <a:gd name="T42" fmla="*/ 458 w 604"/>
                    <a:gd name="T43" fmla="*/ 69 h 122"/>
                    <a:gd name="T44" fmla="*/ 437 w 604"/>
                    <a:gd name="T45" fmla="*/ 71 h 122"/>
                    <a:gd name="T46" fmla="*/ 417 w 604"/>
                    <a:gd name="T47" fmla="*/ 74 h 122"/>
                    <a:gd name="T48" fmla="*/ 393 w 604"/>
                    <a:gd name="T49" fmla="*/ 75 h 122"/>
                    <a:gd name="T50" fmla="*/ 368 w 604"/>
                    <a:gd name="T51" fmla="*/ 78 h 122"/>
                    <a:gd name="T52" fmla="*/ 341 w 604"/>
                    <a:gd name="T53" fmla="*/ 82 h 122"/>
                    <a:gd name="T54" fmla="*/ 311 w 604"/>
                    <a:gd name="T55" fmla="*/ 86 h 122"/>
                    <a:gd name="T56" fmla="*/ 281 w 604"/>
                    <a:gd name="T57" fmla="*/ 90 h 122"/>
                    <a:gd name="T58" fmla="*/ 249 w 604"/>
                    <a:gd name="T59" fmla="*/ 94 h 122"/>
                    <a:gd name="T60" fmla="*/ 215 w 604"/>
                    <a:gd name="T61" fmla="*/ 98 h 122"/>
                    <a:gd name="T62" fmla="*/ 179 w 604"/>
                    <a:gd name="T63" fmla="*/ 104 h 122"/>
                    <a:gd name="T64" fmla="*/ 145 w 604"/>
                    <a:gd name="T65" fmla="*/ 108 h 122"/>
                    <a:gd name="T66" fmla="*/ 115 w 604"/>
                    <a:gd name="T67" fmla="*/ 112 h 122"/>
                    <a:gd name="T68" fmla="*/ 89 w 604"/>
                    <a:gd name="T69" fmla="*/ 115 h 122"/>
                    <a:gd name="T70" fmla="*/ 64 w 604"/>
                    <a:gd name="T71" fmla="*/ 118 h 122"/>
                    <a:gd name="T72" fmla="*/ 42 w 604"/>
                    <a:gd name="T73" fmla="*/ 121 h 122"/>
                    <a:gd name="T74" fmla="*/ 24 w 604"/>
                    <a:gd name="T75" fmla="*/ 122 h 122"/>
                    <a:gd name="T76" fmla="*/ 7 w 604"/>
                    <a:gd name="T77" fmla="*/ 122 h 122"/>
                    <a:gd name="T78" fmla="*/ 0 w 604"/>
                    <a:gd name="T79" fmla="*/ 80 h 122"/>
                    <a:gd name="T80" fmla="*/ 22 w 604"/>
                    <a:gd name="T81" fmla="*/ 79 h 122"/>
                    <a:gd name="T82" fmla="*/ 49 w 604"/>
                    <a:gd name="T83" fmla="*/ 78 h 122"/>
                    <a:gd name="T84" fmla="*/ 78 w 604"/>
                    <a:gd name="T85" fmla="*/ 75 h 122"/>
                    <a:gd name="T86" fmla="*/ 109 w 604"/>
                    <a:gd name="T87" fmla="*/ 71 h 122"/>
                    <a:gd name="T88" fmla="*/ 145 w 604"/>
                    <a:gd name="T89" fmla="*/ 65 h 122"/>
                    <a:gd name="T90" fmla="*/ 186 w 604"/>
                    <a:gd name="T91" fmla="*/ 58 h 122"/>
                    <a:gd name="T92" fmla="*/ 227 w 604"/>
                    <a:gd name="T93" fmla="*/ 49 h 122"/>
                    <a:gd name="T94" fmla="*/ 274 w 604"/>
                    <a:gd name="T95" fmla="*/ 39 h 122"/>
                    <a:gd name="T96" fmla="*/ 318 w 604"/>
                    <a:gd name="T97" fmla="*/ 28 h 122"/>
                    <a:gd name="T98" fmla="*/ 360 w 604"/>
                    <a:gd name="T99" fmla="*/ 20 h 122"/>
                    <a:gd name="T100" fmla="*/ 396 w 604"/>
                    <a:gd name="T101" fmla="*/ 13 h 122"/>
                    <a:gd name="T102" fmla="*/ 426 w 604"/>
                    <a:gd name="T103" fmla="*/ 7 h 122"/>
                    <a:gd name="T104" fmla="*/ 454 w 604"/>
                    <a:gd name="T105" fmla="*/ 3 h 122"/>
                    <a:gd name="T106" fmla="*/ 476 w 604"/>
                    <a:gd name="T107" fmla="*/ 2 h 122"/>
                    <a:gd name="T108" fmla="*/ 494 w 604"/>
                    <a:gd name="T109" fmla="*/ 0 h 122"/>
                    <a:gd name="T110" fmla="*/ 508 w 604"/>
                    <a:gd name="T111" fmla="*/ 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04" h="122">
                      <a:moveTo>
                        <a:pt x="508" y="2"/>
                      </a:moveTo>
                      <a:lnTo>
                        <a:pt x="519" y="2"/>
                      </a:lnTo>
                      <a:lnTo>
                        <a:pt x="530" y="3"/>
                      </a:lnTo>
                      <a:lnTo>
                        <a:pt x="540" y="4"/>
                      </a:lnTo>
                      <a:lnTo>
                        <a:pt x="550" y="7"/>
                      </a:lnTo>
                      <a:lnTo>
                        <a:pt x="558" y="10"/>
                      </a:lnTo>
                      <a:lnTo>
                        <a:pt x="566" y="13"/>
                      </a:lnTo>
                      <a:lnTo>
                        <a:pt x="573" y="17"/>
                      </a:lnTo>
                      <a:lnTo>
                        <a:pt x="581" y="22"/>
                      </a:lnTo>
                      <a:lnTo>
                        <a:pt x="587" y="28"/>
                      </a:lnTo>
                      <a:lnTo>
                        <a:pt x="591" y="33"/>
                      </a:lnTo>
                      <a:lnTo>
                        <a:pt x="595" y="38"/>
                      </a:lnTo>
                      <a:lnTo>
                        <a:pt x="598" y="42"/>
                      </a:lnTo>
                      <a:lnTo>
                        <a:pt x="601" y="44"/>
                      </a:lnTo>
                      <a:lnTo>
                        <a:pt x="602" y="47"/>
                      </a:lnTo>
                      <a:lnTo>
                        <a:pt x="604" y="50"/>
                      </a:lnTo>
                      <a:lnTo>
                        <a:pt x="604" y="51"/>
                      </a:lnTo>
                      <a:lnTo>
                        <a:pt x="604" y="53"/>
                      </a:lnTo>
                      <a:lnTo>
                        <a:pt x="604" y="54"/>
                      </a:lnTo>
                      <a:lnTo>
                        <a:pt x="604" y="56"/>
                      </a:lnTo>
                      <a:lnTo>
                        <a:pt x="602" y="57"/>
                      </a:lnTo>
                      <a:lnTo>
                        <a:pt x="602" y="58"/>
                      </a:lnTo>
                      <a:lnTo>
                        <a:pt x="601" y="60"/>
                      </a:lnTo>
                      <a:lnTo>
                        <a:pt x="598" y="61"/>
                      </a:lnTo>
                      <a:lnTo>
                        <a:pt x="595" y="62"/>
                      </a:lnTo>
                      <a:lnTo>
                        <a:pt x="591" y="64"/>
                      </a:lnTo>
                      <a:lnTo>
                        <a:pt x="586" y="65"/>
                      </a:lnTo>
                      <a:lnTo>
                        <a:pt x="580" y="67"/>
                      </a:lnTo>
                      <a:lnTo>
                        <a:pt x="572" y="67"/>
                      </a:lnTo>
                      <a:lnTo>
                        <a:pt x="563" y="68"/>
                      </a:lnTo>
                      <a:lnTo>
                        <a:pt x="554" y="68"/>
                      </a:lnTo>
                      <a:lnTo>
                        <a:pt x="550" y="68"/>
                      </a:lnTo>
                      <a:lnTo>
                        <a:pt x="543" y="68"/>
                      </a:lnTo>
                      <a:lnTo>
                        <a:pt x="537" y="68"/>
                      </a:lnTo>
                      <a:lnTo>
                        <a:pt x="532" y="68"/>
                      </a:lnTo>
                      <a:lnTo>
                        <a:pt x="525" y="68"/>
                      </a:lnTo>
                      <a:lnTo>
                        <a:pt x="518" y="68"/>
                      </a:lnTo>
                      <a:lnTo>
                        <a:pt x="509" y="68"/>
                      </a:lnTo>
                      <a:lnTo>
                        <a:pt x="502" y="68"/>
                      </a:lnTo>
                      <a:lnTo>
                        <a:pt x="494" y="68"/>
                      </a:lnTo>
                      <a:lnTo>
                        <a:pt x="486" y="69"/>
                      </a:lnTo>
                      <a:lnTo>
                        <a:pt x="476" y="69"/>
                      </a:lnTo>
                      <a:lnTo>
                        <a:pt x="468" y="69"/>
                      </a:lnTo>
                      <a:lnTo>
                        <a:pt x="458" y="69"/>
                      </a:lnTo>
                      <a:lnTo>
                        <a:pt x="449" y="71"/>
                      </a:lnTo>
                      <a:lnTo>
                        <a:pt x="437" y="71"/>
                      </a:lnTo>
                      <a:lnTo>
                        <a:pt x="428" y="72"/>
                      </a:lnTo>
                      <a:lnTo>
                        <a:pt x="417" y="74"/>
                      </a:lnTo>
                      <a:lnTo>
                        <a:pt x="404" y="74"/>
                      </a:lnTo>
                      <a:lnTo>
                        <a:pt x="393" y="75"/>
                      </a:lnTo>
                      <a:lnTo>
                        <a:pt x="381" y="76"/>
                      </a:lnTo>
                      <a:lnTo>
                        <a:pt x="368" y="78"/>
                      </a:lnTo>
                      <a:lnTo>
                        <a:pt x="354" y="80"/>
                      </a:lnTo>
                      <a:lnTo>
                        <a:pt x="341" y="82"/>
                      </a:lnTo>
                      <a:lnTo>
                        <a:pt x="327" y="83"/>
                      </a:lnTo>
                      <a:lnTo>
                        <a:pt x="311" y="86"/>
                      </a:lnTo>
                      <a:lnTo>
                        <a:pt x="296" y="87"/>
                      </a:lnTo>
                      <a:lnTo>
                        <a:pt x="281" y="90"/>
                      </a:lnTo>
                      <a:lnTo>
                        <a:pt x="264" y="92"/>
                      </a:lnTo>
                      <a:lnTo>
                        <a:pt x="249" y="94"/>
                      </a:lnTo>
                      <a:lnTo>
                        <a:pt x="231" y="97"/>
                      </a:lnTo>
                      <a:lnTo>
                        <a:pt x="215" y="98"/>
                      </a:lnTo>
                      <a:lnTo>
                        <a:pt x="197" y="101"/>
                      </a:lnTo>
                      <a:lnTo>
                        <a:pt x="179" y="104"/>
                      </a:lnTo>
                      <a:lnTo>
                        <a:pt x="162" y="105"/>
                      </a:lnTo>
                      <a:lnTo>
                        <a:pt x="145" y="108"/>
                      </a:lnTo>
                      <a:lnTo>
                        <a:pt x="130" y="110"/>
                      </a:lnTo>
                      <a:lnTo>
                        <a:pt x="115" y="112"/>
                      </a:lnTo>
                      <a:lnTo>
                        <a:pt x="101" y="114"/>
                      </a:lnTo>
                      <a:lnTo>
                        <a:pt x="89" y="115"/>
                      </a:lnTo>
                      <a:lnTo>
                        <a:pt x="75" y="116"/>
                      </a:lnTo>
                      <a:lnTo>
                        <a:pt x="64" y="118"/>
                      </a:lnTo>
                      <a:lnTo>
                        <a:pt x="53" y="119"/>
                      </a:lnTo>
                      <a:lnTo>
                        <a:pt x="42" y="121"/>
                      </a:lnTo>
                      <a:lnTo>
                        <a:pt x="32" y="121"/>
                      </a:lnTo>
                      <a:lnTo>
                        <a:pt x="24" y="122"/>
                      </a:lnTo>
                      <a:lnTo>
                        <a:pt x="15" y="122"/>
                      </a:lnTo>
                      <a:lnTo>
                        <a:pt x="7" y="122"/>
                      </a:lnTo>
                      <a:lnTo>
                        <a:pt x="0" y="122"/>
                      </a:lnTo>
                      <a:lnTo>
                        <a:pt x="0" y="80"/>
                      </a:lnTo>
                      <a:lnTo>
                        <a:pt x="11" y="80"/>
                      </a:lnTo>
                      <a:lnTo>
                        <a:pt x="22" y="79"/>
                      </a:lnTo>
                      <a:lnTo>
                        <a:pt x="35" y="79"/>
                      </a:lnTo>
                      <a:lnTo>
                        <a:pt x="49" y="78"/>
                      </a:lnTo>
                      <a:lnTo>
                        <a:pt x="62" y="76"/>
                      </a:lnTo>
                      <a:lnTo>
                        <a:pt x="78" y="75"/>
                      </a:lnTo>
                      <a:lnTo>
                        <a:pt x="93" y="74"/>
                      </a:lnTo>
                      <a:lnTo>
                        <a:pt x="109" y="71"/>
                      </a:lnTo>
                      <a:lnTo>
                        <a:pt x="127" y="68"/>
                      </a:lnTo>
                      <a:lnTo>
                        <a:pt x="145" y="65"/>
                      </a:lnTo>
                      <a:lnTo>
                        <a:pt x="165" y="61"/>
                      </a:lnTo>
                      <a:lnTo>
                        <a:pt x="186" y="58"/>
                      </a:lnTo>
                      <a:lnTo>
                        <a:pt x="206" y="54"/>
                      </a:lnTo>
                      <a:lnTo>
                        <a:pt x="227" y="49"/>
                      </a:lnTo>
                      <a:lnTo>
                        <a:pt x="251" y="44"/>
                      </a:lnTo>
                      <a:lnTo>
                        <a:pt x="274" y="39"/>
                      </a:lnTo>
                      <a:lnTo>
                        <a:pt x="296" y="33"/>
                      </a:lnTo>
                      <a:lnTo>
                        <a:pt x="318" y="28"/>
                      </a:lnTo>
                      <a:lnTo>
                        <a:pt x="339" y="24"/>
                      </a:lnTo>
                      <a:lnTo>
                        <a:pt x="360" y="20"/>
                      </a:lnTo>
                      <a:lnTo>
                        <a:pt x="378" y="15"/>
                      </a:lnTo>
                      <a:lnTo>
                        <a:pt x="396" y="13"/>
                      </a:lnTo>
                      <a:lnTo>
                        <a:pt x="411" y="10"/>
                      </a:lnTo>
                      <a:lnTo>
                        <a:pt x="426" y="7"/>
                      </a:lnTo>
                      <a:lnTo>
                        <a:pt x="440" y="4"/>
                      </a:lnTo>
                      <a:lnTo>
                        <a:pt x="454" y="3"/>
                      </a:lnTo>
                      <a:lnTo>
                        <a:pt x="465" y="2"/>
                      </a:lnTo>
                      <a:lnTo>
                        <a:pt x="476" y="2"/>
                      </a:lnTo>
                      <a:lnTo>
                        <a:pt x="486" y="0"/>
                      </a:lnTo>
                      <a:lnTo>
                        <a:pt x="494" y="0"/>
                      </a:lnTo>
                      <a:lnTo>
                        <a:pt x="501" y="0"/>
                      </a:lnTo>
                      <a:lnTo>
                        <a:pt x="508" y="2"/>
                      </a:lnTo>
                      <a:lnTo>
                        <a:pt x="508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40"/>
                <p:cNvSpPr/>
                <p:nvPr/>
              </p:nvSpPr>
              <p:spPr bwMode="auto">
                <a:xfrm>
                  <a:off x="3725863" y="330200"/>
                  <a:ext cx="74612" cy="260350"/>
                </a:xfrm>
                <a:custGeom>
                  <a:avLst/>
                  <a:gdLst>
                    <a:gd name="T0" fmla="*/ 5 w 92"/>
                    <a:gd name="T1" fmla="*/ 2 h 328"/>
                    <a:gd name="T2" fmla="*/ 9 w 92"/>
                    <a:gd name="T3" fmla="*/ 0 h 328"/>
                    <a:gd name="T4" fmla="*/ 19 w 92"/>
                    <a:gd name="T5" fmla="*/ 0 h 328"/>
                    <a:gd name="T6" fmla="*/ 36 w 92"/>
                    <a:gd name="T7" fmla="*/ 0 h 328"/>
                    <a:gd name="T8" fmla="*/ 56 w 92"/>
                    <a:gd name="T9" fmla="*/ 4 h 328"/>
                    <a:gd name="T10" fmla="*/ 72 w 92"/>
                    <a:gd name="T11" fmla="*/ 27 h 328"/>
                    <a:gd name="T12" fmla="*/ 77 w 92"/>
                    <a:gd name="T13" fmla="*/ 63 h 328"/>
                    <a:gd name="T14" fmla="*/ 81 w 92"/>
                    <a:gd name="T15" fmla="*/ 96 h 328"/>
                    <a:gd name="T16" fmla="*/ 84 w 92"/>
                    <a:gd name="T17" fmla="*/ 128 h 328"/>
                    <a:gd name="T18" fmla="*/ 87 w 92"/>
                    <a:gd name="T19" fmla="*/ 157 h 328"/>
                    <a:gd name="T20" fmla="*/ 90 w 92"/>
                    <a:gd name="T21" fmla="*/ 182 h 328"/>
                    <a:gd name="T22" fmla="*/ 91 w 92"/>
                    <a:gd name="T23" fmla="*/ 206 h 328"/>
                    <a:gd name="T24" fmla="*/ 92 w 92"/>
                    <a:gd name="T25" fmla="*/ 227 h 328"/>
                    <a:gd name="T26" fmla="*/ 92 w 92"/>
                    <a:gd name="T27" fmla="*/ 247 h 328"/>
                    <a:gd name="T28" fmla="*/ 91 w 92"/>
                    <a:gd name="T29" fmla="*/ 265 h 328"/>
                    <a:gd name="T30" fmla="*/ 91 w 92"/>
                    <a:gd name="T31" fmla="*/ 280 h 328"/>
                    <a:gd name="T32" fmla="*/ 90 w 92"/>
                    <a:gd name="T33" fmla="*/ 294 h 328"/>
                    <a:gd name="T34" fmla="*/ 88 w 92"/>
                    <a:gd name="T35" fmla="*/ 305 h 328"/>
                    <a:gd name="T36" fmla="*/ 88 w 92"/>
                    <a:gd name="T37" fmla="*/ 313 h 328"/>
                    <a:gd name="T38" fmla="*/ 87 w 92"/>
                    <a:gd name="T39" fmla="*/ 320 h 328"/>
                    <a:gd name="T40" fmla="*/ 85 w 92"/>
                    <a:gd name="T41" fmla="*/ 323 h 328"/>
                    <a:gd name="T42" fmla="*/ 83 w 92"/>
                    <a:gd name="T43" fmla="*/ 325 h 328"/>
                    <a:gd name="T44" fmla="*/ 79 w 92"/>
                    <a:gd name="T45" fmla="*/ 327 h 328"/>
                    <a:gd name="T46" fmla="*/ 74 w 92"/>
                    <a:gd name="T47" fmla="*/ 327 h 328"/>
                    <a:gd name="T48" fmla="*/ 70 w 92"/>
                    <a:gd name="T49" fmla="*/ 325 h 328"/>
                    <a:gd name="T50" fmla="*/ 67 w 92"/>
                    <a:gd name="T51" fmla="*/ 323 h 328"/>
                    <a:gd name="T52" fmla="*/ 66 w 92"/>
                    <a:gd name="T53" fmla="*/ 319 h 328"/>
                    <a:gd name="T54" fmla="*/ 65 w 92"/>
                    <a:gd name="T55" fmla="*/ 312 h 328"/>
                    <a:gd name="T56" fmla="*/ 62 w 92"/>
                    <a:gd name="T57" fmla="*/ 303 h 328"/>
                    <a:gd name="T58" fmla="*/ 59 w 92"/>
                    <a:gd name="T59" fmla="*/ 291 h 328"/>
                    <a:gd name="T60" fmla="*/ 56 w 92"/>
                    <a:gd name="T61" fmla="*/ 277 h 328"/>
                    <a:gd name="T62" fmla="*/ 54 w 92"/>
                    <a:gd name="T63" fmla="*/ 260 h 328"/>
                    <a:gd name="T64" fmla="*/ 51 w 92"/>
                    <a:gd name="T65" fmla="*/ 242 h 328"/>
                    <a:gd name="T66" fmla="*/ 47 w 92"/>
                    <a:gd name="T67" fmla="*/ 212 h 328"/>
                    <a:gd name="T68" fmla="*/ 40 w 92"/>
                    <a:gd name="T69" fmla="*/ 172 h 328"/>
                    <a:gd name="T70" fmla="*/ 30 w 92"/>
                    <a:gd name="T71" fmla="*/ 133 h 328"/>
                    <a:gd name="T72" fmla="*/ 20 w 92"/>
                    <a:gd name="T73" fmla="*/ 96 h 328"/>
                    <a:gd name="T74" fmla="*/ 12 w 92"/>
                    <a:gd name="T75" fmla="*/ 69 h 328"/>
                    <a:gd name="T76" fmla="*/ 8 w 92"/>
                    <a:gd name="T77" fmla="*/ 54 h 328"/>
                    <a:gd name="T78" fmla="*/ 4 w 92"/>
                    <a:gd name="T79" fmla="*/ 40 h 328"/>
                    <a:gd name="T80" fmla="*/ 1 w 92"/>
                    <a:gd name="T81" fmla="*/ 29 h 328"/>
                    <a:gd name="T82" fmla="*/ 0 w 92"/>
                    <a:gd name="T83" fmla="*/ 20 h 328"/>
                    <a:gd name="T84" fmla="*/ 0 w 92"/>
                    <a:gd name="T85" fmla="*/ 13 h 328"/>
                    <a:gd name="T86" fmla="*/ 1 w 92"/>
                    <a:gd name="T87" fmla="*/ 7 h 328"/>
                    <a:gd name="T88" fmla="*/ 2 w 92"/>
                    <a:gd name="T89" fmla="*/ 4 h 328"/>
                    <a:gd name="T90" fmla="*/ 4 w 92"/>
                    <a:gd name="T91" fmla="*/ 3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" h="328">
                      <a:moveTo>
                        <a:pt x="4" y="3"/>
                      </a:move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5" y="2"/>
                      </a:lnTo>
                      <a:lnTo>
                        <a:pt x="56" y="4"/>
                      </a:lnTo>
                      <a:lnTo>
                        <a:pt x="69" y="7"/>
                      </a:lnTo>
                      <a:lnTo>
                        <a:pt x="72" y="27"/>
                      </a:lnTo>
                      <a:lnTo>
                        <a:pt x="74" y="45"/>
                      </a:lnTo>
                      <a:lnTo>
                        <a:pt x="77" y="63"/>
                      </a:lnTo>
                      <a:lnTo>
                        <a:pt x="79" y="81"/>
                      </a:lnTo>
                      <a:lnTo>
                        <a:pt x="81" y="96"/>
                      </a:lnTo>
                      <a:lnTo>
                        <a:pt x="83" y="112"/>
                      </a:lnTo>
                      <a:lnTo>
                        <a:pt x="84" y="128"/>
                      </a:lnTo>
                      <a:lnTo>
                        <a:pt x="85" y="143"/>
                      </a:lnTo>
                      <a:lnTo>
                        <a:pt x="87" y="157"/>
                      </a:lnTo>
                      <a:lnTo>
                        <a:pt x="88" y="169"/>
                      </a:lnTo>
                      <a:lnTo>
                        <a:pt x="90" y="182"/>
                      </a:lnTo>
                      <a:lnTo>
                        <a:pt x="91" y="194"/>
                      </a:lnTo>
                      <a:lnTo>
                        <a:pt x="91" y="206"/>
                      </a:lnTo>
                      <a:lnTo>
                        <a:pt x="91" y="216"/>
                      </a:lnTo>
                      <a:lnTo>
                        <a:pt x="92" y="227"/>
                      </a:lnTo>
                      <a:lnTo>
                        <a:pt x="92" y="237"/>
                      </a:lnTo>
                      <a:lnTo>
                        <a:pt x="92" y="247"/>
                      </a:lnTo>
                      <a:lnTo>
                        <a:pt x="92" y="256"/>
                      </a:lnTo>
                      <a:lnTo>
                        <a:pt x="91" y="265"/>
                      </a:lnTo>
                      <a:lnTo>
                        <a:pt x="91" y="273"/>
                      </a:lnTo>
                      <a:lnTo>
                        <a:pt x="91" y="280"/>
                      </a:lnTo>
                      <a:lnTo>
                        <a:pt x="91" y="287"/>
                      </a:lnTo>
                      <a:lnTo>
                        <a:pt x="90" y="294"/>
                      </a:lnTo>
                      <a:lnTo>
                        <a:pt x="90" y="299"/>
                      </a:lnTo>
                      <a:lnTo>
                        <a:pt x="88" y="305"/>
                      </a:lnTo>
                      <a:lnTo>
                        <a:pt x="88" y="309"/>
                      </a:lnTo>
                      <a:lnTo>
                        <a:pt x="88" y="313"/>
                      </a:lnTo>
                      <a:lnTo>
                        <a:pt x="87" y="317"/>
                      </a:lnTo>
                      <a:lnTo>
                        <a:pt x="87" y="320"/>
                      </a:lnTo>
                      <a:lnTo>
                        <a:pt x="85" y="321"/>
                      </a:lnTo>
                      <a:lnTo>
                        <a:pt x="85" y="323"/>
                      </a:lnTo>
                      <a:lnTo>
                        <a:pt x="84" y="324"/>
                      </a:lnTo>
                      <a:lnTo>
                        <a:pt x="83" y="325"/>
                      </a:lnTo>
                      <a:lnTo>
                        <a:pt x="81" y="327"/>
                      </a:lnTo>
                      <a:lnTo>
                        <a:pt x="79" y="327"/>
                      </a:lnTo>
                      <a:lnTo>
                        <a:pt x="77" y="328"/>
                      </a:lnTo>
                      <a:lnTo>
                        <a:pt x="74" y="327"/>
                      </a:lnTo>
                      <a:lnTo>
                        <a:pt x="72" y="327"/>
                      </a:lnTo>
                      <a:lnTo>
                        <a:pt x="70" y="325"/>
                      </a:lnTo>
                      <a:lnTo>
                        <a:pt x="69" y="324"/>
                      </a:lnTo>
                      <a:lnTo>
                        <a:pt x="67" y="323"/>
                      </a:lnTo>
                      <a:lnTo>
                        <a:pt x="67" y="321"/>
                      </a:lnTo>
                      <a:lnTo>
                        <a:pt x="66" y="319"/>
                      </a:lnTo>
                      <a:lnTo>
                        <a:pt x="65" y="316"/>
                      </a:lnTo>
                      <a:lnTo>
                        <a:pt x="65" y="312"/>
                      </a:lnTo>
                      <a:lnTo>
                        <a:pt x="63" y="307"/>
                      </a:lnTo>
                      <a:lnTo>
                        <a:pt x="62" y="303"/>
                      </a:lnTo>
                      <a:lnTo>
                        <a:pt x="61" y="298"/>
                      </a:lnTo>
                      <a:lnTo>
                        <a:pt x="59" y="291"/>
                      </a:lnTo>
                      <a:lnTo>
                        <a:pt x="58" y="284"/>
                      </a:lnTo>
                      <a:lnTo>
                        <a:pt x="56" y="277"/>
                      </a:lnTo>
                      <a:lnTo>
                        <a:pt x="55" y="269"/>
                      </a:lnTo>
                      <a:lnTo>
                        <a:pt x="54" y="260"/>
                      </a:lnTo>
                      <a:lnTo>
                        <a:pt x="52" y="252"/>
                      </a:lnTo>
                      <a:lnTo>
                        <a:pt x="51" y="242"/>
                      </a:lnTo>
                      <a:lnTo>
                        <a:pt x="49" y="233"/>
                      </a:lnTo>
                      <a:lnTo>
                        <a:pt x="47" y="212"/>
                      </a:lnTo>
                      <a:lnTo>
                        <a:pt x="43" y="191"/>
                      </a:lnTo>
                      <a:lnTo>
                        <a:pt x="40" y="172"/>
                      </a:lnTo>
                      <a:lnTo>
                        <a:pt x="36" y="152"/>
                      </a:lnTo>
                      <a:lnTo>
                        <a:pt x="30" y="133"/>
                      </a:lnTo>
                      <a:lnTo>
                        <a:pt x="26" y="114"/>
                      </a:lnTo>
                      <a:lnTo>
                        <a:pt x="20" y="96"/>
                      </a:lnTo>
                      <a:lnTo>
                        <a:pt x="15" y="78"/>
                      </a:lnTo>
                      <a:lnTo>
                        <a:pt x="12" y="69"/>
                      </a:lnTo>
                      <a:lnTo>
                        <a:pt x="9" y="61"/>
                      </a:lnTo>
                      <a:lnTo>
                        <a:pt x="8" y="54"/>
                      </a:lnTo>
                      <a:lnTo>
                        <a:pt x="5" y="47"/>
                      </a:lnTo>
                      <a:lnTo>
                        <a:pt x="4" y="40"/>
                      </a:lnTo>
                      <a:lnTo>
                        <a:pt x="2" y="35"/>
                      </a:lnTo>
                      <a:lnTo>
                        <a:pt x="1" y="29"/>
                      </a:lnTo>
                      <a:lnTo>
                        <a:pt x="1" y="25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1" y="7"/>
                      </a:lnTo>
                      <a:lnTo>
                        <a:pt x="1" y="6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41"/>
                <p:cNvSpPr/>
                <p:nvPr/>
              </p:nvSpPr>
              <p:spPr bwMode="auto">
                <a:xfrm>
                  <a:off x="3757613" y="290513"/>
                  <a:ext cx="374650" cy="211138"/>
                </a:xfrm>
                <a:custGeom>
                  <a:avLst/>
                  <a:gdLst>
                    <a:gd name="T0" fmla="*/ 306 w 472"/>
                    <a:gd name="T1" fmla="*/ 64 h 267"/>
                    <a:gd name="T2" fmla="*/ 288 w 472"/>
                    <a:gd name="T3" fmla="*/ 66 h 267"/>
                    <a:gd name="T4" fmla="*/ 263 w 472"/>
                    <a:gd name="T5" fmla="*/ 68 h 267"/>
                    <a:gd name="T6" fmla="*/ 230 w 472"/>
                    <a:gd name="T7" fmla="*/ 71 h 267"/>
                    <a:gd name="T8" fmla="*/ 191 w 472"/>
                    <a:gd name="T9" fmla="*/ 73 h 267"/>
                    <a:gd name="T10" fmla="*/ 146 w 472"/>
                    <a:gd name="T11" fmla="*/ 76 h 267"/>
                    <a:gd name="T12" fmla="*/ 101 w 472"/>
                    <a:gd name="T13" fmla="*/ 80 h 267"/>
                    <a:gd name="T14" fmla="*/ 65 w 472"/>
                    <a:gd name="T15" fmla="*/ 83 h 267"/>
                    <a:gd name="T16" fmla="*/ 36 w 472"/>
                    <a:gd name="T17" fmla="*/ 86 h 267"/>
                    <a:gd name="T18" fmla="*/ 14 w 472"/>
                    <a:gd name="T19" fmla="*/ 87 h 267"/>
                    <a:gd name="T20" fmla="*/ 0 w 472"/>
                    <a:gd name="T21" fmla="*/ 87 h 267"/>
                    <a:gd name="T22" fmla="*/ 78 w 472"/>
                    <a:gd name="T23" fmla="*/ 48 h 267"/>
                    <a:gd name="T24" fmla="*/ 157 w 472"/>
                    <a:gd name="T25" fmla="*/ 42 h 267"/>
                    <a:gd name="T26" fmla="*/ 225 w 472"/>
                    <a:gd name="T27" fmla="*/ 32 h 267"/>
                    <a:gd name="T28" fmla="*/ 258 w 472"/>
                    <a:gd name="T29" fmla="*/ 26 h 267"/>
                    <a:gd name="T30" fmla="*/ 284 w 472"/>
                    <a:gd name="T31" fmla="*/ 22 h 267"/>
                    <a:gd name="T32" fmla="*/ 305 w 472"/>
                    <a:gd name="T33" fmla="*/ 17 h 267"/>
                    <a:gd name="T34" fmla="*/ 319 w 472"/>
                    <a:gd name="T35" fmla="*/ 12 h 267"/>
                    <a:gd name="T36" fmla="*/ 327 w 472"/>
                    <a:gd name="T37" fmla="*/ 8 h 267"/>
                    <a:gd name="T38" fmla="*/ 346 w 472"/>
                    <a:gd name="T39" fmla="*/ 0 h 267"/>
                    <a:gd name="T40" fmla="*/ 359 w 472"/>
                    <a:gd name="T41" fmla="*/ 0 h 267"/>
                    <a:gd name="T42" fmla="*/ 380 w 472"/>
                    <a:gd name="T43" fmla="*/ 6 h 267"/>
                    <a:gd name="T44" fmla="*/ 410 w 472"/>
                    <a:gd name="T45" fmla="*/ 21 h 267"/>
                    <a:gd name="T46" fmla="*/ 435 w 472"/>
                    <a:gd name="T47" fmla="*/ 36 h 267"/>
                    <a:gd name="T48" fmla="*/ 450 w 472"/>
                    <a:gd name="T49" fmla="*/ 46 h 267"/>
                    <a:gd name="T50" fmla="*/ 461 w 472"/>
                    <a:gd name="T51" fmla="*/ 54 h 267"/>
                    <a:gd name="T52" fmla="*/ 468 w 472"/>
                    <a:gd name="T53" fmla="*/ 61 h 267"/>
                    <a:gd name="T54" fmla="*/ 472 w 472"/>
                    <a:gd name="T55" fmla="*/ 66 h 267"/>
                    <a:gd name="T56" fmla="*/ 472 w 472"/>
                    <a:gd name="T57" fmla="*/ 75 h 267"/>
                    <a:gd name="T58" fmla="*/ 465 w 472"/>
                    <a:gd name="T59" fmla="*/ 86 h 267"/>
                    <a:gd name="T60" fmla="*/ 449 w 472"/>
                    <a:gd name="T61" fmla="*/ 94 h 267"/>
                    <a:gd name="T62" fmla="*/ 435 w 472"/>
                    <a:gd name="T63" fmla="*/ 101 h 267"/>
                    <a:gd name="T64" fmla="*/ 421 w 472"/>
                    <a:gd name="T65" fmla="*/ 118 h 267"/>
                    <a:gd name="T66" fmla="*/ 406 w 472"/>
                    <a:gd name="T67" fmla="*/ 145 h 267"/>
                    <a:gd name="T68" fmla="*/ 388 w 472"/>
                    <a:gd name="T69" fmla="*/ 183 h 267"/>
                    <a:gd name="T70" fmla="*/ 370 w 472"/>
                    <a:gd name="T71" fmla="*/ 230 h 267"/>
                    <a:gd name="T72" fmla="*/ 297 w 472"/>
                    <a:gd name="T73" fmla="*/ 267 h 267"/>
                    <a:gd name="T74" fmla="*/ 317 w 472"/>
                    <a:gd name="T75" fmla="*/ 202 h 267"/>
                    <a:gd name="T76" fmla="*/ 333 w 472"/>
                    <a:gd name="T77" fmla="*/ 151 h 267"/>
                    <a:gd name="T78" fmla="*/ 344 w 472"/>
                    <a:gd name="T79" fmla="*/ 111 h 267"/>
                    <a:gd name="T80" fmla="*/ 349 w 472"/>
                    <a:gd name="T81" fmla="*/ 83 h 267"/>
                    <a:gd name="T82" fmla="*/ 351 w 472"/>
                    <a:gd name="T83" fmla="*/ 68 h 267"/>
                    <a:gd name="T84" fmla="*/ 345 w 472"/>
                    <a:gd name="T85" fmla="*/ 64 h 267"/>
                    <a:gd name="T86" fmla="*/ 334 w 472"/>
                    <a:gd name="T87" fmla="*/ 61 h 267"/>
                    <a:gd name="T88" fmla="*/ 316 w 472"/>
                    <a:gd name="T89" fmla="*/ 62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72" h="267">
                      <a:moveTo>
                        <a:pt x="316" y="62"/>
                      </a:moveTo>
                      <a:lnTo>
                        <a:pt x="312" y="62"/>
                      </a:lnTo>
                      <a:lnTo>
                        <a:pt x="306" y="64"/>
                      </a:lnTo>
                      <a:lnTo>
                        <a:pt x="301" y="65"/>
                      </a:lnTo>
                      <a:lnTo>
                        <a:pt x="295" y="65"/>
                      </a:lnTo>
                      <a:lnTo>
                        <a:pt x="288" y="66"/>
                      </a:lnTo>
                      <a:lnTo>
                        <a:pt x="280" y="66"/>
                      </a:lnTo>
                      <a:lnTo>
                        <a:pt x="272" y="68"/>
                      </a:lnTo>
                      <a:lnTo>
                        <a:pt x="263" y="68"/>
                      </a:lnTo>
                      <a:lnTo>
                        <a:pt x="254" y="69"/>
                      </a:lnTo>
                      <a:lnTo>
                        <a:pt x="243" y="71"/>
                      </a:lnTo>
                      <a:lnTo>
                        <a:pt x="230" y="71"/>
                      </a:lnTo>
                      <a:lnTo>
                        <a:pt x="219" y="72"/>
                      </a:lnTo>
                      <a:lnTo>
                        <a:pt x="205" y="72"/>
                      </a:lnTo>
                      <a:lnTo>
                        <a:pt x="191" y="73"/>
                      </a:lnTo>
                      <a:lnTo>
                        <a:pt x="178" y="73"/>
                      </a:lnTo>
                      <a:lnTo>
                        <a:pt x="161" y="75"/>
                      </a:lnTo>
                      <a:lnTo>
                        <a:pt x="146" y="76"/>
                      </a:lnTo>
                      <a:lnTo>
                        <a:pt x="130" y="78"/>
                      </a:lnTo>
                      <a:lnTo>
                        <a:pt x="115" y="79"/>
                      </a:lnTo>
                      <a:lnTo>
                        <a:pt x="101" y="80"/>
                      </a:lnTo>
                      <a:lnTo>
                        <a:pt x="89" y="82"/>
                      </a:lnTo>
                      <a:lnTo>
                        <a:pt x="76" y="83"/>
                      </a:lnTo>
                      <a:lnTo>
                        <a:pt x="65" y="83"/>
                      </a:lnTo>
                      <a:lnTo>
                        <a:pt x="54" y="84"/>
                      </a:lnTo>
                      <a:lnTo>
                        <a:pt x="45" y="84"/>
                      </a:lnTo>
                      <a:lnTo>
                        <a:pt x="36" y="86"/>
                      </a:lnTo>
                      <a:lnTo>
                        <a:pt x="28" y="86"/>
                      </a:lnTo>
                      <a:lnTo>
                        <a:pt x="21" y="86"/>
                      </a:lnTo>
                      <a:lnTo>
                        <a:pt x="14" y="87"/>
                      </a:lnTo>
                      <a:lnTo>
                        <a:pt x="9" y="87"/>
                      </a:lnTo>
                      <a:lnTo>
                        <a:pt x="5" y="87"/>
                      </a:lnTo>
                      <a:lnTo>
                        <a:pt x="0" y="87"/>
                      </a:lnTo>
                      <a:lnTo>
                        <a:pt x="0" y="54"/>
                      </a:lnTo>
                      <a:lnTo>
                        <a:pt x="52" y="50"/>
                      </a:lnTo>
                      <a:lnTo>
                        <a:pt x="78" y="48"/>
                      </a:lnTo>
                      <a:lnTo>
                        <a:pt x="104" y="47"/>
                      </a:lnTo>
                      <a:lnTo>
                        <a:pt x="130" y="44"/>
                      </a:lnTo>
                      <a:lnTo>
                        <a:pt x="157" y="42"/>
                      </a:lnTo>
                      <a:lnTo>
                        <a:pt x="184" y="37"/>
                      </a:lnTo>
                      <a:lnTo>
                        <a:pt x="212" y="33"/>
                      </a:lnTo>
                      <a:lnTo>
                        <a:pt x="225" y="32"/>
                      </a:lnTo>
                      <a:lnTo>
                        <a:pt x="236" y="29"/>
                      </a:lnTo>
                      <a:lnTo>
                        <a:pt x="247" y="28"/>
                      </a:lnTo>
                      <a:lnTo>
                        <a:pt x="258" y="26"/>
                      </a:lnTo>
                      <a:lnTo>
                        <a:pt x="267" y="25"/>
                      </a:lnTo>
                      <a:lnTo>
                        <a:pt x="276" y="24"/>
                      </a:lnTo>
                      <a:lnTo>
                        <a:pt x="284" y="22"/>
                      </a:lnTo>
                      <a:lnTo>
                        <a:pt x="292" y="21"/>
                      </a:lnTo>
                      <a:lnTo>
                        <a:pt x="299" y="19"/>
                      </a:lnTo>
                      <a:lnTo>
                        <a:pt x="305" y="17"/>
                      </a:lnTo>
                      <a:lnTo>
                        <a:pt x="310" y="15"/>
                      </a:lnTo>
                      <a:lnTo>
                        <a:pt x="316" y="14"/>
                      </a:lnTo>
                      <a:lnTo>
                        <a:pt x="319" y="12"/>
                      </a:lnTo>
                      <a:lnTo>
                        <a:pt x="323" y="11"/>
                      </a:lnTo>
                      <a:lnTo>
                        <a:pt x="326" y="10"/>
                      </a:lnTo>
                      <a:lnTo>
                        <a:pt x="327" y="8"/>
                      </a:lnTo>
                      <a:lnTo>
                        <a:pt x="333" y="4"/>
                      </a:lnTo>
                      <a:lnTo>
                        <a:pt x="339" y="1"/>
                      </a:lnTo>
                      <a:lnTo>
                        <a:pt x="346" y="0"/>
                      </a:lnTo>
                      <a:lnTo>
                        <a:pt x="349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64" y="1"/>
                      </a:lnTo>
                      <a:lnTo>
                        <a:pt x="371" y="3"/>
                      </a:lnTo>
                      <a:lnTo>
                        <a:pt x="380" y="6"/>
                      </a:lnTo>
                      <a:lnTo>
                        <a:pt x="389" y="10"/>
                      </a:lnTo>
                      <a:lnTo>
                        <a:pt x="399" y="15"/>
                      </a:lnTo>
                      <a:lnTo>
                        <a:pt x="410" y="21"/>
                      </a:lnTo>
                      <a:lnTo>
                        <a:pt x="422" y="29"/>
                      </a:lnTo>
                      <a:lnTo>
                        <a:pt x="429" y="33"/>
                      </a:lnTo>
                      <a:lnTo>
                        <a:pt x="435" y="36"/>
                      </a:lnTo>
                      <a:lnTo>
                        <a:pt x="440" y="40"/>
                      </a:lnTo>
                      <a:lnTo>
                        <a:pt x="445" y="43"/>
                      </a:lnTo>
                      <a:lnTo>
                        <a:pt x="450" y="46"/>
                      </a:lnTo>
                      <a:lnTo>
                        <a:pt x="454" y="48"/>
                      </a:lnTo>
                      <a:lnTo>
                        <a:pt x="457" y="51"/>
                      </a:lnTo>
                      <a:lnTo>
                        <a:pt x="461" y="54"/>
                      </a:lnTo>
                      <a:lnTo>
                        <a:pt x="464" y="57"/>
                      </a:lnTo>
                      <a:lnTo>
                        <a:pt x="467" y="60"/>
                      </a:lnTo>
                      <a:lnTo>
                        <a:pt x="468" y="61"/>
                      </a:lnTo>
                      <a:lnTo>
                        <a:pt x="470" y="64"/>
                      </a:lnTo>
                      <a:lnTo>
                        <a:pt x="471" y="65"/>
                      </a:lnTo>
                      <a:lnTo>
                        <a:pt x="472" y="66"/>
                      </a:lnTo>
                      <a:lnTo>
                        <a:pt x="472" y="69"/>
                      </a:lnTo>
                      <a:lnTo>
                        <a:pt x="472" y="71"/>
                      </a:lnTo>
                      <a:lnTo>
                        <a:pt x="472" y="75"/>
                      </a:lnTo>
                      <a:lnTo>
                        <a:pt x="471" y="79"/>
                      </a:lnTo>
                      <a:lnTo>
                        <a:pt x="468" y="83"/>
                      </a:lnTo>
                      <a:lnTo>
                        <a:pt x="465" y="86"/>
                      </a:lnTo>
                      <a:lnTo>
                        <a:pt x="460" y="89"/>
                      </a:lnTo>
                      <a:lnTo>
                        <a:pt x="456" y="91"/>
                      </a:lnTo>
                      <a:lnTo>
                        <a:pt x="449" y="94"/>
                      </a:lnTo>
                      <a:lnTo>
                        <a:pt x="442" y="96"/>
                      </a:lnTo>
                      <a:lnTo>
                        <a:pt x="438" y="98"/>
                      </a:lnTo>
                      <a:lnTo>
                        <a:pt x="435" y="101"/>
                      </a:lnTo>
                      <a:lnTo>
                        <a:pt x="431" y="105"/>
                      </a:lnTo>
                      <a:lnTo>
                        <a:pt x="425" y="111"/>
                      </a:lnTo>
                      <a:lnTo>
                        <a:pt x="421" y="118"/>
                      </a:lnTo>
                      <a:lnTo>
                        <a:pt x="416" y="126"/>
                      </a:lnTo>
                      <a:lnTo>
                        <a:pt x="411" y="134"/>
                      </a:lnTo>
                      <a:lnTo>
                        <a:pt x="406" y="145"/>
                      </a:lnTo>
                      <a:lnTo>
                        <a:pt x="400" y="156"/>
                      </a:lnTo>
                      <a:lnTo>
                        <a:pt x="395" y="169"/>
                      </a:lnTo>
                      <a:lnTo>
                        <a:pt x="388" y="183"/>
                      </a:lnTo>
                      <a:lnTo>
                        <a:pt x="382" y="197"/>
                      </a:lnTo>
                      <a:lnTo>
                        <a:pt x="377" y="213"/>
                      </a:lnTo>
                      <a:lnTo>
                        <a:pt x="370" y="230"/>
                      </a:lnTo>
                      <a:lnTo>
                        <a:pt x="364" y="248"/>
                      </a:lnTo>
                      <a:lnTo>
                        <a:pt x="357" y="267"/>
                      </a:lnTo>
                      <a:lnTo>
                        <a:pt x="297" y="267"/>
                      </a:lnTo>
                      <a:lnTo>
                        <a:pt x="303" y="244"/>
                      </a:lnTo>
                      <a:lnTo>
                        <a:pt x="310" y="223"/>
                      </a:lnTo>
                      <a:lnTo>
                        <a:pt x="317" y="202"/>
                      </a:lnTo>
                      <a:lnTo>
                        <a:pt x="323" y="184"/>
                      </a:lnTo>
                      <a:lnTo>
                        <a:pt x="328" y="166"/>
                      </a:lnTo>
                      <a:lnTo>
                        <a:pt x="333" y="151"/>
                      </a:lnTo>
                      <a:lnTo>
                        <a:pt x="337" y="136"/>
                      </a:lnTo>
                      <a:lnTo>
                        <a:pt x="339" y="123"/>
                      </a:lnTo>
                      <a:lnTo>
                        <a:pt x="344" y="111"/>
                      </a:lnTo>
                      <a:lnTo>
                        <a:pt x="345" y="100"/>
                      </a:lnTo>
                      <a:lnTo>
                        <a:pt x="348" y="91"/>
                      </a:lnTo>
                      <a:lnTo>
                        <a:pt x="349" y="83"/>
                      </a:lnTo>
                      <a:lnTo>
                        <a:pt x="351" y="78"/>
                      </a:lnTo>
                      <a:lnTo>
                        <a:pt x="351" y="72"/>
                      </a:lnTo>
                      <a:lnTo>
                        <a:pt x="351" y="68"/>
                      </a:lnTo>
                      <a:lnTo>
                        <a:pt x="351" y="66"/>
                      </a:lnTo>
                      <a:lnTo>
                        <a:pt x="348" y="65"/>
                      </a:lnTo>
                      <a:lnTo>
                        <a:pt x="345" y="64"/>
                      </a:lnTo>
                      <a:lnTo>
                        <a:pt x="342" y="62"/>
                      </a:lnTo>
                      <a:lnTo>
                        <a:pt x="338" y="61"/>
                      </a:lnTo>
                      <a:lnTo>
                        <a:pt x="334" y="61"/>
                      </a:lnTo>
                      <a:lnTo>
                        <a:pt x="328" y="61"/>
                      </a:lnTo>
                      <a:lnTo>
                        <a:pt x="321" y="61"/>
                      </a:lnTo>
                      <a:lnTo>
                        <a:pt x="316" y="62"/>
                      </a:lnTo>
                      <a:lnTo>
                        <a:pt x="316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4499449" y="4049375"/>
              <a:ext cx="507365" cy="509905"/>
              <a:chOff x="2738715" y="3482791"/>
              <a:chExt cx="507365" cy="509905"/>
            </a:xfrm>
          </p:grpSpPr>
          <p:pic>
            <p:nvPicPr>
              <p:cNvPr id="66" name="图片 65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8715" y="3482791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7" name="组合 66"/>
              <p:cNvGrpSpPr/>
              <p:nvPr/>
            </p:nvGrpSpPr>
            <p:grpSpPr>
              <a:xfrm>
                <a:off x="2839577" y="3582435"/>
                <a:ext cx="305640" cy="310616"/>
                <a:chOff x="3503613" y="-103187"/>
                <a:chExt cx="682624" cy="693737"/>
              </a:xfrm>
              <a:solidFill>
                <a:srgbClr val="FF0000"/>
              </a:solidFill>
            </p:grpSpPr>
            <p:sp>
              <p:nvSpPr>
                <p:cNvPr id="68" name="Freeform 37"/>
                <p:cNvSpPr/>
                <p:nvPr/>
              </p:nvSpPr>
              <p:spPr bwMode="auto">
                <a:xfrm>
                  <a:off x="3708400" y="-103187"/>
                  <a:ext cx="349250" cy="163513"/>
                </a:xfrm>
                <a:custGeom>
                  <a:avLst/>
                  <a:gdLst>
                    <a:gd name="T0" fmla="*/ 353 w 440"/>
                    <a:gd name="T1" fmla="*/ 19 h 205"/>
                    <a:gd name="T2" fmla="*/ 353 w 440"/>
                    <a:gd name="T3" fmla="*/ 10 h 205"/>
                    <a:gd name="T4" fmla="*/ 356 w 440"/>
                    <a:gd name="T5" fmla="*/ 4 h 205"/>
                    <a:gd name="T6" fmla="*/ 361 w 440"/>
                    <a:gd name="T7" fmla="*/ 1 h 205"/>
                    <a:gd name="T8" fmla="*/ 370 w 440"/>
                    <a:gd name="T9" fmla="*/ 1 h 205"/>
                    <a:gd name="T10" fmla="*/ 378 w 440"/>
                    <a:gd name="T11" fmla="*/ 4 h 205"/>
                    <a:gd name="T12" fmla="*/ 389 w 440"/>
                    <a:gd name="T13" fmla="*/ 10 h 205"/>
                    <a:gd name="T14" fmla="*/ 404 w 440"/>
                    <a:gd name="T15" fmla="*/ 19 h 205"/>
                    <a:gd name="T16" fmla="*/ 415 w 440"/>
                    <a:gd name="T17" fmla="*/ 29 h 205"/>
                    <a:gd name="T18" fmla="*/ 426 w 440"/>
                    <a:gd name="T19" fmla="*/ 40 h 205"/>
                    <a:gd name="T20" fmla="*/ 435 w 440"/>
                    <a:gd name="T21" fmla="*/ 54 h 205"/>
                    <a:gd name="T22" fmla="*/ 439 w 440"/>
                    <a:gd name="T23" fmla="*/ 65 h 205"/>
                    <a:gd name="T24" fmla="*/ 439 w 440"/>
                    <a:gd name="T25" fmla="*/ 76 h 205"/>
                    <a:gd name="T26" fmla="*/ 436 w 440"/>
                    <a:gd name="T27" fmla="*/ 80 h 205"/>
                    <a:gd name="T28" fmla="*/ 431 w 440"/>
                    <a:gd name="T29" fmla="*/ 86 h 205"/>
                    <a:gd name="T30" fmla="*/ 422 w 440"/>
                    <a:gd name="T31" fmla="*/ 91 h 205"/>
                    <a:gd name="T32" fmla="*/ 410 w 440"/>
                    <a:gd name="T33" fmla="*/ 98 h 205"/>
                    <a:gd name="T34" fmla="*/ 396 w 440"/>
                    <a:gd name="T35" fmla="*/ 104 h 205"/>
                    <a:gd name="T36" fmla="*/ 379 w 440"/>
                    <a:gd name="T37" fmla="*/ 111 h 205"/>
                    <a:gd name="T38" fmla="*/ 360 w 440"/>
                    <a:gd name="T39" fmla="*/ 118 h 205"/>
                    <a:gd name="T40" fmla="*/ 339 w 440"/>
                    <a:gd name="T41" fmla="*/ 126 h 205"/>
                    <a:gd name="T42" fmla="*/ 311 w 440"/>
                    <a:gd name="T43" fmla="*/ 134 h 205"/>
                    <a:gd name="T44" fmla="*/ 281 w 440"/>
                    <a:gd name="T45" fmla="*/ 142 h 205"/>
                    <a:gd name="T46" fmla="*/ 245 w 440"/>
                    <a:gd name="T47" fmla="*/ 151 h 205"/>
                    <a:gd name="T48" fmla="*/ 206 w 440"/>
                    <a:gd name="T49" fmla="*/ 160 h 205"/>
                    <a:gd name="T50" fmla="*/ 161 w 440"/>
                    <a:gd name="T51" fmla="*/ 170 h 205"/>
                    <a:gd name="T52" fmla="*/ 112 w 440"/>
                    <a:gd name="T53" fmla="*/ 181 h 205"/>
                    <a:gd name="T54" fmla="*/ 58 w 440"/>
                    <a:gd name="T55" fmla="*/ 192 h 205"/>
                    <a:gd name="T56" fmla="*/ 0 w 440"/>
                    <a:gd name="T57" fmla="*/ 205 h 205"/>
                    <a:gd name="T58" fmla="*/ 24 w 440"/>
                    <a:gd name="T59" fmla="*/ 166 h 205"/>
                    <a:gd name="T60" fmla="*/ 68 w 440"/>
                    <a:gd name="T61" fmla="*/ 155 h 205"/>
                    <a:gd name="T62" fmla="*/ 109 w 440"/>
                    <a:gd name="T63" fmla="*/ 144 h 205"/>
                    <a:gd name="T64" fmla="*/ 147 w 440"/>
                    <a:gd name="T65" fmla="*/ 133 h 205"/>
                    <a:gd name="T66" fmla="*/ 181 w 440"/>
                    <a:gd name="T67" fmla="*/ 123 h 205"/>
                    <a:gd name="T68" fmla="*/ 213 w 440"/>
                    <a:gd name="T69" fmla="*/ 112 h 205"/>
                    <a:gd name="T70" fmla="*/ 241 w 440"/>
                    <a:gd name="T71" fmla="*/ 101 h 205"/>
                    <a:gd name="T72" fmla="*/ 266 w 440"/>
                    <a:gd name="T73" fmla="*/ 90 h 205"/>
                    <a:gd name="T74" fmla="*/ 287 w 440"/>
                    <a:gd name="T75" fmla="*/ 79 h 205"/>
                    <a:gd name="T76" fmla="*/ 305 w 440"/>
                    <a:gd name="T77" fmla="*/ 70 h 205"/>
                    <a:gd name="T78" fmla="*/ 320 w 440"/>
                    <a:gd name="T79" fmla="*/ 62 h 205"/>
                    <a:gd name="T80" fmla="*/ 332 w 440"/>
                    <a:gd name="T81" fmla="*/ 54 h 205"/>
                    <a:gd name="T82" fmla="*/ 342 w 440"/>
                    <a:gd name="T83" fmla="*/ 47 h 205"/>
                    <a:gd name="T84" fmla="*/ 349 w 440"/>
                    <a:gd name="T85" fmla="*/ 40 h 205"/>
                    <a:gd name="T86" fmla="*/ 353 w 440"/>
                    <a:gd name="T87" fmla="*/ 33 h 205"/>
                    <a:gd name="T88" fmla="*/ 354 w 440"/>
                    <a:gd name="T89" fmla="*/ 28 h 205"/>
                    <a:gd name="T90" fmla="*/ 354 w 440"/>
                    <a:gd name="T91" fmla="*/ 26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40" h="205">
                      <a:moveTo>
                        <a:pt x="354" y="26"/>
                      </a:moveTo>
                      <a:lnTo>
                        <a:pt x="353" y="19"/>
                      </a:lnTo>
                      <a:lnTo>
                        <a:pt x="353" y="15"/>
                      </a:lnTo>
                      <a:lnTo>
                        <a:pt x="353" y="10"/>
                      </a:lnTo>
                      <a:lnTo>
                        <a:pt x="354" y="7"/>
                      </a:lnTo>
                      <a:lnTo>
                        <a:pt x="356" y="4"/>
                      </a:lnTo>
                      <a:lnTo>
                        <a:pt x="359" y="3"/>
                      </a:lnTo>
                      <a:lnTo>
                        <a:pt x="361" y="1"/>
                      </a:lnTo>
                      <a:lnTo>
                        <a:pt x="365" y="0"/>
                      </a:lnTo>
                      <a:lnTo>
                        <a:pt x="370" y="1"/>
                      </a:lnTo>
                      <a:lnTo>
                        <a:pt x="372" y="3"/>
                      </a:lnTo>
                      <a:lnTo>
                        <a:pt x="378" y="4"/>
                      </a:lnTo>
                      <a:lnTo>
                        <a:pt x="383" y="7"/>
                      </a:lnTo>
                      <a:lnTo>
                        <a:pt x="389" y="10"/>
                      </a:lnTo>
                      <a:lnTo>
                        <a:pt x="396" y="15"/>
                      </a:lnTo>
                      <a:lnTo>
                        <a:pt x="404" y="19"/>
                      </a:lnTo>
                      <a:lnTo>
                        <a:pt x="413" y="26"/>
                      </a:lnTo>
                      <a:lnTo>
                        <a:pt x="415" y="29"/>
                      </a:lnTo>
                      <a:lnTo>
                        <a:pt x="419" y="33"/>
                      </a:lnTo>
                      <a:lnTo>
                        <a:pt x="426" y="40"/>
                      </a:lnTo>
                      <a:lnTo>
                        <a:pt x="432" y="47"/>
                      </a:lnTo>
                      <a:lnTo>
                        <a:pt x="435" y="54"/>
                      </a:lnTo>
                      <a:lnTo>
                        <a:pt x="437" y="59"/>
                      </a:lnTo>
                      <a:lnTo>
                        <a:pt x="439" y="65"/>
                      </a:lnTo>
                      <a:lnTo>
                        <a:pt x="440" y="70"/>
                      </a:lnTo>
                      <a:lnTo>
                        <a:pt x="439" y="76"/>
                      </a:lnTo>
                      <a:lnTo>
                        <a:pt x="437" y="79"/>
                      </a:lnTo>
                      <a:lnTo>
                        <a:pt x="436" y="80"/>
                      </a:lnTo>
                      <a:lnTo>
                        <a:pt x="433" y="83"/>
                      </a:lnTo>
                      <a:lnTo>
                        <a:pt x="431" y="86"/>
                      </a:lnTo>
                      <a:lnTo>
                        <a:pt x="426" y="88"/>
                      </a:lnTo>
                      <a:lnTo>
                        <a:pt x="422" y="91"/>
                      </a:lnTo>
                      <a:lnTo>
                        <a:pt x="417" y="94"/>
                      </a:lnTo>
                      <a:lnTo>
                        <a:pt x="410" y="98"/>
                      </a:lnTo>
                      <a:lnTo>
                        <a:pt x="404" y="101"/>
                      </a:lnTo>
                      <a:lnTo>
                        <a:pt x="396" y="104"/>
                      </a:lnTo>
                      <a:lnTo>
                        <a:pt x="389" y="108"/>
                      </a:lnTo>
                      <a:lnTo>
                        <a:pt x="379" y="111"/>
                      </a:lnTo>
                      <a:lnTo>
                        <a:pt x="371" y="115"/>
                      </a:lnTo>
                      <a:lnTo>
                        <a:pt x="360" y="118"/>
                      </a:lnTo>
                      <a:lnTo>
                        <a:pt x="350" y="122"/>
                      </a:lnTo>
                      <a:lnTo>
                        <a:pt x="339" y="126"/>
                      </a:lnTo>
                      <a:lnTo>
                        <a:pt x="325" y="130"/>
                      </a:lnTo>
                      <a:lnTo>
                        <a:pt x="311" y="134"/>
                      </a:lnTo>
                      <a:lnTo>
                        <a:pt x="298" y="138"/>
                      </a:lnTo>
                      <a:lnTo>
                        <a:pt x="281" y="142"/>
                      </a:lnTo>
                      <a:lnTo>
                        <a:pt x="264" y="147"/>
                      </a:lnTo>
                      <a:lnTo>
                        <a:pt x="245" y="151"/>
                      </a:lnTo>
                      <a:lnTo>
                        <a:pt x="226" y="156"/>
                      </a:lnTo>
                      <a:lnTo>
                        <a:pt x="206" y="160"/>
                      </a:lnTo>
                      <a:lnTo>
                        <a:pt x="184" y="166"/>
                      </a:lnTo>
                      <a:lnTo>
                        <a:pt x="161" y="170"/>
                      </a:lnTo>
                      <a:lnTo>
                        <a:pt x="137" y="176"/>
                      </a:lnTo>
                      <a:lnTo>
                        <a:pt x="112" y="181"/>
                      </a:lnTo>
                      <a:lnTo>
                        <a:pt x="86" y="187"/>
                      </a:lnTo>
                      <a:lnTo>
                        <a:pt x="58" y="192"/>
                      </a:lnTo>
                      <a:lnTo>
                        <a:pt x="31" y="199"/>
                      </a:lnTo>
                      <a:lnTo>
                        <a:pt x="0" y="205"/>
                      </a:lnTo>
                      <a:lnTo>
                        <a:pt x="0" y="172"/>
                      </a:lnTo>
                      <a:lnTo>
                        <a:pt x="24" y="166"/>
                      </a:lnTo>
                      <a:lnTo>
                        <a:pt x="46" y="160"/>
                      </a:lnTo>
                      <a:lnTo>
                        <a:pt x="68" y="155"/>
                      </a:lnTo>
                      <a:lnTo>
                        <a:pt x="89" y="149"/>
                      </a:lnTo>
                      <a:lnTo>
                        <a:pt x="109" y="144"/>
                      </a:lnTo>
                      <a:lnTo>
                        <a:pt x="129" y="138"/>
                      </a:lnTo>
                      <a:lnTo>
                        <a:pt x="147" y="133"/>
                      </a:lnTo>
                      <a:lnTo>
                        <a:pt x="165" y="127"/>
                      </a:lnTo>
                      <a:lnTo>
                        <a:pt x="181" y="123"/>
                      </a:lnTo>
                      <a:lnTo>
                        <a:pt x="198" y="118"/>
                      </a:lnTo>
                      <a:lnTo>
                        <a:pt x="213" y="112"/>
                      </a:lnTo>
                      <a:lnTo>
                        <a:pt x="227" y="106"/>
                      </a:lnTo>
                      <a:lnTo>
                        <a:pt x="241" y="101"/>
                      </a:lnTo>
                      <a:lnTo>
                        <a:pt x="255" y="95"/>
                      </a:lnTo>
                      <a:lnTo>
                        <a:pt x="266" y="90"/>
                      </a:lnTo>
                      <a:lnTo>
                        <a:pt x="277" y="84"/>
                      </a:lnTo>
                      <a:lnTo>
                        <a:pt x="287" y="79"/>
                      </a:lnTo>
                      <a:lnTo>
                        <a:pt x="296" y="75"/>
                      </a:lnTo>
                      <a:lnTo>
                        <a:pt x="305" y="70"/>
                      </a:lnTo>
                      <a:lnTo>
                        <a:pt x="313" y="66"/>
                      </a:lnTo>
                      <a:lnTo>
                        <a:pt x="320" y="62"/>
                      </a:lnTo>
                      <a:lnTo>
                        <a:pt x="327" y="58"/>
                      </a:lnTo>
                      <a:lnTo>
                        <a:pt x="332" y="54"/>
                      </a:lnTo>
                      <a:lnTo>
                        <a:pt x="338" y="50"/>
                      </a:lnTo>
                      <a:lnTo>
                        <a:pt x="342" y="47"/>
                      </a:lnTo>
                      <a:lnTo>
                        <a:pt x="346" y="43"/>
                      </a:lnTo>
                      <a:lnTo>
                        <a:pt x="349" y="40"/>
                      </a:lnTo>
                      <a:lnTo>
                        <a:pt x="352" y="36"/>
                      </a:lnTo>
                      <a:lnTo>
                        <a:pt x="353" y="33"/>
                      </a:lnTo>
                      <a:lnTo>
                        <a:pt x="354" y="30"/>
                      </a:lnTo>
                      <a:lnTo>
                        <a:pt x="354" y="28"/>
                      </a:lnTo>
                      <a:lnTo>
                        <a:pt x="354" y="26"/>
                      </a:lnTo>
                      <a:lnTo>
                        <a:pt x="354" y="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/>
              </p:nvSpPr>
              <p:spPr bwMode="auto">
                <a:xfrm>
                  <a:off x="3503613" y="14288"/>
                  <a:ext cx="239712" cy="544513"/>
                </a:xfrm>
                <a:custGeom>
                  <a:avLst/>
                  <a:gdLst>
                    <a:gd name="T0" fmla="*/ 0 w 303"/>
                    <a:gd name="T1" fmla="*/ 682 h 686"/>
                    <a:gd name="T2" fmla="*/ 2 w 303"/>
                    <a:gd name="T3" fmla="*/ 674 h 686"/>
                    <a:gd name="T4" fmla="*/ 11 w 303"/>
                    <a:gd name="T5" fmla="*/ 661 h 686"/>
                    <a:gd name="T6" fmla="*/ 23 w 303"/>
                    <a:gd name="T7" fmla="*/ 643 h 686"/>
                    <a:gd name="T8" fmla="*/ 40 w 303"/>
                    <a:gd name="T9" fmla="*/ 622 h 686"/>
                    <a:gd name="T10" fmla="*/ 67 w 303"/>
                    <a:gd name="T11" fmla="*/ 588 h 686"/>
                    <a:gd name="T12" fmla="*/ 106 w 303"/>
                    <a:gd name="T13" fmla="*/ 534 h 686"/>
                    <a:gd name="T14" fmla="*/ 139 w 303"/>
                    <a:gd name="T15" fmla="*/ 476 h 686"/>
                    <a:gd name="T16" fmla="*/ 166 w 303"/>
                    <a:gd name="T17" fmla="*/ 418 h 686"/>
                    <a:gd name="T18" fmla="*/ 185 w 303"/>
                    <a:gd name="T19" fmla="*/ 366 h 686"/>
                    <a:gd name="T20" fmla="*/ 200 w 303"/>
                    <a:gd name="T21" fmla="*/ 317 h 686"/>
                    <a:gd name="T22" fmla="*/ 211 w 303"/>
                    <a:gd name="T23" fmla="*/ 265 h 686"/>
                    <a:gd name="T24" fmla="*/ 221 w 303"/>
                    <a:gd name="T25" fmla="*/ 202 h 686"/>
                    <a:gd name="T26" fmla="*/ 228 w 303"/>
                    <a:gd name="T27" fmla="*/ 142 h 686"/>
                    <a:gd name="T28" fmla="*/ 229 w 303"/>
                    <a:gd name="T29" fmla="*/ 109 h 686"/>
                    <a:gd name="T30" fmla="*/ 229 w 303"/>
                    <a:gd name="T31" fmla="*/ 80 h 686"/>
                    <a:gd name="T32" fmla="*/ 228 w 303"/>
                    <a:gd name="T33" fmla="*/ 58 h 686"/>
                    <a:gd name="T34" fmla="*/ 227 w 303"/>
                    <a:gd name="T35" fmla="*/ 38 h 686"/>
                    <a:gd name="T36" fmla="*/ 222 w 303"/>
                    <a:gd name="T37" fmla="*/ 25 h 686"/>
                    <a:gd name="T38" fmla="*/ 218 w 303"/>
                    <a:gd name="T39" fmla="*/ 9 h 686"/>
                    <a:gd name="T40" fmla="*/ 220 w 303"/>
                    <a:gd name="T41" fmla="*/ 1 h 686"/>
                    <a:gd name="T42" fmla="*/ 229 w 303"/>
                    <a:gd name="T43" fmla="*/ 0 h 686"/>
                    <a:gd name="T44" fmla="*/ 243 w 303"/>
                    <a:gd name="T45" fmla="*/ 2 h 686"/>
                    <a:gd name="T46" fmla="*/ 263 w 303"/>
                    <a:gd name="T47" fmla="*/ 7 h 686"/>
                    <a:gd name="T48" fmla="*/ 282 w 303"/>
                    <a:gd name="T49" fmla="*/ 12 h 686"/>
                    <a:gd name="T50" fmla="*/ 293 w 303"/>
                    <a:gd name="T51" fmla="*/ 19 h 686"/>
                    <a:gd name="T52" fmla="*/ 300 w 303"/>
                    <a:gd name="T53" fmla="*/ 25 h 686"/>
                    <a:gd name="T54" fmla="*/ 303 w 303"/>
                    <a:gd name="T55" fmla="*/ 40 h 686"/>
                    <a:gd name="T56" fmla="*/ 301 w 303"/>
                    <a:gd name="T57" fmla="*/ 63 h 686"/>
                    <a:gd name="T58" fmla="*/ 299 w 303"/>
                    <a:gd name="T59" fmla="*/ 96 h 686"/>
                    <a:gd name="T60" fmla="*/ 292 w 303"/>
                    <a:gd name="T61" fmla="*/ 137 h 686"/>
                    <a:gd name="T62" fmla="*/ 286 w 303"/>
                    <a:gd name="T63" fmla="*/ 181 h 686"/>
                    <a:gd name="T64" fmla="*/ 281 w 303"/>
                    <a:gd name="T65" fmla="*/ 229 h 686"/>
                    <a:gd name="T66" fmla="*/ 270 w 303"/>
                    <a:gd name="T67" fmla="*/ 283 h 686"/>
                    <a:gd name="T68" fmla="*/ 254 w 303"/>
                    <a:gd name="T69" fmla="*/ 343 h 686"/>
                    <a:gd name="T70" fmla="*/ 231 w 303"/>
                    <a:gd name="T71" fmla="*/ 405 h 686"/>
                    <a:gd name="T72" fmla="*/ 199 w 303"/>
                    <a:gd name="T73" fmla="*/ 470 h 686"/>
                    <a:gd name="T74" fmla="*/ 157 w 303"/>
                    <a:gd name="T75" fmla="*/ 535 h 686"/>
                    <a:gd name="T76" fmla="*/ 115 w 303"/>
                    <a:gd name="T77" fmla="*/ 592 h 686"/>
                    <a:gd name="T78" fmla="*/ 94 w 303"/>
                    <a:gd name="T79" fmla="*/ 616 h 686"/>
                    <a:gd name="T80" fmla="*/ 74 w 303"/>
                    <a:gd name="T81" fmla="*/ 635 h 686"/>
                    <a:gd name="T82" fmla="*/ 55 w 303"/>
                    <a:gd name="T83" fmla="*/ 653 h 686"/>
                    <a:gd name="T84" fmla="*/ 38 w 303"/>
                    <a:gd name="T85" fmla="*/ 667 h 686"/>
                    <a:gd name="T86" fmla="*/ 23 w 303"/>
                    <a:gd name="T87" fmla="*/ 676 h 686"/>
                    <a:gd name="T88" fmla="*/ 12 w 303"/>
                    <a:gd name="T89" fmla="*/ 682 h 686"/>
                    <a:gd name="T90" fmla="*/ 4 w 303"/>
                    <a:gd name="T91" fmla="*/ 686 h 686"/>
                    <a:gd name="T92" fmla="*/ 0 w 303"/>
                    <a:gd name="T93" fmla="*/ 685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686">
                      <a:moveTo>
                        <a:pt x="0" y="685"/>
                      </a:moveTo>
                      <a:lnTo>
                        <a:pt x="0" y="683"/>
                      </a:lnTo>
                      <a:lnTo>
                        <a:pt x="0" y="682"/>
                      </a:lnTo>
                      <a:lnTo>
                        <a:pt x="0" y="681"/>
                      </a:lnTo>
                      <a:lnTo>
                        <a:pt x="1" y="678"/>
                      </a:lnTo>
                      <a:lnTo>
                        <a:pt x="2" y="674"/>
                      </a:lnTo>
                      <a:lnTo>
                        <a:pt x="5" y="670"/>
                      </a:lnTo>
                      <a:lnTo>
                        <a:pt x="8" y="665"/>
                      </a:lnTo>
                      <a:lnTo>
                        <a:pt x="11" y="661"/>
                      </a:lnTo>
                      <a:lnTo>
                        <a:pt x="15" y="656"/>
                      </a:lnTo>
                      <a:lnTo>
                        <a:pt x="19" y="650"/>
                      </a:lnTo>
                      <a:lnTo>
                        <a:pt x="23" y="643"/>
                      </a:lnTo>
                      <a:lnTo>
                        <a:pt x="29" y="636"/>
                      </a:lnTo>
                      <a:lnTo>
                        <a:pt x="34" y="629"/>
                      </a:lnTo>
                      <a:lnTo>
                        <a:pt x="40" y="622"/>
                      </a:lnTo>
                      <a:lnTo>
                        <a:pt x="47" y="614"/>
                      </a:lnTo>
                      <a:lnTo>
                        <a:pt x="54" y="606"/>
                      </a:lnTo>
                      <a:lnTo>
                        <a:pt x="67" y="588"/>
                      </a:lnTo>
                      <a:lnTo>
                        <a:pt x="81" y="570"/>
                      </a:lnTo>
                      <a:lnTo>
                        <a:pt x="94" y="552"/>
                      </a:lnTo>
                      <a:lnTo>
                        <a:pt x="106" y="534"/>
                      </a:lnTo>
                      <a:lnTo>
                        <a:pt x="117" y="514"/>
                      </a:lnTo>
                      <a:lnTo>
                        <a:pt x="128" y="495"/>
                      </a:lnTo>
                      <a:lnTo>
                        <a:pt x="139" y="476"/>
                      </a:lnTo>
                      <a:lnTo>
                        <a:pt x="151" y="455"/>
                      </a:lnTo>
                      <a:lnTo>
                        <a:pt x="157" y="437"/>
                      </a:lnTo>
                      <a:lnTo>
                        <a:pt x="166" y="418"/>
                      </a:lnTo>
                      <a:lnTo>
                        <a:pt x="173" y="401"/>
                      </a:lnTo>
                      <a:lnTo>
                        <a:pt x="180" y="383"/>
                      </a:lnTo>
                      <a:lnTo>
                        <a:pt x="185" y="366"/>
                      </a:lnTo>
                      <a:lnTo>
                        <a:pt x="191" y="350"/>
                      </a:lnTo>
                      <a:lnTo>
                        <a:pt x="195" y="333"/>
                      </a:lnTo>
                      <a:lnTo>
                        <a:pt x="200" y="317"/>
                      </a:lnTo>
                      <a:lnTo>
                        <a:pt x="205" y="301"/>
                      </a:lnTo>
                      <a:lnTo>
                        <a:pt x="207" y="283"/>
                      </a:lnTo>
                      <a:lnTo>
                        <a:pt x="211" y="265"/>
                      </a:lnTo>
                      <a:lnTo>
                        <a:pt x="214" y="245"/>
                      </a:lnTo>
                      <a:lnTo>
                        <a:pt x="218" y="224"/>
                      </a:lnTo>
                      <a:lnTo>
                        <a:pt x="221" y="202"/>
                      </a:lnTo>
                      <a:lnTo>
                        <a:pt x="224" y="178"/>
                      </a:lnTo>
                      <a:lnTo>
                        <a:pt x="227" y="155"/>
                      </a:lnTo>
                      <a:lnTo>
                        <a:pt x="228" y="142"/>
                      </a:lnTo>
                      <a:lnTo>
                        <a:pt x="228" y="130"/>
                      </a:lnTo>
                      <a:lnTo>
                        <a:pt x="228" y="119"/>
                      </a:lnTo>
                      <a:lnTo>
                        <a:pt x="229" y="109"/>
                      </a:lnTo>
                      <a:lnTo>
                        <a:pt x="229" y="99"/>
                      </a:lnTo>
                      <a:lnTo>
                        <a:pt x="229" y="90"/>
                      </a:lnTo>
                      <a:lnTo>
                        <a:pt x="229" y="80"/>
                      </a:lnTo>
                      <a:lnTo>
                        <a:pt x="229" y="72"/>
                      </a:lnTo>
                      <a:lnTo>
                        <a:pt x="229" y="65"/>
                      </a:lnTo>
                      <a:lnTo>
                        <a:pt x="228" y="58"/>
                      </a:lnTo>
                      <a:lnTo>
                        <a:pt x="228" y="51"/>
                      </a:lnTo>
                      <a:lnTo>
                        <a:pt x="227" y="44"/>
                      </a:lnTo>
                      <a:lnTo>
                        <a:pt x="227" y="38"/>
                      </a:lnTo>
                      <a:lnTo>
                        <a:pt x="225" y="34"/>
                      </a:lnTo>
                      <a:lnTo>
                        <a:pt x="224" y="29"/>
                      </a:lnTo>
                      <a:lnTo>
                        <a:pt x="222" y="25"/>
                      </a:lnTo>
                      <a:lnTo>
                        <a:pt x="220" y="19"/>
                      </a:lnTo>
                      <a:lnTo>
                        <a:pt x="218" y="13"/>
                      </a:lnTo>
                      <a:lnTo>
                        <a:pt x="218" y="9"/>
                      </a:lnTo>
                      <a:lnTo>
                        <a:pt x="218" y="7"/>
                      </a:lnTo>
                      <a:lnTo>
                        <a:pt x="218" y="4"/>
                      </a:lnTo>
                      <a:lnTo>
                        <a:pt x="220" y="1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29" y="0"/>
                      </a:lnTo>
                      <a:lnTo>
                        <a:pt x="234" y="1"/>
                      </a:lnTo>
                      <a:lnTo>
                        <a:pt x="239" y="1"/>
                      </a:lnTo>
                      <a:lnTo>
                        <a:pt x="243" y="2"/>
                      </a:lnTo>
                      <a:lnTo>
                        <a:pt x="249" y="4"/>
                      </a:lnTo>
                      <a:lnTo>
                        <a:pt x="256" y="5"/>
                      </a:lnTo>
                      <a:lnTo>
                        <a:pt x="263" y="7"/>
                      </a:lnTo>
                      <a:lnTo>
                        <a:pt x="270" y="8"/>
                      </a:lnTo>
                      <a:lnTo>
                        <a:pt x="275" y="9"/>
                      </a:lnTo>
                      <a:lnTo>
                        <a:pt x="282" y="12"/>
                      </a:lnTo>
                      <a:lnTo>
                        <a:pt x="286" y="13"/>
                      </a:lnTo>
                      <a:lnTo>
                        <a:pt x="290" y="16"/>
                      </a:lnTo>
                      <a:lnTo>
                        <a:pt x="293" y="19"/>
                      </a:lnTo>
                      <a:lnTo>
                        <a:pt x="296" y="20"/>
                      </a:lnTo>
                      <a:lnTo>
                        <a:pt x="299" y="23"/>
                      </a:lnTo>
                      <a:lnTo>
                        <a:pt x="300" y="25"/>
                      </a:lnTo>
                      <a:lnTo>
                        <a:pt x="301" y="29"/>
                      </a:lnTo>
                      <a:lnTo>
                        <a:pt x="301" y="33"/>
                      </a:lnTo>
                      <a:lnTo>
                        <a:pt x="303" y="40"/>
                      </a:lnTo>
                      <a:lnTo>
                        <a:pt x="303" y="47"/>
                      </a:lnTo>
                      <a:lnTo>
                        <a:pt x="303" y="54"/>
                      </a:lnTo>
                      <a:lnTo>
                        <a:pt x="301" y="63"/>
                      </a:lnTo>
                      <a:lnTo>
                        <a:pt x="301" y="73"/>
                      </a:lnTo>
                      <a:lnTo>
                        <a:pt x="300" y="83"/>
                      </a:lnTo>
                      <a:lnTo>
                        <a:pt x="299" y="96"/>
                      </a:lnTo>
                      <a:lnTo>
                        <a:pt x="296" y="109"/>
                      </a:lnTo>
                      <a:lnTo>
                        <a:pt x="294" y="123"/>
                      </a:lnTo>
                      <a:lnTo>
                        <a:pt x="292" y="137"/>
                      </a:lnTo>
                      <a:lnTo>
                        <a:pt x="290" y="150"/>
                      </a:lnTo>
                      <a:lnTo>
                        <a:pt x="288" y="166"/>
                      </a:lnTo>
                      <a:lnTo>
                        <a:pt x="286" y="181"/>
                      </a:lnTo>
                      <a:lnTo>
                        <a:pt x="285" y="196"/>
                      </a:lnTo>
                      <a:lnTo>
                        <a:pt x="282" y="213"/>
                      </a:lnTo>
                      <a:lnTo>
                        <a:pt x="281" y="229"/>
                      </a:lnTo>
                      <a:lnTo>
                        <a:pt x="276" y="246"/>
                      </a:lnTo>
                      <a:lnTo>
                        <a:pt x="274" y="264"/>
                      </a:lnTo>
                      <a:lnTo>
                        <a:pt x="270" y="283"/>
                      </a:lnTo>
                      <a:lnTo>
                        <a:pt x="264" y="303"/>
                      </a:lnTo>
                      <a:lnTo>
                        <a:pt x="260" y="322"/>
                      </a:lnTo>
                      <a:lnTo>
                        <a:pt x="254" y="343"/>
                      </a:lnTo>
                      <a:lnTo>
                        <a:pt x="247" y="362"/>
                      </a:lnTo>
                      <a:lnTo>
                        <a:pt x="240" y="384"/>
                      </a:lnTo>
                      <a:lnTo>
                        <a:pt x="231" y="405"/>
                      </a:lnTo>
                      <a:lnTo>
                        <a:pt x="222" y="426"/>
                      </a:lnTo>
                      <a:lnTo>
                        <a:pt x="211" y="448"/>
                      </a:lnTo>
                      <a:lnTo>
                        <a:pt x="199" y="470"/>
                      </a:lnTo>
                      <a:lnTo>
                        <a:pt x="187" y="491"/>
                      </a:lnTo>
                      <a:lnTo>
                        <a:pt x="173" y="513"/>
                      </a:lnTo>
                      <a:lnTo>
                        <a:pt x="157" y="535"/>
                      </a:lnTo>
                      <a:lnTo>
                        <a:pt x="142" y="555"/>
                      </a:lnTo>
                      <a:lnTo>
                        <a:pt x="128" y="574"/>
                      </a:lnTo>
                      <a:lnTo>
                        <a:pt x="115" y="592"/>
                      </a:lnTo>
                      <a:lnTo>
                        <a:pt x="108" y="599"/>
                      </a:lnTo>
                      <a:lnTo>
                        <a:pt x="101" y="607"/>
                      </a:lnTo>
                      <a:lnTo>
                        <a:pt x="94" y="616"/>
                      </a:lnTo>
                      <a:lnTo>
                        <a:pt x="87" y="622"/>
                      </a:lnTo>
                      <a:lnTo>
                        <a:pt x="81" y="629"/>
                      </a:lnTo>
                      <a:lnTo>
                        <a:pt x="74" y="635"/>
                      </a:lnTo>
                      <a:lnTo>
                        <a:pt x="67" y="642"/>
                      </a:lnTo>
                      <a:lnTo>
                        <a:pt x="62" y="647"/>
                      </a:lnTo>
                      <a:lnTo>
                        <a:pt x="55" y="653"/>
                      </a:lnTo>
                      <a:lnTo>
                        <a:pt x="49" y="657"/>
                      </a:lnTo>
                      <a:lnTo>
                        <a:pt x="44" y="663"/>
                      </a:lnTo>
                      <a:lnTo>
                        <a:pt x="38" y="667"/>
                      </a:lnTo>
                      <a:lnTo>
                        <a:pt x="33" y="670"/>
                      </a:lnTo>
                      <a:lnTo>
                        <a:pt x="27" y="674"/>
                      </a:lnTo>
                      <a:lnTo>
                        <a:pt x="23" y="676"/>
                      </a:lnTo>
                      <a:lnTo>
                        <a:pt x="19" y="679"/>
                      </a:lnTo>
                      <a:lnTo>
                        <a:pt x="15" y="681"/>
                      </a:lnTo>
                      <a:lnTo>
                        <a:pt x="12" y="682"/>
                      </a:lnTo>
                      <a:lnTo>
                        <a:pt x="9" y="683"/>
                      </a:lnTo>
                      <a:lnTo>
                        <a:pt x="7" y="685"/>
                      </a:lnTo>
                      <a:lnTo>
                        <a:pt x="4" y="686"/>
                      </a:lnTo>
                      <a:lnTo>
                        <a:pt x="2" y="686"/>
                      </a:lnTo>
                      <a:lnTo>
                        <a:pt x="1" y="686"/>
                      </a:lnTo>
                      <a:lnTo>
                        <a:pt x="0" y="685"/>
                      </a:lnTo>
                      <a:lnTo>
                        <a:pt x="0" y="68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/>
              </p:nvSpPr>
              <p:spPr bwMode="auto">
                <a:xfrm>
                  <a:off x="3708400" y="112713"/>
                  <a:ext cx="477837" cy="96838"/>
                </a:xfrm>
                <a:custGeom>
                  <a:avLst/>
                  <a:gdLst>
                    <a:gd name="T0" fmla="*/ 519 w 604"/>
                    <a:gd name="T1" fmla="*/ 2 h 122"/>
                    <a:gd name="T2" fmla="*/ 540 w 604"/>
                    <a:gd name="T3" fmla="*/ 4 h 122"/>
                    <a:gd name="T4" fmla="*/ 558 w 604"/>
                    <a:gd name="T5" fmla="*/ 10 h 122"/>
                    <a:gd name="T6" fmla="*/ 573 w 604"/>
                    <a:gd name="T7" fmla="*/ 17 h 122"/>
                    <a:gd name="T8" fmla="*/ 587 w 604"/>
                    <a:gd name="T9" fmla="*/ 28 h 122"/>
                    <a:gd name="T10" fmla="*/ 595 w 604"/>
                    <a:gd name="T11" fmla="*/ 38 h 122"/>
                    <a:gd name="T12" fmla="*/ 601 w 604"/>
                    <a:gd name="T13" fmla="*/ 44 h 122"/>
                    <a:gd name="T14" fmla="*/ 604 w 604"/>
                    <a:gd name="T15" fmla="*/ 50 h 122"/>
                    <a:gd name="T16" fmla="*/ 604 w 604"/>
                    <a:gd name="T17" fmla="*/ 53 h 122"/>
                    <a:gd name="T18" fmla="*/ 604 w 604"/>
                    <a:gd name="T19" fmla="*/ 56 h 122"/>
                    <a:gd name="T20" fmla="*/ 602 w 604"/>
                    <a:gd name="T21" fmla="*/ 58 h 122"/>
                    <a:gd name="T22" fmla="*/ 598 w 604"/>
                    <a:gd name="T23" fmla="*/ 61 h 122"/>
                    <a:gd name="T24" fmla="*/ 591 w 604"/>
                    <a:gd name="T25" fmla="*/ 64 h 122"/>
                    <a:gd name="T26" fmla="*/ 580 w 604"/>
                    <a:gd name="T27" fmla="*/ 67 h 122"/>
                    <a:gd name="T28" fmla="*/ 563 w 604"/>
                    <a:gd name="T29" fmla="*/ 68 h 122"/>
                    <a:gd name="T30" fmla="*/ 550 w 604"/>
                    <a:gd name="T31" fmla="*/ 68 h 122"/>
                    <a:gd name="T32" fmla="*/ 537 w 604"/>
                    <a:gd name="T33" fmla="*/ 68 h 122"/>
                    <a:gd name="T34" fmla="*/ 525 w 604"/>
                    <a:gd name="T35" fmla="*/ 68 h 122"/>
                    <a:gd name="T36" fmla="*/ 509 w 604"/>
                    <a:gd name="T37" fmla="*/ 68 h 122"/>
                    <a:gd name="T38" fmla="*/ 494 w 604"/>
                    <a:gd name="T39" fmla="*/ 68 h 122"/>
                    <a:gd name="T40" fmla="*/ 476 w 604"/>
                    <a:gd name="T41" fmla="*/ 69 h 122"/>
                    <a:gd name="T42" fmla="*/ 458 w 604"/>
                    <a:gd name="T43" fmla="*/ 69 h 122"/>
                    <a:gd name="T44" fmla="*/ 437 w 604"/>
                    <a:gd name="T45" fmla="*/ 71 h 122"/>
                    <a:gd name="T46" fmla="*/ 417 w 604"/>
                    <a:gd name="T47" fmla="*/ 74 h 122"/>
                    <a:gd name="T48" fmla="*/ 393 w 604"/>
                    <a:gd name="T49" fmla="*/ 75 h 122"/>
                    <a:gd name="T50" fmla="*/ 368 w 604"/>
                    <a:gd name="T51" fmla="*/ 78 h 122"/>
                    <a:gd name="T52" fmla="*/ 341 w 604"/>
                    <a:gd name="T53" fmla="*/ 82 h 122"/>
                    <a:gd name="T54" fmla="*/ 311 w 604"/>
                    <a:gd name="T55" fmla="*/ 86 h 122"/>
                    <a:gd name="T56" fmla="*/ 281 w 604"/>
                    <a:gd name="T57" fmla="*/ 90 h 122"/>
                    <a:gd name="T58" fmla="*/ 249 w 604"/>
                    <a:gd name="T59" fmla="*/ 94 h 122"/>
                    <a:gd name="T60" fmla="*/ 215 w 604"/>
                    <a:gd name="T61" fmla="*/ 98 h 122"/>
                    <a:gd name="T62" fmla="*/ 179 w 604"/>
                    <a:gd name="T63" fmla="*/ 104 h 122"/>
                    <a:gd name="T64" fmla="*/ 145 w 604"/>
                    <a:gd name="T65" fmla="*/ 108 h 122"/>
                    <a:gd name="T66" fmla="*/ 115 w 604"/>
                    <a:gd name="T67" fmla="*/ 112 h 122"/>
                    <a:gd name="T68" fmla="*/ 89 w 604"/>
                    <a:gd name="T69" fmla="*/ 115 h 122"/>
                    <a:gd name="T70" fmla="*/ 64 w 604"/>
                    <a:gd name="T71" fmla="*/ 118 h 122"/>
                    <a:gd name="T72" fmla="*/ 42 w 604"/>
                    <a:gd name="T73" fmla="*/ 121 h 122"/>
                    <a:gd name="T74" fmla="*/ 24 w 604"/>
                    <a:gd name="T75" fmla="*/ 122 h 122"/>
                    <a:gd name="T76" fmla="*/ 7 w 604"/>
                    <a:gd name="T77" fmla="*/ 122 h 122"/>
                    <a:gd name="T78" fmla="*/ 0 w 604"/>
                    <a:gd name="T79" fmla="*/ 80 h 122"/>
                    <a:gd name="T80" fmla="*/ 22 w 604"/>
                    <a:gd name="T81" fmla="*/ 79 h 122"/>
                    <a:gd name="T82" fmla="*/ 49 w 604"/>
                    <a:gd name="T83" fmla="*/ 78 h 122"/>
                    <a:gd name="T84" fmla="*/ 78 w 604"/>
                    <a:gd name="T85" fmla="*/ 75 h 122"/>
                    <a:gd name="T86" fmla="*/ 109 w 604"/>
                    <a:gd name="T87" fmla="*/ 71 h 122"/>
                    <a:gd name="T88" fmla="*/ 145 w 604"/>
                    <a:gd name="T89" fmla="*/ 65 h 122"/>
                    <a:gd name="T90" fmla="*/ 186 w 604"/>
                    <a:gd name="T91" fmla="*/ 58 h 122"/>
                    <a:gd name="T92" fmla="*/ 227 w 604"/>
                    <a:gd name="T93" fmla="*/ 49 h 122"/>
                    <a:gd name="T94" fmla="*/ 274 w 604"/>
                    <a:gd name="T95" fmla="*/ 39 h 122"/>
                    <a:gd name="T96" fmla="*/ 318 w 604"/>
                    <a:gd name="T97" fmla="*/ 28 h 122"/>
                    <a:gd name="T98" fmla="*/ 360 w 604"/>
                    <a:gd name="T99" fmla="*/ 20 h 122"/>
                    <a:gd name="T100" fmla="*/ 396 w 604"/>
                    <a:gd name="T101" fmla="*/ 13 h 122"/>
                    <a:gd name="T102" fmla="*/ 426 w 604"/>
                    <a:gd name="T103" fmla="*/ 7 h 122"/>
                    <a:gd name="T104" fmla="*/ 454 w 604"/>
                    <a:gd name="T105" fmla="*/ 3 h 122"/>
                    <a:gd name="T106" fmla="*/ 476 w 604"/>
                    <a:gd name="T107" fmla="*/ 2 h 122"/>
                    <a:gd name="T108" fmla="*/ 494 w 604"/>
                    <a:gd name="T109" fmla="*/ 0 h 122"/>
                    <a:gd name="T110" fmla="*/ 508 w 604"/>
                    <a:gd name="T111" fmla="*/ 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04" h="122">
                      <a:moveTo>
                        <a:pt x="508" y="2"/>
                      </a:moveTo>
                      <a:lnTo>
                        <a:pt x="519" y="2"/>
                      </a:lnTo>
                      <a:lnTo>
                        <a:pt x="530" y="3"/>
                      </a:lnTo>
                      <a:lnTo>
                        <a:pt x="540" y="4"/>
                      </a:lnTo>
                      <a:lnTo>
                        <a:pt x="550" y="7"/>
                      </a:lnTo>
                      <a:lnTo>
                        <a:pt x="558" y="10"/>
                      </a:lnTo>
                      <a:lnTo>
                        <a:pt x="566" y="13"/>
                      </a:lnTo>
                      <a:lnTo>
                        <a:pt x="573" y="17"/>
                      </a:lnTo>
                      <a:lnTo>
                        <a:pt x="581" y="22"/>
                      </a:lnTo>
                      <a:lnTo>
                        <a:pt x="587" y="28"/>
                      </a:lnTo>
                      <a:lnTo>
                        <a:pt x="591" y="33"/>
                      </a:lnTo>
                      <a:lnTo>
                        <a:pt x="595" y="38"/>
                      </a:lnTo>
                      <a:lnTo>
                        <a:pt x="598" y="42"/>
                      </a:lnTo>
                      <a:lnTo>
                        <a:pt x="601" y="44"/>
                      </a:lnTo>
                      <a:lnTo>
                        <a:pt x="602" y="47"/>
                      </a:lnTo>
                      <a:lnTo>
                        <a:pt x="604" y="50"/>
                      </a:lnTo>
                      <a:lnTo>
                        <a:pt x="604" y="51"/>
                      </a:lnTo>
                      <a:lnTo>
                        <a:pt x="604" y="53"/>
                      </a:lnTo>
                      <a:lnTo>
                        <a:pt x="604" y="54"/>
                      </a:lnTo>
                      <a:lnTo>
                        <a:pt x="604" y="56"/>
                      </a:lnTo>
                      <a:lnTo>
                        <a:pt x="602" y="57"/>
                      </a:lnTo>
                      <a:lnTo>
                        <a:pt x="602" y="58"/>
                      </a:lnTo>
                      <a:lnTo>
                        <a:pt x="601" y="60"/>
                      </a:lnTo>
                      <a:lnTo>
                        <a:pt x="598" y="61"/>
                      </a:lnTo>
                      <a:lnTo>
                        <a:pt x="595" y="62"/>
                      </a:lnTo>
                      <a:lnTo>
                        <a:pt x="591" y="64"/>
                      </a:lnTo>
                      <a:lnTo>
                        <a:pt x="586" y="65"/>
                      </a:lnTo>
                      <a:lnTo>
                        <a:pt x="580" y="67"/>
                      </a:lnTo>
                      <a:lnTo>
                        <a:pt x="572" y="67"/>
                      </a:lnTo>
                      <a:lnTo>
                        <a:pt x="563" y="68"/>
                      </a:lnTo>
                      <a:lnTo>
                        <a:pt x="554" y="68"/>
                      </a:lnTo>
                      <a:lnTo>
                        <a:pt x="550" y="68"/>
                      </a:lnTo>
                      <a:lnTo>
                        <a:pt x="543" y="68"/>
                      </a:lnTo>
                      <a:lnTo>
                        <a:pt x="537" y="68"/>
                      </a:lnTo>
                      <a:lnTo>
                        <a:pt x="532" y="68"/>
                      </a:lnTo>
                      <a:lnTo>
                        <a:pt x="525" y="68"/>
                      </a:lnTo>
                      <a:lnTo>
                        <a:pt x="518" y="68"/>
                      </a:lnTo>
                      <a:lnTo>
                        <a:pt x="509" y="68"/>
                      </a:lnTo>
                      <a:lnTo>
                        <a:pt x="502" y="68"/>
                      </a:lnTo>
                      <a:lnTo>
                        <a:pt x="494" y="68"/>
                      </a:lnTo>
                      <a:lnTo>
                        <a:pt x="486" y="69"/>
                      </a:lnTo>
                      <a:lnTo>
                        <a:pt x="476" y="69"/>
                      </a:lnTo>
                      <a:lnTo>
                        <a:pt x="468" y="69"/>
                      </a:lnTo>
                      <a:lnTo>
                        <a:pt x="458" y="69"/>
                      </a:lnTo>
                      <a:lnTo>
                        <a:pt x="449" y="71"/>
                      </a:lnTo>
                      <a:lnTo>
                        <a:pt x="437" y="71"/>
                      </a:lnTo>
                      <a:lnTo>
                        <a:pt x="428" y="72"/>
                      </a:lnTo>
                      <a:lnTo>
                        <a:pt x="417" y="74"/>
                      </a:lnTo>
                      <a:lnTo>
                        <a:pt x="404" y="74"/>
                      </a:lnTo>
                      <a:lnTo>
                        <a:pt x="393" y="75"/>
                      </a:lnTo>
                      <a:lnTo>
                        <a:pt x="381" y="76"/>
                      </a:lnTo>
                      <a:lnTo>
                        <a:pt x="368" y="78"/>
                      </a:lnTo>
                      <a:lnTo>
                        <a:pt x="354" y="80"/>
                      </a:lnTo>
                      <a:lnTo>
                        <a:pt x="341" y="82"/>
                      </a:lnTo>
                      <a:lnTo>
                        <a:pt x="327" y="83"/>
                      </a:lnTo>
                      <a:lnTo>
                        <a:pt x="311" y="86"/>
                      </a:lnTo>
                      <a:lnTo>
                        <a:pt x="296" y="87"/>
                      </a:lnTo>
                      <a:lnTo>
                        <a:pt x="281" y="90"/>
                      </a:lnTo>
                      <a:lnTo>
                        <a:pt x="264" y="92"/>
                      </a:lnTo>
                      <a:lnTo>
                        <a:pt x="249" y="94"/>
                      </a:lnTo>
                      <a:lnTo>
                        <a:pt x="231" y="97"/>
                      </a:lnTo>
                      <a:lnTo>
                        <a:pt x="215" y="98"/>
                      </a:lnTo>
                      <a:lnTo>
                        <a:pt x="197" y="101"/>
                      </a:lnTo>
                      <a:lnTo>
                        <a:pt x="179" y="104"/>
                      </a:lnTo>
                      <a:lnTo>
                        <a:pt x="162" y="105"/>
                      </a:lnTo>
                      <a:lnTo>
                        <a:pt x="145" y="108"/>
                      </a:lnTo>
                      <a:lnTo>
                        <a:pt x="130" y="110"/>
                      </a:lnTo>
                      <a:lnTo>
                        <a:pt x="115" y="112"/>
                      </a:lnTo>
                      <a:lnTo>
                        <a:pt x="101" y="114"/>
                      </a:lnTo>
                      <a:lnTo>
                        <a:pt x="89" y="115"/>
                      </a:lnTo>
                      <a:lnTo>
                        <a:pt x="75" y="116"/>
                      </a:lnTo>
                      <a:lnTo>
                        <a:pt x="64" y="118"/>
                      </a:lnTo>
                      <a:lnTo>
                        <a:pt x="53" y="119"/>
                      </a:lnTo>
                      <a:lnTo>
                        <a:pt x="42" y="121"/>
                      </a:lnTo>
                      <a:lnTo>
                        <a:pt x="32" y="121"/>
                      </a:lnTo>
                      <a:lnTo>
                        <a:pt x="24" y="122"/>
                      </a:lnTo>
                      <a:lnTo>
                        <a:pt x="15" y="122"/>
                      </a:lnTo>
                      <a:lnTo>
                        <a:pt x="7" y="122"/>
                      </a:lnTo>
                      <a:lnTo>
                        <a:pt x="0" y="122"/>
                      </a:lnTo>
                      <a:lnTo>
                        <a:pt x="0" y="80"/>
                      </a:lnTo>
                      <a:lnTo>
                        <a:pt x="11" y="80"/>
                      </a:lnTo>
                      <a:lnTo>
                        <a:pt x="22" y="79"/>
                      </a:lnTo>
                      <a:lnTo>
                        <a:pt x="35" y="79"/>
                      </a:lnTo>
                      <a:lnTo>
                        <a:pt x="49" y="78"/>
                      </a:lnTo>
                      <a:lnTo>
                        <a:pt x="62" y="76"/>
                      </a:lnTo>
                      <a:lnTo>
                        <a:pt x="78" y="75"/>
                      </a:lnTo>
                      <a:lnTo>
                        <a:pt x="93" y="74"/>
                      </a:lnTo>
                      <a:lnTo>
                        <a:pt x="109" y="71"/>
                      </a:lnTo>
                      <a:lnTo>
                        <a:pt x="127" y="68"/>
                      </a:lnTo>
                      <a:lnTo>
                        <a:pt x="145" y="65"/>
                      </a:lnTo>
                      <a:lnTo>
                        <a:pt x="165" y="61"/>
                      </a:lnTo>
                      <a:lnTo>
                        <a:pt x="186" y="58"/>
                      </a:lnTo>
                      <a:lnTo>
                        <a:pt x="206" y="54"/>
                      </a:lnTo>
                      <a:lnTo>
                        <a:pt x="227" y="49"/>
                      </a:lnTo>
                      <a:lnTo>
                        <a:pt x="251" y="44"/>
                      </a:lnTo>
                      <a:lnTo>
                        <a:pt x="274" y="39"/>
                      </a:lnTo>
                      <a:lnTo>
                        <a:pt x="296" y="33"/>
                      </a:lnTo>
                      <a:lnTo>
                        <a:pt x="318" y="28"/>
                      </a:lnTo>
                      <a:lnTo>
                        <a:pt x="339" y="24"/>
                      </a:lnTo>
                      <a:lnTo>
                        <a:pt x="360" y="20"/>
                      </a:lnTo>
                      <a:lnTo>
                        <a:pt x="378" y="15"/>
                      </a:lnTo>
                      <a:lnTo>
                        <a:pt x="396" y="13"/>
                      </a:lnTo>
                      <a:lnTo>
                        <a:pt x="411" y="10"/>
                      </a:lnTo>
                      <a:lnTo>
                        <a:pt x="426" y="7"/>
                      </a:lnTo>
                      <a:lnTo>
                        <a:pt x="440" y="4"/>
                      </a:lnTo>
                      <a:lnTo>
                        <a:pt x="454" y="3"/>
                      </a:lnTo>
                      <a:lnTo>
                        <a:pt x="465" y="2"/>
                      </a:lnTo>
                      <a:lnTo>
                        <a:pt x="476" y="2"/>
                      </a:lnTo>
                      <a:lnTo>
                        <a:pt x="486" y="0"/>
                      </a:lnTo>
                      <a:lnTo>
                        <a:pt x="494" y="0"/>
                      </a:lnTo>
                      <a:lnTo>
                        <a:pt x="501" y="0"/>
                      </a:lnTo>
                      <a:lnTo>
                        <a:pt x="508" y="2"/>
                      </a:lnTo>
                      <a:lnTo>
                        <a:pt x="508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/>
              </p:nvSpPr>
              <p:spPr bwMode="auto">
                <a:xfrm>
                  <a:off x="3725863" y="330200"/>
                  <a:ext cx="74612" cy="260350"/>
                </a:xfrm>
                <a:custGeom>
                  <a:avLst/>
                  <a:gdLst>
                    <a:gd name="T0" fmla="*/ 5 w 92"/>
                    <a:gd name="T1" fmla="*/ 2 h 328"/>
                    <a:gd name="T2" fmla="*/ 9 w 92"/>
                    <a:gd name="T3" fmla="*/ 0 h 328"/>
                    <a:gd name="T4" fmla="*/ 19 w 92"/>
                    <a:gd name="T5" fmla="*/ 0 h 328"/>
                    <a:gd name="T6" fmla="*/ 36 w 92"/>
                    <a:gd name="T7" fmla="*/ 0 h 328"/>
                    <a:gd name="T8" fmla="*/ 56 w 92"/>
                    <a:gd name="T9" fmla="*/ 4 h 328"/>
                    <a:gd name="T10" fmla="*/ 72 w 92"/>
                    <a:gd name="T11" fmla="*/ 27 h 328"/>
                    <a:gd name="T12" fmla="*/ 77 w 92"/>
                    <a:gd name="T13" fmla="*/ 63 h 328"/>
                    <a:gd name="T14" fmla="*/ 81 w 92"/>
                    <a:gd name="T15" fmla="*/ 96 h 328"/>
                    <a:gd name="T16" fmla="*/ 84 w 92"/>
                    <a:gd name="T17" fmla="*/ 128 h 328"/>
                    <a:gd name="T18" fmla="*/ 87 w 92"/>
                    <a:gd name="T19" fmla="*/ 157 h 328"/>
                    <a:gd name="T20" fmla="*/ 90 w 92"/>
                    <a:gd name="T21" fmla="*/ 182 h 328"/>
                    <a:gd name="T22" fmla="*/ 91 w 92"/>
                    <a:gd name="T23" fmla="*/ 206 h 328"/>
                    <a:gd name="T24" fmla="*/ 92 w 92"/>
                    <a:gd name="T25" fmla="*/ 227 h 328"/>
                    <a:gd name="T26" fmla="*/ 92 w 92"/>
                    <a:gd name="T27" fmla="*/ 247 h 328"/>
                    <a:gd name="T28" fmla="*/ 91 w 92"/>
                    <a:gd name="T29" fmla="*/ 265 h 328"/>
                    <a:gd name="T30" fmla="*/ 91 w 92"/>
                    <a:gd name="T31" fmla="*/ 280 h 328"/>
                    <a:gd name="T32" fmla="*/ 90 w 92"/>
                    <a:gd name="T33" fmla="*/ 294 h 328"/>
                    <a:gd name="T34" fmla="*/ 88 w 92"/>
                    <a:gd name="T35" fmla="*/ 305 h 328"/>
                    <a:gd name="T36" fmla="*/ 88 w 92"/>
                    <a:gd name="T37" fmla="*/ 313 h 328"/>
                    <a:gd name="T38" fmla="*/ 87 w 92"/>
                    <a:gd name="T39" fmla="*/ 320 h 328"/>
                    <a:gd name="T40" fmla="*/ 85 w 92"/>
                    <a:gd name="T41" fmla="*/ 323 h 328"/>
                    <a:gd name="T42" fmla="*/ 83 w 92"/>
                    <a:gd name="T43" fmla="*/ 325 h 328"/>
                    <a:gd name="T44" fmla="*/ 79 w 92"/>
                    <a:gd name="T45" fmla="*/ 327 h 328"/>
                    <a:gd name="T46" fmla="*/ 74 w 92"/>
                    <a:gd name="T47" fmla="*/ 327 h 328"/>
                    <a:gd name="T48" fmla="*/ 70 w 92"/>
                    <a:gd name="T49" fmla="*/ 325 h 328"/>
                    <a:gd name="T50" fmla="*/ 67 w 92"/>
                    <a:gd name="T51" fmla="*/ 323 h 328"/>
                    <a:gd name="T52" fmla="*/ 66 w 92"/>
                    <a:gd name="T53" fmla="*/ 319 h 328"/>
                    <a:gd name="T54" fmla="*/ 65 w 92"/>
                    <a:gd name="T55" fmla="*/ 312 h 328"/>
                    <a:gd name="T56" fmla="*/ 62 w 92"/>
                    <a:gd name="T57" fmla="*/ 303 h 328"/>
                    <a:gd name="T58" fmla="*/ 59 w 92"/>
                    <a:gd name="T59" fmla="*/ 291 h 328"/>
                    <a:gd name="T60" fmla="*/ 56 w 92"/>
                    <a:gd name="T61" fmla="*/ 277 h 328"/>
                    <a:gd name="T62" fmla="*/ 54 w 92"/>
                    <a:gd name="T63" fmla="*/ 260 h 328"/>
                    <a:gd name="T64" fmla="*/ 51 w 92"/>
                    <a:gd name="T65" fmla="*/ 242 h 328"/>
                    <a:gd name="T66" fmla="*/ 47 w 92"/>
                    <a:gd name="T67" fmla="*/ 212 h 328"/>
                    <a:gd name="T68" fmla="*/ 40 w 92"/>
                    <a:gd name="T69" fmla="*/ 172 h 328"/>
                    <a:gd name="T70" fmla="*/ 30 w 92"/>
                    <a:gd name="T71" fmla="*/ 133 h 328"/>
                    <a:gd name="T72" fmla="*/ 20 w 92"/>
                    <a:gd name="T73" fmla="*/ 96 h 328"/>
                    <a:gd name="T74" fmla="*/ 12 w 92"/>
                    <a:gd name="T75" fmla="*/ 69 h 328"/>
                    <a:gd name="T76" fmla="*/ 8 w 92"/>
                    <a:gd name="T77" fmla="*/ 54 h 328"/>
                    <a:gd name="T78" fmla="*/ 4 w 92"/>
                    <a:gd name="T79" fmla="*/ 40 h 328"/>
                    <a:gd name="T80" fmla="*/ 1 w 92"/>
                    <a:gd name="T81" fmla="*/ 29 h 328"/>
                    <a:gd name="T82" fmla="*/ 0 w 92"/>
                    <a:gd name="T83" fmla="*/ 20 h 328"/>
                    <a:gd name="T84" fmla="*/ 0 w 92"/>
                    <a:gd name="T85" fmla="*/ 13 h 328"/>
                    <a:gd name="T86" fmla="*/ 1 w 92"/>
                    <a:gd name="T87" fmla="*/ 7 h 328"/>
                    <a:gd name="T88" fmla="*/ 2 w 92"/>
                    <a:gd name="T89" fmla="*/ 4 h 328"/>
                    <a:gd name="T90" fmla="*/ 4 w 92"/>
                    <a:gd name="T91" fmla="*/ 3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" h="328">
                      <a:moveTo>
                        <a:pt x="4" y="3"/>
                      </a:moveTo>
                      <a:lnTo>
                        <a:pt x="5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5" y="2"/>
                      </a:lnTo>
                      <a:lnTo>
                        <a:pt x="56" y="4"/>
                      </a:lnTo>
                      <a:lnTo>
                        <a:pt x="69" y="7"/>
                      </a:lnTo>
                      <a:lnTo>
                        <a:pt x="72" y="27"/>
                      </a:lnTo>
                      <a:lnTo>
                        <a:pt x="74" y="45"/>
                      </a:lnTo>
                      <a:lnTo>
                        <a:pt x="77" y="63"/>
                      </a:lnTo>
                      <a:lnTo>
                        <a:pt x="79" y="81"/>
                      </a:lnTo>
                      <a:lnTo>
                        <a:pt x="81" y="96"/>
                      </a:lnTo>
                      <a:lnTo>
                        <a:pt x="83" y="112"/>
                      </a:lnTo>
                      <a:lnTo>
                        <a:pt x="84" y="128"/>
                      </a:lnTo>
                      <a:lnTo>
                        <a:pt x="85" y="143"/>
                      </a:lnTo>
                      <a:lnTo>
                        <a:pt x="87" y="157"/>
                      </a:lnTo>
                      <a:lnTo>
                        <a:pt x="88" y="169"/>
                      </a:lnTo>
                      <a:lnTo>
                        <a:pt x="90" y="182"/>
                      </a:lnTo>
                      <a:lnTo>
                        <a:pt x="91" y="194"/>
                      </a:lnTo>
                      <a:lnTo>
                        <a:pt x="91" y="206"/>
                      </a:lnTo>
                      <a:lnTo>
                        <a:pt x="91" y="216"/>
                      </a:lnTo>
                      <a:lnTo>
                        <a:pt x="92" y="227"/>
                      </a:lnTo>
                      <a:lnTo>
                        <a:pt x="92" y="237"/>
                      </a:lnTo>
                      <a:lnTo>
                        <a:pt x="92" y="247"/>
                      </a:lnTo>
                      <a:lnTo>
                        <a:pt x="92" y="256"/>
                      </a:lnTo>
                      <a:lnTo>
                        <a:pt x="91" y="265"/>
                      </a:lnTo>
                      <a:lnTo>
                        <a:pt x="91" y="273"/>
                      </a:lnTo>
                      <a:lnTo>
                        <a:pt x="91" y="280"/>
                      </a:lnTo>
                      <a:lnTo>
                        <a:pt x="91" y="287"/>
                      </a:lnTo>
                      <a:lnTo>
                        <a:pt x="90" y="294"/>
                      </a:lnTo>
                      <a:lnTo>
                        <a:pt x="90" y="299"/>
                      </a:lnTo>
                      <a:lnTo>
                        <a:pt x="88" y="305"/>
                      </a:lnTo>
                      <a:lnTo>
                        <a:pt x="88" y="309"/>
                      </a:lnTo>
                      <a:lnTo>
                        <a:pt x="88" y="313"/>
                      </a:lnTo>
                      <a:lnTo>
                        <a:pt x="87" y="317"/>
                      </a:lnTo>
                      <a:lnTo>
                        <a:pt x="87" y="320"/>
                      </a:lnTo>
                      <a:lnTo>
                        <a:pt x="85" y="321"/>
                      </a:lnTo>
                      <a:lnTo>
                        <a:pt x="85" y="323"/>
                      </a:lnTo>
                      <a:lnTo>
                        <a:pt x="84" y="324"/>
                      </a:lnTo>
                      <a:lnTo>
                        <a:pt x="83" y="325"/>
                      </a:lnTo>
                      <a:lnTo>
                        <a:pt x="81" y="327"/>
                      </a:lnTo>
                      <a:lnTo>
                        <a:pt x="79" y="327"/>
                      </a:lnTo>
                      <a:lnTo>
                        <a:pt x="77" y="328"/>
                      </a:lnTo>
                      <a:lnTo>
                        <a:pt x="74" y="327"/>
                      </a:lnTo>
                      <a:lnTo>
                        <a:pt x="72" y="327"/>
                      </a:lnTo>
                      <a:lnTo>
                        <a:pt x="70" y="325"/>
                      </a:lnTo>
                      <a:lnTo>
                        <a:pt x="69" y="324"/>
                      </a:lnTo>
                      <a:lnTo>
                        <a:pt x="67" y="323"/>
                      </a:lnTo>
                      <a:lnTo>
                        <a:pt x="67" y="321"/>
                      </a:lnTo>
                      <a:lnTo>
                        <a:pt x="66" y="319"/>
                      </a:lnTo>
                      <a:lnTo>
                        <a:pt x="65" y="316"/>
                      </a:lnTo>
                      <a:lnTo>
                        <a:pt x="65" y="312"/>
                      </a:lnTo>
                      <a:lnTo>
                        <a:pt x="63" y="307"/>
                      </a:lnTo>
                      <a:lnTo>
                        <a:pt x="62" y="303"/>
                      </a:lnTo>
                      <a:lnTo>
                        <a:pt x="61" y="298"/>
                      </a:lnTo>
                      <a:lnTo>
                        <a:pt x="59" y="291"/>
                      </a:lnTo>
                      <a:lnTo>
                        <a:pt x="58" y="284"/>
                      </a:lnTo>
                      <a:lnTo>
                        <a:pt x="56" y="277"/>
                      </a:lnTo>
                      <a:lnTo>
                        <a:pt x="55" y="269"/>
                      </a:lnTo>
                      <a:lnTo>
                        <a:pt x="54" y="260"/>
                      </a:lnTo>
                      <a:lnTo>
                        <a:pt x="52" y="252"/>
                      </a:lnTo>
                      <a:lnTo>
                        <a:pt x="51" y="242"/>
                      </a:lnTo>
                      <a:lnTo>
                        <a:pt x="49" y="233"/>
                      </a:lnTo>
                      <a:lnTo>
                        <a:pt x="47" y="212"/>
                      </a:lnTo>
                      <a:lnTo>
                        <a:pt x="43" y="191"/>
                      </a:lnTo>
                      <a:lnTo>
                        <a:pt x="40" y="172"/>
                      </a:lnTo>
                      <a:lnTo>
                        <a:pt x="36" y="152"/>
                      </a:lnTo>
                      <a:lnTo>
                        <a:pt x="30" y="133"/>
                      </a:lnTo>
                      <a:lnTo>
                        <a:pt x="26" y="114"/>
                      </a:lnTo>
                      <a:lnTo>
                        <a:pt x="20" y="96"/>
                      </a:lnTo>
                      <a:lnTo>
                        <a:pt x="15" y="78"/>
                      </a:lnTo>
                      <a:lnTo>
                        <a:pt x="12" y="69"/>
                      </a:lnTo>
                      <a:lnTo>
                        <a:pt x="9" y="61"/>
                      </a:lnTo>
                      <a:lnTo>
                        <a:pt x="8" y="54"/>
                      </a:lnTo>
                      <a:lnTo>
                        <a:pt x="5" y="47"/>
                      </a:lnTo>
                      <a:lnTo>
                        <a:pt x="4" y="40"/>
                      </a:lnTo>
                      <a:lnTo>
                        <a:pt x="2" y="35"/>
                      </a:lnTo>
                      <a:lnTo>
                        <a:pt x="1" y="29"/>
                      </a:lnTo>
                      <a:lnTo>
                        <a:pt x="1" y="25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1" y="7"/>
                      </a:lnTo>
                      <a:lnTo>
                        <a:pt x="1" y="6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>
              <a:off x="3979555" y="4049375"/>
              <a:ext cx="507365" cy="509905"/>
              <a:chOff x="2738715" y="3482791"/>
              <a:chExt cx="507365" cy="509905"/>
            </a:xfrm>
          </p:grpSpPr>
          <p:pic>
            <p:nvPicPr>
              <p:cNvPr id="61" name="图片 60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8715" y="3482791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2" name="组合 61"/>
              <p:cNvGrpSpPr/>
              <p:nvPr/>
            </p:nvGrpSpPr>
            <p:grpSpPr>
              <a:xfrm>
                <a:off x="2839577" y="3582435"/>
                <a:ext cx="305640" cy="296401"/>
                <a:chOff x="3503613" y="-103187"/>
                <a:chExt cx="682624" cy="661988"/>
              </a:xfrm>
              <a:solidFill>
                <a:srgbClr val="FF0000"/>
              </a:solidFill>
            </p:grpSpPr>
            <p:sp>
              <p:nvSpPr>
                <p:cNvPr id="63" name="Freeform 37"/>
                <p:cNvSpPr/>
                <p:nvPr/>
              </p:nvSpPr>
              <p:spPr bwMode="auto">
                <a:xfrm>
                  <a:off x="3708400" y="-103187"/>
                  <a:ext cx="349250" cy="163513"/>
                </a:xfrm>
                <a:custGeom>
                  <a:avLst/>
                  <a:gdLst>
                    <a:gd name="T0" fmla="*/ 353 w 440"/>
                    <a:gd name="T1" fmla="*/ 19 h 205"/>
                    <a:gd name="T2" fmla="*/ 353 w 440"/>
                    <a:gd name="T3" fmla="*/ 10 h 205"/>
                    <a:gd name="T4" fmla="*/ 356 w 440"/>
                    <a:gd name="T5" fmla="*/ 4 h 205"/>
                    <a:gd name="T6" fmla="*/ 361 w 440"/>
                    <a:gd name="T7" fmla="*/ 1 h 205"/>
                    <a:gd name="T8" fmla="*/ 370 w 440"/>
                    <a:gd name="T9" fmla="*/ 1 h 205"/>
                    <a:gd name="T10" fmla="*/ 378 w 440"/>
                    <a:gd name="T11" fmla="*/ 4 h 205"/>
                    <a:gd name="T12" fmla="*/ 389 w 440"/>
                    <a:gd name="T13" fmla="*/ 10 h 205"/>
                    <a:gd name="T14" fmla="*/ 404 w 440"/>
                    <a:gd name="T15" fmla="*/ 19 h 205"/>
                    <a:gd name="T16" fmla="*/ 415 w 440"/>
                    <a:gd name="T17" fmla="*/ 29 h 205"/>
                    <a:gd name="T18" fmla="*/ 426 w 440"/>
                    <a:gd name="T19" fmla="*/ 40 h 205"/>
                    <a:gd name="T20" fmla="*/ 435 w 440"/>
                    <a:gd name="T21" fmla="*/ 54 h 205"/>
                    <a:gd name="T22" fmla="*/ 439 w 440"/>
                    <a:gd name="T23" fmla="*/ 65 h 205"/>
                    <a:gd name="T24" fmla="*/ 439 w 440"/>
                    <a:gd name="T25" fmla="*/ 76 h 205"/>
                    <a:gd name="T26" fmla="*/ 436 w 440"/>
                    <a:gd name="T27" fmla="*/ 80 h 205"/>
                    <a:gd name="T28" fmla="*/ 431 w 440"/>
                    <a:gd name="T29" fmla="*/ 86 h 205"/>
                    <a:gd name="T30" fmla="*/ 422 w 440"/>
                    <a:gd name="T31" fmla="*/ 91 h 205"/>
                    <a:gd name="T32" fmla="*/ 410 w 440"/>
                    <a:gd name="T33" fmla="*/ 98 h 205"/>
                    <a:gd name="T34" fmla="*/ 396 w 440"/>
                    <a:gd name="T35" fmla="*/ 104 h 205"/>
                    <a:gd name="T36" fmla="*/ 379 w 440"/>
                    <a:gd name="T37" fmla="*/ 111 h 205"/>
                    <a:gd name="T38" fmla="*/ 360 w 440"/>
                    <a:gd name="T39" fmla="*/ 118 h 205"/>
                    <a:gd name="T40" fmla="*/ 339 w 440"/>
                    <a:gd name="T41" fmla="*/ 126 h 205"/>
                    <a:gd name="T42" fmla="*/ 311 w 440"/>
                    <a:gd name="T43" fmla="*/ 134 h 205"/>
                    <a:gd name="T44" fmla="*/ 281 w 440"/>
                    <a:gd name="T45" fmla="*/ 142 h 205"/>
                    <a:gd name="T46" fmla="*/ 245 w 440"/>
                    <a:gd name="T47" fmla="*/ 151 h 205"/>
                    <a:gd name="T48" fmla="*/ 206 w 440"/>
                    <a:gd name="T49" fmla="*/ 160 h 205"/>
                    <a:gd name="T50" fmla="*/ 161 w 440"/>
                    <a:gd name="T51" fmla="*/ 170 h 205"/>
                    <a:gd name="T52" fmla="*/ 112 w 440"/>
                    <a:gd name="T53" fmla="*/ 181 h 205"/>
                    <a:gd name="T54" fmla="*/ 58 w 440"/>
                    <a:gd name="T55" fmla="*/ 192 h 205"/>
                    <a:gd name="T56" fmla="*/ 0 w 440"/>
                    <a:gd name="T57" fmla="*/ 205 h 205"/>
                    <a:gd name="T58" fmla="*/ 24 w 440"/>
                    <a:gd name="T59" fmla="*/ 166 h 205"/>
                    <a:gd name="T60" fmla="*/ 68 w 440"/>
                    <a:gd name="T61" fmla="*/ 155 h 205"/>
                    <a:gd name="T62" fmla="*/ 109 w 440"/>
                    <a:gd name="T63" fmla="*/ 144 h 205"/>
                    <a:gd name="T64" fmla="*/ 147 w 440"/>
                    <a:gd name="T65" fmla="*/ 133 h 205"/>
                    <a:gd name="T66" fmla="*/ 181 w 440"/>
                    <a:gd name="T67" fmla="*/ 123 h 205"/>
                    <a:gd name="T68" fmla="*/ 213 w 440"/>
                    <a:gd name="T69" fmla="*/ 112 h 205"/>
                    <a:gd name="T70" fmla="*/ 241 w 440"/>
                    <a:gd name="T71" fmla="*/ 101 h 205"/>
                    <a:gd name="T72" fmla="*/ 266 w 440"/>
                    <a:gd name="T73" fmla="*/ 90 h 205"/>
                    <a:gd name="T74" fmla="*/ 287 w 440"/>
                    <a:gd name="T75" fmla="*/ 79 h 205"/>
                    <a:gd name="T76" fmla="*/ 305 w 440"/>
                    <a:gd name="T77" fmla="*/ 70 h 205"/>
                    <a:gd name="T78" fmla="*/ 320 w 440"/>
                    <a:gd name="T79" fmla="*/ 62 h 205"/>
                    <a:gd name="T80" fmla="*/ 332 w 440"/>
                    <a:gd name="T81" fmla="*/ 54 h 205"/>
                    <a:gd name="T82" fmla="*/ 342 w 440"/>
                    <a:gd name="T83" fmla="*/ 47 h 205"/>
                    <a:gd name="T84" fmla="*/ 349 w 440"/>
                    <a:gd name="T85" fmla="*/ 40 h 205"/>
                    <a:gd name="T86" fmla="*/ 353 w 440"/>
                    <a:gd name="T87" fmla="*/ 33 h 205"/>
                    <a:gd name="T88" fmla="*/ 354 w 440"/>
                    <a:gd name="T89" fmla="*/ 28 h 205"/>
                    <a:gd name="T90" fmla="*/ 354 w 440"/>
                    <a:gd name="T91" fmla="*/ 26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40" h="205">
                      <a:moveTo>
                        <a:pt x="354" y="26"/>
                      </a:moveTo>
                      <a:lnTo>
                        <a:pt x="353" y="19"/>
                      </a:lnTo>
                      <a:lnTo>
                        <a:pt x="353" y="15"/>
                      </a:lnTo>
                      <a:lnTo>
                        <a:pt x="353" y="10"/>
                      </a:lnTo>
                      <a:lnTo>
                        <a:pt x="354" y="7"/>
                      </a:lnTo>
                      <a:lnTo>
                        <a:pt x="356" y="4"/>
                      </a:lnTo>
                      <a:lnTo>
                        <a:pt x="359" y="3"/>
                      </a:lnTo>
                      <a:lnTo>
                        <a:pt x="361" y="1"/>
                      </a:lnTo>
                      <a:lnTo>
                        <a:pt x="365" y="0"/>
                      </a:lnTo>
                      <a:lnTo>
                        <a:pt x="370" y="1"/>
                      </a:lnTo>
                      <a:lnTo>
                        <a:pt x="372" y="3"/>
                      </a:lnTo>
                      <a:lnTo>
                        <a:pt x="378" y="4"/>
                      </a:lnTo>
                      <a:lnTo>
                        <a:pt x="383" y="7"/>
                      </a:lnTo>
                      <a:lnTo>
                        <a:pt x="389" y="10"/>
                      </a:lnTo>
                      <a:lnTo>
                        <a:pt x="396" y="15"/>
                      </a:lnTo>
                      <a:lnTo>
                        <a:pt x="404" y="19"/>
                      </a:lnTo>
                      <a:lnTo>
                        <a:pt x="413" y="26"/>
                      </a:lnTo>
                      <a:lnTo>
                        <a:pt x="415" y="29"/>
                      </a:lnTo>
                      <a:lnTo>
                        <a:pt x="419" y="33"/>
                      </a:lnTo>
                      <a:lnTo>
                        <a:pt x="426" y="40"/>
                      </a:lnTo>
                      <a:lnTo>
                        <a:pt x="432" y="47"/>
                      </a:lnTo>
                      <a:lnTo>
                        <a:pt x="435" y="54"/>
                      </a:lnTo>
                      <a:lnTo>
                        <a:pt x="437" y="59"/>
                      </a:lnTo>
                      <a:lnTo>
                        <a:pt x="439" y="65"/>
                      </a:lnTo>
                      <a:lnTo>
                        <a:pt x="440" y="70"/>
                      </a:lnTo>
                      <a:lnTo>
                        <a:pt x="439" y="76"/>
                      </a:lnTo>
                      <a:lnTo>
                        <a:pt x="437" y="79"/>
                      </a:lnTo>
                      <a:lnTo>
                        <a:pt x="436" y="80"/>
                      </a:lnTo>
                      <a:lnTo>
                        <a:pt x="433" y="83"/>
                      </a:lnTo>
                      <a:lnTo>
                        <a:pt x="431" y="86"/>
                      </a:lnTo>
                      <a:lnTo>
                        <a:pt x="426" y="88"/>
                      </a:lnTo>
                      <a:lnTo>
                        <a:pt x="422" y="91"/>
                      </a:lnTo>
                      <a:lnTo>
                        <a:pt x="417" y="94"/>
                      </a:lnTo>
                      <a:lnTo>
                        <a:pt x="410" y="98"/>
                      </a:lnTo>
                      <a:lnTo>
                        <a:pt x="404" y="101"/>
                      </a:lnTo>
                      <a:lnTo>
                        <a:pt x="396" y="104"/>
                      </a:lnTo>
                      <a:lnTo>
                        <a:pt x="389" y="108"/>
                      </a:lnTo>
                      <a:lnTo>
                        <a:pt x="379" y="111"/>
                      </a:lnTo>
                      <a:lnTo>
                        <a:pt x="371" y="115"/>
                      </a:lnTo>
                      <a:lnTo>
                        <a:pt x="360" y="118"/>
                      </a:lnTo>
                      <a:lnTo>
                        <a:pt x="350" y="122"/>
                      </a:lnTo>
                      <a:lnTo>
                        <a:pt x="339" y="126"/>
                      </a:lnTo>
                      <a:lnTo>
                        <a:pt x="325" y="130"/>
                      </a:lnTo>
                      <a:lnTo>
                        <a:pt x="311" y="134"/>
                      </a:lnTo>
                      <a:lnTo>
                        <a:pt x="298" y="138"/>
                      </a:lnTo>
                      <a:lnTo>
                        <a:pt x="281" y="142"/>
                      </a:lnTo>
                      <a:lnTo>
                        <a:pt x="264" y="147"/>
                      </a:lnTo>
                      <a:lnTo>
                        <a:pt x="245" y="151"/>
                      </a:lnTo>
                      <a:lnTo>
                        <a:pt x="226" y="156"/>
                      </a:lnTo>
                      <a:lnTo>
                        <a:pt x="206" y="160"/>
                      </a:lnTo>
                      <a:lnTo>
                        <a:pt x="184" y="166"/>
                      </a:lnTo>
                      <a:lnTo>
                        <a:pt x="161" y="170"/>
                      </a:lnTo>
                      <a:lnTo>
                        <a:pt x="137" y="176"/>
                      </a:lnTo>
                      <a:lnTo>
                        <a:pt x="112" y="181"/>
                      </a:lnTo>
                      <a:lnTo>
                        <a:pt x="86" y="187"/>
                      </a:lnTo>
                      <a:lnTo>
                        <a:pt x="58" y="192"/>
                      </a:lnTo>
                      <a:lnTo>
                        <a:pt x="31" y="199"/>
                      </a:lnTo>
                      <a:lnTo>
                        <a:pt x="0" y="205"/>
                      </a:lnTo>
                      <a:lnTo>
                        <a:pt x="0" y="172"/>
                      </a:lnTo>
                      <a:lnTo>
                        <a:pt x="24" y="166"/>
                      </a:lnTo>
                      <a:lnTo>
                        <a:pt x="46" y="160"/>
                      </a:lnTo>
                      <a:lnTo>
                        <a:pt x="68" y="155"/>
                      </a:lnTo>
                      <a:lnTo>
                        <a:pt x="89" y="149"/>
                      </a:lnTo>
                      <a:lnTo>
                        <a:pt x="109" y="144"/>
                      </a:lnTo>
                      <a:lnTo>
                        <a:pt x="129" y="138"/>
                      </a:lnTo>
                      <a:lnTo>
                        <a:pt x="147" y="133"/>
                      </a:lnTo>
                      <a:lnTo>
                        <a:pt x="165" y="127"/>
                      </a:lnTo>
                      <a:lnTo>
                        <a:pt x="181" y="123"/>
                      </a:lnTo>
                      <a:lnTo>
                        <a:pt x="198" y="118"/>
                      </a:lnTo>
                      <a:lnTo>
                        <a:pt x="213" y="112"/>
                      </a:lnTo>
                      <a:lnTo>
                        <a:pt x="227" y="106"/>
                      </a:lnTo>
                      <a:lnTo>
                        <a:pt x="241" y="101"/>
                      </a:lnTo>
                      <a:lnTo>
                        <a:pt x="255" y="95"/>
                      </a:lnTo>
                      <a:lnTo>
                        <a:pt x="266" y="90"/>
                      </a:lnTo>
                      <a:lnTo>
                        <a:pt x="277" y="84"/>
                      </a:lnTo>
                      <a:lnTo>
                        <a:pt x="287" y="79"/>
                      </a:lnTo>
                      <a:lnTo>
                        <a:pt x="296" y="75"/>
                      </a:lnTo>
                      <a:lnTo>
                        <a:pt x="305" y="70"/>
                      </a:lnTo>
                      <a:lnTo>
                        <a:pt x="313" y="66"/>
                      </a:lnTo>
                      <a:lnTo>
                        <a:pt x="320" y="62"/>
                      </a:lnTo>
                      <a:lnTo>
                        <a:pt x="327" y="58"/>
                      </a:lnTo>
                      <a:lnTo>
                        <a:pt x="332" y="54"/>
                      </a:lnTo>
                      <a:lnTo>
                        <a:pt x="338" y="50"/>
                      </a:lnTo>
                      <a:lnTo>
                        <a:pt x="342" y="47"/>
                      </a:lnTo>
                      <a:lnTo>
                        <a:pt x="346" y="43"/>
                      </a:lnTo>
                      <a:lnTo>
                        <a:pt x="349" y="40"/>
                      </a:lnTo>
                      <a:lnTo>
                        <a:pt x="352" y="36"/>
                      </a:lnTo>
                      <a:lnTo>
                        <a:pt x="353" y="33"/>
                      </a:lnTo>
                      <a:lnTo>
                        <a:pt x="354" y="30"/>
                      </a:lnTo>
                      <a:lnTo>
                        <a:pt x="354" y="28"/>
                      </a:lnTo>
                      <a:lnTo>
                        <a:pt x="354" y="26"/>
                      </a:lnTo>
                      <a:lnTo>
                        <a:pt x="354" y="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38"/>
                <p:cNvSpPr/>
                <p:nvPr/>
              </p:nvSpPr>
              <p:spPr bwMode="auto">
                <a:xfrm>
                  <a:off x="3503613" y="14288"/>
                  <a:ext cx="239712" cy="544513"/>
                </a:xfrm>
                <a:custGeom>
                  <a:avLst/>
                  <a:gdLst>
                    <a:gd name="T0" fmla="*/ 0 w 303"/>
                    <a:gd name="T1" fmla="*/ 682 h 686"/>
                    <a:gd name="T2" fmla="*/ 2 w 303"/>
                    <a:gd name="T3" fmla="*/ 674 h 686"/>
                    <a:gd name="T4" fmla="*/ 11 w 303"/>
                    <a:gd name="T5" fmla="*/ 661 h 686"/>
                    <a:gd name="T6" fmla="*/ 23 w 303"/>
                    <a:gd name="T7" fmla="*/ 643 h 686"/>
                    <a:gd name="T8" fmla="*/ 40 w 303"/>
                    <a:gd name="T9" fmla="*/ 622 h 686"/>
                    <a:gd name="T10" fmla="*/ 67 w 303"/>
                    <a:gd name="T11" fmla="*/ 588 h 686"/>
                    <a:gd name="T12" fmla="*/ 106 w 303"/>
                    <a:gd name="T13" fmla="*/ 534 h 686"/>
                    <a:gd name="T14" fmla="*/ 139 w 303"/>
                    <a:gd name="T15" fmla="*/ 476 h 686"/>
                    <a:gd name="T16" fmla="*/ 166 w 303"/>
                    <a:gd name="T17" fmla="*/ 418 h 686"/>
                    <a:gd name="T18" fmla="*/ 185 w 303"/>
                    <a:gd name="T19" fmla="*/ 366 h 686"/>
                    <a:gd name="T20" fmla="*/ 200 w 303"/>
                    <a:gd name="T21" fmla="*/ 317 h 686"/>
                    <a:gd name="T22" fmla="*/ 211 w 303"/>
                    <a:gd name="T23" fmla="*/ 265 h 686"/>
                    <a:gd name="T24" fmla="*/ 221 w 303"/>
                    <a:gd name="T25" fmla="*/ 202 h 686"/>
                    <a:gd name="T26" fmla="*/ 228 w 303"/>
                    <a:gd name="T27" fmla="*/ 142 h 686"/>
                    <a:gd name="T28" fmla="*/ 229 w 303"/>
                    <a:gd name="T29" fmla="*/ 109 h 686"/>
                    <a:gd name="T30" fmla="*/ 229 w 303"/>
                    <a:gd name="T31" fmla="*/ 80 h 686"/>
                    <a:gd name="T32" fmla="*/ 228 w 303"/>
                    <a:gd name="T33" fmla="*/ 58 h 686"/>
                    <a:gd name="T34" fmla="*/ 227 w 303"/>
                    <a:gd name="T35" fmla="*/ 38 h 686"/>
                    <a:gd name="T36" fmla="*/ 222 w 303"/>
                    <a:gd name="T37" fmla="*/ 25 h 686"/>
                    <a:gd name="T38" fmla="*/ 218 w 303"/>
                    <a:gd name="T39" fmla="*/ 9 h 686"/>
                    <a:gd name="T40" fmla="*/ 220 w 303"/>
                    <a:gd name="T41" fmla="*/ 1 h 686"/>
                    <a:gd name="T42" fmla="*/ 229 w 303"/>
                    <a:gd name="T43" fmla="*/ 0 h 686"/>
                    <a:gd name="T44" fmla="*/ 243 w 303"/>
                    <a:gd name="T45" fmla="*/ 2 h 686"/>
                    <a:gd name="T46" fmla="*/ 263 w 303"/>
                    <a:gd name="T47" fmla="*/ 7 h 686"/>
                    <a:gd name="T48" fmla="*/ 282 w 303"/>
                    <a:gd name="T49" fmla="*/ 12 h 686"/>
                    <a:gd name="T50" fmla="*/ 293 w 303"/>
                    <a:gd name="T51" fmla="*/ 19 h 686"/>
                    <a:gd name="T52" fmla="*/ 300 w 303"/>
                    <a:gd name="T53" fmla="*/ 25 h 686"/>
                    <a:gd name="T54" fmla="*/ 303 w 303"/>
                    <a:gd name="T55" fmla="*/ 40 h 686"/>
                    <a:gd name="T56" fmla="*/ 301 w 303"/>
                    <a:gd name="T57" fmla="*/ 63 h 686"/>
                    <a:gd name="T58" fmla="*/ 299 w 303"/>
                    <a:gd name="T59" fmla="*/ 96 h 686"/>
                    <a:gd name="T60" fmla="*/ 292 w 303"/>
                    <a:gd name="T61" fmla="*/ 137 h 686"/>
                    <a:gd name="T62" fmla="*/ 286 w 303"/>
                    <a:gd name="T63" fmla="*/ 181 h 686"/>
                    <a:gd name="T64" fmla="*/ 281 w 303"/>
                    <a:gd name="T65" fmla="*/ 229 h 686"/>
                    <a:gd name="T66" fmla="*/ 270 w 303"/>
                    <a:gd name="T67" fmla="*/ 283 h 686"/>
                    <a:gd name="T68" fmla="*/ 254 w 303"/>
                    <a:gd name="T69" fmla="*/ 343 h 686"/>
                    <a:gd name="T70" fmla="*/ 231 w 303"/>
                    <a:gd name="T71" fmla="*/ 405 h 686"/>
                    <a:gd name="T72" fmla="*/ 199 w 303"/>
                    <a:gd name="T73" fmla="*/ 470 h 686"/>
                    <a:gd name="T74" fmla="*/ 157 w 303"/>
                    <a:gd name="T75" fmla="*/ 535 h 686"/>
                    <a:gd name="T76" fmla="*/ 115 w 303"/>
                    <a:gd name="T77" fmla="*/ 592 h 686"/>
                    <a:gd name="T78" fmla="*/ 94 w 303"/>
                    <a:gd name="T79" fmla="*/ 616 h 686"/>
                    <a:gd name="T80" fmla="*/ 74 w 303"/>
                    <a:gd name="T81" fmla="*/ 635 h 686"/>
                    <a:gd name="T82" fmla="*/ 55 w 303"/>
                    <a:gd name="T83" fmla="*/ 653 h 686"/>
                    <a:gd name="T84" fmla="*/ 38 w 303"/>
                    <a:gd name="T85" fmla="*/ 667 h 686"/>
                    <a:gd name="T86" fmla="*/ 23 w 303"/>
                    <a:gd name="T87" fmla="*/ 676 h 686"/>
                    <a:gd name="T88" fmla="*/ 12 w 303"/>
                    <a:gd name="T89" fmla="*/ 682 h 686"/>
                    <a:gd name="T90" fmla="*/ 4 w 303"/>
                    <a:gd name="T91" fmla="*/ 686 h 686"/>
                    <a:gd name="T92" fmla="*/ 0 w 303"/>
                    <a:gd name="T93" fmla="*/ 685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686">
                      <a:moveTo>
                        <a:pt x="0" y="685"/>
                      </a:moveTo>
                      <a:lnTo>
                        <a:pt x="0" y="683"/>
                      </a:lnTo>
                      <a:lnTo>
                        <a:pt x="0" y="682"/>
                      </a:lnTo>
                      <a:lnTo>
                        <a:pt x="0" y="681"/>
                      </a:lnTo>
                      <a:lnTo>
                        <a:pt x="1" y="678"/>
                      </a:lnTo>
                      <a:lnTo>
                        <a:pt x="2" y="674"/>
                      </a:lnTo>
                      <a:lnTo>
                        <a:pt x="5" y="670"/>
                      </a:lnTo>
                      <a:lnTo>
                        <a:pt x="8" y="665"/>
                      </a:lnTo>
                      <a:lnTo>
                        <a:pt x="11" y="661"/>
                      </a:lnTo>
                      <a:lnTo>
                        <a:pt x="15" y="656"/>
                      </a:lnTo>
                      <a:lnTo>
                        <a:pt x="19" y="650"/>
                      </a:lnTo>
                      <a:lnTo>
                        <a:pt x="23" y="643"/>
                      </a:lnTo>
                      <a:lnTo>
                        <a:pt x="29" y="636"/>
                      </a:lnTo>
                      <a:lnTo>
                        <a:pt x="34" y="629"/>
                      </a:lnTo>
                      <a:lnTo>
                        <a:pt x="40" y="622"/>
                      </a:lnTo>
                      <a:lnTo>
                        <a:pt x="47" y="614"/>
                      </a:lnTo>
                      <a:lnTo>
                        <a:pt x="54" y="606"/>
                      </a:lnTo>
                      <a:lnTo>
                        <a:pt x="67" y="588"/>
                      </a:lnTo>
                      <a:lnTo>
                        <a:pt x="81" y="570"/>
                      </a:lnTo>
                      <a:lnTo>
                        <a:pt x="94" y="552"/>
                      </a:lnTo>
                      <a:lnTo>
                        <a:pt x="106" y="534"/>
                      </a:lnTo>
                      <a:lnTo>
                        <a:pt x="117" y="514"/>
                      </a:lnTo>
                      <a:lnTo>
                        <a:pt x="128" y="495"/>
                      </a:lnTo>
                      <a:lnTo>
                        <a:pt x="139" y="476"/>
                      </a:lnTo>
                      <a:lnTo>
                        <a:pt x="151" y="455"/>
                      </a:lnTo>
                      <a:lnTo>
                        <a:pt x="157" y="437"/>
                      </a:lnTo>
                      <a:lnTo>
                        <a:pt x="166" y="418"/>
                      </a:lnTo>
                      <a:lnTo>
                        <a:pt x="173" y="401"/>
                      </a:lnTo>
                      <a:lnTo>
                        <a:pt x="180" y="383"/>
                      </a:lnTo>
                      <a:lnTo>
                        <a:pt x="185" y="366"/>
                      </a:lnTo>
                      <a:lnTo>
                        <a:pt x="191" y="350"/>
                      </a:lnTo>
                      <a:lnTo>
                        <a:pt x="195" y="333"/>
                      </a:lnTo>
                      <a:lnTo>
                        <a:pt x="200" y="317"/>
                      </a:lnTo>
                      <a:lnTo>
                        <a:pt x="205" y="301"/>
                      </a:lnTo>
                      <a:lnTo>
                        <a:pt x="207" y="283"/>
                      </a:lnTo>
                      <a:lnTo>
                        <a:pt x="211" y="265"/>
                      </a:lnTo>
                      <a:lnTo>
                        <a:pt x="214" y="245"/>
                      </a:lnTo>
                      <a:lnTo>
                        <a:pt x="218" y="224"/>
                      </a:lnTo>
                      <a:lnTo>
                        <a:pt x="221" y="202"/>
                      </a:lnTo>
                      <a:lnTo>
                        <a:pt x="224" y="178"/>
                      </a:lnTo>
                      <a:lnTo>
                        <a:pt x="227" y="155"/>
                      </a:lnTo>
                      <a:lnTo>
                        <a:pt x="228" y="142"/>
                      </a:lnTo>
                      <a:lnTo>
                        <a:pt x="228" y="130"/>
                      </a:lnTo>
                      <a:lnTo>
                        <a:pt x="228" y="119"/>
                      </a:lnTo>
                      <a:lnTo>
                        <a:pt x="229" y="109"/>
                      </a:lnTo>
                      <a:lnTo>
                        <a:pt x="229" y="99"/>
                      </a:lnTo>
                      <a:lnTo>
                        <a:pt x="229" y="90"/>
                      </a:lnTo>
                      <a:lnTo>
                        <a:pt x="229" y="80"/>
                      </a:lnTo>
                      <a:lnTo>
                        <a:pt x="229" y="72"/>
                      </a:lnTo>
                      <a:lnTo>
                        <a:pt x="229" y="65"/>
                      </a:lnTo>
                      <a:lnTo>
                        <a:pt x="228" y="58"/>
                      </a:lnTo>
                      <a:lnTo>
                        <a:pt x="228" y="51"/>
                      </a:lnTo>
                      <a:lnTo>
                        <a:pt x="227" y="44"/>
                      </a:lnTo>
                      <a:lnTo>
                        <a:pt x="227" y="38"/>
                      </a:lnTo>
                      <a:lnTo>
                        <a:pt x="225" y="34"/>
                      </a:lnTo>
                      <a:lnTo>
                        <a:pt x="224" y="29"/>
                      </a:lnTo>
                      <a:lnTo>
                        <a:pt x="222" y="25"/>
                      </a:lnTo>
                      <a:lnTo>
                        <a:pt x="220" y="19"/>
                      </a:lnTo>
                      <a:lnTo>
                        <a:pt x="218" y="13"/>
                      </a:lnTo>
                      <a:lnTo>
                        <a:pt x="218" y="9"/>
                      </a:lnTo>
                      <a:lnTo>
                        <a:pt x="218" y="7"/>
                      </a:lnTo>
                      <a:lnTo>
                        <a:pt x="218" y="4"/>
                      </a:lnTo>
                      <a:lnTo>
                        <a:pt x="220" y="1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29" y="0"/>
                      </a:lnTo>
                      <a:lnTo>
                        <a:pt x="234" y="1"/>
                      </a:lnTo>
                      <a:lnTo>
                        <a:pt x="239" y="1"/>
                      </a:lnTo>
                      <a:lnTo>
                        <a:pt x="243" y="2"/>
                      </a:lnTo>
                      <a:lnTo>
                        <a:pt x="249" y="4"/>
                      </a:lnTo>
                      <a:lnTo>
                        <a:pt x="256" y="5"/>
                      </a:lnTo>
                      <a:lnTo>
                        <a:pt x="263" y="7"/>
                      </a:lnTo>
                      <a:lnTo>
                        <a:pt x="270" y="8"/>
                      </a:lnTo>
                      <a:lnTo>
                        <a:pt x="275" y="9"/>
                      </a:lnTo>
                      <a:lnTo>
                        <a:pt x="282" y="12"/>
                      </a:lnTo>
                      <a:lnTo>
                        <a:pt x="286" y="13"/>
                      </a:lnTo>
                      <a:lnTo>
                        <a:pt x="290" y="16"/>
                      </a:lnTo>
                      <a:lnTo>
                        <a:pt x="293" y="19"/>
                      </a:lnTo>
                      <a:lnTo>
                        <a:pt x="296" y="20"/>
                      </a:lnTo>
                      <a:lnTo>
                        <a:pt x="299" y="23"/>
                      </a:lnTo>
                      <a:lnTo>
                        <a:pt x="300" y="25"/>
                      </a:lnTo>
                      <a:lnTo>
                        <a:pt x="301" y="29"/>
                      </a:lnTo>
                      <a:lnTo>
                        <a:pt x="301" y="33"/>
                      </a:lnTo>
                      <a:lnTo>
                        <a:pt x="303" y="40"/>
                      </a:lnTo>
                      <a:lnTo>
                        <a:pt x="303" y="47"/>
                      </a:lnTo>
                      <a:lnTo>
                        <a:pt x="303" y="54"/>
                      </a:lnTo>
                      <a:lnTo>
                        <a:pt x="301" y="63"/>
                      </a:lnTo>
                      <a:lnTo>
                        <a:pt x="301" y="73"/>
                      </a:lnTo>
                      <a:lnTo>
                        <a:pt x="300" y="83"/>
                      </a:lnTo>
                      <a:lnTo>
                        <a:pt x="299" y="96"/>
                      </a:lnTo>
                      <a:lnTo>
                        <a:pt x="296" y="109"/>
                      </a:lnTo>
                      <a:lnTo>
                        <a:pt x="294" y="123"/>
                      </a:lnTo>
                      <a:lnTo>
                        <a:pt x="292" y="137"/>
                      </a:lnTo>
                      <a:lnTo>
                        <a:pt x="290" y="150"/>
                      </a:lnTo>
                      <a:lnTo>
                        <a:pt x="288" y="166"/>
                      </a:lnTo>
                      <a:lnTo>
                        <a:pt x="286" y="181"/>
                      </a:lnTo>
                      <a:lnTo>
                        <a:pt x="285" y="196"/>
                      </a:lnTo>
                      <a:lnTo>
                        <a:pt x="282" y="213"/>
                      </a:lnTo>
                      <a:lnTo>
                        <a:pt x="281" y="229"/>
                      </a:lnTo>
                      <a:lnTo>
                        <a:pt x="276" y="246"/>
                      </a:lnTo>
                      <a:lnTo>
                        <a:pt x="274" y="264"/>
                      </a:lnTo>
                      <a:lnTo>
                        <a:pt x="270" y="283"/>
                      </a:lnTo>
                      <a:lnTo>
                        <a:pt x="264" y="303"/>
                      </a:lnTo>
                      <a:lnTo>
                        <a:pt x="260" y="322"/>
                      </a:lnTo>
                      <a:lnTo>
                        <a:pt x="254" y="343"/>
                      </a:lnTo>
                      <a:lnTo>
                        <a:pt x="247" y="362"/>
                      </a:lnTo>
                      <a:lnTo>
                        <a:pt x="240" y="384"/>
                      </a:lnTo>
                      <a:lnTo>
                        <a:pt x="231" y="405"/>
                      </a:lnTo>
                      <a:lnTo>
                        <a:pt x="222" y="426"/>
                      </a:lnTo>
                      <a:lnTo>
                        <a:pt x="211" y="448"/>
                      </a:lnTo>
                      <a:lnTo>
                        <a:pt x="199" y="470"/>
                      </a:lnTo>
                      <a:lnTo>
                        <a:pt x="187" y="491"/>
                      </a:lnTo>
                      <a:lnTo>
                        <a:pt x="173" y="513"/>
                      </a:lnTo>
                      <a:lnTo>
                        <a:pt x="157" y="535"/>
                      </a:lnTo>
                      <a:lnTo>
                        <a:pt x="142" y="555"/>
                      </a:lnTo>
                      <a:lnTo>
                        <a:pt x="128" y="574"/>
                      </a:lnTo>
                      <a:lnTo>
                        <a:pt x="115" y="592"/>
                      </a:lnTo>
                      <a:lnTo>
                        <a:pt x="108" y="599"/>
                      </a:lnTo>
                      <a:lnTo>
                        <a:pt x="101" y="607"/>
                      </a:lnTo>
                      <a:lnTo>
                        <a:pt x="94" y="616"/>
                      </a:lnTo>
                      <a:lnTo>
                        <a:pt x="87" y="622"/>
                      </a:lnTo>
                      <a:lnTo>
                        <a:pt x="81" y="629"/>
                      </a:lnTo>
                      <a:lnTo>
                        <a:pt x="74" y="635"/>
                      </a:lnTo>
                      <a:lnTo>
                        <a:pt x="67" y="642"/>
                      </a:lnTo>
                      <a:lnTo>
                        <a:pt x="62" y="647"/>
                      </a:lnTo>
                      <a:lnTo>
                        <a:pt x="55" y="653"/>
                      </a:lnTo>
                      <a:lnTo>
                        <a:pt x="49" y="657"/>
                      </a:lnTo>
                      <a:lnTo>
                        <a:pt x="44" y="663"/>
                      </a:lnTo>
                      <a:lnTo>
                        <a:pt x="38" y="667"/>
                      </a:lnTo>
                      <a:lnTo>
                        <a:pt x="33" y="670"/>
                      </a:lnTo>
                      <a:lnTo>
                        <a:pt x="27" y="674"/>
                      </a:lnTo>
                      <a:lnTo>
                        <a:pt x="23" y="676"/>
                      </a:lnTo>
                      <a:lnTo>
                        <a:pt x="19" y="679"/>
                      </a:lnTo>
                      <a:lnTo>
                        <a:pt x="15" y="681"/>
                      </a:lnTo>
                      <a:lnTo>
                        <a:pt x="12" y="682"/>
                      </a:lnTo>
                      <a:lnTo>
                        <a:pt x="9" y="683"/>
                      </a:lnTo>
                      <a:lnTo>
                        <a:pt x="7" y="685"/>
                      </a:lnTo>
                      <a:lnTo>
                        <a:pt x="4" y="686"/>
                      </a:lnTo>
                      <a:lnTo>
                        <a:pt x="2" y="686"/>
                      </a:lnTo>
                      <a:lnTo>
                        <a:pt x="1" y="686"/>
                      </a:lnTo>
                      <a:lnTo>
                        <a:pt x="0" y="685"/>
                      </a:lnTo>
                      <a:lnTo>
                        <a:pt x="0" y="68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39"/>
                <p:cNvSpPr/>
                <p:nvPr/>
              </p:nvSpPr>
              <p:spPr bwMode="auto">
                <a:xfrm>
                  <a:off x="3708400" y="112713"/>
                  <a:ext cx="477837" cy="96838"/>
                </a:xfrm>
                <a:custGeom>
                  <a:avLst/>
                  <a:gdLst>
                    <a:gd name="T0" fmla="*/ 519 w 604"/>
                    <a:gd name="T1" fmla="*/ 2 h 122"/>
                    <a:gd name="T2" fmla="*/ 540 w 604"/>
                    <a:gd name="T3" fmla="*/ 4 h 122"/>
                    <a:gd name="T4" fmla="*/ 558 w 604"/>
                    <a:gd name="T5" fmla="*/ 10 h 122"/>
                    <a:gd name="T6" fmla="*/ 573 w 604"/>
                    <a:gd name="T7" fmla="*/ 17 h 122"/>
                    <a:gd name="T8" fmla="*/ 587 w 604"/>
                    <a:gd name="T9" fmla="*/ 28 h 122"/>
                    <a:gd name="T10" fmla="*/ 595 w 604"/>
                    <a:gd name="T11" fmla="*/ 38 h 122"/>
                    <a:gd name="T12" fmla="*/ 601 w 604"/>
                    <a:gd name="T13" fmla="*/ 44 h 122"/>
                    <a:gd name="T14" fmla="*/ 604 w 604"/>
                    <a:gd name="T15" fmla="*/ 50 h 122"/>
                    <a:gd name="T16" fmla="*/ 604 w 604"/>
                    <a:gd name="T17" fmla="*/ 53 h 122"/>
                    <a:gd name="T18" fmla="*/ 604 w 604"/>
                    <a:gd name="T19" fmla="*/ 56 h 122"/>
                    <a:gd name="T20" fmla="*/ 602 w 604"/>
                    <a:gd name="T21" fmla="*/ 58 h 122"/>
                    <a:gd name="T22" fmla="*/ 598 w 604"/>
                    <a:gd name="T23" fmla="*/ 61 h 122"/>
                    <a:gd name="T24" fmla="*/ 591 w 604"/>
                    <a:gd name="T25" fmla="*/ 64 h 122"/>
                    <a:gd name="T26" fmla="*/ 580 w 604"/>
                    <a:gd name="T27" fmla="*/ 67 h 122"/>
                    <a:gd name="T28" fmla="*/ 563 w 604"/>
                    <a:gd name="T29" fmla="*/ 68 h 122"/>
                    <a:gd name="T30" fmla="*/ 550 w 604"/>
                    <a:gd name="T31" fmla="*/ 68 h 122"/>
                    <a:gd name="T32" fmla="*/ 537 w 604"/>
                    <a:gd name="T33" fmla="*/ 68 h 122"/>
                    <a:gd name="T34" fmla="*/ 525 w 604"/>
                    <a:gd name="T35" fmla="*/ 68 h 122"/>
                    <a:gd name="T36" fmla="*/ 509 w 604"/>
                    <a:gd name="T37" fmla="*/ 68 h 122"/>
                    <a:gd name="T38" fmla="*/ 494 w 604"/>
                    <a:gd name="T39" fmla="*/ 68 h 122"/>
                    <a:gd name="T40" fmla="*/ 476 w 604"/>
                    <a:gd name="T41" fmla="*/ 69 h 122"/>
                    <a:gd name="T42" fmla="*/ 458 w 604"/>
                    <a:gd name="T43" fmla="*/ 69 h 122"/>
                    <a:gd name="T44" fmla="*/ 437 w 604"/>
                    <a:gd name="T45" fmla="*/ 71 h 122"/>
                    <a:gd name="T46" fmla="*/ 417 w 604"/>
                    <a:gd name="T47" fmla="*/ 74 h 122"/>
                    <a:gd name="T48" fmla="*/ 393 w 604"/>
                    <a:gd name="T49" fmla="*/ 75 h 122"/>
                    <a:gd name="T50" fmla="*/ 368 w 604"/>
                    <a:gd name="T51" fmla="*/ 78 h 122"/>
                    <a:gd name="T52" fmla="*/ 341 w 604"/>
                    <a:gd name="T53" fmla="*/ 82 h 122"/>
                    <a:gd name="T54" fmla="*/ 311 w 604"/>
                    <a:gd name="T55" fmla="*/ 86 h 122"/>
                    <a:gd name="T56" fmla="*/ 281 w 604"/>
                    <a:gd name="T57" fmla="*/ 90 h 122"/>
                    <a:gd name="T58" fmla="*/ 249 w 604"/>
                    <a:gd name="T59" fmla="*/ 94 h 122"/>
                    <a:gd name="T60" fmla="*/ 215 w 604"/>
                    <a:gd name="T61" fmla="*/ 98 h 122"/>
                    <a:gd name="T62" fmla="*/ 179 w 604"/>
                    <a:gd name="T63" fmla="*/ 104 h 122"/>
                    <a:gd name="T64" fmla="*/ 145 w 604"/>
                    <a:gd name="T65" fmla="*/ 108 h 122"/>
                    <a:gd name="T66" fmla="*/ 115 w 604"/>
                    <a:gd name="T67" fmla="*/ 112 h 122"/>
                    <a:gd name="T68" fmla="*/ 89 w 604"/>
                    <a:gd name="T69" fmla="*/ 115 h 122"/>
                    <a:gd name="T70" fmla="*/ 64 w 604"/>
                    <a:gd name="T71" fmla="*/ 118 h 122"/>
                    <a:gd name="T72" fmla="*/ 42 w 604"/>
                    <a:gd name="T73" fmla="*/ 121 h 122"/>
                    <a:gd name="T74" fmla="*/ 24 w 604"/>
                    <a:gd name="T75" fmla="*/ 122 h 122"/>
                    <a:gd name="T76" fmla="*/ 7 w 604"/>
                    <a:gd name="T77" fmla="*/ 122 h 122"/>
                    <a:gd name="T78" fmla="*/ 0 w 604"/>
                    <a:gd name="T79" fmla="*/ 80 h 122"/>
                    <a:gd name="T80" fmla="*/ 22 w 604"/>
                    <a:gd name="T81" fmla="*/ 79 h 122"/>
                    <a:gd name="T82" fmla="*/ 49 w 604"/>
                    <a:gd name="T83" fmla="*/ 78 h 122"/>
                    <a:gd name="T84" fmla="*/ 78 w 604"/>
                    <a:gd name="T85" fmla="*/ 75 h 122"/>
                    <a:gd name="T86" fmla="*/ 109 w 604"/>
                    <a:gd name="T87" fmla="*/ 71 h 122"/>
                    <a:gd name="T88" fmla="*/ 145 w 604"/>
                    <a:gd name="T89" fmla="*/ 65 h 122"/>
                    <a:gd name="T90" fmla="*/ 186 w 604"/>
                    <a:gd name="T91" fmla="*/ 58 h 122"/>
                    <a:gd name="T92" fmla="*/ 227 w 604"/>
                    <a:gd name="T93" fmla="*/ 49 h 122"/>
                    <a:gd name="T94" fmla="*/ 274 w 604"/>
                    <a:gd name="T95" fmla="*/ 39 h 122"/>
                    <a:gd name="T96" fmla="*/ 318 w 604"/>
                    <a:gd name="T97" fmla="*/ 28 h 122"/>
                    <a:gd name="T98" fmla="*/ 360 w 604"/>
                    <a:gd name="T99" fmla="*/ 20 h 122"/>
                    <a:gd name="T100" fmla="*/ 396 w 604"/>
                    <a:gd name="T101" fmla="*/ 13 h 122"/>
                    <a:gd name="T102" fmla="*/ 426 w 604"/>
                    <a:gd name="T103" fmla="*/ 7 h 122"/>
                    <a:gd name="T104" fmla="*/ 454 w 604"/>
                    <a:gd name="T105" fmla="*/ 3 h 122"/>
                    <a:gd name="T106" fmla="*/ 476 w 604"/>
                    <a:gd name="T107" fmla="*/ 2 h 122"/>
                    <a:gd name="T108" fmla="*/ 494 w 604"/>
                    <a:gd name="T109" fmla="*/ 0 h 122"/>
                    <a:gd name="T110" fmla="*/ 508 w 604"/>
                    <a:gd name="T111" fmla="*/ 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04" h="122">
                      <a:moveTo>
                        <a:pt x="508" y="2"/>
                      </a:moveTo>
                      <a:lnTo>
                        <a:pt x="519" y="2"/>
                      </a:lnTo>
                      <a:lnTo>
                        <a:pt x="530" y="3"/>
                      </a:lnTo>
                      <a:lnTo>
                        <a:pt x="540" y="4"/>
                      </a:lnTo>
                      <a:lnTo>
                        <a:pt x="550" y="7"/>
                      </a:lnTo>
                      <a:lnTo>
                        <a:pt x="558" y="10"/>
                      </a:lnTo>
                      <a:lnTo>
                        <a:pt x="566" y="13"/>
                      </a:lnTo>
                      <a:lnTo>
                        <a:pt x="573" y="17"/>
                      </a:lnTo>
                      <a:lnTo>
                        <a:pt x="581" y="22"/>
                      </a:lnTo>
                      <a:lnTo>
                        <a:pt x="587" y="28"/>
                      </a:lnTo>
                      <a:lnTo>
                        <a:pt x="591" y="33"/>
                      </a:lnTo>
                      <a:lnTo>
                        <a:pt x="595" y="38"/>
                      </a:lnTo>
                      <a:lnTo>
                        <a:pt x="598" y="42"/>
                      </a:lnTo>
                      <a:lnTo>
                        <a:pt x="601" y="44"/>
                      </a:lnTo>
                      <a:lnTo>
                        <a:pt x="602" y="47"/>
                      </a:lnTo>
                      <a:lnTo>
                        <a:pt x="604" y="50"/>
                      </a:lnTo>
                      <a:lnTo>
                        <a:pt x="604" y="51"/>
                      </a:lnTo>
                      <a:lnTo>
                        <a:pt x="604" y="53"/>
                      </a:lnTo>
                      <a:lnTo>
                        <a:pt x="604" y="54"/>
                      </a:lnTo>
                      <a:lnTo>
                        <a:pt x="604" y="56"/>
                      </a:lnTo>
                      <a:lnTo>
                        <a:pt x="602" y="57"/>
                      </a:lnTo>
                      <a:lnTo>
                        <a:pt x="602" y="58"/>
                      </a:lnTo>
                      <a:lnTo>
                        <a:pt x="601" y="60"/>
                      </a:lnTo>
                      <a:lnTo>
                        <a:pt x="598" y="61"/>
                      </a:lnTo>
                      <a:lnTo>
                        <a:pt x="595" y="62"/>
                      </a:lnTo>
                      <a:lnTo>
                        <a:pt x="591" y="64"/>
                      </a:lnTo>
                      <a:lnTo>
                        <a:pt x="586" y="65"/>
                      </a:lnTo>
                      <a:lnTo>
                        <a:pt x="580" y="67"/>
                      </a:lnTo>
                      <a:lnTo>
                        <a:pt x="572" y="67"/>
                      </a:lnTo>
                      <a:lnTo>
                        <a:pt x="563" y="68"/>
                      </a:lnTo>
                      <a:lnTo>
                        <a:pt x="554" y="68"/>
                      </a:lnTo>
                      <a:lnTo>
                        <a:pt x="550" y="68"/>
                      </a:lnTo>
                      <a:lnTo>
                        <a:pt x="543" y="68"/>
                      </a:lnTo>
                      <a:lnTo>
                        <a:pt x="537" y="68"/>
                      </a:lnTo>
                      <a:lnTo>
                        <a:pt x="532" y="68"/>
                      </a:lnTo>
                      <a:lnTo>
                        <a:pt x="525" y="68"/>
                      </a:lnTo>
                      <a:lnTo>
                        <a:pt x="518" y="68"/>
                      </a:lnTo>
                      <a:lnTo>
                        <a:pt x="509" y="68"/>
                      </a:lnTo>
                      <a:lnTo>
                        <a:pt x="502" y="68"/>
                      </a:lnTo>
                      <a:lnTo>
                        <a:pt x="494" y="68"/>
                      </a:lnTo>
                      <a:lnTo>
                        <a:pt x="486" y="69"/>
                      </a:lnTo>
                      <a:lnTo>
                        <a:pt x="476" y="69"/>
                      </a:lnTo>
                      <a:lnTo>
                        <a:pt x="468" y="69"/>
                      </a:lnTo>
                      <a:lnTo>
                        <a:pt x="458" y="69"/>
                      </a:lnTo>
                      <a:lnTo>
                        <a:pt x="449" y="71"/>
                      </a:lnTo>
                      <a:lnTo>
                        <a:pt x="437" y="71"/>
                      </a:lnTo>
                      <a:lnTo>
                        <a:pt x="428" y="72"/>
                      </a:lnTo>
                      <a:lnTo>
                        <a:pt x="417" y="74"/>
                      </a:lnTo>
                      <a:lnTo>
                        <a:pt x="404" y="74"/>
                      </a:lnTo>
                      <a:lnTo>
                        <a:pt x="393" y="75"/>
                      </a:lnTo>
                      <a:lnTo>
                        <a:pt x="381" y="76"/>
                      </a:lnTo>
                      <a:lnTo>
                        <a:pt x="368" y="78"/>
                      </a:lnTo>
                      <a:lnTo>
                        <a:pt x="354" y="80"/>
                      </a:lnTo>
                      <a:lnTo>
                        <a:pt x="341" y="82"/>
                      </a:lnTo>
                      <a:lnTo>
                        <a:pt x="327" y="83"/>
                      </a:lnTo>
                      <a:lnTo>
                        <a:pt x="311" y="86"/>
                      </a:lnTo>
                      <a:lnTo>
                        <a:pt x="296" y="87"/>
                      </a:lnTo>
                      <a:lnTo>
                        <a:pt x="281" y="90"/>
                      </a:lnTo>
                      <a:lnTo>
                        <a:pt x="264" y="92"/>
                      </a:lnTo>
                      <a:lnTo>
                        <a:pt x="249" y="94"/>
                      </a:lnTo>
                      <a:lnTo>
                        <a:pt x="231" y="97"/>
                      </a:lnTo>
                      <a:lnTo>
                        <a:pt x="215" y="98"/>
                      </a:lnTo>
                      <a:lnTo>
                        <a:pt x="197" y="101"/>
                      </a:lnTo>
                      <a:lnTo>
                        <a:pt x="179" y="104"/>
                      </a:lnTo>
                      <a:lnTo>
                        <a:pt x="162" y="105"/>
                      </a:lnTo>
                      <a:lnTo>
                        <a:pt x="145" y="108"/>
                      </a:lnTo>
                      <a:lnTo>
                        <a:pt x="130" y="110"/>
                      </a:lnTo>
                      <a:lnTo>
                        <a:pt x="115" y="112"/>
                      </a:lnTo>
                      <a:lnTo>
                        <a:pt x="101" y="114"/>
                      </a:lnTo>
                      <a:lnTo>
                        <a:pt x="89" y="115"/>
                      </a:lnTo>
                      <a:lnTo>
                        <a:pt x="75" y="116"/>
                      </a:lnTo>
                      <a:lnTo>
                        <a:pt x="64" y="118"/>
                      </a:lnTo>
                      <a:lnTo>
                        <a:pt x="53" y="119"/>
                      </a:lnTo>
                      <a:lnTo>
                        <a:pt x="42" y="121"/>
                      </a:lnTo>
                      <a:lnTo>
                        <a:pt x="32" y="121"/>
                      </a:lnTo>
                      <a:lnTo>
                        <a:pt x="24" y="122"/>
                      </a:lnTo>
                      <a:lnTo>
                        <a:pt x="15" y="122"/>
                      </a:lnTo>
                      <a:lnTo>
                        <a:pt x="7" y="122"/>
                      </a:lnTo>
                      <a:lnTo>
                        <a:pt x="0" y="122"/>
                      </a:lnTo>
                      <a:lnTo>
                        <a:pt x="0" y="80"/>
                      </a:lnTo>
                      <a:lnTo>
                        <a:pt x="11" y="80"/>
                      </a:lnTo>
                      <a:lnTo>
                        <a:pt x="22" y="79"/>
                      </a:lnTo>
                      <a:lnTo>
                        <a:pt x="35" y="79"/>
                      </a:lnTo>
                      <a:lnTo>
                        <a:pt x="49" y="78"/>
                      </a:lnTo>
                      <a:lnTo>
                        <a:pt x="62" y="76"/>
                      </a:lnTo>
                      <a:lnTo>
                        <a:pt x="78" y="75"/>
                      </a:lnTo>
                      <a:lnTo>
                        <a:pt x="93" y="74"/>
                      </a:lnTo>
                      <a:lnTo>
                        <a:pt x="109" y="71"/>
                      </a:lnTo>
                      <a:lnTo>
                        <a:pt x="127" y="68"/>
                      </a:lnTo>
                      <a:lnTo>
                        <a:pt x="145" y="65"/>
                      </a:lnTo>
                      <a:lnTo>
                        <a:pt x="165" y="61"/>
                      </a:lnTo>
                      <a:lnTo>
                        <a:pt x="186" y="58"/>
                      </a:lnTo>
                      <a:lnTo>
                        <a:pt x="206" y="54"/>
                      </a:lnTo>
                      <a:lnTo>
                        <a:pt x="227" y="49"/>
                      </a:lnTo>
                      <a:lnTo>
                        <a:pt x="251" y="44"/>
                      </a:lnTo>
                      <a:lnTo>
                        <a:pt x="274" y="39"/>
                      </a:lnTo>
                      <a:lnTo>
                        <a:pt x="296" y="33"/>
                      </a:lnTo>
                      <a:lnTo>
                        <a:pt x="318" y="28"/>
                      </a:lnTo>
                      <a:lnTo>
                        <a:pt x="339" y="24"/>
                      </a:lnTo>
                      <a:lnTo>
                        <a:pt x="360" y="20"/>
                      </a:lnTo>
                      <a:lnTo>
                        <a:pt x="378" y="15"/>
                      </a:lnTo>
                      <a:lnTo>
                        <a:pt x="396" y="13"/>
                      </a:lnTo>
                      <a:lnTo>
                        <a:pt x="411" y="10"/>
                      </a:lnTo>
                      <a:lnTo>
                        <a:pt x="426" y="7"/>
                      </a:lnTo>
                      <a:lnTo>
                        <a:pt x="440" y="4"/>
                      </a:lnTo>
                      <a:lnTo>
                        <a:pt x="454" y="3"/>
                      </a:lnTo>
                      <a:lnTo>
                        <a:pt x="465" y="2"/>
                      </a:lnTo>
                      <a:lnTo>
                        <a:pt x="476" y="2"/>
                      </a:lnTo>
                      <a:lnTo>
                        <a:pt x="486" y="0"/>
                      </a:lnTo>
                      <a:lnTo>
                        <a:pt x="494" y="0"/>
                      </a:lnTo>
                      <a:lnTo>
                        <a:pt x="501" y="0"/>
                      </a:lnTo>
                      <a:lnTo>
                        <a:pt x="508" y="2"/>
                      </a:lnTo>
                      <a:lnTo>
                        <a:pt x="508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" name="组合 51"/>
            <p:cNvGrpSpPr/>
            <p:nvPr/>
          </p:nvGrpSpPr>
          <p:grpSpPr>
            <a:xfrm>
              <a:off x="3459661" y="4049375"/>
              <a:ext cx="507365" cy="509905"/>
              <a:chOff x="2738715" y="3482791"/>
              <a:chExt cx="507365" cy="509905"/>
            </a:xfrm>
          </p:grpSpPr>
          <p:pic>
            <p:nvPicPr>
              <p:cNvPr id="56" name="图片 55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8715" y="3482791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57" name="组合 56"/>
              <p:cNvGrpSpPr/>
              <p:nvPr/>
            </p:nvGrpSpPr>
            <p:grpSpPr>
              <a:xfrm>
                <a:off x="2839576" y="3582435"/>
                <a:ext cx="248066" cy="296401"/>
                <a:chOff x="3503613" y="-103187"/>
                <a:chExt cx="554037" cy="661988"/>
              </a:xfrm>
              <a:solidFill>
                <a:srgbClr val="FF0000"/>
              </a:solidFill>
            </p:grpSpPr>
            <p:sp>
              <p:nvSpPr>
                <p:cNvPr id="58" name="Freeform 37"/>
                <p:cNvSpPr/>
                <p:nvPr/>
              </p:nvSpPr>
              <p:spPr bwMode="auto">
                <a:xfrm>
                  <a:off x="3708400" y="-103187"/>
                  <a:ext cx="349250" cy="163513"/>
                </a:xfrm>
                <a:custGeom>
                  <a:avLst/>
                  <a:gdLst>
                    <a:gd name="T0" fmla="*/ 353 w 440"/>
                    <a:gd name="T1" fmla="*/ 19 h 205"/>
                    <a:gd name="T2" fmla="*/ 353 w 440"/>
                    <a:gd name="T3" fmla="*/ 10 h 205"/>
                    <a:gd name="T4" fmla="*/ 356 w 440"/>
                    <a:gd name="T5" fmla="*/ 4 h 205"/>
                    <a:gd name="T6" fmla="*/ 361 w 440"/>
                    <a:gd name="T7" fmla="*/ 1 h 205"/>
                    <a:gd name="T8" fmla="*/ 370 w 440"/>
                    <a:gd name="T9" fmla="*/ 1 h 205"/>
                    <a:gd name="T10" fmla="*/ 378 w 440"/>
                    <a:gd name="T11" fmla="*/ 4 h 205"/>
                    <a:gd name="T12" fmla="*/ 389 w 440"/>
                    <a:gd name="T13" fmla="*/ 10 h 205"/>
                    <a:gd name="T14" fmla="*/ 404 w 440"/>
                    <a:gd name="T15" fmla="*/ 19 h 205"/>
                    <a:gd name="T16" fmla="*/ 415 w 440"/>
                    <a:gd name="T17" fmla="*/ 29 h 205"/>
                    <a:gd name="T18" fmla="*/ 426 w 440"/>
                    <a:gd name="T19" fmla="*/ 40 h 205"/>
                    <a:gd name="T20" fmla="*/ 435 w 440"/>
                    <a:gd name="T21" fmla="*/ 54 h 205"/>
                    <a:gd name="T22" fmla="*/ 439 w 440"/>
                    <a:gd name="T23" fmla="*/ 65 h 205"/>
                    <a:gd name="T24" fmla="*/ 439 w 440"/>
                    <a:gd name="T25" fmla="*/ 76 h 205"/>
                    <a:gd name="T26" fmla="*/ 436 w 440"/>
                    <a:gd name="T27" fmla="*/ 80 h 205"/>
                    <a:gd name="T28" fmla="*/ 431 w 440"/>
                    <a:gd name="T29" fmla="*/ 86 h 205"/>
                    <a:gd name="T30" fmla="*/ 422 w 440"/>
                    <a:gd name="T31" fmla="*/ 91 h 205"/>
                    <a:gd name="T32" fmla="*/ 410 w 440"/>
                    <a:gd name="T33" fmla="*/ 98 h 205"/>
                    <a:gd name="T34" fmla="*/ 396 w 440"/>
                    <a:gd name="T35" fmla="*/ 104 h 205"/>
                    <a:gd name="T36" fmla="*/ 379 w 440"/>
                    <a:gd name="T37" fmla="*/ 111 h 205"/>
                    <a:gd name="T38" fmla="*/ 360 w 440"/>
                    <a:gd name="T39" fmla="*/ 118 h 205"/>
                    <a:gd name="T40" fmla="*/ 339 w 440"/>
                    <a:gd name="T41" fmla="*/ 126 h 205"/>
                    <a:gd name="T42" fmla="*/ 311 w 440"/>
                    <a:gd name="T43" fmla="*/ 134 h 205"/>
                    <a:gd name="T44" fmla="*/ 281 w 440"/>
                    <a:gd name="T45" fmla="*/ 142 h 205"/>
                    <a:gd name="T46" fmla="*/ 245 w 440"/>
                    <a:gd name="T47" fmla="*/ 151 h 205"/>
                    <a:gd name="T48" fmla="*/ 206 w 440"/>
                    <a:gd name="T49" fmla="*/ 160 h 205"/>
                    <a:gd name="T50" fmla="*/ 161 w 440"/>
                    <a:gd name="T51" fmla="*/ 170 h 205"/>
                    <a:gd name="T52" fmla="*/ 112 w 440"/>
                    <a:gd name="T53" fmla="*/ 181 h 205"/>
                    <a:gd name="T54" fmla="*/ 58 w 440"/>
                    <a:gd name="T55" fmla="*/ 192 h 205"/>
                    <a:gd name="T56" fmla="*/ 0 w 440"/>
                    <a:gd name="T57" fmla="*/ 205 h 205"/>
                    <a:gd name="T58" fmla="*/ 24 w 440"/>
                    <a:gd name="T59" fmla="*/ 166 h 205"/>
                    <a:gd name="T60" fmla="*/ 68 w 440"/>
                    <a:gd name="T61" fmla="*/ 155 h 205"/>
                    <a:gd name="T62" fmla="*/ 109 w 440"/>
                    <a:gd name="T63" fmla="*/ 144 h 205"/>
                    <a:gd name="T64" fmla="*/ 147 w 440"/>
                    <a:gd name="T65" fmla="*/ 133 h 205"/>
                    <a:gd name="T66" fmla="*/ 181 w 440"/>
                    <a:gd name="T67" fmla="*/ 123 h 205"/>
                    <a:gd name="T68" fmla="*/ 213 w 440"/>
                    <a:gd name="T69" fmla="*/ 112 h 205"/>
                    <a:gd name="T70" fmla="*/ 241 w 440"/>
                    <a:gd name="T71" fmla="*/ 101 h 205"/>
                    <a:gd name="T72" fmla="*/ 266 w 440"/>
                    <a:gd name="T73" fmla="*/ 90 h 205"/>
                    <a:gd name="T74" fmla="*/ 287 w 440"/>
                    <a:gd name="T75" fmla="*/ 79 h 205"/>
                    <a:gd name="T76" fmla="*/ 305 w 440"/>
                    <a:gd name="T77" fmla="*/ 70 h 205"/>
                    <a:gd name="T78" fmla="*/ 320 w 440"/>
                    <a:gd name="T79" fmla="*/ 62 h 205"/>
                    <a:gd name="T80" fmla="*/ 332 w 440"/>
                    <a:gd name="T81" fmla="*/ 54 h 205"/>
                    <a:gd name="T82" fmla="*/ 342 w 440"/>
                    <a:gd name="T83" fmla="*/ 47 h 205"/>
                    <a:gd name="T84" fmla="*/ 349 w 440"/>
                    <a:gd name="T85" fmla="*/ 40 h 205"/>
                    <a:gd name="T86" fmla="*/ 353 w 440"/>
                    <a:gd name="T87" fmla="*/ 33 h 205"/>
                    <a:gd name="T88" fmla="*/ 354 w 440"/>
                    <a:gd name="T89" fmla="*/ 28 h 205"/>
                    <a:gd name="T90" fmla="*/ 354 w 440"/>
                    <a:gd name="T91" fmla="*/ 26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40" h="205">
                      <a:moveTo>
                        <a:pt x="354" y="26"/>
                      </a:moveTo>
                      <a:lnTo>
                        <a:pt x="353" y="19"/>
                      </a:lnTo>
                      <a:lnTo>
                        <a:pt x="353" y="15"/>
                      </a:lnTo>
                      <a:lnTo>
                        <a:pt x="353" y="10"/>
                      </a:lnTo>
                      <a:lnTo>
                        <a:pt x="354" y="7"/>
                      </a:lnTo>
                      <a:lnTo>
                        <a:pt x="356" y="4"/>
                      </a:lnTo>
                      <a:lnTo>
                        <a:pt x="359" y="3"/>
                      </a:lnTo>
                      <a:lnTo>
                        <a:pt x="361" y="1"/>
                      </a:lnTo>
                      <a:lnTo>
                        <a:pt x="365" y="0"/>
                      </a:lnTo>
                      <a:lnTo>
                        <a:pt x="370" y="1"/>
                      </a:lnTo>
                      <a:lnTo>
                        <a:pt x="372" y="3"/>
                      </a:lnTo>
                      <a:lnTo>
                        <a:pt x="378" y="4"/>
                      </a:lnTo>
                      <a:lnTo>
                        <a:pt x="383" y="7"/>
                      </a:lnTo>
                      <a:lnTo>
                        <a:pt x="389" y="10"/>
                      </a:lnTo>
                      <a:lnTo>
                        <a:pt x="396" y="15"/>
                      </a:lnTo>
                      <a:lnTo>
                        <a:pt x="404" y="19"/>
                      </a:lnTo>
                      <a:lnTo>
                        <a:pt x="413" y="26"/>
                      </a:lnTo>
                      <a:lnTo>
                        <a:pt x="415" y="29"/>
                      </a:lnTo>
                      <a:lnTo>
                        <a:pt x="419" y="33"/>
                      </a:lnTo>
                      <a:lnTo>
                        <a:pt x="426" y="40"/>
                      </a:lnTo>
                      <a:lnTo>
                        <a:pt x="432" y="47"/>
                      </a:lnTo>
                      <a:lnTo>
                        <a:pt x="435" y="54"/>
                      </a:lnTo>
                      <a:lnTo>
                        <a:pt x="437" y="59"/>
                      </a:lnTo>
                      <a:lnTo>
                        <a:pt x="439" y="65"/>
                      </a:lnTo>
                      <a:lnTo>
                        <a:pt x="440" y="70"/>
                      </a:lnTo>
                      <a:lnTo>
                        <a:pt x="439" y="76"/>
                      </a:lnTo>
                      <a:lnTo>
                        <a:pt x="437" y="79"/>
                      </a:lnTo>
                      <a:lnTo>
                        <a:pt x="436" y="80"/>
                      </a:lnTo>
                      <a:lnTo>
                        <a:pt x="433" y="83"/>
                      </a:lnTo>
                      <a:lnTo>
                        <a:pt x="431" y="86"/>
                      </a:lnTo>
                      <a:lnTo>
                        <a:pt x="426" y="88"/>
                      </a:lnTo>
                      <a:lnTo>
                        <a:pt x="422" y="91"/>
                      </a:lnTo>
                      <a:lnTo>
                        <a:pt x="417" y="94"/>
                      </a:lnTo>
                      <a:lnTo>
                        <a:pt x="410" y="98"/>
                      </a:lnTo>
                      <a:lnTo>
                        <a:pt x="404" y="101"/>
                      </a:lnTo>
                      <a:lnTo>
                        <a:pt x="396" y="104"/>
                      </a:lnTo>
                      <a:lnTo>
                        <a:pt x="389" y="108"/>
                      </a:lnTo>
                      <a:lnTo>
                        <a:pt x="379" y="111"/>
                      </a:lnTo>
                      <a:lnTo>
                        <a:pt x="371" y="115"/>
                      </a:lnTo>
                      <a:lnTo>
                        <a:pt x="360" y="118"/>
                      </a:lnTo>
                      <a:lnTo>
                        <a:pt x="350" y="122"/>
                      </a:lnTo>
                      <a:lnTo>
                        <a:pt x="339" y="126"/>
                      </a:lnTo>
                      <a:lnTo>
                        <a:pt x="325" y="130"/>
                      </a:lnTo>
                      <a:lnTo>
                        <a:pt x="311" y="134"/>
                      </a:lnTo>
                      <a:lnTo>
                        <a:pt x="298" y="138"/>
                      </a:lnTo>
                      <a:lnTo>
                        <a:pt x="281" y="142"/>
                      </a:lnTo>
                      <a:lnTo>
                        <a:pt x="264" y="147"/>
                      </a:lnTo>
                      <a:lnTo>
                        <a:pt x="245" y="151"/>
                      </a:lnTo>
                      <a:lnTo>
                        <a:pt x="226" y="156"/>
                      </a:lnTo>
                      <a:lnTo>
                        <a:pt x="206" y="160"/>
                      </a:lnTo>
                      <a:lnTo>
                        <a:pt x="184" y="166"/>
                      </a:lnTo>
                      <a:lnTo>
                        <a:pt x="161" y="170"/>
                      </a:lnTo>
                      <a:lnTo>
                        <a:pt x="137" y="176"/>
                      </a:lnTo>
                      <a:lnTo>
                        <a:pt x="112" y="181"/>
                      </a:lnTo>
                      <a:lnTo>
                        <a:pt x="86" y="187"/>
                      </a:lnTo>
                      <a:lnTo>
                        <a:pt x="58" y="192"/>
                      </a:lnTo>
                      <a:lnTo>
                        <a:pt x="31" y="199"/>
                      </a:lnTo>
                      <a:lnTo>
                        <a:pt x="0" y="205"/>
                      </a:lnTo>
                      <a:lnTo>
                        <a:pt x="0" y="172"/>
                      </a:lnTo>
                      <a:lnTo>
                        <a:pt x="24" y="166"/>
                      </a:lnTo>
                      <a:lnTo>
                        <a:pt x="46" y="160"/>
                      </a:lnTo>
                      <a:lnTo>
                        <a:pt x="68" y="155"/>
                      </a:lnTo>
                      <a:lnTo>
                        <a:pt x="89" y="149"/>
                      </a:lnTo>
                      <a:lnTo>
                        <a:pt x="109" y="144"/>
                      </a:lnTo>
                      <a:lnTo>
                        <a:pt x="129" y="138"/>
                      </a:lnTo>
                      <a:lnTo>
                        <a:pt x="147" y="133"/>
                      </a:lnTo>
                      <a:lnTo>
                        <a:pt x="165" y="127"/>
                      </a:lnTo>
                      <a:lnTo>
                        <a:pt x="181" y="123"/>
                      </a:lnTo>
                      <a:lnTo>
                        <a:pt x="198" y="118"/>
                      </a:lnTo>
                      <a:lnTo>
                        <a:pt x="213" y="112"/>
                      </a:lnTo>
                      <a:lnTo>
                        <a:pt x="227" y="106"/>
                      </a:lnTo>
                      <a:lnTo>
                        <a:pt x="241" y="101"/>
                      </a:lnTo>
                      <a:lnTo>
                        <a:pt x="255" y="95"/>
                      </a:lnTo>
                      <a:lnTo>
                        <a:pt x="266" y="90"/>
                      </a:lnTo>
                      <a:lnTo>
                        <a:pt x="277" y="84"/>
                      </a:lnTo>
                      <a:lnTo>
                        <a:pt x="287" y="79"/>
                      </a:lnTo>
                      <a:lnTo>
                        <a:pt x="296" y="75"/>
                      </a:lnTo>
                      <a:lnTo>
                        <a:pt x="305" y="70"/>
                      </a:lnTo>
                      <a:lnTo>
                        <a:pt x="313" y="66"/>
                      </a:lnTo>
                      <a:lnTo>
                        <a:pt x="320" y="62"/>
                      </a:lnTo>
                      <a:lnTo>
                        <a:pt x="327" y="58"/>
                      </a:lnTo>
                      <a:lnTo>
                        <a:pt x="332" y="54"/>
                      </a:lnTo>
                      <a:lnTo>
                        <a:pt x="338" y="50"/>
                      </a:lnTo>
                      <a:lnTo>
                        <a:pt x="342" y="47"/>
                      </a:lnTo>
                      <a:lnTo>
                        <a:pt x="346" y="43"/>
                      </a:lnTo>
                      <a:lnTo>
                        <a:pt x="349" y="40"/>
                      </a:lnTo>
                      <a:lnTo>
                        <a:pt x="352" y="36"/>
                      </a:lnTo>
                      <a:lnTo>
                        <a:pt x="353" y="33"/>
                      </a:lnTo>
                      <a:lnTo>
                        <a:pt x="354" y="30"/>
                      </a:lnTo>
                      <a:lnTo>
                        <a:pt x="354" y="28"/>
                      </a:lnTo>
                      <a:lnTo>
                        <a:pt x="354" y="26"/>
                      </a:lnTo>
                      <a:lnTo>
                        <a:pt x="354" y="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38"/>
                <p:cNvSpPr/>
                <p:nvPr/>
              </p:nvSpPr>
              <p:spPr bwMode="auto">
                <a:xfrm>
                  <a:off x="3503613" y="14288"/>
                  <a:ext cx="239712" cy="544513"/>
                </a:xfrm>
                <a:custGeom>
                  <a:avLst/>
                  <a:gdLst>
                    <a:gd name="T0" fmla="*/ 0 w 303"/>
                    <a:gd name="T1" fmla="*/ 682 h 686"/>
                    <a:gd name="T2" fmla="*/ 2 w 303"/>
                    <a:gd name="T3" fmla="*/ 674 h 686"/>
                    <a:gd name="T4" fmla="*/ 11 w 303"/>
                    <a:gd name="T5" fmla="*/ 661 h 686"/>
                    <a:gd name="T6" fmla="*/ 23 w 303"/>
                    <a:gd name="T7" fmla="*/ 643 h 686"/>
                    <a:gd name="T8" fmla="*/ 40 w 303"/>
                    <a:gd name="T9" fmla="*/ 622 h 686"/>
                    <a:gd name="T10" fmla="*/ 67 w 303"/>
                    <a:gd name="T11" fmla="*/ 588 h 686"/>
                    <a:gd name="T12" fmla="*/ 106 w 303"/>
                    <a:gd name="T13" fmla="*/ 534 h 686"/>
                    <a:gd name="T14" fmla="*/ 139 w 303"/>
                    <a:gd name="T15" fmla="*/ 476 h 686"/>
                    <a:gd name="T16" fmla="*/ 166 w 303"/>
                    <a:gd name="T17" fmla="*/ 418 h 686"/>
                    <a:gd name="T18" fmla="*/ 185 w 303"/>
                    <a:gd name="T19" fmla="*/ 366 h 686"/>
                    <a:gd name="T20" fmla="*/ 200 w 303"/>
                    <a:gd name="T21" fmla="*/ 317 h 686"/>
                    <a:gd name="T22" fmla="*/ 211 w 303"/>
                    <a:gd name="T23" fmla="*/ 265 h 686"/>
                    <a:gd name="T24" fmla="*/ 221 w 303"/>
                    <a:gd name="T25" fmla="*/ 202 h 686"/>
                    <a:gd name="T26" fmla="*/ 228 w 303"/>
                    <a:gd name="T27" fmla="*/ 142 h 686"/>
                    <a:gd name="T28" fmla="*/ 229 w 303"/>
                    <a:gd name="T29" fmla="*/ 109 h 686"/>
                    <a:gd name="T30" fmla="*/ 229 w 303"/>
                    <a:gd name="T31" fmla="*/ 80 h 686"/>
                    <a:gd name="T32" fmla="*/ 228 w 303"/>
                    <a:gd name="T33" fmla="*/ 58 h 686"/>
                    <a:gd name="T34" fmla="*/ 227 w 303"/>
                    <a:gd name="T35" fmla="*/ 38 h 686"/>
                    <a:gd name="T36" fmla="*/ 222 w 303"/>
                    <a:gd name="T37" fmla="*/ 25 h 686"/>
                    <a:gd name="T38" fmla="*/ 218 w 303"/>
                    <a:gd name="T39" fmla="*/ 9 h 686"/>
                    <a:gd name="T40" fmla="*/ 220 w 303"/>
                    <a:gd name="T41" fmla="*/ 1 h 686"/>
                    <a:gd name="T42" fmla="*/ 229 w 303"/>
                    <a:gd name="T43" fmla="*/ 0 h 686"/>
                    <a:gd name="T44" fmla="*/ 243 w 303"/>
                    <a:gd name="T45" fmla="*/ 2 h 686"/>
                    <a:gd name="T46" fmla="*/ 263 w 303"/>
                    <a:gd name="T47" fmla="*/ 7 h 686"/>
                    <a:gd name="T48" fmla="*/ 282 w 303"/>
                    <a:gd name="T49" fmla="*/ 12 h 686"/>
                    <a:gd name="T50" fmla="*/ 293 w 303"/>
                    <a:gd name="T51" fmla="*/ 19 h 686"/>
                    <a:gd name="T52" fmla="*/ 300 w 303"/>
                    <a:gd name="T53" fmla="*/ 25 h 686"/>
                    <a:gd name="T54" fmla="*/ 303 w 303"/>
                    <a:gd name="T55" fmla="*/ 40 h 686"/>
                    <a:gd name="T56" fmla="*/ 301 w 303"/>
                    <a:gd name="T57" fmla="*/ 63 h 686"/>
                    <a:gd name="T58" fmla="*/ 299 w 303"/>
                    <a:gd name="T59" fmla="*/ 96 h 686"/>
                    <a:gd name="T60" fmla="*/ 292 w 303"/>
                    <a:gd name="T61" fmla="*/ 137 h 686"/>
                    <a:gd name="T62" fmla="*/ 286 w 303"/>
                    <a:gd name="T63" fmla="*/ 181 h 686"/>
                    <a:gd name="T64" fmla="*/ 281 w 303"/>
                    <a:gd name="T65" fmla="*/ 229 h 686"/>
                    <a:gd name="T66" fmla="*/ 270 w 303"/>
                    <a:gd name="T67" fmla="*/ 283 h 686"/>
                    <a:gd name="T68" fmla="*/ 254 w 303"/>
                    <a:gd name="T69" fmla="*/ 343 h 686"/>
                    <a:gd name="T70" fmla="*/ 231 w 303"/>
                    <a:gd name="T71" fmla="*/ 405 h 686"/>
                    <a:gd name="T72" fmla="*/ 199 w 303"/>
                    <a:gd name="T73" fmla="*/ 470 h 686"/>
                    <a:gd name="T74" fmla="*/ 157 w 303"/>
                    <a:gd name="T75" fmla="*/ 535 h 686"/>
                    <a:gd name="T76" fmla="*/ 115 w 303"/>
                    <a:gd name="T77" fmla="*/ 592 h 686"/>
                    <a:gd name="T78" fmla="*/ 94 w 303"/>
                    <a:gd name="T79" fmla="*/ 616 h 686"/>
                    <a:gd name="T80" fmla="*/ 74 w 303"/>
                    <a:gd name="T81" fmla="*/ 635 h 686"/>
                    <a:gd name="T82" fmla="*/ 55 w 303"/>
                    <a:gd name="T83" fmla="*/ 653 h 686"/>
                    <a:gd name="T84" fmla="*/ 38 w 303"/>
                    <a:gd name="T85" fmla="*/ 667 h 686"/>
                    <a:gd name="T86" fmla="*/ 23 w 303"/>
                    <a:gd name="T87" fmla="*/ 676 h 686"/>
                    <a:gd name="T88" fmla="*/ 12 w 303"/>
                    <a:gd name="T89" fmla="*/ 682 h 686"/>
                    <a:gd name="T90" fmla="*/ 4 w 303"/>
                    <a:gd name="T91" fmla="*/ 686 h 686"/>
                    <a:gd name="T92" fmla="*/ 0 w 303"/>
                    <a:gd name="T93" fmla="*/ 685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686">
                      <a:moveTo>
                        <a:pt x="0" y="685"/>
                      </a:moveTo>
                      <a:lnTo>
                        <a:pt x="0" y="683"/>
                      </a:lnTo>
                      <a:lnTo>
                        <a:pt x="0" y="682"/>
                      </a:lnTo>
                      <a:lnTo>
                        <a:pt x="0" y="681"/>
                      </a:lnTo>
                      <a:lnTo>
                        <a:pt x="1" y="678"/>
                      </a:lnTo>
                      <a:lnTo>
                        <a:pt x="2" y="674"/>
                      </a:lnTo>
                      <a:lnTo>
                        <a:pt x="5" y="670"/>
                      </a:lnTo>
                      <a:lnTo>
                        <a:pt x="8" y="665"/>
                      </a:lnTo>
                      <a:lnTo>
                        <a:pt x="11" y="661"/>
                      </a:lnTo>
                      <a:lnTo>
                        <a:pt x="15" y="656"/>
                      </a:lnTo>
                      <a:lnTo>
                        <a:pt x="19" y="650"/>
                      </a:lnTo>
                      <a:lnTo>
                        <a:pt x="23" y="643"/>
                      </a:lnTo>
                      <a:lnTo>
                        <a:pt x="29" y="636"/>
                      </a:lnTo>
                      <a:lnTo>
                        <a:pt x="34" y="629"/>
                      </a:lnTo>
                      <a:lnTo>
                        <a:pt x="40" y="622"/>
                      </a:lnTo>
                      <a:lnTo>
                        <a:pt x="47" y="614"/>
                      </a:lnTo>
                      <a:lnTo>
                        <a:pt x="54" y="606"/>
                      </a:lnTo>
                      <a:lnTo>
                        <a:pt x="67" y="588"/>
                      </a:lnTo>
                      <a:lnTo>
                        <a:pt x="81" y="570"/>
                      </a:lnTo>
                      <a:lnTo>
                        <a:pt x="94" y="552"/>
                      </a:lnTo>
                      <a:lnTo>
                        <a:pt x="106" y="534"/>
                      </a:lnTo>
                      <a:lnTo>
                        <a:pt x="117" y="514"/>
                      </a:lnTo>
                      <a:lnTo>
                        <a:pt x="128" y="495"/>
                      </a:lnTo>
                      <a:lnTo>
                        <a:pt x="139" y="476"/>
                      </a:lnTo>
                      <a:lnTo>
                        <a:pt x="151" y="455"/>
                      </a:lnTo>
                      <a:lnTo>
                        <a:pt x="157" y="437"/>
                      </a:lnTo>
                      <a:lnTo>
                        <a:pt x="166" y="418"/>
                      </a:lnTo>
                      <a:lnTo>
                        <a:pt x="173" y="401"/>
                      </a:lnTo>
                      <a:lnTo>
                        <a:pt x="180" y="383"/>
                      </a:lnTo>
                      <a:lnTo>
                        <a:pt x="185" y="366"/>
                      </a:lnTo>
                      <a:lnTo>
                        <a:pt x="191" y="350"/>
                      </a:lnTo>
                      <a:lnTo>
                        <a:pt x="195" y="333"/>
                      </a:lnTo>
                      <a:lnTo>
                        <a:pt x="200" y="317"/>
                      </a:lnTo>
                      <a:lnTo>
                        <a:pt x="205" y="301"/>
                      </a:lnTo>
                      <a:lnTo>
                        <a:pt x="207" y="283"/>
                      </a:lnTo>
                      <a:lnTo>
                        <a:pt x="211" y="265"/>
                      </a:lnTo>
                      <a:lnTo>
                        <a:pt x="214" y="245"/>
                      </a:lnTo>
                      <a:lnTo>
                        <a:pt x="218" y="224"/>
                      </a:lnTo>
                      <a:lnTo>
                        <a:pt x="221" y="202"/>
                      </a:lnTo>
                      <a:lnTo>
                        <a:pt x="224" y="178"/>
                      </a:lnTo>
                      <a:lnTo>
                        <a:pt x="227" y="155"/>
                      </a:lnTo>
                      <a:lnTo>
                        <a:pt x="228" y="142"/>
                      </a:lnTo>
                      <a:lnTo>
                        <a:pt x="228" y="130"/>
                      </a:lnTo>
                      <a:lnTo>
                        <a:pt x="228" y="119"/>
                      </a:lnTo>
                      <a:lnTo>
                        <a:pt x="229" y="109"/>
                      </a:lnTo>
                      <a:lnTo>
                        <a:pt x="229" y="99"/>
                      </a:lnTo>
                      <a:lnTo>
                        <a:pt x="229" y="90"/>
                      </a:lnTo>
                      <a:lnTo>
                        <a:pt x="229" y="80"/>
                      </a:lnTo>
                      <a:lnTo>
                        <a:pt x="229" y="72"/>
                      </a:lnTo>
                      <a:lnTo>
                        <a:pt x="229" y="65"/>
                      </a:lnTo>
                      <a:lnTo>
                        <a:pt x="228" y="58"/>
                      </a:lnTo>
                      <a:lnTo>
                        <a:pt x="228" y="51"/>
                      </a:lnTo>
                      <a:lnTo>
                        <a:pt x="227" y="44"/>
                      </a:lnTo>
                      <a:lnTo>
                        <a:pt x="227" y="38"/>
                      </a:lnTo>
                      <a:lnTo>
                        <a:pt x="225" y="34"/>
                      </a:lnTo>
                      <a:lnTo>
                        <a:pt x="224" y="29"/>
                      </a:lnTo>
                      <a:lnTo>
                        <a:pt x="222" y="25"/>
                      </a:lnTo>
                      <a:lnTo>
                        <a:pt x="220" y="19"/>
                      </a:lnTo>
                      <a:lnTo>
                        <a:pt x="218" y="13"/>
                      </a:lnTo>
                      <a:lnTo>
                        <a:pt x="218" y="9"/>
                      </a:lnTo>
                      <a:lnTo>
                        <a:pt x="218" y="7"/>
                      </a:lnTo>
                      <a:lnTo>
                        <a:pt x="218" y="4"/>
                      </a:lnTo>
                      <a:lnTo>
                        <a:pt x="220" y="1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29" y="0"/>
                      </a:lnTo>
                      <a:lnTo>
                        <a:pt x="234" y="1"/>
                      </a:lnTo>
                      <a:lnTo>
                        <a:pt x="239" y="1"/>
                      </a:lnTo>
                      <a:lnTo>
                        <a:pt x="243" y="2"/>
                      </a:lnTo>
                      <a:lnTo>
                        <a:pt x="249" y="4"/>
                      </a:lnTo>
                      <a:lnTo>
                        <a:pt x="256" y="5"/>
                      </a:lnTo>
                      <a:lnTo>
                        <a:pt x="263" y="7"/>
                      </a:lnTo>
                      <a:lnTo>
                        <a:pt x="270" y="8"/>
                      </a:lnTo>
                      <a:lnTo>
                        <a:pt x="275" y="9"/>
                      </a:lnTo>
                      <a:lnTo>
                        <a:pt x="282" y="12"/>
                      </a:lnTo>
                      <a:lnTo>
                        <a:pt x="286" y="13"/>
                      </a:lnTo>
                      <a:lnTo>
                        <a:pt x="290" y="16"/>
                      </a:lnTo>
                      <a:lnTo>
                        <a:pt x="293" y="19"/>
                      </a:lnTo>
                      <a:lnTo>
                        <a:pt x="296" y="20"/>
                      </a:lnTo>
                      <a:lnTo>
                        <a:pt x="299" y="23"/>
                      </a:lnTo>
                      <a:lnTo>
                        <a:pt x="300" y="25"/>
                      </a:lnTo>
                      <a:lnTo>
                        <a:pt x="301" y="29"/>
                      </a:lnTo>
                      <a:lnTo>
                        <a:pt x="301" y="33"/>
                      </a:lnTo>
                      <a:lnTo>
                        <a:pt x="303" y="40"/>
                      </a:lnTo>
                      <a:lnTo>
                        <a:pt x="303" y="47"/>
                      </a:lnTo>
                      <a:lnTo>
                        <a:pt x="303" y="54"/>
                      </a:lnTo>
                      <a:lnTo>
                        <a:pt x="301" y="63"/>
                      </a:lnTo>
                      <a:lnTo>
                        <a:pt x="301" y="73"/>
                      </a:lnTo>
                      <a:lnTo>
                        <a:pt x="300" y="83"/>
                      </a:lnTo>
                      <a:lnTo>
                        <a:pt x="299" y="96"/>
                      </a:lnTo>
                      <a:lnTo>
                        <a:pt x="296" y="109"/>
                      </a:lnTo>
                      <a:lnTo>
                        <a:pt x="294" y="123"/>
                      </a:lnTo>
                      <a:lnTo>
                        <a:pt x="292" y="137"/>
                      </a:lnTo>
                      <a:lnTo>
                        <a:pt x="290" y="150"/>
                      </a:lnTo>
                      <a:lnTo>
                        <a:pt x="288" y="166"/>
                      </a:lnTo>
                      <a:lnTo>
                        <a:pt x="286" y="181"/>
                      </a:lnTo>
                      <a:lnTo>
                        <a:pt x="285" y="196"/>
                      </a:lnTo>
                      <a:lnTo>
                        <a:pt x="282" y="213"/>
                      </a:lnTo>
                      <a:lnTo>
                        <a:pt x="281" y="229"/>
                      </a:lnTo>
                      <a:lnTo>
                        <a:pt x="276" y="246"/>
                      </a:lnTo>
                      <a:lnTo>
                        <a:pt x="274" y="264"/>
                      </a:lnTo>
                      <a:lnTo>
                        <a:pt x="270" y="283"/>
                      </a:lnTo>
                      <a:lnTo>
                        <a:pt x="264" y="303"/>
                      </a:lnTo>
                      <a:lnTo>
                        <a:pt x="260" y="322"/>
                      </a:lnTo>
                      <a:lnTo>
                        <a:pt x="254" y="343"/>
                      </a:lnTo>
                      <a:lnTo>
                        <a:pt x="247" y="362"/>
                      </a:lnTo>
                      <a:lnTo>
                        <a:pt x="240" y="384"/>
                      </a:lnTo>
                      <a:lnTo>
                        <a:pt x="231" y="405"/>
                      </a:lnTo>
                      <a:lnTo>
                        <a:pt x="222" y="426"/>
                      </a:lnTo>
                      <a:lnTo>
                        <a:pt x="211" y="448"/>
                      </a:lnTo>
                      <a:lnTo>
                        <a:pt x="199" y="470"/>
                      </a:lnTo>
                      <a:lnTo>
                        <a:pt x="187" y="491"/>
                      </a:lnTo>
                      <a:lnTo>
                        <a:pt x="173" y="513"/>
                      </a:lnTo>
                      <a:lnTo>
                        <a:pt x="157" y="535"/>
                      </a:lnTo>
                      <a:lnTo>
                        <a:pt x="142" y="555"/>
                      </a:lnTo>
                      <a:lnTo>
                        <a:pt x="128" y="574"/>
                      </a:lnTo>
                      <a:lnTo>
                        <a:pt x="115" y="592"/>
                      </a:lnTo>
                      <a:lnTo>
                        <a:pt x="108" y="599"/>
                      </a:lnTo>
                      <a:lnTo>
                        <a:pt x="101" y="607"/>
                      </a:lnTo>
                      <a:lnTo>
                        <a:pt x="94" y="616"/>
                      </a:lnTo>
                      <a:lnTo>
                        <a:pt x="87" y="622"/>
                      </a:lnTo>
                      <a:lnTo>
                        <a:pt x="81" y="629"/>
                      </a:lnTo>
                      <a:lnTo>
                        <a:pt x="74" y="635"/>
                      </a:lnTo>
                      <a:lnTo>
                        <a:pt x="67" y="642"/>
                      </a:lnTo>
                      <a:lnTo>
                        <a:pt x="62" y="647"/>
                      </a:lnTo>
                      <a:lnTo>
                        <a:pt x="55" y="653"/>
                      </a:lnTo>
                      <a:lnTo>
                        <a:pt x="49" y="657"/>
                      </a:lnTo>
                      <a:lnTo>
                        <a:pt x="44" y="663"/>
                      </a:lnTo>
                      <a:lnTo>
                        <a:pt x="38" y="667"/>
                      </a:lnTo>
                      <a:lnTo>
                        <a:pt x="33" y="670"/>
                      </a:lnTo>
                      <a:lnTo>
                        <a:pt x="27" y="674"/>
                      </a:lnTo>
                      <a:lnTo>
                        <a:pt x="23" y="676"/>
                      </a:lnTo>
                      <a:lnTo>
                        <a:pt x="19" y="679"/>
                      </a:lnTo>
                      <a:lnTo>
                        <a:pt x="15" y="681"/>
                      </a:lnTo>
                      <a:lnTo>
                        <a:pt x="12" y="682"/>
                      </a:lnTo>
                      <a:lnTo>
                        <a:pt x="9" y="683"/>
                      </a:lnTo>
                      <a:lnTo>
                        <a:pt x="7" y="685"/>
                      </a:lnTo>
                      <a:lnTo>
                        <a:pt x="4" y="686"/>
                      </a:lnTo>
                      <a:lnTo>
                        <a:pt x="2" y="686"/>
                      </a:lnTo>
                      <a:lnTo>
                        <a:pt x="1" y="686"/>
                      </a:lnTo>
                      <a:lnTo>
                        <a:pt x="0" y="685"/>
                      </a:lnTo>
                      <a:lnTo>
                        <a:pt x="0" y="68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2939767" y="4049375"/>
              <a:ext cx="507365" cy="509905"/>
              <a:chOff x="2738715" y="3482791"/>
              <a:chExt cx="507365" cy="509905"/>
            </a:xfrm>
          </p:grpSpPr>
          <p:pic>
            <p:nvPicPr>
              <p:cNvPr id="54" name="图片 53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8715" y="3482791"/>
                <a:ext cx="507365" cy="509905"/>
              </a:xfrm>
              <a:prstGeom prst="rect">
                <a:avLst/>
              </a:prstGeom>
            </p:spPr>
          </p:pic>
          <p:sp>
            <p:nvSpPr>
              <p:cNvPr id="55" name="Freeform 37"/>
              <p:cNvSpPr/>
              <p:nvPr/>
            </p:nvSpPr>
            <p:spPr bwMode="auto">
              <a:xfrm>
                <a:off x="2931267" y="3582435"/>
                <a:ext cx="156374" cy="73212"/>
              </a:xfrm>
              <a:custGeom>
                <a:avLst/>
                <a:gdLst>
                  <a:gd name="T0" fmla="*/ 353 w 440"/>
                  <a:gd name="T1" fmla="*/ 19 h 205"/>
                  <a:gd name="T2" fmla="*/ 353 w 440"/>
                  <a:gd name="T3" fmla="*/ 10 h 205"/>
                  <a:gd name="T4" fmla="*/ 356 w 440"/>
                  <a:gd name="T5" fmla="*/ 4 h 205"/>
                  <a:gd name="T6" fmla="*/ 361 w 440"/>
                  <a:gd name="T7" fmla="*/ 1 h 205"/>
                  <a:gd name="T8" fmla="*/ 370 w 440"/>
                  <a:gd name="T9" fmla="*/ 1 h 205"/>
                  <a:gd name="T10" fmla="*/ 378 w 440"/>
                  <a:gd name="T11" fmla="*/ 4 h 205"/>
                  <a:gd name="T12" fmla="*/ 389 w 440"/>
                  <a:gd name="T13" fmla="*/ 10 h 205"/>
                  <a:gd name="T14" fmla="*/ 404 w 440"/>
                  <a:gd name="T15" fmla="*/ 19 h 205"/>
                  <a:gd name="T16" fmla="*/ 415 w 440"/>
                  <a:gd name="T17" fmla="*/ 29 h 205"/>
                  <a:gd name="T18" fmla="*/ 426 w 440"/>
                  <a:gd name="T19" fmla="*/ 40 h 205"/>
                  <a:gd name="T20" fmla="*/ 435 w 440"/>
                  <a:gd name="T21" fmla="*/ 54 h 205"/>
                  <a:gd name="T22" fmla="*/ 439 w 440"/>
                  <a:gd name="T23" fmla="*/ 65 h 205"/>
                  <a:gd name="T24" fmla="*/ 439 w 440"/>
                  <a:gd name="T25" fmla="*/ 76 h 205"/>
                  <a:gd name="T26" fmla="*/ 436 w 440"/>
                  <a:gd name="T27" fmla="*/ 80 h 205"/>
                  <a:gd name="T28" fmla="*/ 431 w 440"/>
                  <a:gd name="T29" fmla="*/ 86 h 205"/>
                  <a:gd name="T30" fmla="*/ 422 w 440"/>
                  <a:gd name="T31" fmla="*/ 91 h 205"/>
                  <a:gd name="T32" fmla="*/ 410 w 440"/>
                  <a:gd name="T33" fmla="*/ 98 h 205"/>
                  <a:gd name="T34" fmla="*/ 396 w 440"/>
                  <a:gd name="T35" fmla="*/ 104 h 205"/>
                  <a:gd name="T36" fmla="*/ 379 w 440"/>
                  <a:gd name="T37" fmla="*/ 111 h 205"/>
                  <a:gd name="T38" fmla="*/ 360 w 440"/>
                  <a:gd name="T39" fmla="*/ 118 h 205"/>
                  <a:gd name="T40" fmla="*/ 339 w 440"/>
                  <a:gd name="T41" fmla="*/ 126 h 205"/>
                  <a:gd name="T42" fmla="*/ 311 w 440"/>
                  <a:gd name="T43" fmla="*/ 134 h 205"/>
                  <a:gd name="T44" fmla="*/ 281 w 440"/>
                  <a:gd name="T45" fmla="*/ 142 h 205"/>
                  <a:gd name="T46" fmla="*/ 245 w 440"/>
                  <a:gd name="T47" fmla="*/ 151 h 205"/>
                  <a:gd name="T48" fmla="*/ 206 w 440"/>
                  <a:gd name="T49" fmla="*/ 160 h 205"/>
                  <a:gd name="T50" fmla="*/ 161 w 440"/>
                  <a:gd name="T51" fmla="*/ 170 h 205"/>
                  <a:gd name="T52" fmla="*/ 112 w 440"/>
                  <a:gd name="T53" fmla="*/ 181 h 205"/>
                  <a:gd name="T54" fmla="*/ 58 w 440"/>
                  <a:gd name="T55" fmla="*/ 192 h 205"/>
                  <a:gd name="T56" fmla="*/ 0 w 440"/>
                  <a:gd name="T57" fmla="*/ 205 h 205"/>
                  <a:gd name="T58" fmla="*/ 24 w 440"/>
                  <a:gd name="T59" fmla="*/ 166 h 205"/>
                  <a:gd name="T60" fmla="*/ 68 w 440"/>
                  <a:gd name="T61" fmla="*/ 155 h 205"/>
                  <a:gd name="T62" fmla="*/ 109 w 440"/>
                  <a:gd name="T63" fmla="*/ 144 h 205"/>
                  <a:gd name="T64" fmla="*/ 147 w 440"/>
                  <a:gd name="T65" fmla="*/ 133 h 205"/>
                  <a:gd name="T66" fmla="*/ 181 w 440"/>
                  <a:gd name="T67" fmla="*/ 123 h 205"/>
                  <a:gd name="T68" fmla="*/ 213 w 440"/>
                  <a:gd name="T69" fmla="*/ 112 h 205"/>
                  <a:gd name="T70" fmla="*/ 241 w 440"/>
                  <a:gd name="T71" fmla="*/ 101 h 205"/>
                  <a:gd name="T72" fmla="*/ 266 w 440"/>
                  <a:gd name="T73" fmla="*/ 90 h 205"/>
                  <a:gd name="T74" fmla="*/ 287 w 440"/>
                  <a:gd name="T75" fmla="*/ 79 h 205"/>
                  <a:gd name="T76" fmla="*/ 305 w 440"/>
                  <a:gd name="T77" fmla="*/ 70 h 205"/>
                  <a:gd name="T78" fmla="*/ 320 w 440"/>
                  <a:gd name="T79" fmla="*/ 62 h 205"/>
                  <a:gd name="T80" fmla="*/ 332 w 440"/>
                  <a:gd name="T81" fmla="*/ 54 h 205"/>
                  <a:gd name="T82" fmla="*/ 342 w 440"/>
                  <a:gd name="T83" fmla="*/ 47 h 205"/>
                  <a:gd name="T84" fmla="*/ 349 w 440"/>
                  <a:gd name="T85" fmla="*/ 40 h 205"/>
                  <a:gd name="T86" fmla="*/ 353 w 440"/>
                  <a:gd name="T87" fmla="*/ 33 h 205"/>
                  <a:gd name="T88" fmla="*/ 354 w 440"/>
                  <a:gd name="T89" fmla="*/ 28 h 205"/>
                  <a:gd name="T90" fmla="*/ 354 w 440"/>
                  <a:gd name="T91" fmla="*/ 2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0" h="205">
                    <a:moveTo>
                      <a:pt x="354" y="26"/>
                    </a:moveTo>
                    <a:lnTo>
                      <a:pt x="353" y="19"/>
                    </a:lnTo>
                    <a:lnTo>
                      <a:pt x="353" y="15"/>
                    </a:lnTo>
                    <a:lnTo>
                      <a:pt x="353" y="10"/>
                    </a:lnTo>
                    <a:lnTo>
                      <a:pt x="354" y="7"/>
                    </a:lnTo>
                    <a:lnTo>
                      <a:pt x="356" y="4"/>
                    </a:lnTo>
                    <a:lnTo>
                      <a:pt x="359" y="3"/>
                    </a:lnTo>
                    <a:lnTo>
                      <a:pt x="361" y="1"/>
                    </a:lnTo>
                    <a:lnTo>
                      <a:pt x="365" y="0"/>
                    </a:lnTo>
                    <a:lnTo>
                      <a:pt x="370" y="1"/>
                    </a:lnTo>
                    <a:lnTo>
                      <a:pt x="372" y="3"/>
                    </a:lnTo>
                    <a:lnTo>
                      <a:pt x="378" y="4"/>
                    </a:lnTo>
                    <a:lnTo>
                      <a:pt x="383" y="7"/>
                    </a:lnTo>
                    <a:lnTo>
                      <a:pt x="389" y="10"/>
                    </a:lnTo>
                    <a:lnTo>
                      <a:pt x="396" y="15"/>
                    </a:lnTo>
                    <a:lnTo>
                      <a:pt x="404" y="19"/>
                    </a:lnTo>
                    <a:lnTo>
                      <a:pt x="413" y="26"/>
                    </a:lnTo>
                    <a:lnTo>
                      <a:pt x="415" y="29"/>
                    </a:lnTo>
                    <a:lnTo>
                      <a:pt x="419" y="33"/>
                    </a:lnTo>
                    <a:lnTo>
                      <a:pt x="426" y="40"/>
                    </a:lnTo>
                    <a:lnTo>
                      <a:pt x="432" y="47"/>
                    </a:lnTo>
                    <a:lnTo>
                      <a:pt x="435" y="54"/>
                    </a:lnTo>
                    <a:lnTo>
                      <a:pt x="437" y="59"/>
                    </a:lnTo>
                    <a:lnTo>
                      <a:pt x="439" y="65"/>
                    </a:lnTo>
                    <a:lnTo>
                      <a:pt x="440" y="70"/>
                    </a:lnTo>
                    <a:lnTo>
                      <a:pt x="439" y="76"/>
                    </a:lnTo>
                    <a:lnTo>
                      <a:pt x="437" y="79"/>
                    </a:lnTo>
                    <a:lnTo>
                      <a:pt x="436" y="80"/>
                    </a:lnTo>
                    <a:lnTo>
                      <a:pt x="433" y="83"/>
                    </a:lnTo>
                    <a:lnTo>
                      <a:pt x="431" y="86"/>
                    </a:lnTo>
                    <a:lnTo>
                      <a:pt x="426" y="88"/>
                    </a:lnTo>
                    <a:lnTo>
                      <a:pt x="422" y="91"/>
                    </a:lnTo>
                    <a:lnTo>
                      <a:pt x="417" y="94"/>
                    </a:lnTo>
                    <a:lnTo>
                      <a:pt x="410" y="98"/>
                    </a:lnTo>
                    <a:lnTo>
                      <a:pt x="404" y="101"/>
                    </a:lnTo>
                    <a:lnTo>
                      <a:pt x="396" y="104"/>
                    </a:lnTo>
                    <a:lnTo>
                      <a:pt x="389" y="108"/>
                    </a:lnTo>
                    <a:lnTo>
                      <a:pt x="379" y="111"/>
                    </a:lnTo>
                    <a:lnTo>
                      <a:pt x="371" y="115"/>
                    </a:lnTo>
                    <a:lnTo>
                      <a:pt x="360" y="118"/>
                    </a:lnTo>
                    <a:lnTo>
                      <a:pt x="350" y="122"/>
                    </a:lnTo>
                    <a:lnTo>
                      <a:pt x="339" y="126"/>
                    </a:lnTo>
                    <a:lnTo>
                      <a:pt x="325" y="130"/>
                    </a:lnTo>
                    <a:lnTo>
                      <a:pt x="311" y="134"/>
                    </a:lnTo>
                    <a:lnTo>
                      <a:pt x="298" y="138"/>
                    </a:lnTo>
                    <a:lnTo>
                      <a:pt x="281" y="142"/>
                    </a:lnTo>
                    <a:lnTo>
                      <a:pt x="264" y="147"/>
                    </a:lnTo>
                    <a:lnTo>
                      <a:pt x="245" y="151"/>
                    </a:lnTo>
                    <a:lnTo>
                      <a:pt x="226" y="156"/>
                    </a:lnTo>
                    <a:lnTo>
                      <a:pt x="206" y="160"/>
                    </a:lnTo>
                    <a:lnTo>
                      <a:pt x="184" y="166"/>
                    </a:lnTo>
                    <a:lnTo>
                      <a:pt x="161" y="170"/>
                    </a:lnTo>
                    <a:lnTo>
                      <a:pt x="137" y="176"/>
                    </a:lnTo>
                    <a:lnTo>
                      <a:pt x="112" y="181"/>
                    </a:lnTo>
                    <a:lnTo>
                      <a:pt x="86" y="187"/>
                    </a:lnTo>
                    <a:lnTo>
                      <a:pt x="58" y="192"/>
                    </a:lnTo>
                    <a:lnTo>
                      <a:pt x="31" y="199"/>
                    </a:lnTo>
                    <a:lnTo>
                      <a:pt x="0" y="205"/>
                    </a:lnTo>
                    <a:lnTo>
                      <a:pt x="0" y="172"/>
                    </a:lnTo>
                    <a:lnTo>
                      <a:pt x="24" y="166"/>
                    </a:lnTo>
                    <a:lnTo>
                      <a:pt x="46" y="160"/>
                    </a:lnTo>
                    <a:lnTo>
                      <a:pt x="68" y="155"/>
                    </a:lnTo>
                    <a:lnTo>
                      <a:pt x="89" y="149"/>
                    </a:lnTo>
                    <a:lnTo>
                      <a:pt x="109" y="144"/>
                    </a:lnTo>
                    <a:lnTo>
                      <a:pt x="129" y="138"/>
                    </a:lnTo>
                    <a:lnTo>
                      <a:pt x="147" y="133"/>
                    </a:lnTo>
                    <a:lnTo>
                      <a:pt x="165" y="127"/>
                    </a:lnTo>
                    <a:lnTo>
                      <a:pt x="181" y="123"/>
                    </a:lnTo>
                    <a:lnTo>
                      <a:pt x="198" y="118"/>
                    </a:lnTo>
                    <a:lnTo>
                      <a:pt x="213" y="112"/>
                    </a:lnTo>
                    <a:lnTo>
                      <a:pt x="227" y="106"/>
                    </a:lnTo>
                    <a:lnTo>
                      <a:pt x="241" y="101"/>
                    </a:lnTo>
                    <a:lnTo>
                      <a:pt x="255" y="95"/>
                    </a:lnTo>
                    <a:lnTo>
                      <a:pt x="266" y="90"/>
                    </a:lnTo>
                    <a:lnTo>
                      <a:pt x="277" y="84"/>
                    </a:lnTo>
                    <a:lnTo>
                      <a:pt x="287" y="79"/>
                    </a:lnTo>
                    <a:lnTo>
                      <a:pt x="296" y="75"/>
                    </a:lnTo>
                    <a:lnTo>
                      <a:pt x="305" y="70"/>
                    </a:lnTo>
                    <a:lnTo>
                      <a:pt x="313" y="66"/>
                    </a:lnTo>
                    <a:lnTo>
                      <a:pt x="320" y="62"/>
                    </a:lnTo>
                    <a:lnTo>
                      <a:pt x="327" y="58"/>
                    </a:lnTo>
                    <a:lnTo>
                      <a:pt x="332" y="54"/>
                    </a:lnTo>
                    <a:lnTo>
                      <a:pt x="338" y="50"/>
                    </a:lnTo>
                    <a:lnTo>
                      <a:pt x="342" y="47"/>
                    </a:lnTo>
                    <a:lnTo>
                      <a:pt x="346" y="43"/>
                    </a:lnTo>
                    <a:lnTo>
                      <a:pt x="349" y="40"/>
                    </a:lnTo>
                    <a:lnTo>
                      <a:pt x="352" y="36"/>
                    </a:lnTo>
                    <a:lnTo>
                      <a:pt x="353" y="33"/>
                    </a:lnTo>
                    <a:lnTo>
                      <a:pt x="354" y="30"/>
                    </a:lnTo>
                    <a:lnTo>
                      <a:pt x="354" y="28"/>
                    </a:lnTo>
                    <a:lnTo>
                      <a:pt x="354" y="26"/>
                    </a:lnTo>
                    <a:lnTo>
                      <a:pt x="354" y="26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7" name="任意多边形 86"/>
          <p:cNvSpPr/>
          <p:nvPr/>
        </p:nvSpPr>
        <p:spPr>
          <a:xfrm>
            <a:off x="2446690" y="2765734"/>
            <a:ext cx="275228" cy="407772"/>
          </a:xfrm>
          <a:custGeom>
            <a:avLst/>
            <a:gdLst>
              <a:gd name="connsiteX0" fmla="*/ 105657 w 275228"/>
              <a:gd name="connsiteY0" fmla="*/ 108 h 407772"/>
              <a:gd name="connsiteX1" fmla="*/ 146226 w 275228"/>
              <a:gd name="connsiteY1" fmla="*/ 50774 h 407772"/>
              <a:gd name="connsiteX2" fmla="*/ 199566 w 275228"/>
              <a:gd name="connsiteY2" fmla="*/ 66014 h 407772"/>
              <a:gd name="connsiteX3" fmla="*/ 222426 w 275228"/>
              <a:gd name="connsiteY3" fmla="*/ 73634 h 407772"/>
              <a:gd name="connsiteX4" fmla="*/ 241802 w 275228"/>
              <a:gd name="connsiteY4" fmla="*/ 75038 h 407772"/>
              <a:gd name="connsiteX5" fmla="*/ 275228 w 275228"/>
              <a:gd name="connsiteY5" fmla="*/ 77844 h 407772"/>
              <a:gd name="connsiteX6" fmla="*/ 267713 w 275228"/>
              <a:gd name="connsiteY6" fmla="*/ 85331 h 407772"/>
              <a:gd name="connsiteX7" fmla="*/ 255726 w 275228"/>
              <a:gd name="connsiteY7" fmla="*/ 97273 h 407772"/>
              <a:gd name="connsiteX8" fmla="*/ 247735 w 275228"/>
              <a:gd name="connsiteY8" fmla="*/ 111206 h 407772"/>
              <a:gd name="connsiteX9" fmla="*/ 237745 w 275228"/>
              <a:gd name="connsiteY9" fmla="*/ 127129 h 407772"/>
              <a:gd name="connsiteX10" fmla="*/ 227756 w 275228"/>
              <a:gd name="connsiteY10" fmla="*/ 143052 h 407772"/>
              <a:gd name="connsiteX11" fmla="*/ 217767 w 275228"/>
              <a:gd name="connsiteY11" fmla="*/ 164946 h 407772"/>
              <a:gd name="connsiteX12" fmla="*/ 205780 w 275228"/>
              <a:gd name="connsiteY12" fmla="*/ 186840 h 407772"/>
              <a:gd name="connsiteX13" fmla="*/ 195790 w 275228"/>
              <a:gd name="connsiteY13" fmla="*/ 212715 h 407772"/>
              <a:gd name="connsiteX14" fmla="*/ 181805 w 275228"/>
              <a:gd name="connsiteY14" fmla="*/ 240580 h 407772"/>
              <a:gd name="connsiteX15" fmla="*/ 169818 w 275228"/>
              <a:gd name="connsiteY15" fmla="*/ 268446 h 407772"/>
              <a:gd name="connsiteX16" fmla="*/ 159829 w 275228"/>
              <a:gd name="connsiteY16" fmla="*/ 300292 h 407772"/>
              <a:gd name="connsiteX17" fmla="*/ 145844 w 275228"/>
              <a:gd name="connsiteY17" fmla="*/ 334128 h 407772"/>
              <a:gd name="connsiteX18" fmla="*/ 133857 w 275228"/>
              <a:gd name="connsiteY18" fmla="*/ 369955 h 407772"/>
              <a:gd name="connsiteX19" fmla="*/ 119872 w 275228"/>
              <a:gd name="connsiteY19" fmla="*/ 407772 h 407772"/>
              <a:gd name="connsiteX20" fmla="*/ 0 w 275228"/>
              <a:gd name="connsiteY20" fmla="*/ 407772 h 407772"/>
              <a:gd name="connsiteX21" fmla="*/ 11988 w 275228"/>
              <a:gd name="connsiteY21" fmla="*/ 361993 h 407772"/>
              <a:gd name="connsiteX22" fmla="*/ 25972 w 275228"/>
              <a:gd name="connsiteY22" fmla="*/ 320195 h 407772"/>
              <a:gd name="connsiteX23" fmla="*/ 39957 w 275228"/>
              <a:gd name="connsiteY23" fmla="*/ 278398 h 407772"/>
              <a:gd name="connsiteX24" fmla="*/ 51945 w 275228"/>
              <a:gd name="connsiteY24" fmla="*/ 242571 h 407772"/>
              <a:gd name="connsiteX25" fmla="*/ 61934 w 275228"/>
              <a:gd name="connsiteY25" fmla="*/ 206744 h 407772"/>
              <a:gd name="connsiteX26" fmla="*/ 71923 w 275228"/>
              <a:gd name="connsiteY26" fmla="*/ 176888 h 407772"/>
              <a:gd name="connsiteX27" fmla="*/ 79915 w 275228"/>
              <a:gd name="connsiteY27" fmla="*/ 147033 h 407772"/>
              <a:gd name="connsiteX28" fmla="*/ 83910 w 275228"/>
              <a:gd name="connsiteY28" fmla="*/ 121158 h 407772"/>
              <a:gd name="connsiteX29" fmla="*/ 93900 w 275228"/>
              <a:gd name="connsiteY29" fmla="*/ 97273 h 407772"/>
              <a:gd name="connsiteX30" fmla="*/ 95897 w 275228"/>
              <a:gd name="connsiteY30" fmla="*/ 75379 h 407772"/>
              <a:gd name="connsiteX31" fmla="*/ 101891 w 275228"/>
              <a:gd name="connsiteY31" fmla="*/ 57466 h 407772"/>
              <a:gd name="connsiteX32" fmla="*/ 103889 w 275228"/>
              <a:gd name="connsiteY32" fmla="*/ 41543 h 407772"/>
              <a:gd name="connsiteX33" fmla="*/ 107885 w 275228"/>
              <a:gd name="connsiteY33" fmla="*/ 31591 h 407772"/>
              <a:gd name="connsiteX34" fmla="*/ 107885 w 275228"/>
              <a:gd name="connsiteY34" fmla="*/ 19648 h 407772"/>
              <a:gd name="connsiteX35" fmla="*/ 107885 w 275228"/>
              <a:gd name="connsiteY35" fmla="*/ 11687 h 407772"/>
              <a:gd name="connsiteX36" fmla="*/ 107885 w 275228"/>
              <a:gd name="connsiteY36" fmla="*/ 7706 h 407772"/>
              <a:gd name="connsiteX37" fmla="*/ 101891 w 275228"/>
              <a:gd name="connsiteY37" fmla="*/ 5716 h 407772"/>
              <a:gd name="connsiteX38" fmla="*/ 95897 w 275228"/>
              <a:gd name="connsiteY38" fmla="*/ 3725 h 407772"/>
              <a:gd name="connsiteX39" fmla="*/ 92221 w 275228"/>
              <a:gd name="connsiteY39" fmla="*/ 1283 h 407772"/>
              <a:gd name="connsiteX40" fmla="*/ 94123 w 275228"/>
              <a:gd name="connsiteY40" fmla="*/ 931 h 407772"/>
              <a:gd name="connsiteX41" fmla="*/ 105657 w 275228"/>
              <a:gd name="connsiteY41" fmla="*/ 108 h 40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75228" h="407772">
                <a:moveTo>
                  <a:pt x="105657" y="108"/>
                </a:moveTo>
                <a:cubicBezTo>
                  <a:pt x="118046" y="1326"/>
                  <a:pt x="121099" y="13083"/>
                  <a:pt x="146226" y="50774"/>
                </a:cubicBezTo>
                <a:cubicBezTo>
                  <a:pt x="201036" y="69044"/>
                  <a:pt x="132589" y="46878"/>
                  <a:pt x="199566" y="66014"/>
                </a:cubicBezTo>
                <a:cubicBezTo>
                  <a:pt x="207289" y="68221"/>
                  <a:pt x="214806" y="71094"/>
                  <a:pt x="222426" y="73634"/>
                </a:cubicBezTo>
                <a:cubicBezTo>
                  <a:pt x="224719" y="73843"/>
                  <a:pt x="231910" y="74309"/>
                  <a:pt x="241802" y="75038"/>
                </a:cubicBezTo>
                <a:lnTo>
                  <a:pt x="275228" y="77844"/>
                </a:lnTo>
                <a:lnTo>
                  <a:pt x="267713" y="85331"/>
                </a:lnTo>
                <a:lnTo>
                  <a:pt x="255726" y="97273"/>
                </a:lnTo>
                <a:lnTo>
                  <a:pt x="247735" y="111206"/>
                </a:lnTo>
                <a:lnTo>
                  <a:pt x="237745" y="127129"/>
                </a:lnTo>
                <a:lnTo>
                  <a:pt x="227756" y="143052"/>
                </a:lnTo>
                <a:lnTo>
                  <a:pt x="217767" y="164946"/>
                </a:lnTo>
                <a:lnTo>
                  <a:pt x="205780" y="186840"/>
                </a:lnTo>
                <a:lnTo>
                  <a:pt x="195790" y="212715"/>
                </a:lnTo>
                <a:lnTo>
                  <a:pt x="181805" y="240580"/>
                </a:lnTo>
                <a:lnTo>
                  <a:pt x="169818" y="268446"/>
                </a:lnTo>
                <a:lnTo>
                  <a:pt x="159829" y="300292"/>
                </a:lnTo>
                <a:lnTo>
                  <a:pt x="145844" y="334128"/>
                </a:lnTo>
                <a:lnTo>
                  <a:pt x="133857" y="369955"/>
                </a:lnTo>
                <a:lnTo>
                  <a:pt x="119872" y="407772"/>
                </a:lnTo>
                <a:lnTo>
                  <a:pt x="0" y="407772"/>
                </a:lnTo>
                <a:lnTo>
                  <a:pt x="11988" y="361993"/>
                </a:lnTo>
                <a:lnTo>
                  <a:pt x="25972" y="320195"/>
                </a:lnTo>
                <a:lnTo>
                  <a:pt x="39957" y="278398"/>
                </a:lnTo>
                <a:lnTo>
                  <a:pt x="51945" y="242571"/>
                </a:lnTo>
                <a:lnTo>
                  <a:pt x="61934" y="206744"/>
                </a:lnTo>
                <a:lnTo>
                  <a:pt x="71923" y="176888"/>
                </a:lnTo>
                <a:lnTo>
                  <a:pt x="79915" y="147033"/>
                </a:lnTo>
                <a:lnTo>
                  <a:pt x="83910" y="121158"/>
                </a:lnTo>
                <a:lnTo>
                  <a:pt x="93900" y="97273"/>
                </a:lnTo>
                <a:lnTo>
                  <a:pt x="95897" y="75379"/>
                </a:lnTo>
                <a:lnTo>
                  <a:pt x="101891" y="57466"/>
                </a:lnTo>
                <a:lnTo>
                  <a:pt x="103889" y="41543"/>
                </a:lnTo>
                <a:lnTo>
                  <a:pt x="107885" y="31591"/>
                </a:lnTo>
                <a:lnTo>
                  <a:pt x="107885" y="19648"/>
                </a:lnTo>
                <a:lnTo>
                  <a:pt x="107885" y="11687"/>
                </a:lnTo>
                <a:lnTo>
                  <a:pt x="107885" y="7706"/>
                </a:lnTo>
                <a:lnTo>
                  <a:pt x="101891" y="5716"/>
                </a:lnTo>
                <a:lnTo>
                  <a:pt x="95897" y="3725"/>
                </a:lnTo>
                <a:lnTo>
                  <a:pt x="92221" y="1283"/>
                </a:lnTo>
                <a:lnTo>
                  <a:pt x="94123" y="931"/>
                </a:lnTo>
                <a:cubicBezTo>
                  <a:pt x="98879" y="158"/>
                  <a:pt x="102559" y="-196"/>
                  <a:pt x="105657" y="108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1853326" y="2642075"/>
            <a:ext cx="942988" cy="201503"/>
          </a:xfrm>
          <a:custGeom>
            <a:avLst/>
            <a:gdLst>
              <a:gd name="connsiteX0" fmla="*/ 691258 w 942988"/>
              <a:gd name="connsiteY0" fmla="*/ 0 h 201503"/>
              <a:gd name="connsiteX1" fmla="*/ 697252 w 942988"/>
              <a:gd name="connsiteY1" fmla="*/ 0 h 201503"/>
              <a:gd name="connsiteX2" fmla="*/ 705243 w 942988"/>
              <a:gd name="connsiteY2" fmla="*/ 0 h 201503"/>
              <a:gd name="connsiteX3" fmla="*/ 717230 w 942988"/>
              <a:gd name="connsiteY3" fmla="*/ 0 h 201503"/>
              <a:gd name="connsiteX4" fmla="*/ 727220 w 942988"/>
              <a:gd name="connsiteY4" fmla="*/ 1991 h 201503"/>
              <a:gd name="connsiteX5" fmla="*/ 741205 w 942988"/>
              <a:gd name="connsiteY5" fmla="*/ 5971 h 201503"/>
              <a:gd name="connsiteX6" fmla="*/ 759185 w 942988"/>
              <a:gd name="connsiteY6" fmla="*/ 11942 h 201503"/>
              <a:gd name="connsiteX7" fmla="*/ 777166 w 942988"/>
              <a:gd name="connsiteY7" fmla="*/ 19904 h 201503"/>
              <a:gd name="connsiteX8" fmla="*/ 797145 w 942988"/>
              <a:gd name="connsiteY8" fmla="*/ 29856 h 201503"/>
              <a:gd name="connsiteX9" fmla="*/ 819121 w 942988"/>
              <a:gd name="connsiteY9" fmla="*/ 41798 h 201503"/>
              <a:gd name="connsiteX10" fmla="*/ 843095 w 942988"/>
              <a:gd name="connsiteY10" fmla="*/ 57721 h 201503"/>
              <a:gd name="connsiteX11" fmla="*/ 857080 w 942988"/>
              <a:gd name="connsiteY11" fmla="*/ 65683 h 201503"/>
              <a:gd name="connsiteX12" fmla="*/ 869067 w 942988"/>
              <a:gd name="connsiteY12" fmla="*/ 71654 h 201503"/>
              <a:gd name="connsiteX13" fmla="*/ 879057 w 942988"/>
              <a:gd name="connsiteY13" fmla="*/ 79615 h 201503"/>
              <a:gd name="connsiteX14" fmla="*/ 889046 w 942988"/>
              <a:gd name="connsiteY14" fmla="*/ 85586 h 201503"/>
              <a:gd name="connsiteX15" fmla="*/ 899035 w 942988"/>
              <a:gd name="connsiteY15" fmla="*/ 91558 h 201503"/>
              <a:gd name="connsiteX16" fmla="*/ 907027 w 942988"/>
              <a:gd name="connsiteY16" fmla="*/ 95538 h 201503"/>
              <a:gd name="connsiteX17" fmla="*/ 913020 w 942988"/>
              <a:gd name="connsiteY17" fmla="*/ 101509 h 201503"/>
              <a:gd name="connsiteX18" fmla="*/ 921012 w 942988"/>
              <a:gd name="connsiteY18" fmla="*/ 107481 h 201503"/>
              <a:gd name="connsiteX19" fmla="*/ 927005 w 942988"/>
              <a:gd name="connsiteY19" fmla="*/ 113452 h 201503"/>
              <a:gd name="connsiteX20" fmla="*/ 932999 w 942988"/>
              <a:gd name="connsiteY20" fmla="*/ 119423 h 201503"/>
              <a:gd name="connsiteX21" fmla="*/ 934997 w 942988"/>
              <a:gd name="connsiteY21" fmla="*/ 121413 h 201503"/>
              <a:gd name="connsiteX22" fmla="*/ 938992 w 942988"/>
              <a:gd name="connsiteY22" fmla="*/ 127384 h 201503"/>
              <a:gd name="connsiteX23" fmla="*/ 940990 w 942988"/>
              <a:gd name="connsiteY23" fmla="*/ 129375 h 201503"/>
              <a:gd name="connsiteX24" fmla="*/ 942988 w 942988"/>
              <a:gd name="connsiteY24" fmla="*/ 131365 h 201503"/>
              <a:gd name="connsiteX25" fmla="*/ 942988 w 942988"/>
              <a:gd name="connsiteY25" fmla="*/ 137336 h 201503"/>
              <a:gd name="connsiteX26" fmla="*/ 942988 w 942988"/>
              <a:gd name="connsiteY26" fmla="*/ 141317 h 201503"/>
              <a:gd name="connsiteX27" fmla="*/ 942988 w 942988"/>
              <a:gd name="connsiteY27" fmla="*/ 149279 h 201503"/>
              <a:gd name="connsiteX28" fmla="*/ 940990 w 942988"/>
              <a:gd name="connsiteY28" fmla="*/ 157240 h 201503"/>
              <a:gd name="connsiteX29" fmla="*/ 934997 w 942988"/>
              <a:gd name="connsiteY29" fmla="*/ 165202 h 201503"/>
              <a:gd name="connsiteX30" fmla="*/ 929003 w 942988"/>
              <a:gd name="connsiteY30" fmla="*/ 171173 h 201503"/>
              <a:gd name="connsiteX31" fmla="*/ 919014 w 942988"/>
              <a:gd name="connsiteY31" fmla="*/ 177144 h 201503"/>
              <a:gd name="connsiteX32" fmla="*/ 911022 w 942988"/>
              <a:gd name="connsiteY32" fmla="*/ 181125 h 201503"/>
              <a:gd name="connsiteX33" fmla="*/ 897037 w 942988"/>
              <a:gd name="connsiteY33" fmla="*/ 187096 h 201503"/>
              <a:gd name="connsiteX34" fmla="*/ 883052 w 942988"/>
              <a:gd name="connsiteY34" fmla="*/ 191076 h 201503"/>
              <a:gd name="connsiteX35" fmla="*/ 875061 w 942988"/>
              <a:gd name="connsiteY35" fmla="*/ 195057 h 201503"/>
              <a:gd name="connsiteX36" fmla="*/ 869067 w 942988"/>
              <a:gd name="connsiteY36" fmla="*/ 201028 h 201503"/>
              <a:gd name="connsiteX37" fmla="*/ 868591 w 942988"/>
              <a:gd name="connsiteY37" fmla="*/ 201503 h 201503"/>
              <a:gd name="connsiteX38" fmla="*/ 835165 w 942988"/>
              <a:gd name="connsiteY38" fmla="*/ 198697 h 201503"/>
              <a:gd name="connsiteX39" fmla="*/ 815789 w 942988"/>
              <a:gd name="connsiteY39" fmla="*/ 197293 h 201503"/>
              <a:gd name="connsiteX40" fmla="*/ 792929 w 942988"/>
              <a:gd name="connsiteY40" fmla="*/ 189673 h 201503"/>
              <a:gd name="connsiteX41" fmla="*/ 739589 w 942988"/>
              <a:gd name="connsiteY41" fmla="*/ 174433 h 201503"/>
              <a:gd name="connsiteX42" fmla="*/ 687486 w 942988"/>
              <a:gd name="connsiteY42" fmla="*/ 124590 h 201503"/>
              <a:gd name="connsiteX43" fmla="*/ 685584 w 942988"/>
              <a:gd name="connsiteY43" fmla="*/ 124942 h 201503"/>
              <a:gd name="connsiteX44" fmla="*/ 683267 w 942988"/>
              <a:gd name="connsiteY44" fmla="*/ 123404 h 201503"/>
              <a:gd name="connsiteX45" fmla="*/ 675275 w 942988"/>
              <a:gd name="connsiteY45" fmla="*/ 121413 h 201503"/>
              <a:gd name="connsiteX46" fmla="*/ 667284 w 942988"/>
              <a:gd name="connsiteY46" fmla="*/ 121413 h 201503"/>
              <a:gd name="connsiteX47" fmla="*/ 655297 w 942988"/>
              <a:gd name="connsiteY47" fmla="*/ 121413 h 201503"/>
              <a:gd name="connsiteX48" fmla="*/ 641312 w 942988"/>
              <a:gd name="connsiteY48" fmla="*/ 121413 h 201503"/>
              <a:gd name="connsiteX49" fmla="*/ 631323 w 942988"/>
              <a:gd name="connsiteY49" fmla="*/ 123404 h 201503"/>
              <a:gd name="connsiteX50" fmla="*/ 623331 w 942988"/>
              <a:gd name="connsiteY50" fmla="*/ 123404 h 201503"/>
              <a:gd name="connsiteX51" fmla="*/ 611344 w 942988"/>
              <a:gd name="connsiteY51" fmla="*/ 127384 h 201503"/>
              <a:gd name="connsiteX52" fmla="*/ 601355 w 942988"/>
              <a:gd name="connsiteY52" fmla="*/ 129375 h 201503"/>
              <a:gd name="connsiteX53" fmla="*/ 589368 w 942988"/>
              <a:gd name="connsiteY53" fmla="*/ 129375 h 201503"/>
              <a:gd name="connsiteX54" fmla="*/ 575383 w 942988"/>
              <a:gd name="connsiteY54" fmla="*/ 131365 h 201503"/>
              <a:gd name="connsiteX55" fmla="*/ 559400 w 942988"/>
              <a:gd name="connsiteY55" fmla="*/ 131365 h 201503"/>
              <a:gd name="connsiteX56" fmla="*/ 543417 w 942988"/>
              <a:gd name="connsiteY56" fmla="*/ 135346 h 201503"/>
              <a:gd name="connsiteX57" fmla="*/ 525436 w 942988"/>
              <a:gd name="connsiteY57" fmla="*/ 135346 h 201503"/>
              <a:gd name="connsiteX58" fmla="*/ 507456 w 942988"/>
              <a:gd name="connsiteY58" fmla="*/ 137336 h 201503"/>
              <a:gd name="connsiteX59" fmla="*/ 485479 w 942988"/>
              <a:gd name="connsiteY59" fmla="*/ 141317 h 201503"/>
              <a:gd name="connsiteX60" fmla="*/ 459507 w 942988"/>
              <a:gd name="connsiteY60" fmla="*/ 141317 h 201503"/>
              <a:gd name="connsiteX61" fmla="*/ 437531 w 942988"/>
              <a:gd name="connsiteY61" fmla="*/ 143307 h 201503"/>
              <a:gd name="connsiteX62" fmla="*/ 409561 w 942988"/>
              <a:gd name="connsiteY62" fmla="*/ 143307 h 201503"/>
              <a:gd name="connsiteX63" fmla="*/ 381591 w 942988"/>
              <a:gd name="connsiteY63" fmla="*/ 145298 h 201503"/>
              <a:gd name="connsiteX64" fmla="*/ 355618 w 942988"/>
              <a:gd name="connsiteY64" fmla="*/ 145298 h 201503"/>
              <a:gd name="connsiteX65" fmla="*/ 321655 w 942988"/>
              <a:gd name="connsiteY65" fmla="*/ 149279 h 201503"/>
              <a:gd name="connsiteX66" fmla="*/ 291687 w 942988"/>
              <a:gd name="connsiteY66" fmla="*/ 151269 h 201503"/>
              <a:gd name="connsiteX67" fmla="*/ 259721 w 942988"/>
              <a:gd name="connsiteY67" fmla="*/ 155250 h 201503"/>
              <a:gd name="connsiteX68" fmla="*/ 229754 w 942988"/>
              <a:gd name="connsiteY68" fmla="*/ 157240 h 201503"/>
              <a:gd name="connsiteX69" fmla="*/ 201784 w 942988"/>
              <a:gd name="connsiteY69" fmla="*/ 159230 h 201503"/>
              <a:gd name="connsiteX70" fmla="*/ 177809 w 942988"/>
              <a:gd name="connsiteY70" fmla="*/ 163211 h 201503"/>
              <a:gd name="connsiteX71" fmla="*/ 151837 w 942988"/>
              <a:gd name="connsiteY71" fmla="*/ 165202 h 201503"/>
              <a:gd name="connsiteX72" fmla="*/ 129861 w 942988"/>
              <a:gd name="connsiteY72" fmla="*/ 165202 h 201503"/>
              <a:gd name="connsiteX73" fmla="*/ 107884 w 942988"/>
              <a:gd name="connsiteY73" fmla="*/ 167192 h 201503"/>
              <a:gd name="connsiteX74" fmla="*/ 89904 w 942988"/>
              <a:gd name="connsiteY74" fmla="*/ 167192 h 201503"/>
              <a:gd name="connsiteX75" fmla="*/ 71923 w 942988"/>
              <a:gd name="connsiteY75" fmla="*/ 171173 h 201503"/>
              <a:gd name="connsiteX76" fmla="*/ 55940 w 942988"/>
              <a:gd name="connsiteY76" fmla="*/ 171173 h 201503"/>
              <a:gd name="connsiteX77" fmla="*/ 41955 w 942988"/>
              <a:gd name="connsiteY77" fmla="*/ 171173 h 201503"/>
              <a:gd name="connsiteX78" fmla="*/ 27970 w 942988"/>
              <a:gd name="connsiteY78" fmla="*/ 173163 h 201503"/>
              <a:gd name="connsiteX79" fmla="*/ 17981 w 942988"/>
              <a:gd name="connsiteY79" fmla="*/ 173163 h 201503"/>
              <a:gd name="connsiteX80" fmla="*/ 9989 w 942988"/>
              <a:gd name="connsiteY80" fmla="*/ 173163 h 201503"/>
              <a:gd name="connsiteX81" fmla="*/ 0 w 942988"/>
              <a:gd name="connsiteY81" fmla="*/ 173163 h 201503"/>
              <a:gd name="connsiteX82" fmla="*/ 0 w 942988"/>
              <a:gd name="connsiteY82" fmla="*/ 107481 h 201503"/>
              <a:gd name="connsiteX83" fmla="*/ 103889 w 942988"/>
              <a:gd name="connsiteY83" fmla="*/ 99519 h 201503"/>
              <a:gd name="connsiteX84" fmla="*/ 155833 w 942988"/>
              <a:gd name="connsiteY84" fmla="*/ 95538 h 201503"/>
              <a:gd name="connsiteX85" fmla="*/ 207777 w 942988"/>
              <a:gd name="connsiteY85" fmla="*/ 93548 h 201503"/>
              <a:gd name="connsiteX86" fmla="*/ 259721 w 942988"/>
              <a:gd name="connsiteY86" fmla="*/ 87577 h 201503"/>
              <a:gd name="connsiteX87" fmla="*/ 313664 w 942988"/>
              <a:gd name="connsiteY87" fmla="*/ 83596 h 201503"/>
              <a:gd name="connsiteX88" fmla="*/ 367606 w 942988"/>
              <a:gd name="connsiteY88" fmla="*/ 73644 h 201503"/>
              <a:gd name="connsiteX89" fmla="*/ 423546 w 942988"/>
              <a:gd name="connsiteY89" fmla="*/ 65683 h 201503"/>
              <a:gd name="connsiteX90" fmla="*/ 449518 w 942988"/>
              <a:gd name="connsiteY90" fmla="*/ 63692 h 201503"/>
              <a:gd name="connsiteX91" fmla="*/ 471494 w 942988"/>
              <a:gd name="connsiteY91" fmla="*/ 57721 h 201503"/>
              <a:gd name="connsiteX92" fmla="*/ 493471 w 942988"/>
              <a:gd name="connsiteY92" fmla="*/ 55731 h 201503"/>
              <a:gd name="connsiteX93" fmla="*/ 515447 w 942988"/>
              <a:gd name="connsiteY93" fmla="*/ 51750 h 201503"/>
              <a:gd name="connsiteX94" fmla="*/ 533428 w 942988"/>
              <a:gd name="connsiteY94" fmla="*/ 49760 h 201503"/>
              <a:gd name="connsiteX95" fmla="*/ 551408 w 942988"/>
              <a:gd name="connsiteY95" fmla="*/ 47769 h 201503"/>
              <a:gd name="connsiteX96" fmla="*/ 567391 w 942988"/>
              <a:gd name="connsiteY96" fmla="*/ 43788 h 201503"/>
              <a:gd name="connsiteX97" fmla="*/ 583374 w 942988"/>
              <a:gd name="connsiteY97" fmla="*/ 41798 h 201503"/>
              <a:gd name="connsiteX98" fmla="*/ 597359 w 942988"/>
              <a:gd name="connsiteY98" fmla="*/ 37817 h 201503"/>
              <a:gd name="connsiteX99" fmla="*/ 609346 w 942988"/>
              <a:gd name="connsiteY99" fmla="*/ 33837 h 201503"/>
              <a:gd name="connsiteX100" fmla="*/ 619335 w 942988"/>
              <a:gd name="connsiteY100" fmla="*/ 29856 h 201503"/>
              <a:gd name="connsiteX101" fmla="*/ 631323 w 942988"/>
              <a:gd name="connsiteY101" fmla="*/ 27865 h 201503"/>
              <a:gd name="connsiteX102" fmla="*/ 637316 w 942988"/>
              <a:gd name="connsiteY102" fmla="*/ 23885 h 201503"/>
              <a:gd name="connsiteX103" fmla="*/ 645308 w 942988"/>
              <a:gd name="connsiteY103" fmla="*/ 21894 h 201503"/>
              <a:gd name="connsiteX104" fmla="*/ 651301 w 942988"/>
              <a:gd name="connsiteY104" fmla="*/ 19904 h 201503"/>
              <a:gd name="connsiteX105" fmla="*/ 653299 w 942988"/>
              <a:gd name="connsiteY105" fmla="*/ 15923 h 201503"/>
              <a:gd name="connsiteX106" fmla="*/ 665286 w 942988"/>
              <a:gd name="connsiteY106" fmla="*/ 7962 h 201503"/>
              <a:gd name="connsiteX107" fmla="*/ 677273 w 942988"/>
              <a:gd name="connsiteY107" fmla="*/ 1991 h 201503"/>
              <a:gd name="connsiteX108" fmla="*/ 691258 w 942988"/>
              <a:gd name="connsiteY108" fmla="*/ 0 h 201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42988" h="201503">
                <a:moveTo>
                  <a:pt x="691258" y="0"/>
                </a:moveTo>
                <a:lnTo>
                  <a:pt x="697252" y="0"/>
                </a:lnTo>
                <a:lnTo>
                  <a:pt x="705243" y="0"/>
                </a:lnTo>
                <a:lnTo>
                  <a:pt x="717230" y="0"/>
                </a:lnTo>
                <a:lnTo>
                  <a:pt x="727220" y="1991"/>
                </a:lnTo>
                <a:lnTo>
                  <a:pt x="741205" y="5971"/>
                </a:lnTo>
                <a:lnTo>
                  <a:pt x="759185" y="11942"/>
                </a:lnTo>
                <a:lnTo>
                  <a:pt x="777166" y="19904"/>
                </a:lnTo>
                <a:lnTo>
                  <a:pt x="797145" y="29856"/>
                </a:lnTo>
                <a:lnTo>
                  <a:pt x="819121" y="41798"/>
                </a:lnTo>
                <a:lnTo>
                  <a:pt x="843095" y="57721"/>
                </a:lnTo>
                <a:lnTo>
                  <a:pt x="857080" y="65683"/>
                </a:lnTo>
                <a:lnTo>
                  <a:pt x="869067" y="71654"/>
                </a:lnTo>
                <a:lnTo>
                  <a:pt x="879057" y="79615"/>
                </a:lnTo>
                <a:lnTo>
                  <a:pt x="889046" y="85586"/>
                </a:lnTo>
                <a:lnTo>
                  <a:pt x="899035" y="91558"/>
                </a:lnTo>
                <a:lnTo>
                  <a:pt x="907027" y="95538"/>
                </a:lnTo>
                <a:lnTo>
                  <a:pt x="913020" y="101509"/>
                </a:lnTo>
                <a:lnTo>
                  <a:pt x="921012" y="107481"/>
                </a:lnTo>
                <a:lnTo>
                  <a:pt x="927005" y="113452"/>
                </a:lnTo>
                <a:lnTo>
                  <a:pt x="932999" y="119423"/>
                </a:lnTo>
                <a:lnTo>
                  <a:pt x="934997" y="121413"/>
                </a:lnTo>
                <a:lnTo>
                  <a:pt x="938992" y="127384"/>
                </a:lnTo>
                <a:lnTo>
                  <a:pt x="940990" y="129375"/>
                </a:lnTo>
                <a:lnTo>
                  <a:pt x="942988" y="131365"/>
                </a:lnTo>
                <a:lnTo>
                  <a:pt x="942988" y="137336"/>
                </a:lnTo>
                <a:lnTo>
                  <a:pt x="942988" y="141317"/>
                </a:lnTo>
                <a:lnTo>
                  <a:pt x="942988" y="149279"/>
                </a:lnTo>
                <a:lnTo>
                  <a:pt x="940990" y="157240"/>
                </a:lnTo>
                <a:lnTo>
                  <a:pt x="934997" y="165202"/>
                </a:lnTo>
                <a:lnTo>
                  <a:pt x="929003" y="171173"/>
                </a:lnTo>
                <a:lnTo>
                  <a:pt x="919014" y="177144"/>
                </a:lnTo>
                <a:lnTo>
                  <a:pt x="911022" y="181125"/>
                </a:lnTo>
                <a:lnTo>
                  <a:pt x="897037" y="187096"/>
                </a:lnTo>
                <a:lnTo>
                  <a:pt x="883052" y="191076"/>
                </a:lnTo>
                <a:lnTo>
                  <a:pt x="875061" y="195057"/>
                </a:lnTo>
                <a:lnTo>
                  <a:pt x="869067" y="201028"/>
                </a:lnTo>
                <a:lnTo>
                  <a:pt x="868591" y="201503"/>
                </a:lnTo>
                <a:lnTo>
                  <a:pt x="835165" y="198697"/>
                </a:lnTo>
                <a:cubicBezTo>
                  <a:pt x="825273" y="197968"/>
                  <a:pt x="818082" y="197502"/>
                  <a:pt x="815789" y="197293"/>
                </a:cubicBezTo>
                <a:cubicBezTo>
                  <a:pt x="808169" y="194753"/>
                  <a:pt x="800652" y="191880"/>
                  <a:pt x="792929" y="189673"/>
                </a:cubicBezTo>
                <a:cubicBezTo>
                  <a:pt x="725952" y="170537"/>
                  <a:pt x="794399" y="192703"/>
                  <a:pt x="739589" y="174433"/>
                </a:cubicBezTo>
                <a:cubicBezTo>
                  <a:pt x="708180" y="127319"/>
                  <a:pt x="711263" y="120728"/>
                  <a:pt x="687486" y="124590"/>
                </a:cubicBezTo>
                <a:lnTo>
                  <a:pt x="685584" y="124942"/>
                </a:lnTo>
                <a:lnTo>
                  <a:pt x="683267" y="123404"/>
                </a:lnTo>
                <a:lnTo>
                  <a:pt x="675275" y="121413"/>
                </a:lnTo>
                <a:lnTo>
                  <a:pt x="667284" y="121413"/>
                </a:lnTo>
                <a:lnTo>
                  <a:pt x="655297" y="121413"/>
                </a:lnTo>
                <a:lnTo>
                  <a:pt x="641312" y="121413"/>
                </a:lnTo>
                <a:lnTo>
                  <a:pt x="631323" y="123404"/>
                </a:lnTo>
                <a:lnTo>
                  <a:pt x="623331" y="123404"/>
                </a:lnTo>
                <a:lnTo>
                  <a:pt x="611344" y="127384"/>
                </a:lnTo>
                <a:lnTo>
                  <a:pt x="601355" y="129375"/>
                </a:lnTo>
                <a:lnTo>
                  <a:pt x="589368" y="129375"/>
                </a:lnTo>
                <a:lnTo>
                  <a:pt x="575383" y="131365"/>
                </a:lnTo>
                <a:lnTo>
                  <a:pt x="559400" y="131365"/>
                </a:lnTo>
                <a:lnTo>
                  <a:pt x="543417" y="135346"/>
                </a:lnTo>
                <a:lnTo>
                  <a:pt x="525436" y="135346"/>
                </a:lnTo>
                <a:lnTo>
                  <a:pt x="507456" y="137336"/>
                </a:lnTo>
                <a:lnTo>
                  <a:pt x="485479" y="141317"/>
                </a:lnTo>
                <a:lnTo>
                  <a:pt x="459507" y="141317"/>
                </a:lnTo>
                <a:lnTo>
                  <a:pt x="437531" y="143307"/>
                </a:lnTo>
                <a:lnTo>
                  <a:pt x="409561" y="143307"/>
                </a:lnTo>
                <a:lnTo>
                  <a:pt x="381591" y="145298"/>
                </a:lnTo>
                <a:lnTo>
                  <a:pt x="355618" y="145298"/>
                </a:lnTo>
                <a:lnTo>
                  <a:pt x="321655" y="149279"/>
                </a:lnTo>
                <a:lnTo>
                  <a:pt x="291687" y="151269"/>
                </a:lnTo>
                <a:lnTo>
                  <a:pt x="259721" y="155250"/>
                </a:lnTo>
                <a:lnTo>
                  <a:pt x="229754" y="157240"/>
                </a:lnTo>
                <a:lnTo>
                  <a:pt x="201784" y="159230"/>
                </a:lnTo>
                <a:lnTo>
                  <a:pt x="177809" y="163211"/>
                </a:lnTo>
                <a:lnTo>
                  <a:pt x="151837" y="165202"/>
                </a:lnTo>
                <a:lnTo>
                  <a:pt x="129861" y="165202"/>
                </a:lnTo>
                <a:lnTo>
                  <a:pt x="107884" y="167192"/>
                </a:lnTo>
                <a:lnTo>
                  <a:pt x="89904" y="167192"/>
                </a:lnTo>
                <a:lnTo>
                  <a:pt x="71923" y="171173"/>
                </a:lnTo>
                <a:lnTo>
                  <a:pt x="55940" y="171173"/>
                </a:lnTo>
                <a:lnTo>
                  <a:pt x="41955" y="171173"/>
                </a:lnTo>
                <a:lnTo>
                  <a:pt x="27970" y="173163"/>
                </a:lnTo>
                <a:lnTo>
                  <a:pt x="17981" y="173163"/>
                </a:lnTo>
                <a:lnTo>
                  <a:pt x="9989" y="173163"/>
                </a:lnTo>
                <a:lnTo>
                  <a:pt x="0" y="173163"/>
                </a:lnTo>
                <a:lnTo>
                  <a:pt x="0" y="107481"/>
                </a:lnTo>
                <a:lnTo>
                  <a:pt x="103889" y="99519"/>
                </a:lnTo>
                <a:lnTo>
                  <a:pt x="155833" y="95538"/>
                </a:lnTo>
                <a:lnTo>
                  <a:pt x="207777" y="93548"/>
                </a:lnTo>
                <a:lnTo>
                  <a:pt x="259721" y="87577"/>
                </a:lnTo>
                <a:lnTo>
                  <a:pt x="313664" y="83596"/>
                </a:lnTo>
                <a:lnTo>
                  <a:pt x="367606" y="73644"/>
                </a:lnTo>
                <a:lnTo>
                  <a:pt x="423546" y="65683"/>
                </a:lnTo>
                <a:lnTo>
                  <a:pt x="449518" y="63692"/>
                </a:lnTo>
                <a:lnTo>
                  <a:pt x="471494" y="57721"/>
                </a:lnTo>
                <a:lnTo>
                  <a:pt x="493471" y="55731"/>
                </a:lnTo>
                <a:lnTo>
                  <a:pt x="515447" y="51750"/>
                </a:lnTo>
                <a:lnTo>
                  <a:pt x="533428" y="49760"/>
                </a:lnTo>
                <a:lnTo>
                  <a:pt x="551408" y="47769"/>
                </a:lnTo>
                <a:lnTo>
                  <a:pt x="567391" y="43788"/>
                </a:lnTo>
                <a:lnTo>
                  <a:pt x="583374" y="41798"/>
                </a:lnTo>
                <a:lnTo>
                  <a:pt x="597359" y="37817"/>
                </a:lnTo>
                <a:lnTo>
                  <a:pt x="609346" y="33837"/>
                </a:lnTo>
                <a:lnTo>
                  <a:pt x="619335" y="29856"/>
                </a:lnTo>
                <a:lnTo>
                  <a:pt x="631323" y="27865"/>
                </a:lnTo>
                <a:lnTo>
                  <a:pt x="637316" y="23885"/>
                </a:lnTo>
                <a:lnTo>
                  <a:pt x="645308" y="21894"/>
                </a:lnTo>
                <a:lnTo>
                  <a:pt x="651301" y="19904"/>
                </a:lnTo>
                <a:lnTo>
                  <a:pt x="653299" y="15923"/>
                </a:lnTo>
                <a:lnTo>
                  <a:pt x="665286" y="7962"/>
                </a:lnTo>
                <a:lnTo>
                  <a:pt x="677273" y="1991"/>
                </a:lnTo>
                <a:lnTo>
                  <a:pt x="69125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348" y="2361180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87" grpId="0" animBg="1"/>
      <p:bldP spid="8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65797" y="2004453"/>
            <a:ext cx="1656184" cy="783193"/>
            <a:chOff x="4067944" y="1709855"/>
            <a:chExt cx="1342107" cy="1420263"/>
          </a:xfrm>
        </p:grpSpPr>
        <p:sp>
          <p:nvSpPr>
            <p:cNvPr id="35" name="圆角矩形 34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027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66" name="组合 65"/>
          <p:cNvGrpSpPr/>
          <p:nvPr/>
        </p:nvGrpSpPr>
        <p:grpSpPr>
          <a:xfrm>
            <a:off x="5004048" y="2004453"/>
            <a:ext cx="1656184" cy="783193"/>
            <a:chOff x="4067944" y="1709855"/>
            <a:chExt cx="1342107" cy="1420263"/>
          </a:xfrm>
        </p:grpSpPr>
        <p:sp>
          <p:nvSpPr>
            <p:cNvPr id="67" name="圆角矩形 66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68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70" name="组合 69"/>
          <p:cNvGrpSpPr/>
          <p:nvPr/>
        </p:nvGrpSpPr>
        <p:grpSpPr>
          <a:xfrm>
            <a:off x="6804248" y="2004453"/>
            <a:ext cx="1656184" cy="783193"/>
            <a:chOff x="695924" y="1636583"/>
            <a:chExt cx="1342107" cy="1420263"/>
          </a:xfrm>
        </p:grpSpPr>
        <p:sp>
          <p:nvSpPr>
            <p:cNvPr id="71" name="圆角矩形 70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2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37" y="1698651"/>
              <a:ext cx="660079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74" name="组合 73"/>
          <p:cNvGrpSpPr/>
          <p:nvPr/>
        </p:nvGrpSpPr>
        <p:grpSpPr>
          <a:xfrm>
            <a:off x="539552" y="3960863"/>
            <a:ext cx="1656184" cy="783193"/>
            <a:chOff x="695924" y="1636583"/>
            <a:chExt cx="1342107" cy="1420263"/>
          </a:xfrm>
        </p:grpSpPr>
        <p:sp>
          <p:nvSpPr>
            <p:cNvPr id="75" name="圆角矩形 74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77" name="组合 76"/>
          <p:cNvGrpSpPr/>
          <p:nvPr/>
        </p:nvGrpSpPr>
        <p:grpSpPr>
          <a:xfrm>
            <a:off x="2365797" y="3960863"/>
            <a:ext cx="1656184" cy="783193"/>
            <a:chOff x="4067944" y="1709855"/>
            <a:chExt cx="1342107" cy="1420263"/>
          </a:xfrm>
        </p:grpSpPr>
        <p:sp>
          <p:nvSpPr>
            <p:cNvPr id="78" name="圆角矩形 77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9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84" name="组合 83"/>
          <p:cNvGrpSpPr/>
          <p:nvPr/>
        </p:nvGrpSpPr>
        <p:grpSpPr>
          <a:xfrm>
            <a:off x="5004048" y="3960863"/>
            <a:ext cx="1656184" cy="783193"/>
            <a:chOff x="4067944" y="1709855"/>
            <a:chExt cx="1342107" cy="1420263"/>
          </a:xfrm>
        </p:grpSpPr>
        <p:sp>
          <p:nvSpPr>
            <p:cNvPr id="85" name="圆角矩形 84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86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88" name="组合 87"/>
          <p:cNvGrpSpPr/>
          <p:nvPr/>
        </p:nvGrpSpPr>
        <p:grpSpPr>
          <a:xfrm>
            <a:off x="6804248" y="3960863"/>
            <a:ext cx="1656184" cy="783193"/>
            <a:chOff x="695924" y="1636583"/>
            <a:chExt cx="1342107" cy="1420263"/>
          </a:xfrm>
        </p:grpSpPr>
        <p:sp>
          <p:nvSpPr>
            <p:cNvPr id="89" name="圆角矩形 88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90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sp>
        <p:nvSpPr>
          <p:cNvPr id="17" name="文本框 6"/>
          <p:cNvSpPr txBox="1"/>
          <p:nvPr/>
        </p:nvSpPr>
        <p:spPr>
          <a:xfrm>
            <a:off x="1979712" y="1275606"/>
            <a:ext cx="647896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914400"/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影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2" name="文本框 6"/>
          <p:cNvSpPr txBox="1"/>
          <p:nvPr/>
        </p:nvSpPr>
        <p:spPr>
          <a:xfrm>
            <a:off x="5724128" y="1275606"/>
            <a:ext cx="2124236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 defTabSz="914400"/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前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2" name="文本框 6"/>
          <p:cNvSpPr txBox="1"/>
          <p:nvPr/>
        </p:nvSpPr>
        <p:spPr>
          <a:xfrm>
            <a:off x="1907704" y="3232016"/>
            <a:ext cx="792088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914400"/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左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3" name="文本框 6"/>
          <p:cNvSpPr txBox="1"/>
          <p:nvPr/>
        </p:nvSpPr>
        <p:spPr>
          <a:xfrm>
            <a:off x="5735359" y="3232016"/>
            <a:ext cx="1860977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 defTabSz="914400"/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朋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2004453"/>
            <a:ext cx="1656184" cy="783193"/>
            <a:chOff x="695924" y="1636583"/>
            <a:chExt cx="1342107" cy="1420263"/>
          </a:xfrm>
        </p:grpSpPr>
        <p:sp>
          <p:nvSpPr>
            <p:cNvPr id="27" name="圆角矩形 26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02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39" y="1698651"/>
              <a:ext cx="689759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sp>
        <p:nvSpPr>
          <p:cNvPr id="44" name="圆角矩形 43"/>
          <p:cNvSpPr/>
          <p:nvPr/>
        </p:nvSpPr>
        <p:spPr>
          <a:xfrm>
            <a:off x="539552" y="1995686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yǐng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365797" y="1995686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yǐn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5004048" y="1995686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qán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6804248" y="1995686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qián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539552" y="3972929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zuǒ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2365797" y="3972929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zǒu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5004048" y="3972929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pén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6804248" y="3972929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péng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914400"/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92" name="矩形 91"/>
          <p:cNvSpPr/>
          <p:nvPr/>
        </p:nvSpPr>
        <p:spPr>
          <a:xfrm>
            <a:off x="3193889" y="54681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正确</a:t>
            </a:r>
            <a:r>
              <a:rPr lang="zh-CN" altLang="en-US" sz="36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读音</a:t>
            </a:r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点一点。</a:t>
            </a:r>
            <a:endParaRPr lang="en-US" altLang="zh-CN" sz="36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69" grpId="0" animBg="1"/>
      <p:bldP spid="73" grpId="0" animBg="1"/>
      <p:bldP spid="80" grpId="0" animBg="1"/>
      <p:bldP spid="81" grpId="0" animBg="1"/>
      <p:bldP spid="87" grpId="0" animBg="1"/>
      <p:bldP spid="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251520" y="1303014"/>
            <a:ext cx="6132438" cy="3645000"/>
            <a:chOff x="323528" y="123478"/>
            <a:chExt cx="6132438" cy="3645000"/>
          </a:xfrm>
        </p:grpSpPr>
        <p:pic>
          <p:nvPicPr>
            <p:cNvPr id="72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97007" y1="5488" x2="98415" y2="96646"/>
                          <a14:foregroundMark x1="97535" y1="93902" x2="2465" y2="95122"/>
                          <a14:foregroundMark x1="40669" y1="1220" x2="50352" y2="15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23478"/>
              <a:ext cx="6132438" cy="3541267"/>
            </a:xfrm>
            <a:prstGeom prst="rect">
              <a:avLst/>
            </a:prstGeom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2238" y1="77178" x2="9615" y2="88797"/>
                          <a14:foregroundMark x1="49126" y1="7469" x2="49126" y2="7469"/>
                          <a14:foregroundMark x1="87587" y1="73859" x2="90210" y2="871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91540"/>
            <a:stretch>
              <a:fillRect/>
            </a:stretch>
          </p:blipFill>
          <p:spPr bwMode="auto">
            <a:xfrm>
              <a:off x="1475656" y="3639516"/>
              <a:ext cx="3618371" cy="128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56591">
            <a:off x="7333832" y="323012"/>
            <a:ext cx="804627" cy="1709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058" y="1935255"/>
            <a:ext cx="800834" cy="1128693"/>
          </a:xfrm>
          <a:prstGeom prst="rect">
            <a:avLst/>
          </a:prstGeom>
        </p:spPr>
      </p:pic>
      <p:sp>
        <p:nvSpPr>
          <p:cNvPr id="79" name="矩形 78"/>
          <p:cNvSpPr/>
          <p:nvPr/>
        </p:nvSpPr>
        <p:spPr>
          <a:xfrm>
            <a:off x="6382734" y="3310802"/>
            <a:ext cx="270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首次单击，音乐播放</a:t>
            </a:r>
            <a:endParaRPr lang="en-US" altLang="zh-CN" sz="2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再次单击，画面播放</a:t>
            </a:r>
            <a:endParaRPr lang="zh-CN" altLang="en-US" sz="2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80666" y="1447030"/>
            <a:ext cx="5780243" cy="32447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影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80666" y="1447030"/>
            <a:ext cx="5780243" cy="3244787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3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我的</a:t>
            </a:r>
            <a:endParaRPr lang="zh-CN" altLang="en-US" sz="16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935255"/>
            <a:ext cx="800834" cy="1128693"/>
          </a:xfrm>
          <a:prstGeom prst="rect">
            <a:avLst/>
          </a:prstGeom>
        </p:spPr>
      </p:pic>
      <p:sp>
        <p:nvSpPr>
          <p:cNvPr id="103" name="矩形 102"/>
          <p:cNvSpPr/>
          <p:nvPr/>
        </p:nvSpPr>
        <p:spPr>
          <a:xfrm>
            <a:off x="380666" y="1447030"/>
            <a:ext cx="5780243" cy="3244787"/>
          </a:xfrm>
          <a:prstGeom prst="rect">
            <a:avLst/>
          </a:prstGeom>
          <a:solidFill>
            <a:srgbClr val="FFCC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跟着我</a:t>
            </a:r>
            <a:endParaRPr lang="zh-CN" altLang="en-US" sz="1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80666" y="1447030"/>
            <a:ext cx="5780243" cy="32447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友爱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80666" y="1442603"/>
            <a:ext cx="5919526" cy="3244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狗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80666" y="1447030"/>
            <a:ext cx="5919526" cy="3244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黑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80666" y="1442603"/>
            <a:ext cx="5919526" cy="3244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它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80666" y="1442603"/>
            <a:ext cx="5919526" cy="32447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好朋友</a:t>
            </a:r>
            <a:endParaRPr lang="zh-CN" altLang="en-US" sz="1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80666" y="1447030"/>
            <a:ext cx="5919526" cy="32447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左右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80666" y="1442603"/>
            <a:ext cx="5919526" cy="32447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前后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80666" y="1442603"/>
            <a:ext cx="5919526" cy="32447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影子</a:t>
            </a:r>
            <a:endParaRPr lang="zh-CN" altLang="en-US" sz="19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380666" y="1447030"/>
            <a:ext cx="5919526" cy="3244787"/>
            <a:chOff x="395536" y="267494"/>
            <a:chExt cx="5919526" cy="3244787"/>
          </a:xfrm>
        </p:grpSpPr>
        <p:sp>
          <p:nvSpPr>
            <p:cNvPr id="100" name="矩形 99"/>
            <p:cNvSpPr/>
            <p:nvPr/>
          </p:nvSpPr>
          <p:spPr>
            <a:xfrm>
              <a:off x="395536" y="267494"/>
              <a:ext cx="5919526" cy="3244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310417"/>
              <a:ext cx="3201864" cy="3201864"/>
            </a:xfrm>
            <a:prstGeom prst="rect">
              <a:avLst/>
            </a:prstGeom>
          </p:spPr>
        </p:pic>
      </p:grpSp>
      <p:pic>
        <p:nvPicPr>
          <p:cNvPr id="2" name="电视换台游戏配乐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st="2295.99926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473092" y="4097499"/>
            <a:ext cx="609600" cy="6096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131840" y="53211"/>
            <a:ext cx="2816764" cy="646331"/>
            <a:chOff x="5499652" y="3435846"/>
            <a:chExt cx="2816764" cy="646330"/>
          </a:xfrm>
        </p:grpSpPr>
        <p:sp>
          <p:nvSpPr>
            <p:cNvPr id="30" name="文本框 15"/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28" name="矩形 27"/>
          <p:cNvSpPr/>
          <p:nvPr/>
        </p:nvSpPr>
        <p:spPr>
          <a:xfrm>
            <a:off x="251520" y="612320"/>
            <a:ext cx="3720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电视换台游戏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51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2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2" grpId="0" animBg="1"/>
      <p:bldP spid="84" grpId="0" animBg="1"/>
      <p:bldP spid="103" grpId="0" animBg="1"/>
      <p:bldP spid="83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7" grpId="0" animBg="1"/>
      <p:bldP spid="9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611560" y="1779662"/>
            <a:ext cx="3686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听老师读课文，注意听清每个字的读音。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2555777" y="915567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，听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范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读</a:t>
            </a:r>
            <a:endParaRPr lang="zh-CN" altLang="en-US" sz="1600" b="1" dirty="0">
              <a:solidFill>
                <a:prstClr val="black"/>
              </a:solidFill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123479"/>
            <a:ext cx="2592288" cy="712648"/>
            <a:chOff x="395536" y="364326"/>
            <a:chExt cx="2592288" cy="7126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4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00" y="564393"/>
            <a:ext cx="3617208" cy="4325258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01520" y="1168406"/>
            <a:ext cx="819096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读一读第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小节的后半句，看看影子像什么。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427"/>
          <a:stretch>
            <a:fillRect/>
          </a:stretch>
        </p:blipFill>
        <p:spPr bwMode="auto">
          <a:xfrm>
            <a:off x="1369387" y="1995686"/>
            <a:ext cx="6442973" cy="2626990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4615005" y="3651870"/>
            <a:ext cx="2108300" cy="7408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58678" y="1740173"/>
            <a:ext cx="79208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搭积木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8678" y="2748285"/>
            <a:ext cx="79208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奔跑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8678" y="3756397"/>
            <a:ext cx="7704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179512" y="217816"/>
            <a:ext cx="7776864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展开想象，说一说：如果你也有一条这样可爱的小黑狗，它会怎么跟着你呢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46255" y="1353745"/>
            <a:ext cx="1345530" cy="3370372"/>
            <a:chOff x="7331486" y="1059582"/>
            <a:chExt cx="1633002" cy="4090452"/>
          </a:xfrm>
        </p:grpSpPr>
        <p:pic>
          <p:nvPicPr>
            <p:cNvPr id="14346" name="Picture 1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1486" y="3006909"/>
              <a:ext cx="1628775" cy="2143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32647" y="1059582"/>
              <a:ext cx="1631841" cy="1939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文本框 9"/>
          <p:cNvSpPr txBox="1"/>
          <p:nvPr/>
        </p:nvSpPr>
        <p:spPr>
          <a:xfrm>
            <a:off x="3923928" y="172145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影子也在搭积木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3491880" y="271576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影子也奔跑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971600" y="37238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玩滑板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4211960" y="372387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影子也在玩滑板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9469" y="1635646"/>
            <a:ext cx="29523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看哪组能读出对影子的喜爱之情。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" r="4330"/>
          <a:stretch>
            <a:fillRect/>
          </a:stretch>
        </p:blipFill>
        <p:spPr bwMode="auto">
          <a:xfrm>
            <a:off x="3923928" y="699542"/>
            <a:ext cx="4608512" cy="4093688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123478"/>
            <a:ext cx="1013927" cy="10139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03648" y="474807"/>
            <a:ext cx="29325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+mn-ea"/>
              </a:rPr>
              <a:t>男女生对读</a:t>
            </a:r>
            <a:endParaRPr lang="zh-CN" altLang="en-US" sz="12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60000"/>
                    </a14:imgEffect>
                    <a14:imgEffect>
                      <a14:saturation sat="112000"/>
                    </a14:imgEffect>
                    <a14:imgEffect>
                      <a14:sharpenSoften amoun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896" y="2114327"/>
            <a:ext cx="6172200" cy="2638425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23528" y="555526"/>
            <a:ext cx="8424936" cy="133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读一读第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小节的后半句，看看影子是“我”的什么？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16016" y="3919140"/>
            <a:ext cx="2376264" cy="7408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64169" y="1891010"/>
            <a:ext cx="3199719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读出对影子这个“好朋友”的喜爱之情。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7534"/>
            <a:ext cx="4644008" cy="4161607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23478"/>
            <a:ext cx="1013927" cy="10139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9632" y="474807"/>
            <a:ext cx="29325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latin typeface="+mn-ea"/>
              </a:rPr>
              <a:t>同桌对读</a:t>
            </a:r>
            <a:endParaRPr lang="zh-CN" altLang="en-US" sz="12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56703" y="-47625"/>
            <a:ext cx="9237215" cy="5191126"/>
            <a:chOff x="-56703" y="-47625"/>
            <a:chExt cx="9237215" cy="5191126"/>
          </a:xfrm>
        </p:grpSpPr>
        <p:grpSp>
          <p:nvGrpSpPr>
            <p:cNvPr id="3" name="组合 2"/>
            <p:cNvGrpSpPr/>
            <p:nvPr/>
          </p:nvGrpSpPr>
          <p:grpSpPr>
            <a:xfrm>
              <a:off x="-56703" y="-47625"/>
              <a:ext cx="9237215" cy="5191126"/>
              <a:chOff x="-56703" y="-47625"/>
              <a:chExt cx="9237215" cy="5191126"/>
            </a:xfrm>
            <a:effectLst/>
          </p:grpSpPr>
          <p:pic>
            <p:nvPicPr>
              <p:cNvPr id="7179" name="Picture 11"/>
              <p:cNvPicPr>
                <a:picLocks noChangeAspect="1" noChangeArrowheads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contrast="16000"/>
                        </a14:imgEffect>
                        <a14:imgEffect>
                          <a14:saturation sat="300000"/>
                        </a14:imgEffect>
                        <a14:imgEffect>
                          <a14:sharpenSoften amount="3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32" t="4167" r="1752" b="5000"/>
              <a:stretch>
                <a:fillRect/>
              </a:stretch>
            </p:blipFill>
            <p:spPr bwMode="auto">
              <a:xfrm>
                <a:off x="-56703" y="-47625"/>
                <a:ext cx="4674740" cy="519112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78" name="Picture 10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" contrast="18000"/>
                        </a14:imgEffect>
                        <a14:imgEffect>
                          <a14:saturation sat="286000"/>
                        </a14:imgEffect>
                        <a14:imgEffect>
                          <a14:sharpenSoften amount="3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92" b="1785"/>
              <a:stretch>
                <a:fillRect/>
              </a:stretch>
            </p:blipFill>
            <p:spPr bwMode="auto">
              <a:xfrm>
                <a:off x="4618037" y="-47625"/>
                <a:ext cx="4562475" cy="5191126"/>
              </a:xfrm>
              <a:prstGeom prst="rect">
                <a:avLst/>
              </a:prstGeom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411510"/>
              <a:ext cx="2419350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18878"/>
              <a:ext cx="2419350" cy="44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38" y="2571750"/>
              <a:ext cx="3973413" cy="44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38" y="3579862"/>
              <a:ext cx="3973413" cy="44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3520" y="394742"/>
              <a:ext cx="2419350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1602110"/>
              <a:ext cx="2419350" cy="44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2571750"/>
              <a:ext cx="3973413" cy="44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2554" y="3563094"/>
              <a:ext cx="3973413" cy="448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67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51470"/>
              <a:ext cx="3051225" cy="782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文本框 9"/>
          <p:cNvSpPr txBox="1"/>
          <p:nvPr/>
        </p:nvSpPr>
        <p:spPr>
          <a:xfrm>
            <a:off x="179512" y="125219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用快乐的心情齐读课文。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33" y="51470"/>
            <a:ext cx="7506591" cy="5295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20538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8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影子</a:t>
            </a:r>
            <a:endParaRPr lang="zh-CN" altLang="en-US" sz="44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1725656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大狗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471850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72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好朋友</a:t>
            </a:r>
            <a:endParaRPr lang="zh-CN" altLang="en-US" sz="72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5026" y="-20538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前天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5026" y="1725656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左耳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55026" y="3471850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正好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0052" y="-20538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10052" y="1725656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右手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0052" y="3471850"/>
            <a:ext cx="3033948" cy="1692188"/>
          </a:xfrm>
          <a:prstGeom prst="rect">
            <a:avLst/>
          </a:prstGeom>
          <a:gradFill rotWithShape="1">
            <a:gsLst>
              <a:gs pos="0">
                <a:srgbClr val="98C723">
                  <a:shade val="51000"/>
                  <a:satMod val="130000"/>
                </a:srgbClr>
              </a:gs>
              <a:gs pos="80000">
                <a:srgbClr val="98C723">
                  <a:shade val="93000"/>
                  <a:satMod val="130000"/>
                </a:srgbClr>
              </a:gs>
              <a:gs pos="100000">
                <a:srgbClr val="98C723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zh-CN" altLang="en-US" sz="8000" b="1" kern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</a:t>
            </a:r>
            <a:endParaRPr lang="zh-CN" altLang="en-US" sz="8000" b="1" ker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0" y="-92546"/>
            <a:ext cx="9144000" cy="5256584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pPr algn="ctr"/>
            <a:endParaRPr lang="en-US" altLang="zh-CN" sz="6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6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回顾字词</a:t>
            </a:r>
            <a:endParaRPr lang="en-US" altLang="zh-CN" sz="6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6600" b="1" smtClean="0">
                <a:latin typeface="黑体" panose="02010609060101010101" pitchFamily="49" charset="-122"/>
                <a:ea typeface="黑体" panose="02010609060101010101" pitchFamily="49" charset="-122"/>
              </a:rPr>
              <a:t>翻开卡片找影子</a:t>
            </a:r>
            <a:endParaRPr lang="zh-CN" altLang="en-US" sz="6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4088826" y="3517627"/>
            <a:ext cx="194233" cy="422275"/>
          </a:xfrm>
          <a:custGeom>
            <a:avLst/>
            <a:gdLst>
              <a:gd name="connsiteX0" fmla="*/ 133908 w 194233"/>
              <a:gd name="connsiteY0" fmla="*/ 0 h 422275"/>
              <a:gd name="connsiteX1" fmla="*/ 133908 w 194233"/>
              <a:gd name="connsiteY1" fmla="*/ 3175 h 422275"/>
              <a:gd name="connsiteX2" fmla="*/ 137083 w 194233"/>
              <a:gd name="connsiteY2" fmla="*/ 3175 h 422275"/>
              <a:gd name="connsiteX3" fmla="*/ 137083 w 194233"/>
              <a:gd name="connsiteY3" fmla="*/ 6350 h 422275"/>
              <a:gd name="connsiteX4" fmla="*/ 140258 w 194233"/>
              <a:gd name="connsiteY4" fmla="*/ 9525 h 422275"/>
              <a:gd name="connsiteX5" fmla="*/ 140258 w 194233"/>
              <a:gd name="connsiteY5" fmla="*/ 12700 h 422275"/>
              <a:gd name="connsiteX6" fmla="*/ 143433 w 194233"/>
              <a:gd name="connsiteY6" fmla="*/ 15875 h 422275"/>
              <a:gd name="connsiteX7" fmla="*/ 143433 w 194233"/>
              <a:gd name="connsiteY7" fmla="*/ 22225 h 422275"/>
              <a:gd name="connsiteX8" fmla="*/ 146608 w 194233"/>
              <a:gd name="connsiteY8" fmla="*/ 26988 h 422275"/>
              <a:gd name="connsiteX9" fmla="*/ 146608 w 194233"/>
              <a:gd name="connsiteY9" fmla="*/ 36513 h 422275"/>
              <a:gd name="connsiteX10" fmla="*/ 146608 w 194233"/>
              <a:gd name="connsiteY10" fmla="*/ 42863 h 422275"/>
              <a:gd name="connsiteX11" fmla="*/ 149783 w 194233"/>
              <a:gd name="connsiteY11" fmla="*/ 52388 h 422275"/>
              <a:gd name="connsiteX12" fmla="*/ 149783 w 194233"/>
              <a:gd name="connsiteY12" fmla="*/ 63500 h 422275"/>
              <a:gd name="connsiteX13" fmla="*/ 151371 w 194233"/>
              <a:gd name="connsiteY13" fmla="*/ 73025 h 422275"/>
              <a:gd name="connsiteX14" fmla="*/ 151371 w 194233"/>
              <a:gd name="connsiteY14" fmla="*/ 85725 h 422275"/>
              <a:gd name="connsiteX15" fmla="*/ 154546 w 194233"/>
              <a:gd name="connsiteY15" fmla="*/ 96838 h 422275"/>
              <a:gd name="connsiteX16" fmla="*/ 154546 w 194233"/>
              <a:gd name="connsiteY16" fmla="*/ 112713 h 422275"/>
              <a:gd name="connsiteX17" fmla="*/ 160896 w 194233"/>
              <a:gd name="connsiteY17" fmla="*/ 166688 h 422275"/>
              <a:gd name="connsiteX18" fmla="*/ 167246 w 194233"/>
              <a:gd name="connsiteY18" fmla="*/ 222250 h 422275"/>
              <a:gd name="connsiteX19" fmla="*/ 176771 w 194233"/>
              <a:gd name="connsiteY19" fmla="*/ 269875 h 422275"/>
              <a:gd name="connsiteX20" fmla="*/ 184708 w 194233"/>
              <a:gd name="connsiteY20" fmla="*/ 319088 h 422275"/>
              <a:gd name="connsiteX21" fmla="*/ 187883 w 194233"/>
              <a:gd name="connsiteY21" fmla="*/ 339725 h 422275"/>
              <a:gd name="connsiteX22" fmla="*/ 191058 w 194233"/>
              <a:gd name="connsiteY22" fmla="*/ 361950 h 422275"/>
              <a:gd name="connsiteX23" fmla="*/ 194233 w 194233"/>
              <a:gd name="connsiteY23" fmla="*/ 376238 h 422275"/>
              <a:gd name="connsiteX24" fmla="*/ 194233 w 194233"/>
              <a:gd name="connsiteY24" fmla="*/ 392113 h 422275"/>
              <a:gd name="connsiteX25" fmla="*/ 194233 w 194233"/>
              <a:gd name="connsiteY25" fmla="*/ 404813 h 422275"/>
              <a:gd name="connsiteX26" fmla="*/ 191058 w 194233"/>
              <a:gd name="connsiteY26" fmla="*/ 412750 h 422275"/>
              <a:gd name="connsiteX27" fmla="*/ 187883 w 194233"/>
              <a:gd name="connsiteY27" fmla="*/ 419100 h 422275"/>
              <a:gd name="connsiteX28" fmla="*/ 184708 w 194233"/>
              <a:gd name="connsiteY28" fmla="*/ 422275 h 422275"/>
              <a:gd name="connsiteX29" fmla="*/ 176771 w 194233"/>
              <a:gd name="connsiteY29" fmla="*/ 422275 h 422275"/>
              <a:gd name="connsiteX30" fmla="*/ 164071 w 194233"/>
              <a:gd name="connsiteY30" fmla="*/ 419100 h 422275"/>
              <a:gd name="connsiteX31" fmla="*/ 151371 w 194233"/>
              <a:gd name="connsiteY31" fmla="*/ 415925 h 422275"/>
              <a:gd name="connsiteX32" fmla="*/ 140258 w 194233"/>
              <a:gd name="connsiteY32" fmla="*/ 412750 h 422275"/>
              <a:gd name="connsiteX33" fmla="*/ 124383 w 194233"/>
              <a:gd name="connsiteY33" fmla="*/ 407988 h 422275"/>
              <a:gd name="connsiteX34" fmla="*/ 106921 w 194233"/>
              <a:gd name="connsiteY34" fmla="*/ 401638 h 422275"/>
              <a:gd name="connsiteX35" fmla="*/ 87871 w 194233"/>
              <a:gd name="connsiteY35" fmla="*/ 392113 h 422275"/>
              <a:gd name="connsiteX36" fmla="*/ 67233 w 194233"/>
              <a:gd name="connsiteY36" fmla="*/ 379413 h 422275"/>
              <a:gd name="connsiteX37" fmla="*/ 45008 w 194233"/>
              <a:gd name="connsiteY37" fmla="*/ 371475 h 422275"/>
              <a:gd name="connsiteX38" fmla="*/ 24371 w 194233"/>
              <a:gd name="connsiteY38" fmla="*/ 358775 h 422275"/>
              <a:gd name="connsiteX39" fmla="*/ 3733 w 194233"/>
              <a:gd name="connsiteY39" fmla="*/ 342900 h 422275"/>
              <a:gd name="connsiteX40" fmla="*/ 0 w 194233"/>
              <a:gd name="connsiteY40" fmla="*/ 341034 h 422275"/>
              <a:gd name="connsiteX41" fmla="*/ 0 w 194233"/>
              <a:gd name="connsiteY41" fmla="*/ 201023 h 422275"/>
              <a:gd name="connsiteX42" fmla="*/ 3733 w 194233"/>
              <a:gd name="connsiteY42" fmla="*/ 203200 h 422275"/>
              <a:gd name="connsiteX43" fmla="*/ 18021 w 194233"/>
              <a:gd name="connsiteY43" fmla="*/ 215900 h 422275"/>
              <a:gd name="connsiteX44" fmla="*/ 24371 w 194233"/>
              <a:gd name="connsiteY44" fmla="*/ 219075 h 422275"/>
              <a:gd name="connsiteX45" fmla="*/ 30721 w 194233"/>
              <a:gd name="connsiteY45" fmla="*/ 222250 h 422275"/>
              <a:gd name="connsiteX46" fmla="*/ 33896 w 194233"/>
              <a:gd name="connsiteY46" fmla="*/ 225425 h 422275"/>
              <a:gd name="connsiteX47" fmla="*/ 40246 w 194233"/>
              <a:gd name="connsiteY47" fmla="*/ 228600 h 422275"/>
              <a:gd name="connsiteX48" fmla="*/ 43421 w 194233"/>
              <a:gd name="connsiteY48" fmla="*/ 228600 h 422275"/>
              <a:gd name="connsiteX49" fmla="*/ 45008 w 194233"/>
              <a:gd name="connsiteY49" fmla="*/ 228600 h 422275"/>
              <a:gd name="connsiteX50" fmla="*/ 48183 w 194233"/>
              <a:gd name="connsiteY50" fmla="*/ 228600 h 422275"/>
              <a:gd name="connsiteX51" fmla="*/ 51358 w 194233"/>
              <a:gd name="connsiteY51" fmla="*/ 228600 h 422275"/>
              <a:gd name="connsiteX52" fmla="*/ 54533 w 194233"/>
              <a:gd name="connsiteY52" fmla="*/ 225425 h 422275"/>
              <a:gd name="connsiteX53" fmla="*/ 57708 w 194233"/>
              <a:gd name="connsiteY53" fmla="*/ 222250 h 422275"/>
              <a:gd name="connsiteX54" fmla="*/ 60883 w 194233"/>
              <a:gd name="connsiteY54" fmla="*/ 219075 h 422275"/>
              <a:gd name="connsiteX55" fmla="*/ 64058 w 194233"/>
              <a:gd name="connsiteY55" fmla="*/ 212725 h 422275"/>
              <a:gd name="connsiteX56" fmla="*/ 67233 w 194233"/>
              <a:gd name="connsiteY56" fmla="*/ 206375 h 422275"/>
              <a:gd name="connsiteX57" fmla="*/ 70408 w 194233"/>
              <a:gd name="connsiteY57" fmla="*/ 200025 h 422275"/>
              <a:gd name="connsiteX58" fmla="*/ 73583 w 194233"/>
              <a:gd name="connsiteY58" fmla="*/ 192088 h 422275"/>
              <a:gd name="connsiteX59" fmla="*/ 76758 w 194233"/>
              <a:gd name="connsiteY59" fmla="*/ 182563 h 422275"/>
              <a:gd name="connsiteX60" fmla="*/ 79933 w 194233"/>
              <a:gd name="connsiteY60" fmla="*/ 173038 h 422275"/>
              <a:gd name="connsiteX61" fmla="*/ 81521 w 194233"/>
              <a:gd name="connsiteY61" fmla="*/ 161925 h 422275"/>
              <a:gd name="connsiteX62" fmla="*/ 84696 w 194233"/>
              <a:gd name="connsiteY62" fmla="*/ 152400 h 422275"/>
              <a:gd name="connsiteX63" fmla="*/ 87871 w 194233"/>
              <a:gd name="connsiteY63" fmla="*/ 139700 h 422275"/>
              <a:gd name="connsiteX64" fmla="*/ 94221 w 194233"/>
              <a:gd name="connsiteY64" fmla="*/ 125413 h 422275"/>
              <a:gd name="connsiteX65" fmla="*/ 97396 w 194233"/>
              <a:gd name="connsiteY65" fmla="*/ 112713 h 422275"/>
              <a:gd name="connsiteX66" fmla="*/ 100571 w 194233"/>
              <a:gd name="connsiteY66" fmla="*/ 96838 h 422275"/>
              <a:gd name="connsiteX67" fmla="*/ 103746 w 194233"/>
              <a:gd name="connsiteY67" fmla="*/ 85725 h 422275"/>
              <a:gd name="connsiteX68" fmla="*/ 106921 w 194233"/>
              <a:gd name="connsiteY68" fmla="*/ 73025 h 422275"/>
              <a:gd name="connsiteX69" fmla="*/ 106921 w 194233"/>
              <a:gd name="connsiteY69" fmla="*/ 63500 h 422275"/>
              <a:gd name="connsiteX70" fmla="*/ 110096 w 194233"/>
              <a:gd name="connsiteY70" fmla="*/ 52388 h 422275"/>
              <a:gd name="connsiteX71" fmla="*/ 113271 w 194233"/>
              <a:gd name="connsiteY71" fmla="*/ 42863 h 422275"/>
              <a:gd name="connsiteX72" fmla="*/ 114858 w 194233"/>
              <a:gd name="connsiteY72" fmla="*/ 36513 h 422275"/>
              <a:gd name="connsiteX73" fmla="*/ 118033 w 194233"/>
              <a:gd name="connsiteY73" fmla="*/ 26988 h 422275"/>
              <a:gd name="connsiteX74" fmla="*/ 121208 w 194233"/>
              <a:gd name="connsiteY74" fmla="*/ 22225 h 422275"/>
              <a:gd name="connsiteX75" fmla="*/ 121208 w 194233"/>
              <a:gd name="connsiteY75" fmla="*/ 15875 h 422275"/>
              <a:gd name="connsiteX76" fmla="*/ 124383 w 194233"/>
              <a:gd name="connsiteY76" fmla="*/ 12700 h 422275"/>
              <a:gd name="connsiteX77" fmla="*/ 127558 w 194233"/>
              <a:gd name="connsiteY77" fmla="*/ 9525 h 422275"/>
              <a:gd name="connsiteX78" fmla="*/ 127558 w 194233"/>
              <a:gd name="connsiteY78" fmla="*/ 6350 h 422275"/>
              <a:gd name="connsiteX79" fmla="*/ 130733 w 194233"/>
              <a:gd name="connsiteY79" fmla="*/ 3175 h 42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94233" h="422275">
                <a:moveTo>
                  <a:pt x="133908" y="0"/>
                </a:moveTo>
                <a:lnTo>
                  <a:pt x="133908" y="3175"/>
                </a:lnTo>
                <a:lnTo>
                  <a:pt x="137083" y="3175"/>
                </a:lnTo>
                <a:lnTo>
                  <a:pt x="137083" y="6350"/>
                </a:lnTo>
                <a:lnTo>
                  <a:pt x="140258" y="9525"/>
                </a:lnTo>
                <a:lnTo>
                  <a:pt x="140258" y="12700"/>
                </a:lnTo>
                <a:lnTo>
                  <a:pt x="143433" y="15875"/>
                </a:lnTo>
                <a:lnTo>
                  <a:pt x="143433" y="22225"/>
                </a:lnTo>
                <a:lnTo>
                  <a:pt x="146608" y="26988"/>
                </a:lnTo>
                <a:lnTo>
                  <a:pt x="146608" y="36513"/>
                </a:lnTo>
                <a:lnTo>
                  <a:pt x="146608" y="42863"/>
                </a:lnTo>
                <a:lnTo>
                  <a:pt x="149783" y="52388"/>
                </a:lnTo>
                <a:lnTo>
                  <a:pt x="149783" y="63500"/>
                </a:lnTo>
                <a:lnTo>
                  <a:pt x="151371" y="73025"/>
                </a:lnTo>
                <a:lnTo>
                  <a:pt x="151371" y="85725"/>
                </a:lnTo>
                <a:lnTo>
                  <a:pt x="154546" y="96838"/>
                </a:lnTo>
                <a:lnTo>
                  <a:pt x="154546" y="112713"/>
                </a:lnTo>
                <a:lnTo>
                  <a:pt x="160896" y="166688"/>
                </a:lnTo>
                <a:lnTo>
                  <a:pt x="167246" y="222250"/>
                </a:lnTo>
                <a:lnTo>
                  <a:pt x="176771" y="269875"/>
                </a:lnTo>
                <a:lnTo>
                  <a:pt x="184708" y="319088"/>
                </a:lnTo>
                <a:lnTo>
                  <a:pt x="187883" y="339725"/>
                </a:lnTo>
                <a:lnTo>
                  <a:pt x="191058" y="361950"/>
                </a:lnTo>
                <a:lnTo>
                  <a:pt x="194233" y="376238"/>
                </a:lnTo>
                <a:lnTo>
                  <a:pt x="194233" y="392113"/>
                </a:lnTo>
                <a:lnTo>
                  <a:pt x="194233" y="404813"/>
                </a:lnTo>
                <a:lnTo>
                  <a:pt x="191058" y="412750"/>
                </a:lnTo>
                <a:lnTo>
                  <a:pt x="187883" y="419100"/>
                </a:lnTo>
                <a:lnTo>
                  <a:pt x="184708" y="422275"/>
                </a:lnTo>
                <a:lnTo>
                  <a:pt x="176771" y="422275"/>
                </a:lnTo>
                <a:lnTo>
                  <a:pt x="164071" y="419100"/>
                </a:lnTo>
                <a:lnTo>
                  <a:pt x="151371" y="415925"/>
                </a:lnTo>
                <a:lnTo>
                  <a:pt x="140258" y="412750"/>
                </a:lnTo>
                <a:lnTo>
                  <a:pt x="124383" y="407988"/>
                </a:lnTo>
                <a:lnTo>
                  <a:pt x="106921" y="401638"/>
                </a:lnTo>
                <a:lnTo>
                  <a:pt x="87871" y="392113"/>
                </a:lnTo>
                <a:lnTo>
                  <a:pt x="67233" y="379413"/>
                </a:lnTo>
                <a:lnTo>
                  <a:pt x="45008" y="371475"/>
                </a:lnTo>
                <a:lnTo>
                  <a:pt x="24371" y="358775"/>
                </a:lnTo>
                <a:lnTo>
                  <a:pt x="3733" y="342900"/>
                </a:lnTo>
                <a:lnTo>
                  <a:pt x="0" y="341034"/>
                </a:lnTo>
                <a:lnTo>
                  <a:pt x="0" y="201023"/>
                </a:lnTo>
                <a:lnTo>
                  <a:pt x="3733" y="203200"/>
                </a:lnTo>
                <a:lnTo>
                  <a:pt x="18021" y="215900"/>
                </a:lnTo>
                <a:lnTo>
                  <a:pt x="24371" y="219075"/>
                </a:lnTo>
                <a:lnTo>
                  <a:pt x="30721" y="222250"/>
                </a:lnTo>
                <a:lnTo>
                  <a:pt x="33896" y="225425"/>
                </a:lnTo>
                <a:lnTo>
                  <a:pt x="40246" y="228600"/>
                </a:lnTo>
                <a:lnTo>
                  <a:pt x="43421" y="228600"/>
                </a:lnTo>
                <a:lnTo>
                  <a:pt x="45008" y="228600"/>
                </a:lnTo>
                <a:lnTo>
                  <a:pt x="48183" y="228600"/>
                </a:lnTo>
                <a:lnTo>
                  <a:pt x="51358" y="228600"/>
                </a:lnTo>
                <a:lnTo>
                  <a:pt x="54533" y="225425"/>
                </a:lnTo>
                <a:lnTo>
                  <a:pt x="57708" y="222250"/>
                </a:lnTo>
                <a:lnTo>
                  <a:pt x="60883" y="219075"/>
                </a:lnTo>
                <a:lnTo>
                  <a:pt x="64058" y="212725"/>
                </a:lnTo>
                <a:lnTo>
                  <a:pt x="67233" y="206375"/>
                </a:lnTo>
                <a:lnTo>
                  <a:pt x="70408" y="200025"/>
                </a:lnTo>
                <a:lnTo>
                  <a:pt x="73583" y="192088"/>
                </a:lnTo>
                <a:lnTo>
                  <a:pt x="76758" y="182563"/>
                </a:lnTo>
                <a:lnTo>
                  <a:pt x="79933" y="173038"/>
                </a:lnTo>
                <a:lnTo>
                  <a:pt x="81521" y="161925"/>
                </a:lnTo>
                <a:lnTo>
                  <a:pt x="84696" y="152400"/>
                </a:lnTo>
                <a:lnTo>
                  <a:pt x="87871" y="139700"/>
                </a:lnTo>
                <a:lnTo>
                  <a:pt x="94221" y="125413"/>
                </a:lnTo>
                <a:lnTo>
                  <a:pt x="97396" y="112713"/>
                </a:lnTo>
                <a:lnTo>
                  <a:pt x="100571" y="96838"/>
                </a:lnTo>
                <a:lnTo>
                  <a:pt x="103746" y="85725"/>
                </a:lnTo>
                <a:lnTo>
                  <a:pt x="106921" y="73025"/>
                </a:lnTo>
                <a:lnTo>
                  <a:pt x="106921" y="63500"/>
                </a:lnTo>
                <a:lnTo>
                  <a:pt x="110096" y="52388"/>
                </a:lnTo>
                <a:lnTo>
                  <a:pt x="113271" y="42863"/>
                </a:lnTo>
                <a:lnTo>
                  <a:pt x="114858" y="36513"/>
                </a:lnTo>
                <a:lnTo>
                  <a:pt x="118033" y="26988"/>
                </a:lnTo>
                <a:lnTo>
                  <a:pt x="121208" y="22225"/>
                </a:lnTo>
                <a:lnTo>
                  <a:pt x="121208" y="15875"/>
                </a:lnTo>
                <a:lnTo>
                  <a:pt x="124383" y="12700"/>
                </a:lnTo>
                <a:lnTo>
                  <a:pt x="127558" y="9525"/>
                </a:lnTo>
                <a:lnTo>
                  <a:pt x="127558" y="6350"/>
                </a:lnTo>
                <a:lnTo>
                  <a:pt x="130733" y="317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347864" y="2284060"/>
            <a:ext cx="766144" cy="1594447"/>
          </a:xfrm>
          <a:custGeom>
            <a:avLst/>
            <a:gdLst>
              <a:gd name="connsiteX0" fmla="*/ 9525 w 766144"/>
              <a:gd name="connsiteY0" fmla="*/ 0 h 1594447"/>
              <a:gd name="connsiteX1" fmla="*/ 15875 w 766144"/>
              <a:gd name="connsiteY1" fmla="*/ 0 h 1594447"/>
              <a:gd name="connsiteX2" fmla="*/ 23813 w 766144"/>
              <a:gd name="connsiteY2" fmla="*/ 0 h 1594447"/>
              <a:gd name="connsiteX3" fmla="*/ 36513 w 766144"/>
              <a:gd name="connsiteY3" fmla="*/ 0 h 1594447"/>
              <a:gd name="connsiteX4" fmla="*/ 52388 w 766144"/>
              <a:gd name="connsiteY4" fmla="*/ 1588 h 1594447"/>
              <a:gd name="connsiteX5" fmla="*/ 69850 w 766144"/>
              <a:gd name="connsiteY5" fmla="*/ 7938 h 1594447"/>
              <a:gd name="connsiteX6" fmla="*/ 90488 w 766144"/>
              <a:gd name="connsiteY6" fmla="*/ 14288 h 1594447"/>
              <a:gd name="connsiteX7" fmla="*/ 109538 w 766144"/>
              <a:gd name="connsiteY7" fmla="*/ 23813 h 1594447"/>
              <a:gd name="connsiteX8" fmla="*/ 123825 w 766144"/>
              <a:gd name="connsiteY8" fmla="*/ 30163 h 1594447"/>
              <a:gd name="connsiteX9" fmla="*/ 136525 w 766144"/>
              <a:gd name="connsiteY9" fmla="*/ 36513 h 1594447"/>
              <a:gd name="connsiteX10" fmla="*/ 149225 w 766144"/>
              <a:gd name="connsiteY10" fmla="*/ 41275 h 1594447"/>
              <a:gd name="connsiteX11" fmla="*/ 160338 w 766144"/>
              <a:gd name="connsiteY11" fmla="*/ 44450 h 1594447"/>
              <a:gd name="connsiteX12" fmla="*/ 166688 w 766144"/>
              <a:gd name="connsiteY12" fmla="*/ 50800 h 1594447"/>
              <a:gd name="connsiteX13" fmla="*/ 173038 w 766144"/>
              <a:gd name="connsiteY13" fmla="*/ 53975 h 1594447"/>
              <a:gd name="connsiteX14" fmla="*/ 176213 w 766144"/>
              <a:gd name="connsiteY14" fmla="*/ 57150 h 1594447"/>
              <a:gd name="connsiteX15" fmla="*/ 176213 w 766144"/>
              <a:gd name="connsiteY15" fmla="*/ 63500 h 1594447"/>
              <a:gd name="connsiteX16" fmla="*/ 176213 w 766144"/>
              <a:gd name="connsiteY16" fmla="*/ 71438 h 1594447"/>
              <a:gd name="connsiteX17" fmla="*/ 173038 w 766144"/>
              <a:gd name="connsiteY17" fmla="*/ 80963 h 1594447"/>
              <a:gd name="connsiteX18" fmla="*/ 169863 w 766144"/>
              <a:gd name="connsiteY18" fmla="*/ 90488 h 1594447"/>
              <a:gd name="connsiteX19" fmla="*/ 166688 w 766144"/>
              <a:gd name="connsiteY19" fmla="*/ 100013 h 1594447"/>
              <a:gd name="connsiteX20" fmla="*/ 166688 w 766144"/>
              <a:gd name="connsiteY20" fmla="*/ 107950 h 1594447"/>
              <a:gd name="connsiteX21" fmla="*/ 163513 w 766144"/>
              <a:gd name="connsiteY21" fmla="*/ 120650 h 1594447"/>
              <a:gd name="connsiteX22" fmla="*/ 163513 w 766144"/>
              <a:gd name="connsiteY22" fmla="*/ 133350 h 1594447"/>
              <a:gd name="connsiteX23" fmla="*/ 163513 w 766144"/>
              <a:gd name="connsiteY23" fmla="*/ 147638 h 1594447"/>
              <a:gd name="connsiteX24" fmla="*/ 163513 w 766144"/>
              <a:gd name="connsiteY24" fmla="*/ 166688 h 1594447"/>
              <a:gd name="connsiteX25" fmla="*/ 163513 w 766144"/>
              <a:gd name="connsiteY25" fmla="*/ 187325 h 1594447"/>
              <a:gd name="connsiteX26" fmla="*/ 163513 w 766144"/>
              <a:gd name="connsiteY26" fmla="*/ 209550 h 1594447"/>
              <a:gd name="connsiteX27" fmla="*/ 163513 w 766144"/>
              <a:gd name="connsiteY27" fmla="*/ 233363 h 1594447"/>
              <a:gd name="connsiteX28" fmla="*/ 163513 w 766144"/>
              <a:gd name="connsiteY28" fmla="*/ 257175 h 1594447"/>
              <a:gd name="connsiteX29" fmla="*/ 166688 w 766144"/>
              <a:gd name="connsiteY29" fmla="*/ 280988 h 1594447"/>
              <a:gd name="connsiteX30" fmla="*/ 166688 w 766144"/>
              <a:gd name="connsiteY30" fmla="*/ 309563 h 1594447"/>
              <a:gd name="connsiteX31" fmla="*/ 169863 w 766144"/>
              <a:gd name="connsiteY31" fmla="*/ 333375 h 1594447"/>
              <a:gd name="connsiteX32" fmla="*/ 176213 w 766144"/>
              <a:gd name="connsiteY32" fmla="*/ 363538 h 1594447"/>
              <a:gd name="connsiteX33" fmla="*/ 179388 w 766144"/>
              <a:gd name="connsiteY33" fmla="*/ 390525 h 1594447"/>
              <a:gd name="connsiteX34" fmla="*/ 185738 w 766144"/>
              <a:gd name="connsiteY34" fmla="*/ 420688 h 1594447"/>
              <a:gd name="connsiteX35" fmla="*/ 192088 w 766144"/>
              <a:gd name="connsiteY35" fmla="*/ 455613 h 1594447"/>
              <a:gd name="connsiteX36" fmla="*/ 196850 w 766144"/>
              <a:gd name="connsiteY36" fmla="*/ 488950 h 1594447"/>
              <a:gd name="connsiteX37" fmla="*/ 206375 w 766144"/>
              <a:gd name="connsiteY37" fmla="*/ 525463 h 1594447"/>
              <a:gd name="connsiteX38" fmla="*/ 215900 w 766144"/>
              <a:gd name="connsiteY38" fmla="*/ 560388 h 1594447"/>
              <a:gd name="connsiteX39" fmla="*/ 227013 w 766144"/>
              <a:gd name="connsiteY39" fmla="*/ 600075 h 1594447"/>
              <a:gd name="connsiteX40" fmla="*/ 239713 w 766144"/>
              <a:gd name="connsiteY40" fmla="*/ 639763 h 1594447"/>
              <a:gd name="connsiteX41" fmla="*/ 252413 w 766144"/>
              <a:gd name="connsiteY41" fmla="*/ 682625 h 1594447"/>
              <a:gd name="connsiteX42" fmla="*/ 263525 w 766144"/>
              <a:gd name="connsiteY42" fmla="*/ 725488 h 1594447"/>
              <a:gd name="connsiteX43" fmla="*/ 279400 w 766144"/>
              <a:gd name="connsiteY43" fmla="*/ 773113 h 1594447"/>
              <a:gd name="connsiteX44" fmla="*/ 295275 w 766144"/>
              <a:gd name="connsiteY44" fmla="*/ 819150 h 1594447"/>
              <a:gd name="connsiteX45" fmla="*/ 312738 w 766144"/>
              <a:gd name="connsiteY45" fmla="*/ 865188 h 1594447"/>
              <a:gd name="connsiteX46" fmla="*/ 331788 w 766144"/>
              <a:gd name="connsiteY46" fmla="*/ 911225 h 1594447"/>
              <a:gd name="connsiteX47" fmla="*/ 352425 w 766144"/>
              <a:gd name="connsiteY47" fmla="*/ 955675 h 1594447"/>
              <a:gd name="connsiteX48" fmla="*/ 376238 w 766144"/>
              <a:gd name="connsiteY48" fmla="*/ 1001713 h 1594447"/>
              <a:gd name="connsiteX49" fmla="*/ 403225 w 766144"/>
              <a:gd name="connsiteY49" fmla="*/ 1047750 h 1594447"/>
              <a:gd name="connsiteX50" fmla="*/ 431800 w 766144"/>
              <a:gd name="connsiteY50" fmla="*/ 1092200 h 1594447"/>
              <a:gd name="connsiteX51" fmla="*/ 458787 w 766144"/>
              <a:gd name="connsiteY51" fmla="*/ 1135063 h 1594447"/>
              <a:gd name="connsiteX52" fmla="*/ 485775 w 766144"/>
              <a:gd name="connsiteY52" fmla="*/ 1174750 h 1594447"/>
              <a:gd name="connsiteX53" fmla="*/ 512762 w 766144"/>
              <a:gd name="connsiteY53" fmla="*/ 1214438 h 1594447"/>
              <a:gd name="connsiteX54" fmla="*/ 541337 w 766144"/>
              <a:gd name="connsiteY54" fmla="*/ 1250950 h 1594447"/>
              <a:gd name="connsiteX55" fmla="*/ 568325 w 766144"/>
              <a:gd name="connsiteY55" fmla="*/ 1284288 h 1594447"/>
              <a:gd name="connsiteX56" fmla="*/ 598487 w 766144"/>
              <a:gd name="connsiteY56" fmla="*/ 1314450 h 1594447"/>
              <a:gd name="connsiteX57" fmla="*/ 625475 w 766144"/>
              <a:gd name="connsiteY57" fmla="*/ 1341438 h 1594447"/>
              <a:gd name="connsiteX58" fmla="*/ 641350 w 766144"/>
              <a:gd name="connsiteY58" fmla="*/ 1357313 h 1594447"/>
              <a:gd name="connsiteX59" fmla="*/ 655637 w 766144"/>
              <a:gd name="connsiteY59" fmla="*/ 1368425 h 1594447"/>
              <a:gd name="connsiteX60" fmla="*/ 682625 w 766144"/>
              <a:gd name="connsiteY60" fmla="*/ 1390650 h 1594447"/>
              <a:gd name="connsiteX61" fmla="*/ 704850 w 766144"/>
              <a:gd name="connsiteY61" fmla="*/ 1408113 h 1594447"/>
              <a:gd name="connsiteX62" fmla="*/ 725487 w 766144"/>
              <a:gd name="connsiteY62" fmla="*/ 1427163 h 1594447"/>
              <a:gd name="connsiteX63" fmla="*/ 744537 w 766144"/>
              <a:gd name="connsiteY63" fmla="*/ 1438275 h 1594447"/>
              <a:gd name="connsiteX64" fmla="*/ 758825 w 766144"/>
              <a:gd name="connsiteY64" fmla="*/ 1450975 h 1594447"/>
              <a:gd name="connsiteX65" fmla="*/ 765175 w 766144"/>
              <a:gd name="connsiteY65" fmla="*/ 1454150 h 1594447"/>
              <a:gd name="connsiteX66" fmla="*/ 766144 w 766144"/>
              <a:gd name="connsiteY66" fmla="*/ 1454635 h 1594447"/>
              <a:gd name="connsiteX67" fmla="*/ 766144 w 766144"/>
              <a:gd name="connsiteY67" fmla="*/ 1594447 h 1594447"/>
              <a:gd name="connsiteX68" fmla="*/ 765175 w 766144"/>
              <a:gd name="connsiteY68" fmla="*/ 1593850 h 1594447"/>
              <a:gd name="connsiteX69" fmla="*/ 744537 w 766144"/>
              <a:gd name="connsiteY69" fmla="*/ 1577975 h 1594447"/>
              <a:gd name="connsiteX70" fmla="*/ 722312 w 766144"/>
              <a:gd name="connsiteY70" fmla="*/ 1566863 h 1594447"/>
              <a:gd name="connsiteX71" fmla="*/ 698500 w 766144"/>
              <a:gd name="connsiteY71" fmla="*/ 1550988 h 1594447"/>
              <a:gd name="connsiteX72" fmla="*/ 677862 w 766144"/>
              <a:gd name="connsiteY72" fmla="*/ 1533525 h 1594447"/>
              <a:gd name="connsiteX73" fmla="*/ 655637 w 766144"/>
              <a:gd name="connsiteY73" fmla="*/ 1517650 h 1594447"/>
              <a:gd name="connsiteX74" fmla="*/ 635000 w 766144"/>
              <a:gd name="connsiteY74" fmla="*/ 1500188 h 1594447"/>
              <a:gd name="connsiteX75" fmla="*/ 612775 w 766144"/>
              <a:gd name="connsiteY75" fmla="*/ 1477963 h 1594447"/>
              <a:gd name="connsiteX76" fmla="*/ 588962 w 766144"/>
              <a:gd name="connsiteY76" fmla="*/ 1457325 h 1594447"/>
              <a:gd name="connsiteX77" fmla="*/ 565150 w 766144"/>
              <a:gd name="connsiteY77" fmla="*/ 1433513 h 1594447"/>
              <a:gd name="connsiteX78" fmla="*/ 541337 w 766144"/>
              <a:gd name="connsiteY78" fmla="*/ 1404938 h 1594447"/>
              <a:gd name="connsiteX79" fmla="*/ 515937 w 766144"/>
              <a:gd name="connsiteY79" fmla="*/ 1374775 h 1594447"/>
              <a:gd name="connsiteX80" fmla="*/ 492125 w 766144"/>
              <a:gd name="connsiteY80" fmla="*/ 1344613 h 1594447"/>
              <a:gd name="connsiteX81" fmla="*/ 465137 w 766144"/>
              <a:gd name="connsiteY81" fmla="*/ 1308100 h 1594447"/>
              <a:gd name="connsiteX82" fmla="*/ 436563 w 766144"/>
              <a:gd name="connsiteY82" fmla="*/ 1271588 h 1594447"/>
              <a:gd name="connsiteX83" fmla="*/ 409575 w 766144"/>
              <a:gd name="connsiteY83" fmla="*/ 1235075 h 1594447"/>
              <a:gd name="connsiteX84" fmla="*/ 382588 w 766144"/>
              <a:gd name="connsiteY84" fmla="*/ 1195388 h 1594447"/>
              <a:gd name="connsiteX85" fmla="*/ 358775 w 766144"/>
              <a:gd name="connsiteY85" fmla="*/ 1158875 h 1594447"/>
              <a:gd name="connsiteX86" fmla="*/ 333375 w 766144"/>
              <a:gd name="connsiteY86" fmla="*/ 1120775 h 1594447"/>
              <a:gd name="connsiteX87" fmla="*/ 309563 w 766144"/>
              <a:gd name="connsiteY87" fmla="*/ 1081088 h 1594447"/>
              <a:gd name="connsiteX88" fmla="*/ 288925 w 766144"/>
              <a:gd name="connsiteY88" fmla="*/ 1038225 h 1594447"/>
              <a:gd name="connsiteX89" fmla="*/ 269875 w 766144"/>
              <a:gd name="connsiteY89" fmla="*/ 998538 h 1594447"/>
              <a:gd name="connsiteX90" fmla="*/ 249238 w 766144"/>
              <a:gd name="connsiteY90" fmla="*/ 952500 h 1594447"/>
              <a:gd name="connsiteX91" fmla="*/ 230188 w 766144"/>
              <a:gd name="connsiteY91" fmla="*/ 912813 h 1594447"/>
              <a:gd name="connsiteX92" fmla="*/ 212725 w 766144"/>
              <a:gd name="connsiteY92" fmla="*/ 871538 h 1594447"/>
              <a:gd name="connsiteX93" fmla="*/ 196850 w 766144"/>
              <a:gd name="connsiteY93" fmla="*/ 828675 h 1594447"/>
              <a:gd name="connsiteX94" fmla="*/ 182563 w 766144"/>
              <a:gd name="connsiteY94" fmla="*/ 788988 h 1594447"/>
              <a:gd name="connsiteX95" fmla="*/ 166688 w 766144"/>
              <a:gd name="connsiteY95" fmla="*/ 749300 h 1594447"/>
              <a:gd name="connsiteX96" fmla="*/ 155575 w 766144"/>
              <a:gd name="connsiteY96" fmla="*/ 706438 h 1594447"/>
              <a:gd name="connsiteX97" fmla="*/ 142875 w 766144"/>
              <a:gd name="connsiteY97" fmla="*/ 666750 h 1594447"/>
              <a:gd name="connsiteX98" fmla="*/ 133350 w 766144"/>
              <a:gd name="connsiteY98" fmla="*/ 628650 h 1594447"/>
              <a:gd name="connsiteX99" fmla="*/ 123825 w 766144"/>
              <a:gd name="connsiteY99" fmla="*/ 588963 h 1594447"/>
              <a:gd name="connsiteX100" fmla="*/ 112713 w 766144"/>
              <a:gd name="connsiteY100" fmla="*/ 549275 h 1594447"/>
              <a:gd name="connsiteX101" fmla="*/ 103188 w 766144"/>
              <a:gd name="connsiteY101" fmla="*/ 503238 h 1594447"/>
              <a:gd name="connsiteX102" fmla="*/ 93663 w 766144"/>
              <a:gd name="connsiteY102" fmla="*/ 460375 h 1594447"/>
              <a:gd name="connsiteX103" fmla="*/ 88900 w 766144"/>
              <a:gd name="connsiteY103" fmla="*/ 415925 h 1594447"/>
              <a:gd name="connsiteX104" fmla="*/ 79375 w 766144"/>
              <a:gd name="connsiteY104" fmla="*/ 366713 h 1594447"/>
              <a:gd name="connsiteX105" fmla="*/ 73025 w 766144"/>
              <a:gd name="connsiteY105" fmla="*/ 317500 h 1594447"/>
              <a:gd name="connsiteX106" fmla="*/ 66675 w 766144"/>
              <a:gd name="connsiteY106" fmla="*/ 269875 h 1594447"/>
              <a:gd name="connsiteX107" fmla="*/ 63500 w 766144"/>
              <a:gd name="connsiteY107" fmla="*/ 246063 h 1594447"/>
              <a:gd name="connsiteX108" fmla="*/ 60325 w 766144"/>
              <a:gd name="connsiteY108" fmla="*/ 223838 h 1594447"/>
              <a:gd name="connsiteX109" fmla="*/ 57150 w 766144"/>
              <a:gd name="connsiteY109" fmla="*/ 203200 h 1594447"/>
              <a:gd name="connsiteX110" fmla="*/ 53975 w 766144"/>
              <a:gd name="connsiteY110" fmla="*/ 180975 h 1594447"/>
              <a:gd name="connsiteX111" fmla="*/ 49213 w 766144"/>
              <a:gd name="connsiteY111" fmla="*/ 163513 h 1594447"/>
              <a:gd name="connsiteX112" fmla="*/ 46038 w 766144"/>
              <a:gd name="connsiteY112" fmla="*/ 147638 h 1594447"/>
              <a:gd name="connsiteX113" fmla="*/ 42863 w 766144"/>
              <a:gd name="connsiteY113" fmla="*/ 130175 h 1594447"/>
              <a:gd name="connsiteX114" fmla="*/ 39688 w 766144"/>
              <a:gd name="connsiteY114" fmla="*/ 114300 h 1594447"/>
              <a:gd name="connsiteX115" fmla="*/ 36513 w 766144"/>
              <a:gd name="connsiteY115" fmla="*/ 103188 h 1594447"/>
              <a:gd name="connsiteX116" fmla="*/ 33338 w 766144"/>
              <a:gd name="connsiteY116" fmla="*/ 90488 h 1594447"/>
              <a:gd name="connsiteX117" fmla="*/ 30163 w 766144"/>
              <a:gd name="connsiteY117" fmla="*/ 80963 h 1594447"/>
              <a:gd name="connsiteX118" fmla="*/ 26988 w 766144"/>
              <a:gd name="connsiteY118" fmla="*/ 71438 h 1594447"/>
              <a:gd name="connsiteX119" fmla="*/ 23813 w 766144"/>
              <a:gd name="connsiteY119" fmla="*/ 63500 h 1594447"/>
              <a:gd name="connsiteX120" fmla="*/ 23813 w 766144"/>
              <a:gd name="connsiteY120" fmla="*/ 57150 h 1594447"/>
              <a:gd name="connsiteX121" fmla="*/ 20638 w 766144"/>
              <a:gd name="connsiteY121" fmla="*/ 53975 h 1594447"/>
              <a:gd name="connsiteX122" fmla="*/ 19050 w 766144"/>
              <a:gd name="connsiteY122" fmla="*/ 50800 h 1594447"/>
              <a:gd name="connsiteX123" fmla="*/ 12700 w 766144"/>
              <a:gd name="connsiteY123" fmla="*/ 47625 h 1594447"/>
              <a:gd name="connsiteX124" fmla="*/ 9525 w 766144"/>
              <a:gd name="connsiteY124" fmla="*/ 41275 h 1594447"/>
              <a:gd name="connsiteX125" fmla="*/ 6350 w 766144"/>
              <a:gd name="connsiteY125" fmla="*/ 38100 h 1594447"/>
              <a:gd name="connsiteX126" fmla="*/ 3175 w 766144"/>
              <a:gd name="connsiteY126" fmla="*/ 33338 h 1594447"/>
              <a:gd name="connsiteX127" fmla="*/ 0 w 766144"/>
              <a:gd name="connsiteY127" fmla="*/ 30163 h 1594447"/>
              <a:gd name="connsiteX128" fmla="*/ 0 w 766144"/>
              <a:gd name="connsiteY128" fmla="*/ 23813 h 1594447"/>
              <a:gd name="connsiteX129" fmla="*/ 0 w 766144"/>
              <a:gd name="connsiteY129" fmla="*/ 14288 h 1594447"/>
              <a:gd name="connsiteX130" fmla="*/ 3175 w 766144"/>
              <a:gd name="connsiteY130" fmla="*/ 7938 h 1594447"/>
              <a:gd name="connsiteX131" fmla="*/ 3175 w 766144"/>
              <a:gd name="connsiteY131" fmla="*/ 1588 h 159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766144" h="1594447">
                <a:moveTo>
                  <a:pt x="9525" y="0"/>
                </a:moveTo>
                <a:lnTo>
                  <a:pt x="15875" y="0"/>
                </a:lnTo>
                <a:lnTo>
                  <a:pt x="23813" y="0"/>
                </a:lnTo>
                <a:lnTo>
                  <a:pt x="36513" y="0"/>
                </a:lnTo>
                <a:lnTo>
                  <a:pt x="52388" y="1588"/>
                </a:lnTo>
                <a:lnTo>
                  <a:pt x="69850" y="7938"/>
                </a:lnTo>
                <a:lnTo>
                  <a:pt x="90488" y="14288"/>
                </a:lnTo>
                <a:lnTo>
                  <a:pt x="109538" y="23813"/>
                </a:lnTo>
                <a:lnTo>
                  <a:pt x="123825" y="30163"/>
                </a:lnTo>
                <a:lnTo>
                  <a:pt x="136525" y="36513"/>
                </a:lnTo>
                <a:lnTo>
                  <a:pt x="149225" y="41275"/>
                </a:lnTo>
                <a:lnTo>
                  <a:pt x="160338" y="44450"/>
                </a:lnTo>
                <a:lnTo>
                  <a:pt x="166688" y="50800"/>
                </a:lnTo>
                <a:lnTo>
                  <a:pt x="173038" y="53975"/>
                </a:lnTo>
                <a:lnTo>
                  <a:pt x="176213" y="57150"/>
                </a:lnTo>
                <a:lnTo>
                  <a:pt x="176213" y="63500"/>
                </a:lnTo>
                <a:lnTo>
                  <a:pt x="176213" y="71438"/>
                </a:lnTo>
                <a:lnTo>
                  <a:pt x="173038" y="80963"/>
                </a:lnTo>
                <a:lnTo>
                  <a:pt x="169863" y="90488"/>
                </a:lnTo>
                <a:lnTo>
                  <a:pt x="166688" y="100013"/>
                </a:lnTo>
                <a:lnTo>
                  <a:pt x="166688" y="107950"/>
                </a:lnTo>
                <a:lnTo>
                  <a:pt x="163513" y="120650"/>
                </a:lnTo>
                <a:lnTo>
                  <a:pt x="163513" y="133350"/>
                </a:lnTo>
                <a:lnTo>
                  <a:pt x="163513" y="147638"/>
                </a:lnTo>
                <a:lnTo>
                  <a:pt x="163513" y="166688"/>
                </a:lnTo>
                <a:lnTo>
                  <a:pt x="163513" y="187325"/>
                </a:lnTo>
                <a:lnTo>
                  <a:pt x="163513" y="209550"/>
                </a:lnTo>
                <a:lnTo>
                  <a:pt x="163513" y="233363"/>
                </a:lnTo>
                <a:lnTo>
                  <a:pt x="163513" y="257175"/>
                </a:lnTo>
                <a:lnTo>
                  <a:pt x="166688" y="280988"/>
                </a:lnTo>
                <a:lnTo>
                  <a:pt x="166688" y="309563"/>
                </a:lnTo>
                <a:lnTo>
                  <a:pt x="169863" y="333375"/>
                </a:lnTo>
                <a:lnTo>
                  <a:pt x="176213" y="363538"/>
                </a:lnTo>
                <a:lnTo>
                  <a:pt x="179388" y="390525"/>
                </a:lnTo>
                <a:lnTo>
                  <a:pt x="185738" y="420688"/>
                </a:lnTo>
                <a:lnTo>
                  <a:pt x="192088" y="455613"/>
                </a:lnTo>
                <a:lnTo>
                  <a:pt x="196850" y="488950"/>
                </a:lnTo>
                <a:lnTo>
                  <a:pt x="206375" y="525463"/>
                </a:lnTo>
                <a:lnTo>
                  <a:pt x="215900" y="560388"/>
                </a:lnTo>
                <a:lnTo>
                  <a:pt x="227013" y="600075"/>
                </a:lnTo>
                <a:lnTo>
                  <a:pt x="239713" y="639763"/>
                </a:lnTo>
                <a:lnTo>
                  <a:pt x="252413" y="682625"/>
                </a:lnTo>
                <a:lnTo>
                  <a:pt x="263525" y="725488"/>
                </a:lnTo>
                <a:lnTo>
                  <a:pt x="279400" y="773113"/>
                </a:lnTo>
                <a:lnTo>
                  <a:pt x="295275" y="819150"/>
                </a:lnTo>
                <a:lnTo>
                  <a:pt x="312738" y="865188"/>
                </a:lnTo>
                <a:lnTo>
                  <a:pt x="331788" y="911225"/>
                </a:lnTo>
                <a:lnTo>
                  <a:pt x="352425" y="955675"/>
                </a:lnTo>
                <a:lnTo>
                  <a:pt x="376238" y="1001713"/>
                </a:lnTo>
                <a:lnTo>
                  <a:pt x="403225" y="1047750"/>
                </a:lnTo>
                <a:lnTo>
                  <a:pt x="431800" y="1092200"/>
                </a:lnTo>
                <a:lnTo>
                  <a:pt x="458787" y="1135063"/>
                </a:lnTo>
                <a:lnTo>
                  <a:pt x="485775" y="1174750"/>
                </a:lnTo>
                <a:lnTo>
                  <a:pt x="512762" y="1214438"/>
                </a:lnTo>
                <a:lnTo>
                  <a:pt x="541337" y="1250950"/>
                </a:lnTo>
                <a:lnTo>
                  <a:pt x="568325" y="1284288"/>
                </a:lnTo>
                <a:lnTo>
                  <a:pt x="598487" y="1314450"/>
                </a:lnTo>
                <a:lnTo>
                  <a:pt x="625475" y="1341438"/>
                </a:lnTo>
                <a:lnTo>
                  <a:pt x="641350" y="1357313"/>
                </a:lnTo>
                <a:lnTo>
                  <a:pt x="655637" y="1368425"/>
                </a:lnTo>
                <a:lnTo>
                  <a:pt x="682625" y="1390650"/>
                </a:lnTo>
                <a:lnTo>
                  <a:pt x="704850" y="1408113"/>
                </a:lnTo>
                <a:lnTo>
                  <a:pt x="725487" y="1427163"/>
                </a:lnTo>
                <a:lnTo>
                  <a:pt x="744537" y="1438275"/>
                </a:lnTo>
                <a:lnTo>
                  <a:pt x="758825" y="1450975"/>
                </a:lnTo>
                <a:lnTo>
                  <a:pt x="765175" y="1454150"/>
                </a:lnTo>
                <a:lnTo>
                  <a:pt x="766144" y="1454635"/>
                </a:lnTo>
                <a:lnTo>
                  <a:pt x="766144" y="1594447"/>
                </a:lnTo>
                <a:lnTo>
                  <a:pt x="765175" y="1593850"/>
                </a:lnTo>
                <a:lnTo>
                  <a:pt x="744537" y="1577975"/>
                </a:lnTo>
                <a:lnTo>
                  <a:pt x="722312" y="1566863"/>
                </a:lnTo>
                <a:lnTo>
                  <a:pt x="698500" y="1550988"/>
                </a:lnTo>
                <a:lnTo>
                  <a:pt x="677862" y="1533525"/>
                </a:lnTo>
                <a:lnTo>
                  <a:pt x="655637" y="1517650"/>
                </a:lnTo>
                <a:lnTo>
                  <a:pt x="635000" y="1500188"/>
                </a:lnTo>
                <a:lnTo>
                  <a:pt x="612775" y="1477963"/>
                </a:lnTo>
                <a:lnTo>
                  <a:pt x="588962" y="1457325"/>
                </a:lnTo>
                <a:lnTo>
                  <a:pt x="565150" y="1433513"/>
                </a:lnTo>
                <a:lnTo>
                  <a:pt x="541337" y="1404938"/>
                </a:lnTo>
                <a:lnTo>
                  <a:pt x="515937" y="1374775"/>
                </a:lnTo>
                <a:lnTo>
                  <a:pt x="492125" y="1344613"/>
                </a:lnTo>
                <a:lnTo>
                  <a:pt x="465137" y="1308100"/>
                </a:lnTo>
                <a:lnTo>
                  <a:pt x="436563" y="1271588"/>
                </a:lnTo>
                <a:lnTo>
                  <a:pt x="409575" y="1235075"/>
                </a:lnTo>
                <a:lnTo>
                  <a:pt x="382588" y="1195388"/>
                </a:lnTo>
                <a:lnTo>
                  <a:pt x="358775" y="1158875"/>
                </a:lnTo>
                <a:lnTo>
                  <a:pt x="333375" y="1120775"/>
                </a:lnTo>
                <a:lnTo>
                  <a:pt x="309563" y="1081088"/>
                </a:lnTo>
                <a:lnTo>
                  <a:pt x="288925" y="1038225"/>
                </a:lnTo>
                <a:lnTo>
                  <a:pt x="269875" y="998538"/>
                </a:lnTo>
                <a:lnTo>
                  <a:pt x="249238" y="952500"/>
                </a:lnTo>
                <a:lnTo>
                  <a:pt x="230188" y="912813"/>
                </a:lnTo>
                <a:lnTo>
                  <a:pt x="212725" y="871538"/>
                </a:lnTo>
                <a:lnTo>
                  <a:pt x="196850" y="828675"/>
                </a:lnTo>
                <a:lnTo>
                  <a:pt x="182563" y="788988"/>
                </a:lnTo>
                <a:lnTo>
                  <a:pt x="166688" y="749300"/>
                </a:lnTo>
                <a:lnTo>
                  <a:pt x="155575" y="706438"/>
                </a:lnTo>
                <a:lnTo>
                  <a:pt x="142875" y="666750"/>
                </a:lnTo>
                <a:lnTo>
                  <a:pt x="133350" y="628650"/>
                </a:lnTo>
                <a:lnTo>
                  <a:pt x="123825" y="588963"/>
                </a:lnTo>
                <a:lnTo>
                  <a:pt x="112713" y="549275"/>
                </a:lnTo>
                <a:lnTo>
                  <a:pt x="103188" y="503238"/>
                </a:lnTo>
                <a:lnTo>
                  <a:pt x="93663" y="460375"/>
                </a:lnTo>
                <a:lnTo>
                  <a:pt x="88900" y="415925"/>
                </a:lnTo>
                <a:lnTo>
                  <a:pt x="79375" y="366713"/>
                </a:lnTo>
                <a:lnTo>
                  <a:pt x="73025" y="317500"/>
                </a:lnTo>
                <a:lnTo>
                  <a:pt x="66675" y="269875"/>
                </a:lnTo>
                <a:lnTo>
                  <a:pt x="63500" y="246063"/>
                </a:lnTo>
                <a:lnTo>
                  <a:pt x="60325" y="223838"/>
                </a:lnTo>
                <a:lnTo>
                  <a:pt x="57150" y="203200"/>
                </a:lnTo>
                <a:lnTo>
                  <a:pt x="53975" y="180975"/>
                </a:lnTo>
                <a:lnTo>
                  <a:pt x="49213" y="163513"/>
                </a:lnTo>
                <a:lnTo>
                  <a:pt x="46038" y="147638"/>
                </a:lnTo>
                <a:lnTo>
                  <a:pt x="42863" y="130175"/>
                </a:lnTo>
                <a:lnTo>
                  <a:pt x="39688" y="114300"/>
                </a:lnTo>
                <a:lnTo>
                  <a:pt x="36513" y="103188"/>
                </a:lnTo>
                <a:lnTo>
                  <a:pt x="33338" y="90488"/>
                </a:lnTo>
                <a:lnTo>
                  <a:pt x="30163" y="80963"/>
                </a:lnTo>
                <a:lnTo>
                  <a:pt x="26988" y="71438"/>
                </a:lnTo>
                <a:lnTo>
                  <a:pt x="23813" y="63500"/>
                </a:lnTo>
                <a:lnTo>
                  <a:pt x="23813" y="57150"/>
                </a:lnTo>
                <a:lnTo>
                  <a:pt x="20638" y="53975"/>
                </a:lnTo>
                <a:lnTo>
                  <a:pt x="19050" y="50800"/>
                </a:lnTo>
                <a:lnTo>
                  <a:pt x="12700" y="47625"/>
                </a:lnTo>
                <a:lnTo>
                  <a:pt x="9525" y="41275"/>
                </a:lnTo>
                <a:lnTo>
                  <a:pt x="6350" y="38100"/>
                </a:lnTo>
                <a:lnTo>
                  <a:pt x="3175" y="33338"/>
                </a:lnTo>
                <a:lnTo>
                  <a:pt x="0" y="30163"/>
                </a:lnTo>
                <a:lnTo>
                  <a:pt x="0" y="23813"/>
                </a:lnTo>
                <a:lnTo>
                  <a:pt x="0" y="14288"/>
                </a:lnTo>
                <a:lnTo>
                  <a:pt x="3175" y="7938"/>
                </a:lnTo>
                <a:lnTo>
                  <a:pt x="3175" y="1588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2677998" y="1131590"/>
            <a:ext cx="2110026" cy="817842"/>
            <a:chOff x="882429" y="1158948"/>
            <a:chExt cx="2110026" cy="817842"/>
          </a:xfrm>
        </p:grpSpPr>
        <p:pic>
          <p:nvPicPr>
            <p:cNvPr id="62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99157" y="721310"/>
              <a:ext cx="817842" cy="1693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矩形 62"/>
            <p:cNvSpPr/>
            <p:nvPr/>
          </p:nvSpPr>
          <p:spPr>
            <a:xfrm>
              <a:off x="882429" y="1230956"/>
              <a:ext cx="2110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斜钩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4788024" y="2136015"/>
            <a:ext cx="4032448" cy="2091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起笔后向右下呈内弧行笔，到起钩处停笔稍顿，再向上提笔钩出，收笔要出尖。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53253" y="1973273"/>
            <a:ext cx="2318547" cy="2326669"/>
            <a:chOff x="5534807" y="1672548"/>
            <a:chExt cx="2318547" cy="2326669"/>
          </a:xfrm>
        </p:grpSpPr>
        <p:sp>
          <p:nvSpPr>
            <p:cNvPr id="66" name="矩形 6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830793" y="2238598"/>
            <a:ext cx="1563466" cy="1796019"/>
            <a:chOff x="4300538" y="-155575"/>
            <a:chExt cx="693737" cy="796925"/>
          </a:xfrm>
          <a:solidFill>
            <a:srgbClr val="FF0000"/>
          </a:solidFill>
        </p:grpSpPr>
        <p:sp>
          <p:nvSpPr>
            <p:cNvPr id="70" name="Freeform 43"/>
            <p:cNvSpPr/>
            <p:nvPr/>
          </p:nvSpPr>
          <p:spPr bwMode="auto">
            <a:xfrm>
              <a:off x="4403725" y="14288"/>
              <a:ext cx="192087" cy="115888"/>
            </a:xfrm>
            <a:custGeom>
              <a:avLst/>
              <a:gdLst>
                <a:gd name="T0" fmla="*/ 147 w 244"/>
                <a:gd name="T1" fmla="*/ 48 h 146"/>
                <a:gd name="T2" fmla="*/ 158 w 244"/>
                <a:gd name="T3" fmla="*/ 37 h 146"/>
                <a:gd name="T4" fmla="*/ 165 w 244"/>
                <a:gd name="T5" fmla="*/ 27 h 146"/>
                <a:gd name="T6" fmla="*/ 168 w 244"/>
                <a:gd name="T7" fmla="*/ 20 h 146"/>
                <a:gd name="T8" fmla="*/ 166 w 244"/>
                <a:gd name="T9" fmla="*/ 16 h 146"/>
                <a:gd name="T10" fmla="*/ 165 w 244"/>
                <a:gd name="T11" fmla="*/ 11 h 146"/>
                <a:gd name="T12" fmla="*/ 166 w 244"/>
                <a:gd name="T13" fmla="*/ 7 h 146"/>
                <a:gd name="T14" fmla="*/ 169 w 244"/>
                <a:gd name="T15" fmla="*/ 2 h 146"/>
                <a:gd name="T16" fmla="*/ 175 w 244"/>
                <a:gd name="T17" fmla="*/ 0 h 146"/>
                <a:gd name="T18" fmla="*/ 181 w 244"/>
                <a:gd name="T19" fmla="*/ 1 h 146"/>
                <a:gd name="T20" fmla="*/ 191 w 244"/>
                <a:gd name="T21" fmla="*/ 2 h 146"/>
                <a:gd name="T22" fmla="*/ 202 w 244"/>
                <a:gd name="T23" fmla="*/ 7 h 146"/>
                <a:gd name="T24" fmla="*/ 216 w 244"/>
                <a:gd name="T25" fmla="*/ 12 h 146"/>
                <a:gd name="T26" fmla="*/ 229 w 244"/>
                <a:gd name="T27" fmla="*/ 20 h 146"/>
                <a:gd name="T28" fmla="*/ 237 w 244"/>
                <a:gd name="T29" fmla="*/ 29 h 146"/>
                <a:gd name="T30" fmla="*/ 242 w 244"/>
                <a:gd name="T31" fmla="*/ 36 h 146"/>
                <a:gd name="T32" fmla="*/ 244 w 244"/>
                <a:gd name="T33" fmla="*/ 41 h 146"/>
                <a:gd name="T34" fmla="*/ 242 w 244"/>
                <a:gd name="T35" fmla="*/ 49 h 146"/>
                <a:gd name="T36" fmla="*/ 241 w 244"/>
                <a:gd name="T37" fmla="*/ 55 h 146"/>
                <a:gd name="T38" fmla="*/ 238 w 244"/>
                <a:gd name="T39" fmla="*/ 59 h 146"/>
                <a:gd name="T40" fmla="*/ 233 w 244"/>
                <a:gd name="T41" fmla="*/ 65 h 146"/>
                <a:gd name="T42" fmla="*/ 222 w 244"/>
                <a:gd name="T43" fmla="*/ 70 h 146"/>
                <a:gd name="T44" fmla="*/ 208 w 244"/>
                <a:gd name="T45" fmla="*/ 78 h 146"/>
                <a:gd name="T46" fmla="*/ 188 w 244"/>
                <a:gd name="T47" fmla="*/ 87 h 146"/>
                <a:gd name="T48" fmla="*/ 166 w 244"/>
                <a:gd name="T49" fmla="*/ 96 h 146"/>
                <a:gd name="T50" fmla="*/ 140 w 244"/>
                <a:gd name="T51" fmla="*/ 108 h 146"/>
                <a:gd name="T52" fmla="*/ 112 w 244"/>
                <a:gd name="T53" fmla="*/ 117 h 146"/>
                <a:gd name="T54" fmla="*/ 82 w 244"/>
                <a:gd name="T55" fmla="*/ 128 h 146"/>
                <a:gd name="T56" fmla="*/ 58 w 244"/>
                <a:gd name="T57" fmla="*/ 135 h 146"/>
                <a:gd name="T58" fmla="*/ 44 w 244"/>
                <a:gd name="T59" fmla="*/ 139 h 146"/>
                <a:gd name="T60" fmla="*/ 32 w 244"/>
                <a:gd name="T61" fmla="*/ 142 h 146"/>
                <a:gd name="T62" fmla="*/ 22 w 244"/>
                <a:gd name="T63" fmla="*/ 145 h 146"/>
                <a:gd name="T64" fmla="*/ 14 w 244"/>
                <a:gd name="T65" fmla="*/ 146 h 146"/>
                <a:gd name="T66" fmla="*/ 7 w 244"/>
                <a:gd name="T67" fmla="*/ 146 h 146"/>
                <a:gd name="T68" fmla="*/ 3 w 244"/>
                <a:gd name="T69" fmla="*/ 145 h 146"/>
                <a:gd name="T70" fmla="*/ 2 w 244"/>
                <a:gd name="T71" fmla="*/ 144 h 146"/>
                <a:gd name="T72" fmla="*/ 0 w 244"/>
                <a:gd name="T73" fmla="*/ 141 h 146"/>
                <a:gd name="T74" fmla="*/ 2 w 244"/>
                <a:gd name="T75" fmla="*/ 138 h 146"/>
                <a:gd name="T76" fmla="*/ 4 w 244"/>
                <a:gd name="T77" fmla="*/ 135 h 146"/>
                <a:gd name="T78" fmla="*/ 8 w 244"/>
                <a:gd name="T79" fmla="*/ 131 h 146"/>
                <a:gd name="T80" fmla="*/ 15 w 244"/>
                <a:gd name="T81" fmla="*/ 127 h 146"/>
                <a:gd name="T82" fmla="*/ 25 w 244"/>
                <a:gd name="T83" fmla="*/ 121 h 146"/>
                <a:gd name="T84" fmla="*/ 35 w 244"/>
                <a:gd name="T85" fmla="*/ 114 h 146"/>
                <a:gd name="T86" fmla="*/ 49 w 244"/>
                <a:gd name="T87" fmla="*/ 108 h 146"/>
                <a:gd name="T88" fmla="*/ 69 w 244"/>
                <a:gd name="T89" fmla="*/ 96 h 146"/>
                <a:gd name="T90" fmla="*/ 93 w 244"/>
                <a:gd name="T91" fmla="*/ 83 h 146"/>
                <a:gd name="T92" fmla="*/ 115 w 244"/>
                <a:gd name="T93" fmla="*/ 70 h 146"/>
                <a:gd name="T94" fmla="*/ 132 w 244"/>
                <a:gd name="T95" fmla="*/ 59 h 146"/>
                <a:gd name="T96" fmla="*/ 140 w 244"/>
                <a:gd name="T97" fmla="*/ 5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4" h="146">
                  <a:moveTo>
                    <a:pt x="140" y="54"/>
                  </a:moveTo>
                  <a:lnTo>
                    <a:pt x="147" y="48"/>
                  </a:lnTo>
                  <a:lnTo>
                    <a:pt x="152" y="43"/>
                  </a:lnTo>
                  <a:lnTo>
                    <a:pt x="158" y="37"/>
                  </a:lnTo>
                  <a:lnTo>
                    <a:pt x="162" y="31"/>
                  </a:lnTo>
                  <a:lnTo>
                    <a:pt x="165" y="27"/>
                  </a:lnTo>
                  <a:lnTo>
                    <a:pt x="166" y="23"/>
                  </a:lnTo>
                  <a:lnTo>
                    <a:pt x="168" y="20"/>
                  </a:lnTo>
                  <a:lnTo>
                    <a:pt x="168" y="18"/>
                  </a:lnTo>
                  <a:lnTo>
                    <a:pt x="166" y="16"/>
                  </a:lnTo>
                  <a:lnTo>
                    <a:pt x="165" y="13"/>
                  </a:lnTo>
                  <a:lnTo>
                    <a:pt x="165" y="11"/>
                  </a:lnTo>
                  <a:lnTo>
                    <a:pt x="165" y="9"/>
                  </a:lnTo>
                  <a:lnTo>
                    <a:pt x="166" y="7"/>
                  </a:lnTo>
                  <a:lnTo>
                    <a:pt x="168" y="5"/>
                  </a:lnTo>
                  <a:lnTo>
                    <a:pt x="169" y="2"/>
                  </a:lnTo>
                  <a:lnTo>
                    <a:pt x="172" y="1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186" y="1"/>
                  </a:lnTo>
                  <a:lnTo>
                    <a:pt x="191" y="2"/>
                  </a:lnTo>
                  <a:lnTo>
                    <a:pt x="197" y="5"/>
                  </a:lnTo>
                  <a:lnTo>
                    <a:pt x="202" y="7"/>
                  </a:lnTo>
                  <a:lnTo>
                    <a:pt x="209" y="9"/>
                  </a:lnTo>
                  <a:lnTo>
                    <a:pt x="216" y="12"/>
                  </a:lnTo>
                  <a:lnTo>
                    <a:pt x="223" y="16"/>
                  </a:lnTo>
                  <a:lnTo>
                    <a:pt x="229" y="20"/>
                  </a:lnTo>
                  <a:lnTo>
                    <a:pt x="233" y="25"/>
                  </a:lnTo>
                  <a:lnTo>
                    <a:pt x="237" y="29"/>
                  </a:lnTo>
                  <a:lnTo>
                    <a:pt x="240" y="31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4" y="41"/>
                  </a:lnTo>
                  <a:lnTo>
                    <a:pt x="244" y="45"/>
                  </a:lnTo>
                  <a:lnTo>
                    <a:pt x="242" y="49"/>
                  </a:lnTo>
                  <a:lnTo>
                    <a:pt x="242" y="52"/>
                  </a:lnTo>
                  <a:lnTo>
                    <a:pt x="241" y="55"/>
                  </a:lnTo>
                  <a:lnTo>
                    <a:pt x="240" y="58"/>
                  </a:lnTo>
                  <a:lnTo>
                    <a:pt x="238" y="59"/>
                  </a:lnTo>
                  <a:lnTo>
                    <a:pt x="235" y="62"/>
                  </a:lnTo>
                  <a:lnTo>
                    <a:pt x="233" y="65"/>
                  </a:lnTo>
                  <a:lnTo>
                    <a:pt x="227" y="67"/>
                  </a:lnTo>
                  <a:lnTo>
                    <a:pt x="222" y="70"/>
                  </a:lnTo>
                  <a:lnTo>
                    <a:pt x="216" y="74"/>
                  </a:lnTo>
                  <a:lnTo>
                    <a:pt x="208" y="78"/>
                  </a:lnTo>
                  <a:lnTo>
                    <a:pt x="199" y="83"/>
                  </a:lnTo>
                  <a:lnTo>
                    <a:pt x="188" y="87"/>
                  </a:lnTo>
                  <a:lnTo>
                    <a:pt x="177" y="92"/>
                  </a:lnTo>
                  <a:lnTo>
                    <a:pt x="166" y="96"/>
                  </a:lnTo>
                  <a:lnTo>
                    <a:pt x="154" y="102"/>
                  </a:lnTo>
                  <a:lnTo>
                    <a:pt x="140" y="108"/>
                  </a:lnTo>
                  <a:lnTo>
                    <a:pt x="126" y="113"/>
                  </a:lnTo>
                  <a:lnTo>
                    <a:pt x="112" y="117"/>
                  </a:lnTo>
                  <a:lnTo>
                    <a:pt x="97" y="123"/>
                  </a:lnTo>
                  <a:lnTo>
                    <a:pt x="82" y="128"/>
                  </a:lnTo>
                  <a:lnTo>
                    <a:pt x="67" y="134"/>
                  </a:lnTo>
                  <a:lnTo>
                    <a:pt x="58" y="135"/>
                  </a:lnTo>
                  <a:lnTo>
                    <a:pt x="51" y="138"/>
                  </a:lnTo>
                  <a:lnTo>
                    <a:pt x="44" y="139"/>
                  </a:lnTo>
                  <a:lnTo>
                    <a:pt x="39" y="141"/>
                  </a:lnTo>
                  <a:lnTo>
                    <a:pt x="32" y="142"/>
                  </a:lnTo>
                  <a:lnTo>
                    <a:pt x="28" y="144"/>
                  </a:lnTo>
                  <a:lnTo>
                    <a:pt x="22" y="145"/>
                  </a:lnTo>
                  <a:lnTo>
                    <a:pt x="18" y="145"/>
                  </a:lnTo>
                  <a:lnTo>
                    <a:pt x="14" y="146"/>
                  </a:lnTo>
                  <a:lnTo>
                    <a:pt x="11" y="146"/>
                  </a:lnTo>
                  <a:lnTo>
                    <a:pt x="7" y="146"/>
                  </a:lnTo>
                  <a:lnTo>
                    <a:pt x="6" y="146"/>
                  </a:lnTo>
                  <a:lnTo>
                    <a:pt x="3" y="145"/>
                  </a:lnTo>
                  <a:lnTo>
                    <a:pt x="2" y="145"/>
                  </a:lnTo>
                  <a:lnTo>
                    <a:pt x="2" y="144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0" y="139"/>
                  </a:lnTo>
                  <a:lnTo>
                    <a:pt x="2" y="138"/>
                  </a:lnTo>
                  <a:lnTo>
                    <a:pt x="3" y="137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8" y="131"/>
                  </a:lnTo>
                  <a:lnTo>
                    <a:pt x="13" y="130"/>
                  </a:lnTo>
                  <a:lnTo>
                    <a:pt x="15" y="127"/>
                  </a:lnTo>
                  <a:lnTo>
                    <a:pt x="20" y="124"/>
                  </a:lnTo>
                  <a:lnTo>
                    <a:pt x="25" y="121"/>
                  </a:lnTo>
                  <a:lnTo>
                    <a:pt x="29" y="119"/>
                  </a:lnTo>
                  <a:lnTo>
                    <a:pt x="35" y="114"/>
                  </a:lnTo>
                  <a:lnTo>
                    <a:pt x="42" y="112"/>
                  </a:lnTo>
                  <a:lnTo>
                    <a:pt x="49" y="108"/>
                  </a:lnTo>
                  <a:lnTo>
                    <a:pt x="56" y="105"/>
                  </a:lnTo>
                  <a:lnTo>
                    <a:pt x="69" y="96"/>
                  </a:lnTo>
                  <a:lnTo>
                    <a:pt x="82" y="90"/>
                  </a:lnTo>
                  <a:lnTo>
                    <a:pt x="93" y="83"/>
                  </a:lnTo>
                  <a:lnTo>
                    <a:pt x="104" y="76"/>
                  </a:lnTo>
                  <a:lnTo>
                    <a:pt x="115" y="70"/>
                  </a:lnTo>
                  <a:lnTo>
                    <a:pt x="123" y="65"/>
                  </a:lnTo>
                  <a:lnTo>
                    <a:pt x="132" y="59"/>
                  </a:lnTo>
                  <a:lnTo>
                    <a:pt x="140" y="54"/>
                  </a:lnTo>
                  <a:lnTo>
                    <a:pt x="140" y="54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1" name="Freeform 44"/>
            <p:cNvSpPr/>
            <p:nvPr/>
          </p:nvSpPr>
          <p:spPr bwMode="auto">
            <a:xfrm>
              <a:off x="4424363" y="87313"/>
              <a:ext cx="123825" cy="512763"/>
            </a:xfrm>
            <a:custGeom>
              <a:avLst/>
              <a:gdLst>
                <a:gd name="T0" fmla="*/ 111 w 155"/>
                <a:gd name="T1" fmla="*/ 634 h 647"/>
                <a:gd name="T2" fmla="*/ 98 w 155"/>
                <a:gd name="T3" fmla="*/ 644 h 647"/>
                <a:gd name="T4" fmla="*/ 88 w 155"/>
                <a:gd name="T5" fmla="*/ 647 h 647"/>
                <a:gd name="T6" fmla="*/ 81 w 155"/>
                <a:gd name="T7" fmla="*/ 644 h 647"/>
                <a:gd name="T8" fmla="*/ 76 w 155"/>
                <a:gd name="T9" fmla="*/ 631 h 647"/>
                <a:gd name="T10" fmla="*/ 72 w 155"/>
                <a:gd name="T11" fmla="*/ 611 h 647"/>
                <a:gd name="T12" fmla="*/ 61 w 155"/>
                <a:gd name="T13" fmla="*/ 587 h 647"/>
                <a:gd name="T14" fmla="*/ 43 w 155"/>
                <a:gd name="T15" fmla="*/ 564 h 647"/>
                <a:gd name="T16" fmla="*/ 25 w 155"/>
                <a:gd name="T17" fmla="*/ 548 h 647"/>
                <a:gd name="T18" fmla="*/ 14 w 155"/>
                <a:gd name="T19" fmla="*/ 539 h 647"/>
                <a:gd name="T20" fmla="*/ 5 w 155"/>
                <a:gd name="T21" fmla="*/ 532 h 647"/>
                <a:gd name="T22" fmla="*/ 1 w 155"/>
                <a:gd name="T23" fmla="*/ 528 h 647"/>
                <a:gd name="T24" fmla="*/ 0 w 155"/>
                <a:gd name="T25" fmla="*/ 524 h 647"/>
                <a:gd name="T26" fmla="*/ 1 w 155"/>
                <a:gd name="T27" fmla="*/ 521 h 647"/>
                <a:gd name="T28" fmla="*/ 10 w 155"/>
                <a:gd name="T29" fmla="*/ 521 h 647"/>
                <a:gd name="T30" fmla="*/ 25 w 155"/>
                <a:gd name="T31" fmla="*/ 524 h 647"/>
                <a:gd name="T32" fmla="*/ 39 w 155"/>
                <a:gd name="T33" fmla="*/ 526 h 647"/>
                <a:gd name="T34" fmla="*/ 65 w 155"/>
                <a:gd name="T35" fmla="*/ 529 h 647"/>
                <a:gd name="T36" fmla="*/ 83 w 155"/>
                <a:gd name="T37" fmla="*/ 529 h 647"/>
                <a:gd name="T38" fmla="*/ 94 w 155"/>
                <a:gd name="T39" fmla="*/ 525 h 647"/>
                <a:gd name="T40" fmla="*/ 97 w 155"/>
                <a:gd name="T41" fmla="*/ 519 h 647"/>
                <a:gd name="T42" fmla="*/ 99 w 155"/>
                <a:gd name="T43" fmla="*/ 508 h 647"/>
                <a:gd name="T44" fmla="*/ 102 w 155"/>
                <a:gd name="T45" fmla="*/ 493 h 647"/>
                <a:gd name="T46" fmla="*/ 104 w 155"/>
                <a:gd name="T47" fmla="*/ 475 h 647"/>
                <a:gd name="T48" fmla="*/ 104 w 155"/>
                <a:gd name="T49" fmla="*/ 452 h 647"/>
                <a:gd name="T50" fmla="*/ 104 w 155"/>
                <a:gd name="T51" fmla="*/ 403 h 647"/>
                <a:gd name="T52" fmla="*/ 104 w 155"/>
                <a:gd name="T53" fmla="*/ 362 h 647"/>
                <a:gd name="T54" fmla="*/ 104 w 155"/>
                <a:gd name="T55" fmla="*/ 333 h 647"/>
                <a:gd name="T56" fmla="*/ 104 w 155"/>
                <a:gd name="T57" fmla="*/ 313 h 647"/>
                <a:gd name="T58" fmla="*/ 104 w 155"/>
                <a:gd name="T59" fmla="*/ 290 h 647"/>
                <a:gd name="T60" fmla="*/ 104 w 155"/>
                <a:gd name="T61" fmla="*/ 262 h 647"/>
                <a:gd name="T62" fmla="*/ 104 w 155"/>
                <a:gd name="T63" fmla="*/ 231 h 647"/>
                <a:gd name="T64" fmla="*/ 104 w 155"/>
                <a:gd name="T65" fmla="*/ 195 h 647"/>
                <a:gd name="T66" fmla="*/ 98 w 155"/>
                <a:gd name="T67" fmla="*/ 124 h 647"/>
                <a:gd name="T68" fmla="*/ 87 w 155"/>
                <a:gd name="T69" fmla="*/ 50 h 647"/>
                <a:gd name="T70" fmla="*/ 86 w 155"/>
                <a:gd name="T71" fmla="*/ 7 h 647"/>
                <a:gd name="T72" fmla="*/ 109 w 155"/>
                <a:gd name="T73" fmla="*/ 25 h 647"/>
                <a:gd name="T74" fmla="*/ 127 w 155"/>
                <a:gd name="T75" fmla="*/ 39 h 647"/>
                <a:gd name="T76" fmla="*/ 141 w 155"/>
                <a:gd name="T77" fmla="*/ 50 h 647"/>
                <a:gd name="T78" fmla="*/ 149 w 155"/>
                <a:gd name="T79" fmla="*/ 58 h 647"/>
                <a:gd name="T80" fmla="*/ 153 w 155"/>
                <a:gd name="T81" fmla="*/ 63 h 647"/>
                <a:gd name="T82" fmla="*/ 155 w 155"/>
                <a:gd name="T83" fmla="*/ 74 h 647"/>
                <a:gd name="T84" fmla="*/ 152 w 155"/>
                <a:gd name="T85" fmla="*/ 86 h 647"/>
                <a:gd name="T86" fmla="*/ 148 w 155"/>
                <a:gd name="T87" fmla="*/ 104 h 647"/>
                <a:gd name="T88" fmla="*/ 147 w 155"/>
                <a:gd name="T89" fmla="*/ 129 h 647"/>
                <a:gd name="T90" fmla="*/ 145 w 155"/>
                <a:gd name="T91" fmla="*/ 164 h 647"/>
                <a:gd name="T92" fmla="*/ 145 w 155"/>
                <a:gd name="T93" fmla="*/ 212 h 647"/>
                <a:gd name="T94" fmla="*/ 145 w 155"/>
                <a:gd name="T95" fmla="*/ 272 h 647"/>
                <a:gd name="T96" fmla="*/ 147 w 155"/>
                <a:gd name="T97" fmla="*/ 341 h 647"/>
                <a:gd name="T98" fmla="*/ 148 w 155"/>
                <a:gd name="T99" fmla="*/ 406 h 647"/>
                <a:gd name="T100" fmla="*/ 149 w 155"/>
                <a:gd name="T101" fmla="*/ 460 h 647"/>
                <a:gd name="T102" fmla="*/ 149 w 155"/>
                <a:gd name="T103" fmla="*/ 504 h 647"/>
                <a:gd name="T104" fmla="*/ 148 w 155"/>
                <a:gd name="T105" fmla="*/ 537 h 647"/>
                <a:gd name="T106" fmla="*/ 147 w 155"/>
                <a:gd name="T107" fmla="*/ 560 h 647"/>
                <a:gd name="T108" fmla="*/ 140 w 155"/>
                <a:gd name="T109" fmla="*/ 590 h 647"/>
                <a:gd name="T110" fmla="*/ 129 w 155"/>
                <a:gd name="T111" fmla="*/ 615 h 647"/>
                <a:gd name="T112" fmla="*/ 119 w 155"/>
                <a:gd name="T113" fmla="*/ 626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5" h="647">
                  <a:moveTo>
                    <a:pt x="119" y="626"/>
                  </a:moveTo>
                  <a:lnTo>
                    <a:pt x="115" y="631"/>
                  </a:lnTo>
                  <a:lnTo>
                    <a:pt x="111" y="634"/>
                  </a:lnTo>
                  <a:lnTo>
                    <a:pt x="106" y="638"/>
                  </a:lnTo>
                  <a:lnTo>
                    <a:pt x="102" y="641"/>
                  </a:lnTo>
                  <a:lnTo>
                    <a:pt x="98" y="644"/>
                  </a:lnTo>
                  <a:lnTo>
                    <a:pt x="95" y="645"/>
                  </a:lnTo>
                  <a:lnTo>
                    <a:pt x="91" y="647"/>
                  </a:lnTo>
                  <a:lnTo>
                    <a:pt x="88" y="647"/>
                  </a:lnTo>
                  <a:lnTo>
                    <a:pt x="86" y="647"/>
                  </a:lnTo>
                  <a:lnTo>
                    <a:pt x="83" y="645"/>
                  </a:lnTo>
                  <a:lnTo>
                    <a:pt x="81" y="644"/>
                  </a:lnTo>
                  <a:lnTo>
                    <a:pt x="79" y="640"/>
                  </a:lnTo>
                  <a:lnTo>
                    <a:pt x="77" y="636"/>
                  </a:lnTo>
                  <a:lnTo>
                    <a:pt x="76" y="631"/>
                  </a:lnTo>
                  <a:lnTo>
                    <a:pt x="75" y="625"/>
                  </a:lnTo>
                  <a:lnTo>
                    <a:pt x="73" y="618"/>
                  </a:lnTo>
                  <a:lnTo>
                    <a:pt x="72" y="611"/>
                  </a:lnTo>
                  <a:lnTo>
                    <a:pt x="69" y="602"/>
                  </a:lnTo>
                  <a:lnTo>
                    <a:pt x="65" y="594"/>
                  </a:lnTo>
                  <a:lnTo>
                    <a:pt x="61" y="587"/>
                  </a:lnTo>
                  <a:lnTo>
                    <a:pt x="55" y="579"/>
                  </a:lnTo>
                  <a:lnTo>
                    <a:pt x="50" y="571"/>
                  </a:lnTo>
                  <a:lnTo>
                    <a:pt x="43" y="564"/>
                  </a:lnTo>
                  <a:lnTo>
                    <a:pt x="34" y="555"/>
                  </a:lnTo>
                  <a:lnTo>
                    <a:pt x="30" y="551"/>
                  </a:lnTo>
                  <a:lnTo>
                    <a:pt x="25" y="548"/>
                  </a:lnTo>
                  <a:lnTo>
                    <a:pt x="21" y="544"/>
                  </a:lnTo>
                  <a:lnTo>
                    <a:pt x="18" y="542"/>
                  </a:lnTo>
                  <a:lnTo>
                    <a:pt x="14" y="539"/>
                  </a:lnTo>
                  <a:lnTo>
                    <a:pt x="11" y="536"/>
                  </a:lnTo>
                  <a:lnTo>
                    <a:pt x="8" y="535"/>
                  </a:lnTo>
                  <a:lnTo>
                    <a:pt x="5" y="532"/>
                  </a:lnTo>
                  <a:lnTo>
                    <a:pt x="4" y="530"/>
                  </a:lnTo>
                  <a:lnTo>
                    <a:pt x="3" y="529"/>
                  </a:lnTo>
                  <a:lnTo>
                    <a:pt x="1" y="528"/>
                  </a:lnTo>
                  <a:lnTo>
                    <a:pt x="0" y="526"/>
                  </a:lnTo>
                  <a:lnTo>
                    <a:pt x="0" y="525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2"/>
                  </a:lnTo>
                  <a:lnTo>
                    <a:pt x="1" y="521"/>
                  </a:lnTo>
                  <a:lnTo>
                    <a:pt x="3" y="521"/>
                  </a:lnTo>
                  <a:lnTo>
                    <a:pt x="5" y="521"/>
                  </a:lnTo>
                  <a:lnTo>
                    <a:pt x="10" y="521"/>
                  </a:lnTo>
                  <a:lnTo>
                    <a:pt x="15" y="522"/>
                  </a:lnTo>
                  <a:lnTo>
                    <a:pt x="21" y="524"/>
                  </a:lnTo>
                  <a:lnTo>
                    <a:pt x="25" y="524"/>
                  </a:lnTo>
                  <a:lnTo>
                    <a:pt x="29" y="525"/>
                  </a:lnTo>
                  <a:lnTo>
                    <a:pt x="33" y="525"/>
                  </a:lnTo>
                  <a:lnTo>
                    <a:pt x="39" y="526"/>
                  </a:lnTo>
                  <a:lnTo>
                    <a:pt x="48" y="528"/>
                  </a:lnTo>
                  <a:lnTo>
                    <a:pt x="57" y="529"/>
                  </a:lnTo>
                  <a:lnTo>
                    <a:pt x="65" y="529"/>
                  </a:lnTo>
                  <a:lnTo>
                    <a:pt x="72" y="529"/>
                  </a:lnTo>
                  <a:lnTo>
                    <a:pt x="77" y="529"/>
                  </a:lnTo>
                  <a:lnTo>
                    <a:pt x="83" y="529"/>
                  </a:lnTo>
                  <a:lnTo>
                    <a:pt x="88" y="528"/>
                  </a:lnTo>
                  <a:lnTo>
                    <a:pt x="93" y="526"/>
                  </a:lnTo>
                  <a:lnTo>
                    <a:pt x="94" y="525"/>
                  </a:lnTo>
                  <a:lnTo>
                    <a:pt x="95" y="524"/>
                  </a:lnTo>
                  <a:lnTo>
                    <a:pt x="97" y="521"/>
                  </a:lnTo>
                  <a:lnTo>
                    <a:pt x="97" y="519"/>
                  </a:lnTo>
                  <a:lnTo>
                    <a:pt x="98" y="517"/>
                  </a:lnTo>
                  <a:lnTo>
                    <a:pt x="99" y="512"/>
                  </a:lnTo>
                  <a:lnTo>
                    <a:pt x="99" y="508"/>
                  </a:lnTo>
                  <a:lnTo>
                    <a:pt x="101" y="504"/>
                  </a:lnTo>
                  <a:lnTo>
                    <a:pt x="102" y="499"/>
                  </a:lnTo>
                  <a:lnTo>
                    <a:pt x="102" y="493"/>
                  </a:lnTo>
                  <a:lnTo>
                    <a:pt x="102" y="488"/>
                  </a:lnTo>
                  <a:lnTo>
                    <a:pt x="104" y="482"/>
                  </a:lnTo>
                  <a:lnTo>
                    <a:pt x="104" y="475"/>
                  </a:lnTo>
                  <a:lnTo>
                    <a:pt x="104" y="467"/>
                  </a:lnTo>
                  <a:lnTo>
                    <a:pt x="104" y="460"/>
                  </a:lnTo>
                  <a:lnTo>
                    <a:pt x="104" y="452"/>
                  </a:lnTo>
                  <a:lnTo>
                    <a:pt x="104" y="434"/>
                  </a:lnTo>
                  <a:lnTo>
                    <a:pt x="104" y="418"/>
                  </a:lnTo>
                  <a:lnTo>
                    <a:pt x="104" y="403"/>
                  </a:lnTo>
                  <a:lnTo>
                    <a:pt x="104" y="388"/>
                  </a:lnTo>
                  <a:lnTo>
                    <a:pt x="104" y="374"/>
                  </a:lnTo>
                  <a:lnTo>
                    <a:pt x="104" y="362"/>
                  </a:lnTo>
                  <a:lnTo>
                    <a:pt x="104" y="349"/>
                  </a:lnTo>
                  <a:lnTo>
                    <a:pt x="104" y="338"/>
                  </a:lnTo>
                  <a:lnTo>
                    <a:pt x="104" y="333"/>
                  </a:lnTo>
                  <a:lnTo>
                    <a:pt x="104" y="326"/>
                  </a:lnTo>
                  <a:lnTo>
                    <a:pt x="104" y="320"/>
                  </a:lnTo>
                  <a:lnTo>
                    <a:pt x="104" y="313"/>
                  </a:lnTo>
                  <a:lnTo>
                    <a:pt x="104" y="306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4" y="281"/>
                  </a:lnTo>
                  <a:lnTo>
                    <a:pt x="104" y="272"/>
                  </a:lnTo>
                  <a:lnTo>
                    <a:pt x="104" y="262"/>
                  </a:lnTo>
                  <a:lnTo>
                    <a:pt x="104" y="252"/>
                  </a:lnTo>
                  <a:lnTo>
                    <a:pt x="104" y="243"/>
                  </a:lnTo>
                  <a:lnTo>
                    <a:pt x="104" y="231"/>
                  </a:lnTo>
                  <a:lnTo>
                    <a:pt x="104" y="220"/>
                  </a:lnTo>
                  <a:lnTo>
                    <a:pt x="104" y="208"/>
                  </a:lnTo>
                  <a:lnTo>
                    <a:pt x="104" y="195"/>
                  </a:lnTo>
                  <a:lnTo>
                    <a:pt x="102" y="172"/>
                  </a:lnTo>
                  <a:lnTo>
                    <a:pt x="99" y="148"/>
                  </a:lnTo>
                  <a:lnTo>
                    <a:pt x="98" y="124"/>
                  </a:lnTo>
                  <a:lnTo>
                    <a:pt x="94" y="100"/>
                  </a:lnTo>
                  <a:lnTo>
                    <a:pt x="91" y="75"/>
                  </a:lnTo>
                  <a:lnTo>
                    <a:pt x="87" y="50"/>
                  </a:lnTo>
                  <a:lnTo>
                    <a:pt x="81" y="25"/>
                  </a:lnTo>
                  <a:lnTo>
                    <a:pt x="77" y="0"/>
                  </a:lnTo>
                  <a:lnTo>
                    <a:pt x="86" y="7"/>
                  </a:lnTo>
                  <a:lnTo>
                    <a:pt x="94" y="13"/>
                  </a:lnTo>
                  <a:lnTo>
                    <a:pt x="102" y="20"/>
                  </a:lnTo>
                  <a:lnTo>
                    <a:pt x="109" y="25"/>
                  </a:lnTo>
                  <a:lnTo>
                    <a:pt x="116" y="31"/>
                  </a:lnTo>
                  <a:lnTo>
                    <a:pt x="122" y="35"/>
                  </a:lnTo>
                  <a:lnTo>
                    <a:pt x="127" y="39"/>
                  </a:lnTo>
                  <a:lnTo>
                    <a:pt x="133" y="43"/>
                  </a:lnTo>
                  <a:lnTo>
                    <a:pt x="137" y="47"/>
                  </a:lnTo>
                  <a:lnTo>
                    <a:pt x="141" y="50"/>
                  </a:lnTo>
                  <a:lnTo>
                    <a:pt x="144" y="53"/>
                  </a:lnTo>
                  <a:lnTo>
                    <a:pt x="147" y="56"/>
                  </a:lnTo>
                  <a:lnTo>
                    <a:pt x="149" y="58"/>
                  </a:lnTo>
                  <a:lnTo>
                    <a:pt x="151" y="60"/>
                  </a:lnTo>
                  <a:lnTo>
                    <a:pt x="152" y="61"/>
                  </a:lnTo>
                  <a:lnTo>
                    <a:pt x="153" y="63"/>
                  </a:lnTo>
                  <a:lnTo>
                    <a:pt x="155" y="65"/>
                  </a:lnTo>
                  <a:lnTo>
                    <a:pt x="155" y="70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3" y="82"/>
                  </a:lnTo>
                  <a:lnTo>
                    <a:pt x="152" y="86"/>
                  </a:lnTo>
                  <a:lnTo>
                    <a:pt x="149" y="96"/>
                  </a:lnTo>
                  <a:lnTo>
                    <a:pt x="149" y="100"/>
                  </a:lnTo>
                  <a:lnTo>
                    <a:pt x="148" y="104"/>
                  </a:lnTo>
                  <a:lnTo>
                    <a:pt x="148" y="111"/>
                  </a:lnTo>
                  <a:lnTo>
                    <a:pt x="147" y="119"/>
                  </a:lnTo>
                  <a:lnTo>
                    <a:pt x="147" y="129"/>
                  </a:lnTo>
                  <a:lnTo>
                    <a:pt x="147" y="139"/>
                  </a:lnTo>
                  <a:lnTo>
                    <a:pt x="145" y="151"/>
                  </a:lnTo>
                  <a:lnTo>
                    <a:pt x="145" y="164"/>
                  </a:lnTo>
                  <a:lnTo>
                    <a:pt x="145" y="179"/>
                  </a:lnTo>
                  <a:lnTo>
                    <a:pt x="145" y="194"/>
                  </a:lnTo>
                  <a:lnTo>
                    <a:pt x="145" y="212"/>
                  </a:lnTo>
                  <a:lnTo>
                    <a:pt x="145" y="230"/>
                  </a:lnTo>
                  <a:lnTo>
                    <a:pt x="145" y="249"/>
                  </a:lnTo>
                  <a:lnTo>
                    <a:pt x="145" y="272"/>
                  </a:lnTo>
                  <a:lnTo>
                    <a:pt x="145" y="294"/>
                  </a:lnTo>
                  <a:lnTo>
                    <a:pt x="147" y="317"/>
                  </a:lnTo>
                  <a:lnTo>
                    <a:pt x="147" y="341"/>
                  </a:lnTo>
                  <a:lnTo>
                    <a:pt x="148" y="363"/>
                  </a:lnTo>
                  <a:lnTo>
                    <a:pt x="148" y="385"/>
                  </a:lnTo>
                  <a:lnTo>
                    <a:pt x="148" y="406"/>
                  </a:lnTo>
                  <a:lnTo>
                    <a:pt x="148" y="425"/>
                  </a:lnTo>
                  <a:lnTo>
                    <a:pt x="149" y="443"/>
                  </a:lnTo>
                  <a:lnTo>
                    <a:pt x="149" y="460"/>
                  </a:lnTo>
                  <a:lnTo>
                    <a:pt x="149" y="476"/>
                  </a:lnTo>
                  <a:lnTo>
                    <a:pt x="149" y="490"/>
                  </a:lnTo>
                  <a:lnTo>
                    <a:pt x="149" y="504"/>
                  </a:lnTo>
                  <a:lnTo>
                    <a:pt x="148" y="517"/>
                  </a:lnTo>
                  <a:lnTo>
                    <a:pt x="148" y="528"/>
                  </a:lnTo>
                  <a:lnTo>
                    <a:pt x="148" y="537"/>
                  </a:lnTo>
                  <a:lnTo>
                    <a:pt x="148" y="546"/>
                  </a:lnTo>
                  <a:lnTo>
                    <a:pt x="147" y="554"/>
                  </a:lnTo>
                  <a:lnTo>
                    <a:pt x="147" y="560"/>
                  </a:lnTo>
                  <a:lnTo>
                    <a:pt x="144" y="571"/>
                  </a:lnTo>
                  <a:lnTo>
                    <a:pt x="142" y="580"/>
                  </a:lnTo>
                  <a:lnTo>
                    <a:pt x="140" y="590"/>
                  </a:lnTo>
                  <a:lnTo>
                    <a:pt x="137" y="600"/>
                  </a:lnTo>
                  <a:lnTo>
                    <a:pt x="133" y="607"/>
                  </a:lnTo>
                  <a:lnTo>
                    <a:pt x="129" y="615"/>
                  </a:lnTo>
                  <a:lnTo>
                    <a:pt x="124" y="620"/>
                  </a:lnTo>
                  <a:lnTo>
                    <a:pt x="119" y="626"/>
                  </a:lnTo>
                  <a:lnTo>
                    <a:pt x="119" y="626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4360863" y="111125"/>
              <a:ext cx="495300" cy="165100"/>
            </a:xfrm>
            <a:custGeom>
              <a:avLst/>
              <a:gdLst>
                <a:gd name="T0" fmla="*/ 145 w 624"/>
                <a:gd name="T1" fmla="*/ 187 h 209"/>
                <a:gd name="T2" fmla="*/ 118 w 624"/>
                <a:gd name="T3" fmla="*/ 196 h 209"/>
                <a:gd name="T4" fmla="*/ 96 w 624"/>
                <a:gd name="T5" fmla="*/ 202 h 209"/>
                <a:gd name="T6" fmla="*/ 78 w 624"/>
                <a:gd name="T7" fmla="*/ 207 h 209"/>
                <a:gd name="T8" fmla="*/ 64 w 624"/>
                <a:gd name="T9" fmla="*/ 208 h 209"/>
                <a:gd name="T10" fmla="*/ 53 w 624"/>
                <a:gd name="T11" fmla="*/ 208 h 209"/>
                <a:gd name="T12" fmla="*/ 36 w 624"/>
                <a:gd name="T13" fmla="*/ 205 h 209"/>
                <a:gd name="T14" fmla="*/ 21 w 624"/>
                <a:gd name="T15" fmla="*/ 197 h 209"/>
                <a:gd name="T16" fmla="*/ 7 w 624"/>
                <a:gd name="T17" fmla="*/ 186 h 209"/>
                <a:gd name="T18" fmla="*/ 0 w 624"/>
                <a:gd name="T19" fmla="*/ 180 h 209"/>
                <a:gd name="T20" fmla="*/ 2 w 624"/>
                <a:gd name="T21" fmla="*/ 175 h 209"/>
                <a:gd name="T22" fmla="*/ 7 w 624"/>
                <a:gd name="T23" fmla="*/ 172 h 209"/>
                <a:gd name="T24" fmla="*/ 25 w 624"/>
                <a:gd name="T25" fmla="*/ 168 h 209"/>
                <a:gd name="T26" fmla="*/ 51 w 624"/>
                <a:gd name="T27" fmla="*/ 162 h 209"/>
                <a:gd name="T28" fmla="*/ 82 w 624"/>
                <a:gd name="T29" fmla="*/ 157 h 209"/>
                <a:gd name="T30" fmla="*/ 114 w 624"/>
                <a:gd name="T31" fmla="*/ 147 h 209"/>
                <a:gd name="T32" fmla="*/ 143 w 624"/>
                <a:gd name="T33" fmla="*/ 136 h 209"/>
                <a:gd name="T34" fmla="*/ 168 w 624"/>
                <a:gd name="T35" fmla="*/ 129 h 209"/>
                <a:gd name="T36" fmla="*/ 204 w 624"/>
                <a:gd name="T37" fmla="*/ 118 h 209"/>
                <a:gd name="T38" fmla="*/ 248 w 624"/>
                <a:gd name="T39" fmla="*/ 103 h 209"/>
                <a:gd name="T40" fmla="*/ 305 w 624"/>
                <a:gd name="T41" fmla="*/ 85 h 209"/>
                <a:gd name="T42" fmla="*/ 370 w 624"/>
                <a:gd name="T43" fmla="*/ 63 h 209"/>
                <a:gd name="T44" fmla="*/ 433 w 624"/>
                <a:gd name="T45" fmla="*/ 41 h 209"/>
                <a:gd name="T46" fmla="*/ 485 w 624"/>
                <a:gd name="T47" fmla="*/ 24 h 209"/>
                <a:gd name="T48" fmla="*/ 523 w 624"/>
                <a:gd name="T49" fmla="*/ 11 h 209"/>
                <a:gd name="T50" fmla="*/ 551 w 624"/>
                <a:gd name="T51" fmla="*/ 3 h 209"/>
                <a:gd name="T52" fmla="*/ 568 w 624"/>
                <a:gd name="T53" fmla="*/ 0 h 209"/>
                <a:gd name="T54" fmla="*/ 579 w 624"/>
                <a:gd name="T55" fmla="*/ 0 h 209"/>
                <a:gd name="T56" fmla="*/ 593 w 624"/>
                <a:gd name="T57" fmla="*/ 5 h 209"/>
                <a:gd name="T58" fmla="*/ 605 w 624"/>
                <a:gd name="T59" fmla="*/ 13 h 209"/>
                <a:gd name="T60" fmla="*/ 616 w 624"/>
                <a:gd name="T61" fmla="*/ 24 h 209"/>
                <a:gd name="T62" fmla="*/ 623 w 624"/>
                <a:gd name="T63" fmla="*/ 29 h 209"/>
                <a:gd name="T64" fmla="*/ 624 w 624"/>
                <a:gd name="T65" fmla="*/ 35 h 209"/>
                <a:gd name="T66" fmla="*/ 620 w 624"/>
                <a:gd name="T67" fmla="*/ 39 h 209"/>
                <a:gd name="T68" fmla="*/ 613 w 624"/>
                <a:gd name="T69" fmla="*/ 45 h 209"/>
                <a:gd name="T70" fmla="*/ 604 w 624"/>
                <a:gd name="T71" fmla="*/ 47 h 209"/>
                <a:gd name="T72" fmla="*/ 591 w 624"/>
                <a:gd name="T73" fmla="*/ 52 h 209"/>
                <a:gd name="T74" fmla="*/ 575 w 624"/>
                <a:gd name="T75" fmla="*/ 57 h 209"/>
                <a:gd name="T76" fmla="*/ 552 w 624"/>
                <a:gd name="T77" fmla="*/ 64 h 209"/>
                <a:gd name="T78" fmla="*/ 525 w 624"/>
                <a:gd name="T79" fmla="*/ 70 h 209"/>
                <a:gd name="T80" fmla="*/ 461 w 624"/>
                <a:gd name="T81" fmla="*/ 85 h 209"/>
                <a:gd name="T82" fmla="*/ 399 w 624"/>
                <a:gd name="T83" fmla="*/ 103 h 209"/>
                <a:gd name="T84" fmla="*/ 339 w 624"/>
                <a:gd name="T85" fmla="*/ 121 h 209"/>
                <a:gd name="T86" fmla="*/ 277 w 624"/>
                <a:gd name="T87" fmla="*/ 142 h 209"/>
                <a:gd name="T88" fmla="*/ 212 w 624"/>
                <a:gd name="T89" fmla="*/ 16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4" h="209">
                  <a:moveTo>
                    <a:pt x="166" y="179"/>
                  </a:moveTo>
                  <a:lnTo>
                    <a:pt x="157" y="183"/>
                  </a:lnTo>
                  <a:lnTo>
                    <a:pt x="145" y="187"/>
                  </a:lnTo>
                  <a:lnTo>
                    <a:pt x="136" y="190"/>
                  </a:lnTo>
                  <a:lnTo>
                    <a:pt x="128" y="193"/>
                  </a:lnTo>
                  <a:lnTo>
                    <a:pt x="118" y="196"/>
                  </a:lnTo>
                  <a:lnTo>
                    <a:pt x="111" y="198"/>
                  </a:lnTo>
                  <a:lnTo>
                    <a:pt x="103" y="200"/>
                  </a:lnTo>
                  <a:lnTo>
                    <a:pt x="96" y="202"/>
                  </a:lnTo>
                  <a:lnTo>
                    <a:pt x="89" y="204"/>
                  </a:lnTo>
                  <a:lnTo>
                    <a:pt x="83" y="205"/>
                  </a:lnTo>
                  <a:lnTo>
                    <a:pt x="78" y="207"/>
                  </a:lnTo>
                  <a:lnTo>
                    <a:pt x="72" y="207"/>
                  </a:lnTo>
                  <a:lnTo>
                    <a:pt x="68" y="208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8" y="209"/>
                  </a:lnTo>
                  <a:lnTo>
                    <a:pt x="53" y="208"/>
                  </a:lnTo>
                  <a:lnTo>
                    <a:pt x="47" y="208"/>
                  </a:lnTo>
                  <a:lnTo>
                    <a:pt x="42" y="207"/>
                  </a:lnTo>
                  <a:lnTo>
                    <a:pt x="36" y="205"/>
                  </a:lnTo>
                  <a:lnTo>
                    <a:pt x="31" y="202"/>
                  </a:lnTo>
                  <a:lnTo>
                    <a:pt x="26" y="200"/>
                  </a:lnTo>
                  <a:lnTo>
                    <a:pt x="21" y="197"/>
                  </a:lnTo>
                  <a:lnTo>
                    <a:pt x="17" y="191"/>
                  </a:lnTo>
                  <a:lnTo>
                    <a:pt x="11" y="189"/>
                  </a:lnTo>
                  <a:lnTo>
                    <a:pt x="7" y="186"/>
                  </a:lnTo>
                  <a:lnTo>
                    <a:pt x="4" y="184"/>
                  </a:lnTo>
                  <a:lnTo>
                    <a:pt x="2" y="182"/>
                  </a:lnTo>
                  <a:lnTo>
                    <a:pt x="0" y="180"/>
                  </a:lnTo>
                  <a:lnTo>
                    <a:pt x="0" y="179"/>
                  </a:lnTo>
                  <a:lnTo>
                    <a:pt x="0" y="178"/>
                  </a:lnTo>
                  <a:lnTo>
                    <a:pt x="2" y="175"/>
                  </a:lnTo>
                  <a:lnTo>
                    <a:pt x="2" y="175"/>
                  </a:lnTo>
                  <a:lnTo>
                    <a:pt x="3" y="173"/>
                  </a:lnTo>
                  <a:lnTo>
                    <a:pt x="7" y="172"/>
                  </a:lnTo>
                  <a:lnTo>
                    <a:pt x="11" y="171"/>
                  </a:lnTo>
                  <a:lnTo>
                    <a:pt x="18" y="169"/>
                  </a:lnTo>
                  <a:lnTo>
                    <a:pt x="25" y="168"/>
                  </a:lnTo>
                  <a:lnTo>
                    <a:pt x="32" y="166"/>
                  </a:lnTo>
                  <a:lnTo>
                    <a:pt x="42" y="164"/>
                  </a:lnTo>
                  <a:lnTo>
                    <a:pt x="51" y="162"/>
                  </a:lnTo>
                  <a:lnTo>
                    <a:pt x="61" y="161"/>
                  </a:lnTo>
                  <a:lnTo>
                    <a:pt x="71" y="158"/>
                  </a:lnTo>
                  <a:lnTo>
                    <a:pt x="82" y="157"/>
                  </a:lnTo>
                  <a:lnTo>
                    <a:pt x="92" y="154"/>
                  </a:lnTo>
                  <a:lnTo>
                    <a:pt x="103" y="150"/>
                  </a:lnTo>
                  <a:lnTo>
                    <a:pt x="114" y="147"/>
                  </a:lnTo>
                  <a:lnTo>
                    <a:pt x="125" y="143"/>
                  </a:lnTo>
                  <a:lnTo>
                    <a:pt x="136" y="137"/>
                  </a:lnTo>
                  <a:lnTo>
                    <a:pt x="143" y="136"/>
                  </a:lnTo>
                  <a:lnTo>
                    <a:pt x="150" y="133"/>
                  </a:lnTo>
                  <a:lnTo>
                    <a:pt x="158" y="132"/>
                  </a:lnTo>
                  <a:lnTo>
                    <a:pt x="168" y="129"/>
                  </a:lnTo>
                  <a:lnTo>
                    <a:pt x="179" y="125"/>
                  </a:lnTo>
                  <a:lnTo>
                    <a:pt x="190" y="121"/>
                  </a:lnTo>
                  <a:lnTo>
                    <a:pt x="204" y="118"/>
                  </a:lnTo>
                  <a:lnTo>
                    <a:pt x="217" y="113"/>
                  </a:lnTo>
                  <a:lnTo>
                    <a:pt x="233" y="108"/>
                  </a:lnTo>
                  <a:lnTo>
                    <a:pt x="248" y="103"/>
                  </a:lnTo>
                  <a:lnTo>
                    <a:pt x="266" y="97"/>
                  </a:lnTo>
                  <a:lnTo>
                    <a:pt x="284" y="92"/>
                  </a:lnTo>
                  <a:lnTo>
                    <a:pt x="305" y="85"/>
                  </a:lnTo>
                  <a:lnTo>
                    <a:pt x="325" y="78"/>
                  </a:lnTo>
                  <a:lnTo>
                    <a:pt x="348" y="71"/>
                  </a:lnTo>
                  <a:lnTo>
                    <a:pt x="370" y="63"/>
                  </a:lnTo>
                  <a:lnTo>
                    <a:pt x="393" y="54"/>
                  </a:lnTo>
                  <a:lnTo>
                    <a:pt x="414" y="47"/>
                  </a:lnTo>
                  <a:lnTo>
                    <a:pt x="433" y="41"/>
                  </a:lnTo>
                  <a:lnTo>
                    <a:pt x="451" y="35"/>
                  </a:lnTo>
                  <a:lnTo>
                    <a:pt x="469" y="29"/>
                  </a:lnTo>
                  <a:lnTo>
                    <a:pt x="485" y="24"/>
                  </a:lnTo>
                  <a:lnTo>
                    <a:pt x="498" y="20"/>
                  </a:lnTo>
                  <a:lnTo>
                    <a:pt x="512" y="16"/>
                  </a:lnTo>
                  <a:lnTo>
                    <a:pt x="523" y="11"/>
                  </a:lnTo>
                  <a:lnTo>
                    <a:pt x="534" y="9"/>
                  </a:lnTo>
                  <a:lnTo>
                    <a:pt x="544" y="6"/>
                  </a:lnTo>
                  <a:lnTo>
                    <a:pt x="551" y="3"/>
                  </a:lnTo>
                  <a:lnTo>
                    <a:pt x="558" y="2"/>
                  </a:lnTo>
                  <a:lnTo>
                    <a:pt x="563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79" y="0"/>
                  </a:lnTo>
                  <a:lnTo>
                    <a:pt x="583" y="2"/>
                  </a:lnTo>
                  <a:lnTo>
                    <a:pt x="587" y="3"/>
                  </a:lnTo>
                  <a:lnTo>
                    <a:pt x="593" y="5"/>
                  </a:lnTo>
                  <a:lnTo>
                    <a:pt x="597" y="7"/>
                  </a:lnTo>
                  <a:lnTo>
                    <a:pt x="601" y="10"/>
                  </a:lnTo>
                  <a:lnTo>
                    <a:pt x="605" y="13"/>
                  </a:lnTo>
                  <a:lnTo>
                    <a:pt x="609" y="17"/>
                  </a:lnTo>
                  <a:lnTo>
                    <a:pt x="613" y="20"/>
                  </a:lnTo>
                  <a:lnTo>
                    <a:pt x="616" y="24"/>
                  </a:lnTo>
                  <a:lnTo>
                    <a:pt x="619" y="27"/>
                  </a:lnTo>
                  <a:lnTo>
                    <a:pt x="622" y="28"/>
                  </a:lnTo>
                  <a:lnTo>
                    <a:pt x="623" y="29"/>
                  </a:lnTo>
                  <a:lnTo>
                    <a:pt x="624" y="32"/>
                  </a:lnTo>
                  <a:lnTo>
                    <a:pt x="624" y="34"/>
                  </a:lnTo>
                  <a:lnTo>
                    <a:pt x="624" y="35"/>
                  </a:lnTo>
                  <a:lnTo>
                    <a:pt x="623" y="36"/>
                  </a:lnTo>
                  <a:lnTo>
                    <a:pt x="622" y="38"/>
                  </a:lnTo>
                  <a:lnTo>
                    <a:pt x="620" y="39"/>
                  </a:lnTo>
                  <a:lnTo>
                    <a:pt x="619" y="41"/>
                  </a:lnTo>
                  <a:lnTo>
                    <a:pt x="616" y="43"/>
                  </a:lnTo>
                  <a:lnTo>
                    <a:pt x="613" y="45"/>
                  </a:lnTo>
                  <a:lnTo>
                    <a:pt x="609" y="46"/>
                  </a:lnTo>
                  <a:lnTo>
                    <a:pt x="606" y="46"/>
                  </a:lnTo>
                  <a:lnTo>
                    <a:pt x="604" y="47"/>
                  </a:lnTo>
                  <a:lnTo>
                    <a:pt x="599" y="49"/>
                  </a:lnTo>
                  <a:lnTo>
                    <a:pt x="595" y="50"/>
                  </a:lnTo>
                  <a:lnTo>
                    <a:pt x="591" y="52"/>
                  </a:lnTo>
                  <a:lnTo>
                    <a:pt x="586" y="53"/>
                  </a:lnTo>
                  <a:lnTo>
                    <a:pt x="580" y="56"/>
                  </a:lnTo>
                  <a:lnTo>
                    <a:pt x="575" y="57"/>
                  </a:lnTo>
                  <a:lnTo>
                    <a:pt x="568" y="60"/>
                  </a:lnTo>
                  <a:lnTo>
                    <a:pt x="559" y="61"/>
                  </a:lnTo>
                  <a:lnTo>
                    <a:pt x="552" y="64"/>
                  </a:lnTo>
                  <a:lnTo>
                    <a:pt x="544" y="65"/>
                  </a:lnTo>
                  <a:lnTo>
                    <a:pt x="534" y="68"/>
                  </a:lnTo>
                  <a:lnTo>
                    <a:pt x="525" y="70"/>
                  </a:lnTo>
                  <a:lnTo>
                    <a:pt x="515" y="72"/>
                  </a:lnTo>
                  <a:lnTo>
                    <a:pt x="505" y="75"/>
                  </a:lnTo>
                  <a:lnTo>
                    <a:pt x="461" y="85"/>
                  </a:lnTo>
                  <a:lnTo>
                    <a:pt x="440" y="90"/>
                  </a:lnTo>
                  <a:lnTo>
                    <a:pt x="420" y="96"/>
                  </a:lnTo>
                  <a:lnTo>
                    <a:pt x="399" y="103"/>
                  </a:lnTo>
                  <a:lnTo>
                    <a:pt x="378" y="108"/>
                  </a:lnTo>
                  <a:lnTo>
                    <a:pt x="359" y="115"/>
                  </a:lnTo>
                  <a:lnTo>
                    <a:pt x="339" y="121"/>
                  </a:lnTo>
                  <a:lnTo>
                    <a:pt x="318" y="128"/>
                  </a:lnTo>
                  <a:lnTo>
                    <a:pt x="299" y="135"/>
                  </a:lnTo>
                  <a:lnTo>
                    <a:pt x="277" y="142"/>
                  </a:lnTo>
                  <a:lnTo>
                    <a:pt x="256" y="149"/>
                  </a:lnTo>
                  <a:lnTo>
                    <a:pt x="234" y="157"/>
                  </a:lnTo>
                  <a:lnTo>
                    <a:pt x="212" y="164"/>
                  </a:lnTo>
                  <a:lnTo>
                    <a:pt x="166" y="179"/>
                  </a:lnTo>
                  <a:lnTo>
                    <a:pt x="166" y="179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4600575" y="-155575"/>
              <a:ext cx="393700" cy="796925"/>
            </a:xfrm>
            <a:custGeom>
              <a:avLst/>
              <a:gdLst>
                <a:gd name="T0" fmla="*/ 395 w 496"/>
                <a:gd name="T1" fmla="*/ 956 h 1005"/>
                <a:gd name="T2" fmla="*/ 348 w 496"/>
                <a:gd name="T3" fmla="*/ 919 h 1005"/>
                <a:gd name="T4" fmla="*/ 319 w 496"/>
                <a:gd name="T5" fmla="*/ 890 h 1005"/>
                <a:gd name="T6" fmla="*/ 294 w 496"/>
                <a:gd name="T7" fmla="*/ 860 h 1005"/>
                <a:gd name="T8" fmla="*/ 267 w 496"/>
                <a:gd name="T9" fmla="*/ 824 h 1005"/>
                <a:gd name="T10" fmla="*/ 240 w 496"/>
                <a:gd name="T11" fmla="*/ 782 h 1005"/>
                <a:gd name="T12" fmla="*/ 190 w 496"/>
                <a:gd name="T13" fmla="*/ 702 h 1005"/>
                <a:gd name="T14" fmla="*/ 143 w 496"/>
                <a:gd name="T15" fmla="*/ 605 h 1005"/>
                <a:gd name="T16" fmla="*/ 104 w 496"/>
                <a:gd name="T17" fmla="*/ 502 h 1005"/>
                <a:gd name="T18" fmla="*/ 76 w 496"/>
                <a:gd name="T19" fmla="*/ 406 h 1005"/>
                <a:gd name="T20" fmla="*/ 56 w 496"/>
                <a:gd name="T21" fmla="*/ 306 h 1005"/>
                <a:gd name="T22" fmla="*/ 39 w 496"/>
                <a:gd name="T23" fmla="*/ 194 h 1005"/>
                <a:gd name="T24" fmla="*/ 31 w 496"/>
                <a:gd name="T25" fmla="*/ 123 h 1005"/>
                <a:gd name="T26" fmla="*/ 24 w 496"/>
                <a:gd name="T27" fmla="*/ 80 h 1005"/>
                <a:gd name="T28" fmla="*/ 17 w 496"/>
                <a:gd name="T29" fmla="*/ 50 h 1005"/>
                <a:gd name="T30" fmla="*/ 11 w 496"/>
                <a:gd name="T31" fmla="*/ 33 h 1005"/>
                <a:gd name="T32" fmla="*/ 3 w 496"/>
                <a:gd name="T33" fmla="*/ 25 h 1005"/>
                <a:gd name="T34" fmla="*/ 0 w 496"/>
                <a:gd name="T35" fmla="*/ 10 h 1005"/>
                <a:gd name="T36" fmla="*/ 3 w 496"/>
                <a:gd name="T37" fmla="*/ 1 h 1005"/>
                <a:gd name="T38" fmla="*/ 11 w 496"/>
                <a:gd name="T39" fmla="*/ 0 h 1005"/>
                <a:gd name="T40" fmla="*/ 24 w 496"/>
                <a:gd name="T41" fmla="*/ 1 h 1005"/>
                <a:gd name="T42" fmla="*/ 43 w 496"/>
                <a:gd name="T43" fmla="*/ 8 h 1005"/>
                <a:gd name="T44" fmla="*/ 74 w 496"/>
                <a:gd name="T45" fmla="*/ 22 h 1005"/>
                <a:gd name="T46" fmla="*/ 92 w 496"/>
                <a:gd name="T47" fmla="*/ 33 h 1005"/>
                <a:gd name="T48" fmla="*/ 94 w 496"/>
                <a:gd name="T49" fmla="*/ 44 h 1005"/>
                <a:gd name="T50" fmla="*/ 89 w 496"/>
                <a:gd name="T51" fmla="*/ 61 h 1005"/>
                <a:gd name="T52" fmla="*/ 87 w 496"/>
                <a:gd name="T53" fmla="*/ 91 h 1005"/>
                <a:gd name="T54" fmla="*/ 86 w 496"/>
                <a:gd name="T55" fmla="*/ 120 h 1005"/>
                <a:gd name="T56" fmla="*/ 89 w 496"/>
                <a:gd name="T57" fmla="*/ 172 h 1005"/>
                <a:gd name="T58" fmla="*/ 96 w 496"/>
                <a:gd name="T59" fmla="*/ 238 h 1005"/>
                <a:gd name="T60" fmla="*/ 110 w 496"/>
                <a:gd name="T61" fmla="*/ 318 h 1005"/>
                <a:gd name="T62" fmla="*/ 133 w 496"/>
                <a:gd name="T63" fmla="*/ 414 h 1005"/>
                <a:gd name="T64" fmla="*/ 165 w 496"/>
                <a:gd name="T65" fmla="*/ 525 h 1005"/>
                <a:gd name="T66" fmla="*/ 213 w 496"/>
                <a:gd name="T67" fmla="*/ 635 h 1005"/>
                <a:gd name="T68" fmla="*/ 258 w 496"/>
                <a:gd name="T69" fmla="*/ 713 h 1005"/>
                <a:gd name="T70" fmla="*/ 287 w 496"/>
                <a:gd name="T71" fmla="*/ 757 h 1005"/>
                <a:gd name="T72" fmla="*/ 317 w 496"/>
                <a:gd name="T73" fmla="*/ 797 h 1005"/>
                <a:gd name="T74" fmla="*/ 348 w 496"/>
                <a:gd name="T75" fmla="*/ 829 h 1005"/>
                <a:gd name="T76" fmla="*/ 374 w 496"/>
                <a:gd name="T77" fmla="*/ 854 h 1005"/>
                <a:gd name="T78" fmla="*/ 393 w 496"/>
                <a:gd name="T79" fmla="*/ 872 h 1005"/>
                <a:gd name="T80" fmla="*/ 409 w 496"/>
                <a:gd name="T81" fmla="*/ 883 h 1005"/>
                <a:gd name="T82" fmla="*/ 417 w 496"/>
                <a:gd name="T83" fmla="*/ 887 h 1005"/>
                <a:gd name="T84" fmla="*/ 422 w 496"/>
                <a:gd name="T85" fmla="*/ 883 h 1005"/>
                <a:gd name="T86" fmla="*/ 429 w 496"/>
                <a:gd name="T87" fmla="*/ 869 h 1005"/>
                <a:gd name="T88" fmla="*/ 436 w 496"/>
                <a:gd name="T89" fmla="*/ 847 h 1005"/>
                <a:gd name="T90" fmla="*/ 445 w 496"/>
                <a:gd name="T91" fmla="*/ 817 h 1005"/>
                <a:gd name="T92" fmla="*/ 450 w 496"/>
                <a:gd name="T93" fmla="*/ 786 h 1005"/>
                <a:gd name="T94" fmla="*/ 456 w 496"/>
                <a:gd name="T95" fmla="*/ 765 h 1005"/>
                <a:gd name="T96" fmla="*/ 460 w 496"/>
                <a:gd name="T97" fmla="*/ 753 h 1005"/>
                <a:gd name="T98" fmla="*/ 464 w 496"/>
                <a:gd name="T99" fmla="*/ 749 h 1005"/>
                <a:gd name="T100" fmla="*/ 467 w 496"/>
                <a:gd name="T101" fmla="*/ 753 h 1005"/>
                <a:gd name="T102" fmla="*/ 469 w 496"/>
                <a:gd name="T103" fmla="*/ 765 h 1005"/>
                <a:gd name="T104" fmla="*/ 472 w 496"/>
                <a:gd name="T105" fmla="*/ 786 h 1005"/>
                <a:gd name="T106" fmla="*/ 475 w 496"/>
                <a:gd name="T107" fmla="*/ 817 h 1005"/>
                <a:gd name="T108" fmla="*/ 481 w 496"/>
                <a:gd name="T109" fmla="*/ 882 h 1005"/>
                <a:gd name="T110" fmla="*/ 490 w 496"/>
                <a:gd name="T111" fmla="*/ 941 h 1005"/>
                <a:gd name="T112" fmla="*/ 494 w 496"/>
                <a:gd name="T113" fmla="*/ 966 h 1005"/>
                <a:gd name="T114" fmla="*/ 496 w 496"/>
                <a:gd name="T115" fmla="*/ 986 h 1005"/>
                <a:gd name="T116" fmla="*/ 494 w 496"/>
                <a:gd name="T117" fmla="*/ 998 h 1005"/>
                <a:gd name="T118" fmla="*/ 490 w 496"/>
                <a:gd name="T119" fmla="*/ 1005 h 1005"/>
                <a:gd name="T120" fmla="*/ 467 w 496"/>
                <a:gd name="T121" fmla="*/ 998 h 1005"/>
                <a:gd name="T122" fmla="*/ 429 w 496"/>
                <a:gd name="T123" fmla="*/ 97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" h="1005">
                  <a:moveTo>
                    <a:pt x="429" y="979"/>
                  </a:moveTo>
                  <a:lnTo>
                    <a:pt x="417" y="973"/>
                  </a:lnTo>
                  <a:lnTo>
                    <a:pt x="406" y="965"/>
                  </a:lnTo>
                  <a:lnTo>
                    <a:pt x="395" y="956"/>
                  </a:lnTo>
                  <a:lnTo>
                    <a:pt x="382" y="948"/>
                  </a:lnTo>
                  <a:lnTo>
                    <a:pt x="371" y="940"/>
                  </a:lnTo>
                  <a:lnTo>
                    <a:pt x="359" y="929"/>
                  </a:lnTo>
                  <a:lnTo>
                    <a:pt x="348" y="919"/>
                  </a:lnTo>
                  <a:lnTo>
                    <a:pt x="337" y="908"/>
                  </a:lnTo>
                  <a:lnTo>
                    <a:pt x="331" y="902"/>
                  </a:lnTo>
                  <a:lnTo>
                    <a:pt x="324" y="897"/>
                  </a:lnTo>
                  <a:lnTo>
                    <a:pt x="319" y="890"/>
                  </a:lnTo>
                  <a:lnTo>
                    <a:pt x="313" y="883"/>
                  </a:lnTo>
                  <a:lnTo>
                    <a:pt x="306" y="876"/>
                  </a:lnTo>
                  <a:lnTo>
                    <a:pt x="301" y="868"/>
                  </a:lnTo>
                  <a:lnTo>
                    <a:pt x="294" y="860"/>
                  </a:lnTo>
                  <a:lnTo>
                    <a:pt x="287" y="851"/>
                  </a:lnTo>
                  <a:lnTo>
                    <a:pt x="281" y="843"/>
                  </a:lnTo>
                  <a:lnTo>
                    <a:pt x="274" y="833"/>
                  </a:lnTo>
                  <a:lnTo>
                    <a:pt x="267" y="824"/>
                  </a:lnTo>
                  <a:lnTo>
                    <a:pt x="260" y="814"/>
                  </a:lnTo>
                  <a:lnTo>
                    <a:pt x="254" y="804"/>
                  </a:lnTo>
                  <a:lnTo>
                    <a:pt x="247" y="793"/>
                  </a:lnTo>
                  <a:lnTo>
                    <a:pt x="240" y="782"/>
                  </a:lnTo>
                  <a:lnTo>
                    <a:pt x="233" y="771"/>
                  </a:lnTo>
                  <a:lnTo>
                    <a:pt x="218" y="747"/>
                  </a:lnTo>
                  <a:lnTo>
                    <a:pt x="204" y="725"/>
                  </a:lnTo>
                  <a:lnTo>
                    <a:pt x="190" y="702"/>
                  </a:lnTo>
                  <a:lnTo>
                    <a:pt x="177" y="678"/>
                  </a:lnTo>
                  <a:lnTo>
                    <a:pt x="165" y="655"/>
                  </a:lnTo>
                  <a:lnTo>
                    <a:pt x="154" y="630"/>
                  </a:lnTo>
                  <a:lnTo>
                    <a:pt x="143" y="605"/>
                  </a:lnTo>
                  <a:lnTo>
                    <a:pt x="133" y="579"/>
                  </a:lnTo>
                  <a:lnTo>
                    <a:pt x="123" y="554"/>
                  </a:lnTo>
                  <a:lnTo>
                    <a:pt x="114" y="527"/>
                  </a:lnTo>
                  <a:lnTo>
                    <a:pt x="104" y="502"/>
                  </a:lnTo>
                  <a:lnTo>
                    <a:pt x="96" y="479"/>
                  </a:lnTo>
                  <a:lnTo>
                    <a:pt x="89" y="454"/>
                  </a:lnTo>
                  <a:lnTo>
                    <a:pt x="82" y="429"/>
                  </a:lnTo>
                  <a:lnTo>
                    <a:pt x="76" y="406"/>
                  </a:lnTo>
                  <a:lnTo>
                    <a:pt x="71" y="382"/>
                  </a:lnTo>
                  <a:lnTo>
                    <a:pt x="65" y="357"/>
                  </a:lnTo>
                  <a:lnTo>
                    <a:pt x="60" y="332"/>
                  </a:lnTo>
                  <a:lnTo>
                    <a:pt x="56" y="306"/>
                  </a:lnTo>
                  <a:lnTo>
                    <a:pt x="51" y="280"/>
                  </a:lnTo>
                  <a:lnTo>
                    <a:pt x="47" y="252"/>
                  </a:lnTo>
                  <a:lnTo>
                    <a:pt x="43" y="223"/>
                  </a:lnTo>
                  <a:lnTo>
                    <a:pt x="39" y="194"/>
                  </a:lnTo>
                  <a:lnTo>
                    <a:pt x="36" y="165"/>
                  </a:lnTo>
                  <a:lnTo>
                    <a:pt x="35" y="150"/>
                  </a:lnTo>
                  <a:lnTo>
                    <a:pt x="32" y="137"/>
                  </a:lnTo>
                  <a:lnTo>
                    <a:pt x="31" y="123"/>
                  </a:lnTo>
                  <a:lnTo>
                    <a:pt x="28" y="111"/>
                  </a:lnTo>
                  <a:lnTo>
                    <a:pt x="27" y="100"/>
                  </a:lnTo>
                  <a:lnTo>
                    <a:pt x="25" y="90"/>
                  </a:lnTo>
                  <a:lnTo>
                    <a:pt x="24" y="80"/>
                  </a:lnTo>
                  <a:lnTo>
                    <a:pt x="21" y="71"/>
                  </a:lnTo>
                  <a:lnTo>
                    <a:pt x="20" y="64"/>
                  </a:lnTo>
                  <a:lnTo>
                    <a:pt x="18" y="55"/>
                  </a:lnTo>
                  <a:lnTo>
                    <a:pt x="17" y="50"/>
                  </a:lnTo>
                  <a:lnTo>
                    <a:pt x="15" y="44"/>
                  </a:lnTo>
                  <a:lnTo>
                    <a:pt x="14" y="40"/>
                  </a:lnTo>
                  <a:lnTo>
                    <a:pt x="13" y="36"/>
                  </a:lnTo>
                  <a:lnTo>
                    <a:pt x="11" y="33"/>
                  </a:lnTo>
                  <a:lnTo>
                    <a:pt x="10" y="31"/>
                  </a:lnTo>
                  <a:lnTo>
                    <a:pt x="7" y="29"/>
                  </a:lnTo>
                  <a:lnTo>
                    <a:pt x="4" y="26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8" y="3"/>
                  </a:lnTo>
                  <a:lnTo>
                    <a:pt x="32" y="4"/>
                  </a:lnTo>
                  <a:lnTo>
                    <a:pt x="38" y="6"/>
                  </a:lnTo>
                  <a:lnTo>
                    <a:pt x="43" y="8"/>
                  </a:lnTo>
                  <a:lnTo>
                    <a:pt x="49" y="10"/>
                  </a:lnTo>
                  <a:lnTo>
                    <a:pt x="57" y="15"/>
                  </a:lnTo>
                  <a:lnTo>
                    <a:pt x="67" y="19"/>
                  </a:lnTo>
                  <a:lnTo>
                    <a:pt x="74" y="22"/>
                  </a:lnTo>
                  <a:lnTo>
                    <a:pt x="79" y="26"/>
                  </a:lnTo>
                  <a:lnTo>
                    <a:pt x="85" y="29"/>
                  </a:lnTo>
                  <a:lnTo>
                    <a:pt x="89" y="31"/>
                  </a:lnTo>
                  <a:lnTo>
                    <a:pt x="92" y="33"/>
                  </a:lnTo>
                  <a:lnTo>
                    <a:pt x="94" y="35"/>
                  </a:lnTo>
                  <a:lnTo>
                    <a:pt x="94" y="37"/>
                  </a:lnTo>
                  <a:lnTo>
                    <a:pt x="94" y="39"/>
                  </a:lnTo>
                  <a:lnTo>
                    <a:pt x="94" y="44"/>
                  </a:lnTo>
                  <a:lnTo>
                    <a:pt x="93" y="50"/>
                  </a:lnTo>
                  <a:lnTo>
                    <a:pt x="92" y="53"/>
                  </a:lnTo>
                  <a:lnTo>
                    <a:pt x="90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3"/>
                  </a:lnTo>
                  <a:lnTo>
                    <a:pt x="87" y="82"/>
                  </a:lnTo>
                  <a:lnTo>
                    <a:pt x="87" y="91"/>
                  </a:lnTo>
                  <a:lnTo>
                    <a:pt x="86" y="102"/>
                  </a:lnTo>
                  <a:lnTo>
                    <a:pt x="86" y="108"/>
                  </a:lnTo>
                  <a:lnTo>
                    <a:pt x="86" y="114"/>
                  </a:lnTo>
                  <a:lnTo>
                    <a:pt x="86" y="120"/>
                  </a:lnTo>
                  <a:lnTo>
                    <a:pt x="86" y="127"/>
                  </a:lnTo>
                  <a:lnTo>
                    <a:pt x="87" y="141"/>
                  </a:lnTo>
                  <a:lnTo>
                    <a:pt x="87" y="156"/>
                  </a:lnTo>
                  <a:lnTo>
                    <a:pt x="89" y="172"/>
                  </a:lnTo>
                  <a:lnTo>
                    <a:pt x="89" y="187"/>
                  </a:lnTo>
                  <a:lnTo>
                    <a:pt x="92" y="204"/>
                  </a:lnTo>
                  <a:lnTo>
                    <a:pt x="93" y="220"/>
                  </a:lnTo>
                  <a:lnTo>
                    <a:pt x="96" y="238"/>
                  </a:lnTo>
                  <a:lnTo>
                    <a:pt x="99" y="256"/>
                  </a:lnTo>
                  <a:lnTo>
                    <a:pt x="101" y="276"/>
                  </a:lnTo>
                  <a:lnTo>
                    <a:pt x="105" y="296"/>
                  </a:lnTo>
                  <a:lnTo>
                    <a:pt x="110" y="318"/>
                  </a:lnTo>
                  <a:lnTo>
                    <a:pt x="115" y="341"/>
                  </a:lnTo>
                  <a:lnTo>
                    <a:pt x="121" y="364"/>
                  </a:lnTo>
                  <a:lnTo>
                    <a:pt x="126" y="389"/>
                  </a:lnTo>
                  <a:lnTo>
                    <a:pt x="133" y="414"/>
                  </a:lnTo>
                  <a:lnTo>
                    <a:pt x="140" y="440"/>
                  </a:lnTo>
                  <a:lnTo>
                    <a:pt x="148" y="468"/>
                  </a:lnTo>
                  <a:lnTo>
                    <a:pt x="157" y="497"/>
                  </a:lnTo>
                  <a:lnTo>
                    <a:pt x="165" y="525"/>
                  </a:lnTo>
                  <a:lnTo>
                    <a:pt x="176" y="552"/>
                  </a:lnTo>
                  <a:lnTo>
                    <a:pt x="187" y="580"/>
                  </a:lnTo>
                  <a:lnTo>
                    <a:pt x="200" y="608"/>
                  </a:lnTo>
                  <a:lnTo>
                    <a:pt x="213" y="635"/>
                  </a:lnTo>
                  <a:lnTo>
                    <a:pt x="229" y="662"/>
                  </a:lnTo>
                  <a:lnTo>
                    <a:pt x="242" y="688"/>
                  </a:lnTo>
                  <a:lnTo>
                    <a:pt x="251" y="700"/>
                  </a:lnTo>
                  <a:lnTo>
                    <a:pt x="258" y="713"/>
                  </a:lnTo>
                  <a:lnTo>
                    <a:pt x="265" y="724"/>
                  </a:lnTo>
                  <a:lnTo>
                    <a:pt x="272" y="736"/>
                  </a:lnTo>
                  <a:lnTo>
                    <a:pt x="280" y="747"/>
                  </a:lnTo>
                  <a:lnTo>
                    <a:pt x="287" y="757"/>
                  </a:lnTo>
                  <a:lnTo>
                    <a:pt x="294" y="768"/>
                  </a:lnTo>
                  <a:lnTo>
                    <a:pt x="302" y="778"/>
                  </a:lnTo>
                  <a:lnTo>
                    <a:pt x="309" y="788"/>
                  </a:lnTo>
                  <a:lnTo>
                    <a:pt x="317" y="797"/>
                  </a:lnTo>
                  <a:lnTo>
                    <a:pt x="324" y="806"/>
                  </a:lnTo>
                  <a:lnTo>
                    <a:pt x="332" y="814"/>
                  </a:lnTo>
                  <a:lnTo>
                    <a:pt x="339" y="821"/>
                  </a:lnTo>
                  <a:lnTo>
                    <a:pt x="348" y="829"/>
                  </a:lnTo>
                  <a:lnTo>
                    <a:pt x="355" y="836"/>
                  </a:lnTo>
                  <a:lnTo>
                    <a:pt x="361" y="842"/>
                  </a:lnTo>
                  <a:lnTo>
                    <a:pt x="368" y="849"/>
                  </a:lnTo>
                  <a:lnTo>
                    <a:pt x="374" y="854"/>
                  </a:lnTo>
                  <a:lnTo>
                    <a:pt x="379" y="860"/>
                  </a:lnTo>
                  <a:lnTo>
                    <a:pt x="385" y="864"/>
                  </a:lnTo>
                  <a:lnTo>
                    <a:pt x="389" y="868"/>
                  </a:lnTo>
                  <a:lnTo>
                    <a:pt x="393" y="872"/>
                  </a:lnTo>
                  <a:lnTo>
                    <a:pt x="397" y="876"/>
                  </a:lnTo>
                  <a:lnTo>
                    <a:pt x="402" y="879"/>
                  </a:lnTo>
                  <a:lnTo>
                    <a:pt x="406" y="882"/>
                  </a:lnTo>
                  <a:lnTo>
                    <a:pt x="409" y="883"/>
                  </a:lnTo>
                  <a:lnTo>
                    <a:pt x="411" y="885"/>
                  </a:lnTo>
                  <a:lnTo>
                    <a:pt x="414" y="886"/>
                  </a:lnTo>
                  <a:lnTo>
                    <a:pt x="415" y="887"/>
                  </a:lnTo>
                  <a:lnTo>
                    <a:pt x="417" y="887"/>
                  </a:lnTo>
                  <a:lnTo>
                    <a:pt x="418" y="887"/>
                  </a:lnTo>
                  <a:lnTo>
                    <a:pt x="420" y="886"/>
                  </a:lnTo>
                  <a:lnTo>
                    <a:pt x="421" y="885"/>
                  </a:lnTo>
                  <a:lnTo>
                    <a:pt x="422" y="883"/>
                  </a:lnTo>
                  <a:lnTo>
                    <a:pt x="425" y="880"/>
                  </a:lnTo>
                  <a:lnTo>
                    <a:pt x="427" y="878"/>
                  </a:lnTo>
                  <a:lnTo>
                    <a:pt x="428" y="873"/>
                  </a:lnTo>
                  <a:lnTo>
                    <a:pt x="429" y="869"/>
                  </a:lnTo>
                  <a:lnTo>
                    <a:pt x="431" y="864"/>
                  </a:lnTo>
                  <a:lnTo>
                    <a:pt x="432" y="860"/>
                  </a:lnTo>
                  <a:lnTo>
                    <a:pt x="435" y="853"/>
                  </a:lnTo>
                  <a:lnTo>
                    <a:pt x="436" y="847"/>
                  </a:lnTo>
                  <a:lnTo>
                    <a:pt x="438" y="840"/>
                  </a:lnTo>
                  <a:lnTo>
                    <a:pt x="440" y="833"/>
                  </a:lnTo>
                  <a:lnTo>
                    <a:pt x="442" y="825"/>
                  </a:lnTo>
                  <a:lnTo>
                    <a:pt x="445" y="817"/>
                  </a:lnTo>
                  <a:lnTo>
                    <a:pt x="446" y="808"/>
                  </a:lnTo>
                  <a:lnTo>
                    <a:pt x="447" y="800"/>
                  </a:lnTo>
                  <a:lnTo>
                    <a:pt x="449" y="793"/>
                  </a:lnTo>
                  <a:lnTo>
                    <a:pt x="450" y="786"/>
                  </a:lnTo>
                  <a:lnTo>
                    <a:pt x="451" y="781"/>
                  </a:lnTo>
                  <a:lnTo>
                    <a:pt x="453" y="775"/>
                  </a:lnTo>
                  <a:lnTo>
                    <a:pt x="454" y="770"/>
                  </a:lnTo>
                  <a:lnTo>
                    <a:pt x="456" y="765"/>
                  </a:lnTo>
                  <a:lnTo>
                    <a:pt x="457" y="761"/>
                  </a:lnTo>
                  <a:lnTo>
                    <a:pt x="457" y="759"/>
                  </a:lnTo>
                  <a:lnTo>
                    <a:pt x="458" y="756"/>
                  </a:lnTo>
                  <a:lnTo>
                    <a:pt x="460" y="753"/>
                  </a:lnTo>
                  <a:lnTo>
                    <a:pt x="461" y="752"/>
                  </a:lnTo>
                  <a:lnTo>
                    <a:pt x="461" y="750"/>
                  </a:lnTo>
                  <a:lnTo>
                    <a:pt x="463" y="750"/>
                  </a:lnTo>
                  <a:lnTo>
                    <a:pt x="464" y="749"/>
                  </a:lnTo>
                  <a:lnTo>
                    <a:pt x="464" y="750"/>
                  </a:lnTo>
                  <a:lnTo>
                    <a:pt x="465" y="750"/>
                  </a:lnTo>
                  <a:lnTo>
                    <a:pt x="465" y="752"/>
                  </a:lnTo>
                  <a:lnTo>
                    <a:pt x="467" y="753"/>
                  </a:lnTo>
                  <a:lnTo>
                    <a:pt x="467" y="756"/>
                  </a:lnTo>
                  <a:lnTo>
                    <a:pt x="468" y="759"/>
                  </a:lnTo>
                  <a:lnTo>
                    <a:pt x="468" y="761"/>
                  </a:lnTo>
                  <a:lnTo>
                    <a:pt x="469" y="765"/>
                  </a:lnTo>
                  <a:lnTo>
                    <a:pt x="469" y="770"/>
                  </a:lnTo>
                  <a:lnTo>
                    <a:pt x="471" y="775"/>
                  </a:lnTo>
                  <a:lnTo>
                    <a:pt x="471" y="781"/>
                  </a:lnTo>
                  <a:lnTo>
                    <a:pt x="472" y="786"/>
                  </a:lnTo>
                  <a:lnTo>
                    <a:pt x="472" y="793"/>
                  </a:lnTo>
                  <a:lnTo>
                    <a:pt x="474" y="800"/>
                  </a:lnTo>
                  <a:lnTo>
                    <a:pt x="474" y="808"/>
                  </a:lnTo>
                  <a:lnTo>
                    <a:pt x="475" y="817"/>
                  </a:lnTo>
                  <a:lnTo>
                    <a:pt x="476" y="833"/>
                  </a:lnTo>
                  <a:lnTo>
                    <a:pt x="478" y="850"/>
                  </a:lnTo>
                  <a:lnTo>
                    <a:pt x="479" y="867"/>
                  </a:lnTo>
                  <a:lnTo>
                    <a:pt x="481" y="882"/>
                  </a:lnTo>
                  <a:lnTo>
                    <a:pt x="483" y="897"/>
                  </a:lnTo>
                  <a:lnTo>
                    <a:pt x="485" y="912"/>
                  </a:lnTo>
                  <a:lnTo>
                    <a:pt x="487" y="927"/>
                  </a:lnTo>
                  <a:lnTo>
                    <a:pt x="490" y="941"/>
                  </a:lnTo>
                  <a:lnTo>
                    <a:pt x="492" y="948"/>
                  </a:lnTo>
                  <a:lnTo>
                    <a:pt x="493" y="955"/>
                  </a:lnTo>
                  <a:lnTo>
                    <a:pt x="493" y="961"/>
                  </a:lnTo>
                  <a:lnTo>
                    <a:pt x="494" y="966"/>
                  </a:lnTo>
                  <a:lnTo>
                    <a:pt x="496" y="972"/>
                  </a:lnTo>
                  <a:lnTo>
                    <a:pt x="496" y="977"/>
                  </a:lnTo>
                  <a:lnTo>
                    <a:pt x="496" y="981"/>
                  </a:lnTo>
                  <a:lnTo>
                    <a:pt x="496" y="986"/>
                  </a:lnTo>
                  <a:lnTo>
                    <a:pt x="496" y="990"/>
                  </a:lnTo>
                  <a:lnTo>
                    <a:pt x="496" y="992"/>
                  </a:lnTo>
                  <a:lnTo>
                    <a:pt x="496" y="995"/>
                  </a:lnTo>
                  <a:lnTo>
                    <a:pt x="494" y="998"/>
                  </a:lnTo>
                  <a:lnTo>
                    <a:pt x="494" y="1001"/>
                  </a:lnTo>
                  <a:lnTo>
                    <a:pt x="493" y="1002"/>
                  </a:lnTo>
                  <a:lnTo>
                    <a:pt x="492" y="1004"/>
                  </a:lnTo>
                  <a:lnTo>
                    <a:pt x="490" y="1005"/>
                  </a:lnTo>
                  <a:lnTo>
                    <a:pt x="486" y="1004"/>
                  </a:lnTo>
                  <a:lnTo>
                    <a:pt x="481" y="1002"/>
                  </a:lnTo>
                  <a:lnTo>
                    <a:pt x="474" y="1001"/>
                  </a:lnTo>
                  <a:lnTo>
                    <a:pt x="467" y="998"/>
                  </a:lnTo>
                  <a:lnTo>
                    <a:pt x="458" y="995"/>
                  </a:lnTo>
                  <a:lnTo>
                    <a:pt x="450" y="990"/>
                  </a:lnTo>
                  <a:lnTo>
                    <a:pt x="439" y="986"/>
                  </a:lnTo>
                  <a:lnTo>
                    <a:pt x="429" y="979"/>
                  </a:lnTo>
                  <a:lnTo>
                    <a:pt x="429" y="979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4741863" y="-46037"/>
              <a:ext cx="111125" cy="79375"/>
            </a:xfrm>
            <a:custGeom>
              <a:avLst/>
              <a:gdLst>
                <a:gd name="T0" fmla="*/ 138 w 140"/>
                <a:gd name="T1" fmla="*/ 79 h 100"/>
                <a:gd name="T2" fmla="*/ 137 w 140"/>
                <a:gd name="T3" fmla="*/ 83 h 100"/>
                <a:gd name="T4" fmla="*/ 135 w 140"/>
                <a:gd name="T5" fmla="*/ 87 h 100"/>
                <a:gd name="T6" fmla="*/ 134 w 140"/>
                <a:gd name="T7" fmla="*/ 91 h 100"/>
                <a:gd name="T8" fmla="*/ 131 w 140"/>
                <a:gd name="T9" fmla="*/ 94 h 100"/>
                <a:gd name="T10" fmla="*/ 129 w 140"/>
                <a:gd name="T11" fmla="*/ 97 h 100"/>
                <a:gd name="T12" fmla="*/ 126 w 140"/>
                <a:gd name="T13" fmla="*/ 98 h 100"/>
                <a:gd name="T14" fmla="*/ 123 w 140"/>
                <a:gd name="T15" fmla="*/ 100 h 100"/>
                <a:gd name="T16" fmla="*/ 119 w 140"/>
                <a:gd name="T17" fmla="*/ 100 h 100"/>
                <a:gd name="T18" fmla="*/ 115 w 140"/>
                <a:gd name="T19" fmla="*/ 100 h 100"/>
                <a:gd name="T20" fmla="*/ 109 w 140"/>
                <a:gd name="T21" fmla="*/ 97 h 100"/>
                <a:gd name="T22" fmla="*/ 102 w 140"/>
                <a:gd name="T23" fmla="*/ 94 h 100"/>
                <a:gd name="T24" fmla="*/ 98 w 140"/>
                <a:gd name="T25" fmla="*/ 93 h 100"/>
                <a:gd name="T26" fmla="*/ 95 w 140"/>
                <a:gd name="T27" fmla="*/ 90 h 100"/>
                <a:gd name="T28" fmla="*/ 91 w 140"/>
                <a:gd name="T29" fmla="*/ 87 h 100"/>
                <a:gd name="T30" fmla="*/ 87 w 140"/>
                <a:gd name="T31" fmla="*/ 84 h 100"/>
                <a:gd name="T32" fmla="*/ 81 w 140"/>
                <a:gd name="T33" fmla="*/ 80 h 100"/>
                <a:gd name="T34" fmla="*/ 77 w 140"/>
                <a:gd name="T35" fmla="*/ 77 h 100"/>
                <a:gd name="T36" fmla="*/ 72 w 140"/>
                <a:gd name="T37" fmla="*/ 73 h 100"/>
                <a:gd name="T38" fmla="*/ 66 w 140"/>
                <a:gd name="T39" fmla="*/ 68 h 100"/>
                <a:gd name="T40" fmla="*/ 59 w 140"/>
                <a:gd name="T41" fmla="*/ 64 h 100"/>
                <a:gd name="T42" fmla="*/ 54 w 140"/>
                <a:gd name="T43" fmla="*/ 58 h 100"/>
                <a:gd name="T44" fmla="*/ 47 w 140"/>
                <a:gd name="T45" fmla="*/ 54 h 100"/>
                <a:gd name="T46" fmla="*/ 41 w 140"/>
                <a:gd name="T47" fmla="*/ 48 h 100"/>
                <a:gd name="T48" fmla="*/ 36 w 140"/>
                <a:gd name="T49" fmla="*/ 44 h 100"/>
                <a:gd name="T50" fmla="*/ 30 w 140"/>
                <a:gd name="T51" fmla="*/ 40 h 100"/>
                <a:gd name="T52" fmla="*/ 26 w 140"/>
                <a:gd name="T53" fmla="*/ 36 h 100"/>
                <a:gd name="T54" fmla="*/ 22 w 140"/>
                <a:gd name="T55" fmla="*/ 32 h 100"/>
                <a:gd name="T56" fmla="*/ 18 w 140"/>
                <a:gd name="T57" fmla="*/ 28 h 100"/>
                <a:gd name="T58" fmla="*/ 14 w 140"/>
                <a:gd name="T59" fmla="*/ 23 h 100"/>
                <a:gd name="T60" fmla="*/ 11 w 140"/>
                <a:gd name="T61" fmla="*/ 21 h 100"/>
                <a:gd name="T62" fmla="*/ 8 w 140"/>
                <a:gd name="T63" fmla="*/ 16 h 100"/>
                <a:gd name="T64" fmla="*/ 5 w 140"/>
                <a:gd name="T65" fmla="*/ 14 h 100"/>
                <a:gd name="T66" fmla="*/ 4 w 140"/>
                <a:gd name="T67" fmla="*/ 11 h 100"/>
                <a:gd name="T68" fmla="*/ 1 w 140"/>
                <a:gd name="T69" fmla="*/ 7 h 100"/>
                <a:gd name="T70" fmla="*/ 1 w 140"/>
                <a:gd name="T71" fmla="*/ 4 h 100"/>
                <a:gd name="T72" fmla="*/ 0 w 140"/>
                <a:gd name="T73" fmla="*/ 3 h 100"/>
                <a:gd name="T74" fmla="*/ 0 w 140"/>
                <a:gd name="T75" fmla="*/ 0 h 100"/>
                <a:gd name="T76" fmla="*/ 21 w 140"/>
                <a:gd name="T77" fmla="*/ 0 h 100"/>
                <a:gd name="T78" fmla="*/ 40 w 140"/>
                <a:gd name="T79" fmla="*/ 0 h 100"/>
                <a:gd name="T80" fmla="*/ 59 w 140"/>
                <a:gd name="T81" fmla="*/ 1 h 100"/>
                <a:gd name="T82" fmla="*/ 68 w 140"/>
                <a:gd name="T83" fmla="*/ 3 h 100"/>
                <a:gd name="T84" fmla="*/ 77 w 140"/>
                <a:gd name="T85" fmla="*/ 4 h 100"/>
                <a:gd name="T86" fmla="*/ 86 w 140"/>
                <a:gd name="T87" fmla="*/ 5 h 100"/>
                <a:gd name="T88" fmla="*/ 93 w 140"/>
                <a:gd name="T89" fmla="*/ 8 h 100"/>
                <a:gd name="T90" fmla="*/ 99 w 140"/>
                <a:gd name="T91" fmla="*/ 11 h 100"/>
                <a:gd name="T92" fmla="*/ 106 w 140"/>
                <a:gd name="T93" fmla="*/ 15 h 100"/>
                <a:gd name="T94" fmla="*/ 112 w 140"/>
                <a:gd name="T95" fmla="*/ 19 h 100"/>
                <a:gd name="T96" fmla="*/ 117 w 140"/>
                <a:gd name="T97" fmla="*/ 23 h 100"/>
                <a:gd name="T98" fmla="*/ 122 w 140"/>
                <a:gd name="T99" fmla="*/ 28 h 100"/>
                <a:gd name="T100" fmla="*/ 127 w 140"/>
                <a:gd name="T101" fmla="*/ 33 h 100"/>
                <a:gd name="T102" fmla="*/ 130 w 140"/>
                <a:gd name="T103" fmla="*/ 37 h 100"/>
                <a:gd name="T104" fmla="*/ 134 w 140"/>
                <a:gd name="T105" fmla="*/ 43 h 100"/>
                <a:gd name="T106" fmla="*/ 137 w 140"/>
                <a:gd name="T107" fmla="*/ 48 h 100"/>
                <a:gd name="T108" fmla="*/ 138 w 140"/>
                <a:gd name="T109" fmla="*/ 54 h 100"/>
                <a:gd name="T110" fmla="*/ 140 w 140"/>
                <a:gd name="T111" fmla="*/ 61 h 100"/>
                <a:gd name="T112" fmla="*/ 140 w 140"/>
                <a:gd name="T113" fmla="*/ 66 h 100"/>
                <a:gd name="T114" fmla="*/ 140 w 140"/>
                <a:gd name="T115" fmla="*/ 73 h 100"/>
                <a:gd name="T116" fmla="*/ 138 w 140"/>
                <a:gd name="T117" fmla="*/ 79 h 100"/>
                <a:gd name="T118" fmla="*/ 138 w 140"/>
                <a:gd name="T119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00">
                  <a:moveTo>
                    <a:pt x="138" y="79"/>
                  </a:moveTo>
                  <a:lnTo>
                    <a:pt x="137" y="83"/>
                  </a:lnTo>
                  <a:lnTo>
                    <a:pt x="135" y="87"/>
                  </a:lnTo>
                  <a:lnTo>
                    <a:pt x="134" y="91"/>
                  </a:lnTo>
                  <a:lnTo>
                    <a:pt x="131" y="94"/>
                  </a:lnTo>
                  <a:lnTo>
                    <a:pt x="129" y="97"/>
                  </a:lnTo>
                  <a:lnTo>
                    <a:pt x="126" y="98"/>
                  </a:lnTo>
                  <a:lnTo>
                    <a:pt x="123" y="100"/>
                  </a:lnTo>
                  <a:lnTo>
                    <a:pt x="119" y="100"/>
                  </a:lnTo>
                  <a:lnTo>
                    <a:pt x="115" y="100"/>
                  </a:lnTo>
                  <a:lnTo>
                    <a:pt x="109" y="97"/>
                  </a:lnTo>
                  <a:lnTo>
                    <a:pt x="102" y="94"/>
                  </a:lnTo>
                  <a:lnTo>
                    <a:pt x="98" y="93"/>
                  </a:lnTo>
                  <a:lnTo>
                    <a:pt x="95" y="90"/>
                  </a:lnTo>
                  <a:lnTo>
                    <a:pt x="91" y="87"/>
                  </a:lnTo>
                  <a:lnTo>
                    <a:pt x="87" y="84"/>
                  </a:lnTo>
                  <a:lnTo>
                    <a:pt x="81" y="80"/>
                  </a:lnTo>
                  <a:lnTo>
                    <a:pt x="77" y="77"/>
                  </a:lnTo>
                  <a:lnTo>
                    <a:pt x="72" y="73"/>
                  </a:lnTo>
                  <a:lnTo>
                    <a:pt x="66" y="68"/>
                  </a:lnTo>
                  <a:lnTo>
                    <a:pt x="59" y="64"/>
                  </a:lnTo>
                  <a:lnTo>
                    <a:pt x="54" y="58"/>
                  </a:lnTo>
                  <a:lnTo>
                    <a:pt x="47" y="54"/>
                  </a:lnTo>
                  <a:lnTo>
                    <a:pt x="41" y="48"/>
                  </a:lnTo>
                  <a:lnTo>
                    <a:pt x="36" y="44"/>
                  </a:lnTo>
                  <a:lnTo>
                    <a:pt x="30" y="40"/>
                  </a:lnTo>
                  <a:lnTo>
                    <a:pt x="26" y="36"/>
                  </a:lnTo>
                  <a:lnTo>
                    <a:pt x="22" y="32"/>
                  </a:lnTo>
                  <a:lnTo>
                    <a:pt x="18" y="28"/>
                  </a:lnTo>
                  <a:lnTo>
                    <a:pt x="14" y="23"/>
                  </a:lnTo>
                  <a:lnTo>
                    <a:pt x="11" y="21"/>
                  </a:lnTo>
                  <a:lnTo>
                    <a:pt x="8" y="16"/>
                  </a:lnTo>
                  <a:lnTo>
                    <a:pt x="5" y="14"/>
                  </a:lnTo>
                  <a:lnTo>
                    <a:pt x="4" y="11"/>
                  </a:lnTo>
                  <a:lnTo>
                    <a:pt x="1" y="7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68" y="3"/>
                  </a:lnTo>
                  <a:lnTo>
                    <a:pt x="77" y="4"/>
                  </a:lnTo>
                  <a:lnTo>
                    <a:pt x="86" y="5"/>
                  </a:lnTo>
                  <a:lnTo>
                    <a:pt x="93" y="8"/>
                  </a:lnTo>
                  <a:lnTo>
                    <a:pt x="99" y="11"/>
                  </a:lnTo>
                  <a:lnTo>
                    <a:pt x="106" y="15"/>
                  </a:lnTo>
                  <a:lnTo>
                    <a:pt x="112" y="19"/>
                  </a:lnTo>
                  <a:lnTo>
                    <a:pt x="117" y="23"/>
                  </a:lnTo>
                  <a:lnTo>
                    <a:pt x="122" y="28"/>
                  </a:lnTo>
                  <a:lnTo>
                    <a:pt x="127" y="33"/>
                  </a:lnTo>
                  <a:lnTo>
                    <a:pt x="130" y="37"/>
                  </a:lnTo>
                  <a:lnTo>
                    <a:pt x="134" y="43"/>
                  </a:lnTo>
                  <a:lnTo>
                    <a:pt x="137" y="48"/>
                  </a:lnTo>
                  <a:lnTo>
                    <a:pt x="138" y="54"/>
                  </a:lnTo>
                  <a:lnTo>
                    <a:pt x="140" y="61"/>
                  </a:lnTo>
                  <a:lnTo>
                    <a:pt x="140" y="66"/>
                  </a:lnTo>
                  <a:lnTo>
                    <a:pt x="140" y="73"/>
                  </a:lnTo>
                  <a:lnTo>
                    <a:pt x="138" y="79"/>
                  </a:lnTo>
                  <a:lnTo>
                    <a:pt x="138" y="79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4300538" y="290513"/>
              <a:ext cx="334962" cy="177800"/>
            </a:xfrm>
            <a:custGeom>
              <a:avLst/>
              <a:gdLst>
                <a:gd name="T0" fmla="*/ 224 w 424"/>
                <a:gd name="T1" fmla="*/ 136 h 225"/>
                <a:gd name="T2" fmla="*/ 186 w 424"/>
                <a:gd name="T3" fmla="*/ 158 h 225"/>
                <a:gd name="T4" fmla="*/ 151 w 424"/>
                <a:gd name="T5" fmla="*/ 178 h 225"/>
                <a:gd name="T6" fmla="*/ 123 w 424"/>
                <a:gd name="T7" fmla="*/ 193 h 225"/>
                <a:gd name="T8" fmla="*/ 98 w 424"/>
                <a:gd name="T9" fmla="*/ 205 h 225"/>
                <a:gd name="T10" fmla="*/ 80 w 424"/>
                <a:gd name="T11" fmla="*/ 215 h 225"/>
                <a:gd name="T12" fmla="*/ 66 w 424"/>
                <a:gd name="T13" fmla="*/ 220 h 225"/>
                <a:gd name="T14" fmla="*/ 57 w 424"/>
                <a:gd name="T15" fmla="*/ 223 h 225"/>
                <a:gd name="T16" fmla="*/ 53 w 424"/>
                <a:gd name="T17" fmla="*/ 225 h 225"/>
                <a:gd name="T18" fmla="*/ 47 w 424"/>
                <a:gd name="T19" fmla="*/ 225 h 225"/>
                <a:gd name="T20" fmla="*/ 40 w 424"/>
                <a:gd name="T21" fmla="*/ 222 h 225"/>
                <a:gd name="T22" fmla="*/ 31 w 424"/>
                <a:gd name="T23" fmla="*/ 215 h 225"/>
                <a:gd name="T24" fmla="*/ 19 w 424"/>
                <a:gd name="T25" fmla="*/ 202 h 225"/>
                <a:gd name="T26" fmla="*/ 11 w 424"/>
                <a:gd name="T27" fmla="*/ 187 h 225"/>
                <a:gd name="T28" fmla="*/ 3 w 424"/>
                <a:gd name="T29" fmla="*/ 175 h 225"/>
                <a:gd name="T30" fmla="*/ 0 w 424"/>
                <a:gd name="T31" fmla="*/ 165 h 225"/>
                <a:gd name="T32" fmla="*/ 1 w 424"/>
                <a:gd name="T33" fmla="*/ 157 h 225"/>
                <a:gd name="T34" fmla="*/ 6 w 424"/>
                <a:gd name="T35" fmla="*/ 150 h 225"/>
                <a:gd name="T36" fmla="*/ 10 w 424"/>
                <a:gd name="T37" fmla="*/ 147 h 225"/>
                <a:gd name="T38" fmla="*/ 15 w 424"/>
                <a:gd name="T39" fmla="*/ 146 h 225"/>
                <a:gd name="T40" fmla="*/ 24 w 424"/>
                <a:gd name="T41" fmla="*/ 147 h 225"/>
                <a:gd name="T42" fmla="*/ 33 w 424"/>
                <a:gd name="T43" fmla="*/ 151 h 225"/>
                <a:gd name="T44" fmla="*/ 39 w 424"/>
                <a:gd name="T45" fmla="*/ 154 h 225"/>
                <a:gd name="T46" fmla="*/ 44 w 424"/>
                <a:gd name="T47" fmla="*/ 154 h 225"/>
                <a:gd name="T48" fmla="*/ 50 w 424"/>
                <a:gd name="T49" fmla="*/ 153 h 225"/>
                <a:gd name="T50" fmla="*/ 55 w 424"/>
                <a:gd name="T51" fmla="*/ 151 h 225"/>
                <a:gd name="T52" fmla="*/ 66 w 424"/>
                <a:gd name="T53" fmla="*/ 147 h 225"/>
                <a:gd name="T54" fmla="*/ 83 w 424"/>
                <a:gd name="T55" fmla="*/ 142 h 225"/>
                <a:gd name="T56" fmla="*/ 105 w 424"/>
                <a:gd name="T57" fmla="*/ 132 h 225"/>
                <a:gd name="T58" fmla="*/ 132 w 424"/>
                <a:gd name="T59" fmla="*/ 121 h 225"/>
                <a:gd name="T60" fmla="*/ 163 w 424"/>
                <a:gd name="T61" fmla="*/ 106 h 225"/>
                <a:gd name="T62" fmla="*/ 201 w 424"/>
                <a:gd name="T63" fmla="*/ 89 h 225"/>
                <a:gd name="T64" fmla="*/ 242 w 424"/>
                <a:gd name="T65" fmla="*/ 70 h 225"/>
                <a:gd name="T66" fmla="*/ 284 w 424"/>
                <a:gd name="T67" fmla="*/ 50 h 225"/>
                <a:gd name="T68" fmla="*/ 321 w 424"/>
                <a:gd name="T69" fmla="*/ 35 h 225"/>
                <a:gd name="T70" fmla="*/ 352 w 424"/>
                <a:gd name="T71" fmla="*/ 23 h 225"/>
                <a:gd name="T72" fmla="*/ 365 w 424"/>
                <a:gd name="T73" fmla="*/ 17 h 225"/>
                <a:gd name="T74" fmla="*/ 378 w 424"/>
                <a:gd name="T75" fmla="*/ 13 h 225"/>
                <a:gd name="T76" fmla="*/ 388 w 424"/>
                <a:gd name="T77" fmla="*/ 9 h 225"/>
                <a:gd name="T78" fmla="*/ 397 w 424"/>
                <a:gd name="T79" fmla="*/ 6 h 225"/>
                <a:gd name="T80" fmla="*/ 406 w 424"/>
                <a:gd name="T81" fmla="*/ 3 h 225"/>
                <a:gd name="T82" fmla="*/ 411 w 424"/>
                <a:gd name="T83" fmla="*/ 2 h 225"/>
                <a:gd name="T84" fmla="*/ 417 w 424"/>
                <a:gd name="T85" fmla="*/ 0 h 225"/>
                <a:gd name="T86" fmla="*/ 421 w 424"/>
                <a:gd name="T87" fmla="*/ 0 h 225"/>
                <a:gd name="T88" fmla="*/ 422 w 424"/>
                <a:gd name="T89" fmla="*/ 2 h 225"/>
                <a:gd name="T90" fmla="*/ 424 w 424"/>
                <a:gd name="T91" fmla="*/ 3 h 225"/>
                <a:gd name="T92" fmla="*/ 421 w 424"/>
                <a:gd name="T93" fmla="*/ 9 h 225"/>
                <a:gd name="T94" fmla="*/ 412 w 424"/>
                <a:gd name="T95" fmla="*/ 17 h 225"/>
                <a:gd name="T96" fmla="*/ 399 w 424"/>
                <a:gd name="T97" fmla="*/ 28 h 225"/>
                <a:gd name="T98" fmla="*/ 389 w 424"/>
                <a:gd name="T99" fmla="*/ 34 h 225"/>
                <a:gd name="T100" fmla="*/ 379 w 424"/>
                <a:gd name="T101" fmla="*/ 41 h 225"/>
                <a:gd name="T102" fmla="*/ 368 w 424"/>
                <a:gd name="T103" fmla="*/ 49 h 225"/>
                <a:gd name="T104" fmla="*/ 354 w 424"/>
                <a:gd name="T105" fmla="*/ 57 h 225"/>
                <a:gd name="T106" fmla="*/ 341 w 424"/>
                <a:gd name="T107" fmla="*/ 67 h 225"/>
                <a:gd name="T108" fmla="*/ 324 w 424"/>
                <a:gd name="T109" fmla="*/ 77 h 225"/>
                <a:gd name="T110" fmla="*/ 307 w 424"/>
                <a:gd name="T111" fmla="*/ 88 h 225"/>
                <a:gd name="T112" fmla="*/ 288 w 424"/>
                <a:gd name="T113" fmla="*/ 99 h 225"/>
                <a:gd name="T114" fmla="*/ 269 w 424"/>
                <a:gd name="T115" fmla="*/ 111 h 225"/>
                <a:gd name="T116" fmla="*/ 246 w 424"/>
                <a:gd name="T117" fmla="*/ 1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4" h="225">
                  <a:moveTo>
                    <a:pt x="246" y="124"/>
                  </a:moveTo>
                  <a:lnTo>
                    <a:pt x="224" y="136"/>
                  </a:lnTo>
                  <a:lnTo>
                    <a:pt x="205" y="147"/>
                  </a:lnTo>
                  <a:lnTo>
                    <a:pt x="186" y="158"/>
                  </a:lnTo>
                  <a:lnTo>
                    <a:pt x="168" y="168"/>
                  </a:lnTo>
                  <a:lnTo>
                    <a:pt x="151" y="178"/>
                  </a:lnTo>
                  <a:lnTo>
                    <a:pt x="137" y="186"/>
                  </a:lnTo>
                  <a:lnTo>
                    <a:pt x="123" y="193"/>
                  </a:lnTo>
                  <a:lnTo>
                    <a:pt x="111" y="200"/>
                  </a:lnTo>
                  <a:lnTo>
                    <a:pt x="98" y="205"/>
                  </a:lnTo>
                  <a:lnTo>
                    <a:pt x="89" y="211"/>
                  </a:lnTo>
                  <a:lnTo>
                    <a:pt x="80" y="215"/>
                  </a:lnTo>
                  <a:lnTo>
                    <a:pt x="72" y="218"/>
                  </a:lnTo>
                  <a:lnTo>
                    <a:pt x="66" y="220"/>
                  </a:lnTo>
                  <a:lnTo>
                    <a:pt x="61" y="223"/>
                  </a:lnTo>
                  <a:lnTo>
                    <a:pt x="57" y="223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0" y="225"/>
                  </a:lnTo>
                  <a:lnTo>
                    <a:pt x="47" y="225"/>
                  </a:lnTo>
                  <a:lnTo>
                    <a:pt x="44" y="225"/>
                  </a:lnTo>
                  <a:lnTo>
                    <a:pt x="40" y="222"/>
                  </a:lnTo>
                  <a:lnTo>
                    <a:pt x="35" y="219"/>
                  </a:lnTo>
                  <a:lnTo>
                    <a:pt x="31" y="215"/>
                  </a:lnTo>
                  <a:lnTo>
                    <a:pt x="25" y="209"/>
                  </a:lnTo>
                  <a:lnTo>
                    <a:pt x="19" y="202"/>
                  </a:lnTo>
                  <a:lnTo>
                    <a:pt x="15" y="196"/>
                  </a:lnTo>
                  <a:lnTo>
                    <a:pt x="11" y="187"/>
                  </a:lnTo>
                  <a:lnTo>
                    <a:pt x="7" y="180"/>
                  </a:lnTo>
                  <a:lnTo>
                    <a:pt x="3" y="175"/>
                  </a:lnTo>
                  <a:lnTo>
                    <a:pt x="1" y="169"/>
                  </a:lnTo>
                  <a:lnTo>
                    <a:pt x="0" y="165"/>
                  </a:lnTo>
                  <a:lnTo>
                    <a:pt x="0" y="160"/>
                  </a:lnTo>
                  <a:lnTo>
                    <a:pt x="1" y="157"/>
                  </a:lnTo>
                  <a:lnTo>
                    <a:pt x="4" y="153"/>
                  </a:lnTo>
                  <a:lnTo>
                    <a:pt x="6" y="150"/>
                  </a:lnTo>
                  <a:lnTo>
                    <a:pt x="8" y="148"/>
                  </a:lnTo>
                  <a:lnTo>
                    <a:pt x="10" y="147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9" y="147"/>
                  </a:lnTo>
                  <a:lnTo>
                    <a:pt x="24" y="147"/>
                  </a:lnTo>
                  <a:lnTo>
                    <a:pt x="28" y="148"/>
                  </a:lnTo>
                  <a:lnTo>
                    <a:pt x="33" y="151"/>
                  </a:lnTo>
                  <a:lnTo>
                    <a:pt x="36" y="153"/>
                  </a:lnTo>
                  <a:lnTo>
                    <a:pt x="39" y="154"/>
                  </a:lnTo>
                  <a:lnTo>
                    <a:pt x="42" y="154"/>
                  </a:lnTo>
                  <a:lnTo>
                    <a:pt x="44" y="154"/>
                  </a:lnTo>
                  <a:lnTo>
                    <a:pt x="47" y="154"/>
                  </a:lnTo>
                  <a:lnTo>
                    <a:pt x="50" y="153"/>
                  </a:lnTo>
                  <a:lnTo>
                    <a:pt x="53" y="153"/>
                  </a:lnTo>
                  <a:lnTo>
                    <a:pt x="55" y="151"/>
                  </a:lnTo>
                  <a:lnTo>
                    <a:pt x="61" y="150"/>
                  </a:lnTo>
                  <a:lnTo>
                    <a:pt x="66" y="147"/>
                  </a:lnTo>
                  <a:lnTo>
                    <a:pt x="75" y="144"/>
                  </a:lnTo>
                  <a:lnTo>
                    <a:pt x="83" y="142"/>
                  </a:lnTo>
                  <a:lnTo>
                    <a:pt x="93" y="137"/>
                  </a:lnTo>
                  <a:lnTo>
                    <a:pt x="105" y="132"/>
                  </a:lnTo>
                  <a:lnTo>
                    <a:pt x="118" y="126"/>
                  </a:lnTo>
                  <a:lnTo>
                    <a:pt x="132" y="121"/>
                  </a:lnTo>
                  <a:lnTo>
                    <a:pt x="147" y="114"/>
                  </a:lnTo>
                  <a:lnTo>
                    <a:pt x="163" y="106"/>
                  </a:lnTo>
                  <a:lnTo>
                    <a:pt x="181" y="97"/>
                  </a:lnTo>
                  <a:lnTo>
                    <a:pt x="201" y="89"/>
                  </a:lnTo>
                  <a:lnTo>
                    <a:pt x="221" y="79"/>
                  </a:lnTo>
                  <a:lnTo>
                    <a:pt x="242" y="70"/>
                  </a:lnTo>
                  <a:lnTo>
                    <a:pt x="264" y="60"/>
                  </a:lnTo>
                  <a:lnTo>
                    <a:pt x="284" y="50"/>
                  </a:lnTo>
                  <a:lnTo>
                    <a:pt x="303" y="42"/>
                  </a:lnTo>
                  <a:lnTo>
                    <a:pt x="321" y="35"/>
                  </a:lnTo>
                  <a:lnTo>
                    <a:pt x="336" y="28"/>
                  </a:lnTo>
                  <a:lnTo>
                    <a:pt x="352" y="23"/>
                  </a:lnTo>
                  <a:lnTo>
                    <a:pt x="359" y="20"/>
                  </a:lnTo>
                  <a:lnTo>
                    <a:pt x="365" y="17"/>
                  </a:lnTo>
                  <a:lnTo>
                    <a:pt x="371" y="14"/>
                  </a:lnTo>
                  <a:lnTo>
                    <a:pt x="378" y="13"/>
                  </a:lnTo>
                  <a:lnTo>
                    <a:pt x="383" y="10"/>
                  </a:lnTo>
                  <a:lnTo>
                    <a:pt x="388" y="9"/>
                  </a:lnTo>
                  <a:lnTo>
                    <a:pt x="393" y="7"/>
                  </a:lnTo>
                  <a:lnTo>
                    <a:pt x="397" y="6"/>
                  </a:lnTo>
                  <a:lnTo>
                    <a:pt x="401" y="5"/>
                  </a:lnTo>
                  <a:lnTo>
                    <a:pt x="406" y="3"/>
                  </a:lnTo>
                  <a:lnTo>
                    <a:pt x="408" y="3"/>
                  </a:lnTo>
                  <a:lnTo>
                    <a:pt x="411" y="2"/>
                  </a:lnTo>
                  <a:lnTo>
                    <a:pt x="414" y="2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lnTo>
                    <a:pt x="422" y="0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2" y="6"/>
                  </a:lnTo>
                  <a:lnTo>
                    <a:pt x="421" y="9"/>
                  </a:lnTo>
                  <a:lnTo>
                    <a:pt x="417" y="13"/>
                  </a:lnTo>
                  <a:lnTo>
                    <a:pt x="412" y="17"/>
                  </a:lnTo>
                  <a:lnTo>
                    <a:pt x="406" y="21"/>
                  </a:lnTo>
                  <a:lnTo>
                    <a:pt x="399" y="28"/>
                  </a:lnTo>
                  <a:lnTo>
                    <a:pt x="394" y="31"/>
                  </a:lnTo>
                  <a:lnTo>
                    <a:pt x="389" y="34"/>
                  </a:lnTo>
                  <a:lnTo>
                    <a:pt x="385" y="38"/>
                  </a:lnTo>
                  <a:lnTo>
                    <a:pt x="379" y="41"/>
                  </a:lnTo>
                  <a:lnTo>
                    <a:pt x="374" y="45"/>
                  </a:lnTo>
                  <a:lnTo>
                    <a:pt x="368" y="49"/>
                  </a:lnTo>
                  <a:lnTo>
                    <a:pt x="361" y="53"/>
                  </a:lnTo>
                  <a:lnTo>
                    <a:pt x="354" y="57"/>
                  </a:lnTo>
                  <a:lnTo>
                    <a:pt x="347" y="61"/>
                  </a:lnTo>
                  <a:lnTo>
                    <a:pt x="341" y="67"/>
                  </a:lnTo>
                  <a:lnTo>
                    <a:pt x="332" y="71"/>
                  </a:lnTo>
                  <a:lnTo>
                    <a:pt x="324" y="77"/>
                  </a:lnTo>
                  <a:lnTo>
                    <a:pt x="316" y="82"/>
                  </a:lnTo>
                  <a:lnTo>
                    <a:pt x="307" y="88"/>
                  </a:lnTo>
                  <a:lnTo>
                    <a:pt x="298" y="93"/>
                  </a:lnTo>
                  <a:lnTo>
                    <a:pt x="288" y="99"/>
                  </a:lnTo>
                  <a:lnTo>
                    <a:pt x="278" y="104"/>
                  </a:lnTo>
                  <a:lnTo>
                    <a:pt x="269" y="111"/>
                  </a:lnTo>
                  <a:lnTo>
                    <a:pt x="257" y="117"/>
                  </a:lnTo>
                  <a:lnTo>
                    <a:pt x="246" y="124"/>
                  </a:lnTo>
                  <a:lnTo>
                    <a:pt x="246" y="124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6" name="Freeform 49"/>
            <p:cNvSpPr/>
            <p:nvPr/>
          </p:nvSpPr>
          <p:spPr bwMode="auto">
            <a:xfrm>
              <a:off x="4586288" y="204788"/>
              <a:ext cx="277812" cy="293688"/>
            </a:xfrm>
            <a:custGeom>
              <a:avLst/>
              <a:gdLst>
                <a:gd name="T0" fmla="*/ 350 w 350"/>
                <a:gd name="T1" fmla="*/ 65 h 370"/>
                <a:gd name="T2" fmla="*/ 345 w 350"/>
                <a:gd name="T3" fmla="*/ 78 h 370"/>
                <a:gd name="T4" fmla="*/ 337 w 350"/>
                <a:gd name="T5" fmla="*/ 96 h 370"/>
                <a:gd name="T6" fmla="*/ 330 w 350"/>
                <a:gd name="T7" fmla="*/ 106 h 370"/>
                <a:gd name="T8" fmla="*/ 321 w 350"/>
                <a:gd name="T9" fmla="*/ 118 h 370"/>
                <a:gd name="T10" fmla="*/ 312 w 350"/>
                <a:gd name="T11" fmla="*/ 132 h 370"/>
                <a:gd name="T12" fmla="*/ 291 w 350"/>
                <a:gd name="T13" fmla="*/ 160 h 370"/>
                <a:gd name="T14" fmla="*/ 266 w 350"/>
                <a:gd name="T15" fmla="*/ 186 h 370"/>
                <a:gd name="T16" fmla="*/ 238 w 350"/>
                <a:gd name="T17" fmla="*/ 212 h 370"/>
                <a:gd name="T18" fmla="*/ 208 w 350"/>
                <a:gd name="T19" fmla="*/ 240 h 370"/>
                <a:gd name="T20" fmla="*/ 176 w 350"/>
                <a:gd name="T21" fmla="*/ 268 h 370"/>
                <a:gd name="T22" fmla="*/ 144 w 350"/>
                <a:gd name="T23" fmla="*/ 292 h 370"/>
                <a:gd name="T24" fmla="*/ 111 w 350"/>
                <a:gd name="T25" fmla="*/ 316 h 370"/>
                <a:gd name="T26" fmla="*/ 78 w 350"/>
                <a:gd name="T27" fmla="*/ 337 h 370"/>
                <a:gd name="T28" fmla="*/ 60 w 350"/>
                <a:gd name="T29" fmla="*/ 346 h 370"/>
                <a:gd name="T30" fmla="*/ 45 w 350"/>
                <a:gd name="T31" fmla="*/ 355 h 370"/>
                <a:gd name="T32" fmla="*/ 32 w 350"/>
                <a:gd name="T33" fmla="*/ 360 h 370"/>
                <a:gd name="T34" fmla="*/ 22 w 350"/>
                <a:gd name="T35" fmla="*/ 366 h 370"/>
                <a:gd name="T36" fmla="*/ 14 w 350"/>
                <a:gd name="T37" fmla="*/ 369 h 370"/>
                <a:gd name="T38" fmla="*/ 7 w 350"/>
                <a:gd name="T39" fmla="*/ 370 h 370"/>
                <a:gd name="T40" fmla="*/ 3 w 350"/>
                <a:gd name="T41" fmla="*/ 370 h 370"/>
                <a:gd name="T42" fmla="*/ 0 w 350"/>
                <a:gd name="T43" fmla="*/ 370 h 370"/>
                <a:gd name="T44" fmla="*/ 0 w 350"/>
                <a:gd name="T45" fmla="*/ 367 h 370"/>
                <a:gd name="T46" fmla="*/ 4 w 350"/>
                <a:gd name="T47" fmla="*/ 362 h 370"/>
                <a:gd name="T48" fmla="*/ 11 w 350"/>
                <a:gd name="T49" fmla="*/ 355 h 370"/>
                <a:gd name="T50" fmla="*/ 20 w 350"/>
                <a:gd name="T51" fmla="*/ 346 h 370"/>
                <a:gd name="T52" fmla="*/ 32 w 350"/>
                <a:gd name="T53" fmla="*/ 335 h 370"/>
                <a:gd name="T54" fmla="*/ 47 w 350"/>
                <a:gd name="T55" fmla="*/ 322 h 370"/>
                <a:gd name="T56" fmla="*/ 65 w 350"/>
                <a:gd name="T57" fmla="*/ 306 h 370"/>
                <a:gd name="T58" fmla="*/ 85 w 350"/>
                <a:gd name="T59" fmla="*/ 290 h 370"/>
                <a:gd name="T60" fmla="*/ 126 w 350"/>
                <a:gd name="T61" fmla="*/ 255 h 370"/>
                <a:gd name="T62" fmla="*/ 164 w 350"/>
                <a:gd name="T63" fmla="*/ 222 h 370"/>
                <a:gd name="T64" fmla="*/ 195 w 350"/>
                <a:gd name="T65" fmla="*/ 189 h 370"/>
                <a:gd name="T66" fmla="*/ 223 w 350"/>
                <a:gd name="T67" fmla="*/ 157 h 370"/>
                <a:gd name="T68" fmla="*/ 244 w 350"/>
                <a:gd name="T69" fmla="*/ 126 h 370"/>
                <a:gd name="T70" fmla="*/ 260 w 350"/>
                <a:gd name="T71" fmla="*/ 100 h 370"/>
                <a:gd name="T72" fmla="*/ 273 w 350"/>
                <a:gd name="T73" fmla="*/ 78 h 370"/>
                <a:gd name="T74" fmla="*/ 281 w 350"/>
                <a:gd name="T75" fmla="*/ 60 h 370"/>
                <a:gd name="T76" fmla="*/ 285 w 350"/>
                <a:gd name="T77" fmla="*/ 46 h 370"/>
                <a:gd name="T78" fmla="*/ 288 w 350"/>
                <a:gd name="T79" fmla="*/ 35 h 370"/>
                <a:gd name="T80" fmla="*/ 287 w 350"/>
                <a:gd name="T81" fmla="*/ 25 h 370"/>
                <a:gd name="T82" fmla="*/ 285 w 350"/>
                <a:gd name="T83" fmla="*/ 18 h 370"/>
                <a:gd name="T84" fmla="*/ 283 w 350"/>
                <a:gd name="T85" fmla="*/ 14 h 370"/>
                <a:gd name="T86" fmla="*/ 283 w 350"/>
                <a:gd name="T87" fmla="*/ 10 h 370"/>
                <a:gd name="T88" fmla="*/ 285 w 350"/>
                <a:gd name="T89" fmla="*/ 6 h 370"/>
                <a:gd name="T90" fmla="*/ 290 w 350"/>
                <a:gd name="T91" fmla="*/ 2 h 370"/>
                <a:gd name="T92" fmla="*/ 295 w 350"/>
                <a:gd name="T93" fmla="*/ 0 h 370"/>
                <a:gd name="T94" fmla="*/ 303 w 350"/>
                <a:gd name="T95" fmla="*/ 5 h 370"/>
                <a:gd name="T96" fmla="*/ 314 w 350"/>
                <a:gd name="T97" fmla="*/ 10 h 370"/>
                <a:gd name="T98" fmla="*/ 327 w 350"/>
                <a:gd name="T99" fmla="*/ 18 h 370"/>
                <a:gd name="T100" fmla="*/ 338 w 350"/>
                <a:gd name="T101" fmla="*/ 31 h 370"/>
                <a:gd name="T102" fmla="*/ 345 w 350"/>
                <a:gd name="T103" fmla="*/ 41 h 370"/>
                <a:gd name="T104" fmla="*/ 349 w 350"/>
                <a:gd name="T105" fmla="*/ 52 h 370"/>
                <a:gd name="T106" fmla="*/ 350 w 350"/>
                <a:gd name="T107" fmla="*/ 6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" h="370">
                  <a:moveTo>
                    <a:pt x="350" y="60"/>
                  </a:moveTo>
                  <a:lnTo>
                    <a:pt x="350" y="65"/>
                  </a:lnTo>
                  <a:lnTo>
                    <a:pt x="348" y="71"/>
                  </a:lnTo>
                  <a:lnTo>
                    <a:pt x="345" y="78"/>
                  </a:lnTo>
                  <a:lnTo>
                    <a:pt x="341" y="86"/>
                  </a:lnTo>
                  <a:lnTo>
                    <a:pt x="337" y="96"/>
                  </a:lnTo>
                  <a:lnTo>
                    <a:pt x="332" y="101"/>
                  </a:lnTo>
                  <a:lnTo>
                    <a:pt x="330" y="106"/>
                  </a:lnTo>
                  <a:lnTo>
                    <a:pt x="326" y="113"/>
                  </a:lnTo>
                  <a:lnTo>
                    <a:pt x="321" y="118"/>
                  </a:lnTo>
                  <a:lnTo>
                    <a:pt x="317" y="125"/>
                  </a:lnTo>
                  <a:lnTo>
                    <a:pt x="312" y="132"/>
                  </a:lnTo>
                  <a:lnTo>
                    <a:pt x="302" y="146"/>
                  </a:lnTo>
                  <a:lnTo>
                    <a:pt x="291" y="160"/>
                  </a:lnTo>
                  <a:lnTo>
                    <a:pt x="278" y="172"/>
                  </a:lnTo>
                  <a:lnTo>
                    <a:pt x="266" y="186"/>
                  </a:lnTo>
                  <a:lnTo>
                    <a:pt x="252" y="200"/>
                  </a:lnTo>
                  <a:lnTo>
                    <a:pt x="238" y="212"/>
                  </a:lnTo>
                  <a:lnTo>
                    <a:pt x="224" y="226"/>
                  </a:lnTo>
                  <a:lnTo>
                    <a:pt x="208" y="240"/>
                  </a:lnTo>
                  <a:lnTo>
                    <a:pt x="193" y="254"/>
                  </a:lnTo>
                  <a:lnTo>
                    <a:pt x="176" y="268"/>
                  </a:lnTo>
                  <a:lnTo>
                    <a:pt x="161" y="280"/>
                  </a:lnTo>
                  <a:lnTo>
                    <a:pt x="144" y="292"/>
                  </a:lnTo>
                  <a:lnTo>
                    <a:pt x="128" y="305"/>
                  </a:lnTo>
                  <a:lnTo>
                    <a:pt x="111" y="316"/>
                  </a:lnTo>
                  <a:lnTo>
                    <a:pt x="94" y="327"/>
                  </a:lnTo>
                  <a:lnTo>
                    <a:pt x="78" y="337"/>
                  </a:lnTo>
                  <a:lnTo>
                    <a:pt x="68" y="341"/>
                  </a:lnTo>
                  <a:lnTo>
                    <a:pt x="60" y="346"/>
                  </a:lnTo>
                  <a:lnTo>
                    <a:pt x="53" y="351"/>
                  </a:lnTo>
                  <a:lnTo>
                    <a:pt x="45" y="355"/>
                  </a:lnTo>
                  <a:lnTo>
                    <a:pt x="39" y="358"/>
                  </a:lnTo>
                  <a:lnTo>
                    <a:pt x="32" y="360"/>
                  </a:lnTo>
                  <a:lnTo>
                    <a:pt x="27" y="363"/>
                  </a:lnTo>
                  <a:lnTo>
                    <a:pt x="22" y="366"/>
                  </a:lnTo>
                  <a:lnTo>
                    <a:pt x="17" y="367"/>
                  </a:lnTo>
                  <a:lnTo>
                    <a:pt x="14" y="369"/>
                  </a:lnTo>
                  <a:lnTo>
                    <a:pt x="10" y="370"/>
                  </a:lnTo>
                  <a:lnTo>
                    <a:pt x="7" y="370"/>
                  </a:lnTo>
                  <a:lnTo>
                    <a:pt x="4" y="370"/>
                  </a:lnTo>
                  <a:lnTo>
                    <a:pt x="3" y="370"/>
                  </a:lnTo>
                  <a:lnTo>
                    <a:pt x="2" y="370"/>
                  </a:lnTo>
                  <a:lnTo>
                    <a:pt x="0" y="370"/>
                  </a:lnTo>
                  <a:lnTo>
                    <a:pt x="0" y="369"/>
                  </a:lnTo>
                  <a:lnTo>
                    <a:pt x="0" y="367"/>
                  </a:lnTo>
                  <a:lnTo>
                    <a:pt x="2" y="364"/>
                  </a:lnTo>
                  <a:lnTo>
                    <a:pt x="4" y="362"/>
                  </a:lnTo>
                  <a:lnTo>
                    <a:pt x="7" y="359"/>
                  </a:lnTo>
                  <a:lnTo>
                    <a:pt x="11" y="355"/>
                  </a:lnTo>
                  <a:lnTo>
                    <a:pt x="16" y="351"/>
                  </a:lnTo>
                  <a:lnTo>
                    <a:pt x="20" y="346"/>
                  </a:lnTo>
                  <a:lnTo>
                    <a:pt x="27" y="341"/>
                  </a:lnTo>
                  <a:lnTo>
                    <a:pt x="32" y="335"/>
                  </a:lnTo>
                  <a:lnTo>
                    <a:pt x="39" y="328"/>
                  </a:lnTo>
                  <a:lnTo>
                    <a:pt x="47" y="322"/>
                  </a:lnTo>
                  <a:lnTo>
                    <a:pt x="56" y="315"/>
                  </a:lnTo>
                  <a:lnTo>
                    <a:pt x="65" y="306"/>
                  </a:lnTo>
                  <a:lnTo>
                    <a:pt x="75" y="299"/>
                  </a:lnTo>
                  <a:lnTo>
                    <a:pt x="85" y="290"/>
                  </a:lnTo>
                  <a:lnTo>
                    <a:pt x="107" y="273"/>
                  </a:lnTo>
                  <a:lnTo>
                    <a:pt x="126" y="255"/>
                  </a:lnTo>
                  <a:lnTo>
                    <a:pt x="146" y="239"/>
                  </a:lnTo>
                  <a:lnTo>
                    <a:pt x="164" y="222"/>
                  </a:lnTo>
                  <a:lnTo>
                    <a:pt x="180" y="205"/>
                  </a:lnTo>
                  <a:lnTo>
                    <a:pt x="195" y="189"/>
                  </a:lnTo>
                  <a:lnTo>
                    <a:pt x="211" y="172"/>
                  </a:lnTo>
                  <a:lnTo>
                    <a:pt x="223" y="157"/>
                  </a:lnTo>
                  <a:lnTo>
                    <a:pt x="234" y="142"/>
                  </a:lnTo>
                  <a:lnTo>
                    <a:pt x="244" y="126"/>
                  </a:lnTo>
                  <a:lnTo>
                    <a:pt x="254" y="113"/>
                  </a:lnTo>
                  <a:lnTo>
                    <a:pt x="260" y="100"/>
                  </a:lnTo>
                  <a:lnTo>
                    <a:pt x="267" y="89"/>
                  </a:lnTo>
                  <a:lnTo>
                    <a:pt x="273" y="78"/>
                  </a:lnTo>
                  <a:lnTo>
                    <a:pt x="278" y="68"/>
                  </a:lnTo>
                  <a:lnTo>
                    <a:pt x="281" y="60"/>
                  </a:lnTo>
                  <a:lnTo>
                    <a:pt x="284" y="53"/>
                  </a:lnTo>
                  <a:lnTo>
                    <a:pt x="285" y="46"/>
                  </a:lnTo>
                  <a:lnTo>
                    <a:pt x="287" y="41"/>
                  </a:lnTo>
                  <a:lnTo>
                    <a:pt x="288" y="35"/>
                  </a:lnTo>
                  <a:lnTo>
                    <a:pt x="288" y="30"/>
                  </a:lnTo>
                  <a:lnTo>
                    <a:pt x="287" y="25"/>
                  </a:lnTo>
                  <a:lnTo>
                    <a:pt x="287" y="23"/>
                  </a:lnTo>
                  <a:lnTo>
                    <a:pt x="285" y="18"/>
                  </a:lnTo>
                  <a:lnTo>
                    <a:pt x="284" y="17"/>
                  </a:lnTo>
                  <a:lnTo>
                    <a:pt x="283" y="14"/>
                  </a:lnTo>
                  <a:lnTo>
                    <a:pt x="283" y="13"/>
                  </a:lnTo>
                  <a:lnTo>
                    <a:pt x="283" y="10"/>
                  </a:lnTo>
                  <a:lnTo>
                    <a:pt x="284" y="9"/>
                  </a:lnTo>
                  <a:lnTo>
                    <a:pt x="285" y="6"/>
                  </a:lnTo>
                  <a:lnTo>
                    <a:pt x="287" y="3"/>
                  </a:lnTo>
                  <a:lnTo>
                    <a:pt x="290" y="2"/>
                  </a:lnTo>
                  <a:lnTo>
                    <a:pt x="292" y="0"/>
                  </a:lnTo>
                  <a:lnTo>
                    <a:pt x="295" y="0"/>
                  </a:lnTo>
                  <a:lnTo>
                    <a:pt x="299" y="2"/>
                  </a:lnTo>
                  <a:lnTo>
                    <a:pt x="303" y="5"/>
                  </a:lnTo>
                  <a:lnTo>
                    <a:pt x="309" y="7"/>
                  </a:lnTo>
                  <a:lnTo>
                    <a:pt x="314" y="10"/>
                  </a:lnTo>
                  <a:lnTo>
                    <a:pt x="320" y="14"/>
                  </a:lnTo>
                  <a:lnTo>
                    <a:pt x="327" y="18"/>
                  </a:lnTo>
                  <a:lnTo>
                    <a:pt x="332" y="25"/>
                  </a:lnTo>
                  <a:lnTo>
                    <a:pt x="338" y="31"/>
                  </a:lnTo>
                  <a:lnTo>
                    <a:pt x="342" y="36"/>
                  </a:lnTo>
                  <a:lnTo>
                    <a:pt x="345" y="41"/>
                  </a:lnTo>
                  <a:lnTo>
                    <a:pt x="348" y="46"/>
                  </a:lnTo>
                  <a:lnTo>
                    <a:pt x="349" y="52"/>
                  </a:lnTo>
                  <a:lnTo>
                    <a:pt x="350" y="56"/>
                  </a:lnTo>
                  <a:lnTo>
                    <a:pt x="350" y="60"/>
                  </a:lnTo>
                  <a:lnTo>
                    <a:pt x="350" y="60"/>
                  </a:lnTo>
                </a:path>
              </a:pathLst>
            </a:custGeom>
            <a:grpFill/>
            <a:ln w="635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77" name="文本框 15"/>
          <p:cNvSpPr txBox="1"/>
          <p:nvPr/>
        </p:nvSpPr>
        <p:spPr>
          <a:xfrm>
            <a:off x="3347864" y="5147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4067944" y="1851670"/>
            <a:ext cx="460851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）横在横中线上起笔，稍往上斜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+mn-ea"/>
              </a:rPr>
              <a:t> </a:t>
            </a:r>
            <a:r>
              <a:rPr lang="en-US" altLang="zh-CN" sz="2000" b="1" smtClean="0">
                <a:latin typeface="+mn-ea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）斜钩在竖中线上起笔，略高于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左半部分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）整体左短右长。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716016" y="987574"/>
            <a:ext cx="439248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们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4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16472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文本框 8"/>
          <p:cNvSpPr txBox="1">
            <a:spLocks noChangeArrowheads="1"/>
          </p:cNvSpPr>
          <p:nvPr/>
        </p:nvSpPr>
        <p:spPr bwMode="auto">
          <a:xfrm>
            <a:off x="152790" y="856332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wǒ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00667" y="1670445"/>
            <a:ext cx="2318547" cy="2326669"/>
            <a:chOff x="5534807" y="1672548"/>
            <a:chExt cx="2318547" cy="2326669"/>
          </a:xfrm>
        </p:grpSpPr>
        <p:sp>
          <p:nvSpPr>
            <p:cNvPr id="97" name="矩形 9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/>
          <p:cNvGrpSpPr/>
          <p:nvPr/>
        </p:nvGrpSpPr>
        <p:grpSpPr>
          <a:xfrm>
            <a:off x="1078207" y="1935770"/>
            <a:ext cx="1563466" cy="1796019"/>
            <a:chOff x="4300538" y="-155575"/>
            <a:chExt cx="693737" cy="796925"/>
          </a:xfrm>
        </p:grpSpPr>
        <p:sp>
          <p:nvSpPr>
            <p:cNvPr id="101" name="Freeform 43"/>
            <p:cNvSpPr/>
            <p:nvPr/>
          </p:nvSpPr>
          <p:spPr bwMode="auto">
            <a:xfrm>
              <a:off x="4403725" y="14288"/>
              <a:ext cx="192087" cy="115888"/>
            </a:xfrm>
            <a:custGeom>
              <a:avLst/>
              <a:gdLst>
                <a:gd name="T0" fmla="*/ 147 w 244"/>
                <a:gd name="T1" fmla="*/ 48 h 146"/>
                <a:gd name="T2" fmla="*/ 158 w 244"/>
                <a:gd name="T3" fmla="*/ 37 h 146"/>
                <a:gd name="T4" fmla="*/ 165 w 244"/>
                <a:gd name="T5" fmla="*/ 27 h 146"/>
                <a:gd name="T6" fmla="*/ 168 w 244"/>
                <a:gd name="T7" fmla="*/ 20 h 146"/>
                <a:gd name="T8" fmla="*/ 166 w 244"/>
                <a:gd name="T9" fmla="*/ 16 h 146"/>
                <a:gd name="T10" fmla="*/ 165 w 244"/>
                <a:gd name="T11" fmla="*/ 11 h 146"/>
                <a:gd name="T12" fmla="*/ 166 w 244"/>
                <a:gd name="T13" fmla="*/ 7 h 146"/>
                <a:gd name="T14" fmla="*/ 169 w 244"/>
                <a:gd name="T15" fmla="*/ 2 h 146"/>
                <a:gd name="T16" fmla="*/ 175 w 244"/>
                <a:gd name="T17" fmla="*/ 0 h 146"/>
                <a:gd name="T18" fmla="*/ 181 w 244"/>
                <a:gd name="T19" fmla="*/ 1 h 146"/>
                <a:gd name="T20" fmla="*/ 191 w 244"/>
                <a:gd name="T21" fmla="*/ 2 h 146"/>
                <a:gd name="T22" fmla="*/ 202 w 244"/>
                <a:gd name="T23" fmla="*/ 7 h 146"/>
                <a:gd name="T24" fmla="*/ 216 w 244"/>
                <a:gd name="T25" fmla="*/ 12 h 146"/>
                <a:gd name="T26" fmla="*/ 229 w 244"/>
                <a:gd name="T27" fmla="*/ 20 h 146"/>
                <a:gd name="T28" fmla="*/ 237 w 244"/>
                <a:gd name="T29" fmla="*/ 29 h 146"/>
                <a:gd name="T30" fmla="*/ 242 w 244"/>
                <a:gd name="T31" fmla="*/ 36 h 146"/>
                <a:gd name="T32" fmla="*/ 244 w 244"/>
                <a:gd name="T33" fmla="*/ 41 h 146"/>
                <a:gd name="T34" fmla="*/ 242 w 244"/>
                <a:gd name="T35" fmla="*/ 49 h 146"/>
                <a:gd name="T36" fmla="*/ 241 w 244"/>
                <a:gd name="T37" fmla="*/ 55 h 146"/>
                <a:gd name="T38" fmla="*/ 238 w 244"/>
                <a:gd name="T39" fmla="*/ 59 h 146"/>
                <a:gd name="T40" fmla="*/ 233 w 244"/>
                <a:gd name="T41" fmla="*/ 65 h 146"/>
                <a:gd name="T42" fmla="*/ 222 w 244"/>
                <a:gd name="T43" fmla="*/ 70 h 146"/>
                <a:gd name="T44" fmla="*/ 208 w 244"/>
                <a:gd name="T45" fmla="*/ 78 h 146"/>
                <a:gd name="T46" fmla="*/ 188 w 244"/>
                <a:gd name="T47" fmla="*/ 87 h 146"/>
                <a:gd name="T48" fmla="*/ 166 w 244"/>
                <a:gd name="T49" fmla="*/ 96 h 146"/>
                <a:gd name="T50" fmla="*/ 140 w 244"/>
                <a:gd name="T51" fmla="*/ 108 h 146"/>
                <a:gd name="T52" fmla="*/ 112 w 244"/>
                <a:gd name="T53" fmla="*/ 117 h 146"/>
                <a:gd name="T54" fmla="*/ 82 w 244"/>
                <a:gd name="T55" fmla="*/ 128 h 146"/>
                <a:gd name="T56" fmla="*/ 58 w 244"/>
                <a:gd name="T57" fmla="*/ 135 h 146"/>
                <a:gd name="T58" fmla="*/ 44 w 244"/>
                <a:gd name="T59" fmla="*/ 139 h 146"/>
                <a:gd name="T60" fmla="*/ 32 w 244"/>
                <a:gd name="T61" fmla="*/ 142 h 146"/>
                <a:gd name="T62" fmla="*/ 22 w 244"/>
                <a:gd name="T63" fmla="*/ 145 h 146"/>
                <a:gd name="T64" fmla="*/ 14 w 244"/>
                <a:gd name="T65" fmla="*/ 146 h 146"/>
                <a:gd name="T66" fmla="*/ 7 w 244"/>
                <a:gd name="T67" fmla="*/ 146 h 146"/>
                <a:gd name="T68" fmla="*/ 3 w 244"/>
                <a:gd name="T69" fmla="*/ 145 h 146"/>
                <a:gd name="T70" fmla="*/ 2 w 244"/>
                <a:gd name="T71" fmla="*/ 144 h 146"/>
                <a:gd name="T72" fmla="*/ 0 w 244"/>
                <a:gd name="T73" fmla="*/ 141 h 146"/>
                <a:gd name="T74" fmla="*/ 2 w 244"/>
                <a:gd name="T75" fmla="*/ 138 h 146"/>
                <a:gd name="T76" fmla="*/ 4 w 244"/>
                <a:gd name="T77" fmla="*/ 135 h 146"/>
                <a:gd name="T78" fmla="*/ 8 w 244"/>
                <a:gd name="T79" fmla="*/ 131 h 146"/>
                <a:gd name="T80" fmla="*/ 15 w 244"/>
                <a:gd name="T81" fmla="*/ 127 h 146"/>
                <a:gd name="T82" fmla="*/ 25 w 244"/>
                <a:gd name="T83" fmla="*/ 121 h 146"/>
                <a:gd name="T84" fmla="*/ 35 w 244"/>
                <a:gd name="T85" fmla="*/ 114 h 146"/>
                <a:gd name="T86" fmla="*/ 49 w 244"/>
                <a:gd name="T87" fmla="*/ 108 h 146"/>
                <a:gd name="T88" fmla="*/ 69 w 244"/>
                <a:gd name="T89" fmla="*/ 96 h 146"/>
                <a:gd name="T90" fmla="*/ 93 w 244"/>
                <a:gd name="T91" fmla="*/ 83 h 146"/>
                <a:gd name="T92" fmla="*/ 115 w 244"/>
                <a:gd name="T93" fmla="*/ 70 h 146"/>
                <a:gd name="T94" fmla="*/ 132 w 244"/>
                <a:gd name="T95" fmla="*/ 59 h 146"/>
                <a:gd name="T96" fmla="*/ 140 w 244"/>
                <a:gd name="T97" fmla="*/ 5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4" h="146">
                  <a:moveTo>
                    <a:pt x="140" y="54"/>
                  </a:moveTo>
                  <a:lnTo>
                    <a:pt x="147" y="48"/>
                  </a:lnTo>
                  <a:lnTo>
                    <a:pt x="152" y="43"/>
                  </a:lnTo>
                  <a:lnTo>
                    <a:pt x="158" y="37"/>
                  </a:lnTo>
                  <a:lnTo>
                    <a:pt x="162" y="31"/>
                  </a:lnTo>
                  <a:lnTo>
                    <a:pt x="165" y="27"/>
                  </a:lnTo>
                  <a:lnTo>
                    <a:pt x="166" y="23"/>
                  </a:lnTo>
                  <a:lnTo>
                    <a:pt x="168" y="20"/>
                  </a:lnTo>
                  <a:lnTo>
                    <a:pt x="168" y="18"/>
                  </a:lnTo>
                  <a:lnTo>
                    <a:pt x="166" y="16"/>
                  </a:lnTo>
                  <a:lnTo>
                    <a:pt x="165" y="13"/>
                  </a:lnTo>
                  <a:lnTo>
                    <a:pt x="165" y="11"/>
                  </a:lnTo>
                  <a:lnTo>
                    <a:pt x="165" y="9"/>
                  </a:lnTo>
                  <a:lnTo>
                    <a:pt x="166" y="7"/>
                  </a:lnTo>
                  <a:lnTo>
                    <a:pt x="168" y="5"/>
                  </a:lnTo>
                  <a:lnTo>
                    <a:pt x="169" y="2"/>
                  </a:lnTo>
                  <a:lnTo>
                    <a:pt x="172" y="1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186" y="1"/>
                  </a:lnTo>
                  <a:lnTo>
                    <a:pt x="191" y="2"/>
                  </a:lnTo>
                  <a:lnTo>
                    <a:pt x="197" y="5"/>
                  </a:lnTo>
                  <a:lnTo>
                    <a:pt x="202" y="7"/>
                  </a:lnTo>
                  <a:lnTo>
                    <a:pt x="209" y="9"/>
                  </a:lnTo>
                  <a:lnTo>
                    <a:pt x="216" y="12"/>
                  </a:lnTo>
                  <a:lnTo>
                    <a:pt x="223" y="16"/>
                  </a:lnTo>
                  <a:lnTo>
                    <a:pt x="229" y="20"/>
                  </a:lnTo>
                  <a:lnTo>
                    <a:pt x="233" y="25"/>
                  </a:lnTo>
                  <a:lnTo>
                    <a:pt x="237" y="29"/>
                  </a:lnTo>
                  <a:lnTo>
                    <a:pt x="240" y="31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4" y="41"/>
                  </a:lnTo>
                  <a:lnTo>
                    <a:pt x="244" y="45"/>
                  </a:lnTo>
                  <a:lnTo>
                    <a:pt x="242" y="49"/>
                  </a:lnTo>
                  <a:lnTo>
                    <a:pt x="242" y="52"/>
                  </a:lnTo>
                  <a:lnTo>
                    <a:pt x="241" y="55"/>
                  </a:lnTo>
                  <a:lnTo>
                    <a:pt x="240" y="58"/>
                  </a:lnTo>
                  <a:lnTo>
                    <a:pt x="238" y="59"/>
                  </a:lnTo>
                  <a:lnTo>
                    <a:pt x="235" y="62"/>
                  </a:lnTo>
                  <a:lnTo>
                    <a:pt x="233" y="65"/>
                  </a:lnTo>
                  <a:lnTo>
                    <a:pt x="227" y="67"/>
                  </a:lnTo>
                  <a:lnTo>
                    <a:pt x="222" y="70"/>
                  </a:lnTo>
                  <a:lnTo>
                    <a:pt x="216" y="74"/>
                  </a:lnTo>
                  <a:lnTo>
                    <a:pt x="208" y="78"/>
                  </a:lnTo>
                  <a:lnTo>
                    <a:pt x="199" y="83"/>
                  </a:lnTo>
                  <a:lnTo>
                    <a:pt x="188" y="87"/>
                  </a:lnTo>
                  <a:lnTo>
                    <a:pt x="177" y="92"/>
                  </a:lnTo>
                  <a:lnTo>
                    <a:pt x="166" y="96"/>
                  </a:lnTo>
                  <a:lnTo>
                    <a:pt x="154" y="102"/>
                  </a:lnTo>
                  <a:lnTo>
                    <a:pt x="140" y="108"/>
                  </a:lnTo>
                  <a:lnTo>
                    <a:pt x="126" y="113"/>
                  </a:lnTo>
                  <a:lnTo>
                    <a:pt x="112" y="117"/>
                  </a:lnTo>
                  <a:lnTo>
                    <a:pt x="97" y="123"/>
                  </a:lnTo>
                  <a:lnTo>
                    <a:pt x="82" y="128"/>
                  </a:lnTo>
                  <a:lnTo>
                    <a:pt x="67" y="134"/>
                  </a:lnTo>
                  <a:lnTo>
                    <a:pt x="58" y="135"/>
                  </a:lnTo>
                  <a:lnTo>
                    <a:pt x="51" y="138"/>
                  </a:lnTo>
                  <a:lnTo>
                    <a:pt x="44" y="139"/>
                  </a:lnTo>
                  <a:lnTo>
                    <a:pt x="39" y="141"/>
                  </a:lnTo>
                  <a:lnTo>
                    <a:pt x="32" y="142"/>
                  </a:lnTo>
                  <a:lnTo>
                    <a:pt x="28" y="144"/>
                  </a:lnTo>
                  <a:lnTo>
                    <a:pt x="22" y="145"/>
                  </a:lnTo>
                  <a:lnTo>
                    <a:pt x="18" y="145"/>
                  </a:lnTo>
                  <a:lnTo>
                    <a:pt x="14" y="146"/>
                  </a:lnTo>
                  <a:lnTo>
                    <a:pt x="11" y="146"/>
                  </a:lnTo>
                  <a:lnTo>
                    <a:pt x="7" y="146"/>
                  </a:lnTo>
                  <a:lnTo>
                    <a:pt x="6" y="146"/>
                  </a:lnTo>
                  <a:lnTo>
                    <a:pt x="3" y="145"/>
                  </a:lnTo>
                  <a:lnTo>
                    <a:pt x="2" y="145"/>
                  </a:lnTo>
                  <a:lnTo>
                    <a:pt x="2" y="144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0" y="139"/>
                  </a:lnTo>
                  <a:lnTo>
                    <a:pt x="2" y="138"/>
                  </a:lnTo>
                  <a:lnTo>
                    <a:pt x="3" y="137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8" y="131"/>
                  </a:lnTo>
                  <a:lnTo>
                    <a:pt x="13" y="130"/>
                  </a:lnTo>
                  <a:lnTo>
                    <a:pt x="15" y="127"/>
                  </a:lnTo>
                  <a:lnTo>
                    <a:pt x="20" y="124"/>
                  </a:lnTo>
                  <a:lnTo>
                    <a:pt x="25" y="121"/>
                  </a:lnTo>
                  <a:lnTo>
                    <a:pt x="29" y="119"/>
                  </a:lnTo>
                  <a:lnTo>
                    <a:pt x="35" y="114"/>
                  </a:lnTo>
                  <a:lnTo>
                    <a:pt x="42" y="112"/>
                  </a:lnTo>
                  <a:lnTo>
                    <a:pt x="49" y="108"/>
                  </a:lnTo>
                  <a:lnTo>
                    <a:pt x="56" y="105"/>
                  </a:lnTo>
                  <a:lnTo>
                    <a:pt x="69" y="96"/>
                  </a:lnTo>
                  <a:lnTo>
                    <a:pt x="82" y="90"/>
                  </a:lnTo>
                  <a:lnTo>
                    <a:pt x="93" y="83"/>
                  </a:lnTo>
                  <a:lnTo>
                    <a:pt x="104" y="76"/>
                  </a:lnTo>
                  <a:lnTo>
                    <a:pt x="115" y="70"/>
                  </a:lnTo>
                  <a:lnTo>
                    <a:pt x="123" y="65"/>
                  </a:lnTo>
                  <a:lnTo>
                    <a:pt x="132" y="59"/>
                  </a:lnTo>
                  <a:lnTo>
                    <a:pt x="140" y="54"/>
                  </a:lnTo>
                  <a:lnTo>
                    <a:pt x="140" y="54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4"/>
            <p:cNvSpPr/>
            <p:nvPr/>
          </p:nvSpPr>
          <p:spPr bwMode="auto">
            <a:xfrm>
              <a:off x="4424363" y="87313"/>
              <a:ext cx="123825" cy="512763"/>
            </a:xfrm>
            <a:custGeom>
              <a:avLst/>
              <a:gdLst>
                <a:gd name="T0" fmla="*/ 111 w 155"/>
                <a:gd name="T1" fmla="*/ 634 h 647"/>
                <a:gd name="T2" fmla="*/ 98 w 155"/>
                <a:gd name="T3" fmla="*/ 644 h 647"/>
                <a:gd name="T4" fmla="*/ 88 w 155"/>
                <a:gd name="T5" fmla="*/ 647 h 647"/>
                <a:gd name="T6" fmla="*/ 81 w 155"/>
                <a:gd name="T7" fmla="*/ 644 h 647"/>
                <a:gd name="T8" fmla="*/ 76 w 155"/>
                <a:gd name="T9" fmla="*/ 631 h 647"/>
                <a:gd name="T10" fmla="*/ 72 w 155"/>
                <a:gd name="T11" fmla="*/ 611 h 647"/>
                <a:gd name="T12" fmla="*/ 61 w 155"/>
                <a:gd name="T13" fmla="*/ 587 h 647"/>
                <a:gd name="T14" fmla="*/ 43 w 155"/>
                <a:gd name="T15" fmla="*/ 564 h 647"/>
                <a:gd name="T16" fmla="*/ 25 w 155"/>
                <a:gd name="T17" fmla="*/ 548 h 647"/>
                <a:gd name="T18" fmla="*/ 14 w 155"/>
                <a:gd name="T19" fmla="*/ 539 h 647"/>
                <a:gd name="T20" fmla="*/ 5 w 155"/>
                <a:gd name="T21" fmla="*/ 532 h 647"/>
                <a:gd name="T22" fmla="*/ 1 w 155"/>
                <a:gd name="T23" fmla="*/ 528 h 647"/>
                <a:gd name="T24" fmla="*/ 0 w 155"/>
                <a:gd name="T25" fmla="*/ 524 h 647"/>
                <a:gd name="T26" fmla="*/ 1 w 155"/>
                <a:gd name="T27" fmla="*/ 521 h 647"/>
                <a:gd name="T28" fmla="*/ 10 w 155"/>
                <a:gd name="T29" fmla="*/ 521 h 647"/>
                <a:gd name="T30" fmla="*/ 25 w 155"/>
                <a:gd name="T31" fmla="*/ 524 h 647"/>
                <a:gd name="T32" fmla="*/ 39 w 155"/>
                <a:gd name="T33" fmla="*/ 526 h 647"/>
                <a:gd name="T34" fmla="*/ 65 w 155"/>
                <a:gd name="T35" fmla="*/ 529 h 647"/>
                <a:gd name="T36" fmla="*/ 83 w 155"/>
                <a:gd name="T37" fmla="*/ 529 h 647"/>
                <a:gd name="T38" fmla="*/ 94 w 155"/>
                <a:gd name="T39" fmla="*/ 525 h 647"/>
                <a:gd name="T40" fmla="*/ 97 w 155"/>
                <a:gd name="T41" fmla="*/ 519 h 647"/>
                <a:gd name="T42" fmla="*/ 99 w 155"/>
                <a:gd name="T43" fmla="*/ 508 h 647"/>
                <a:gd name="T44" fmla="*/ 102 w 155"/>
                <a:gd name="T45" fmla="*/ 493 h 647"/>
                <a:gd name="T46" fmla="*/ 104 w 155"/>
                <a:gd name="T47" fmla="*/ 475 h 647"/>
                <a:gd name="T48" fmla="*/ 104 w 155"/>
                <a:gd name="T49" fmla="*/ 452 h 647"/>
                <a:gd name="T50" fmla="*/ 104 w 155"/>
                <a:gd name="T51" fmla="*/ 403 h 647"/>
                <a:gd name="T52" fmla="*/ 104 w 155"/>
                <a:gd name="T53" fmla="*/ 362 h 647"/>
                <a:gd name="T54" fmla="*/ 104 w 155"/>
                <a:gd name="T55" fmla="*/ 333 h 647"/>
                <a:gd name="T56" fmla="*/ 104 w 155"/>
                <a:gd name="T57" fmla="*/ 313 h 647"/>
                <a:gd name="T58" fmla="*/ 104 w 155"/>
                <a:gd name="T59" fmla="*/ 290 h 647"/>
                <a:gd name="T60" fmla="*/ 104 w 155"/>
                <a:gd name="T61" fmla="*/ 262 h 647"/>
                <a:gd name="T62" fmla="*/ 104 w 155"/>
                <a:gd name="T63" fmla="*/ 231 h 647"/>
                <a:gd name="T64" fmla="*/ 104 w 155"/>
                <a:gd name="T65" fmla="*/ 195 h 647"/>
                <a:gd name="T66" fmla="*/ 98 w 155"/>
                <a:gd name="T67" fmla="*/ 124 h 647"/>
                <a:gd name="T68" fmla="*/ 87 w 155"/>
                <a:gd name="T69" fmla="*/ 50 h 647"/>
                <a:gd name="T70" fmla="*/ 86 w 155"/>
                <a:gd name="T71" fmla="*/ 7 h 647"/>
                <a:gd name="T72" fmla="*/ 109 w 155"/>
                <a:gd name="T73" fmla="*/ 25 h 647"/>
                <a:gd name="T74" fmla="*/ 127 w 155"/>
                <a:gd name="T75" fmla="*/ 39 h 647"/>
                <a:gd name="T76" fmla="*/ 141 w 155"/>
                <a:gd name="T77" fmla="*/ 50 h 647"/>
                <a:gd name="T78" fmla="*/ 149 w 155"/>
                <a:gd name="T79" fmla="*/ 58 h 647"/>
                <a:gd name="T80" fmla="*/ 153 w 155"/>
                <a:gd name="T81" fmla="*/ 63 h 647"/>
                <a:gd name="T82" fmla="*/ 155 w 155"/>
                <a:gd name="T83" fmla="*/ 74 h 647"/>
                <a:gd name="T84" fmla="*/ 152 w 155"/>
                <a:gd name="T85" fmla="*/ 86 h 647"/>
                <a:gd name="T86" fmla="*/ 148 w 155"/>
                <a:gd name="T87" fmla="*/ 104 h 647"/>
                <a:gd name="T88" fmla="*/ 147 w 155"/>
                <a:gd name="T89" fmla="*/ 129 h 647"/>
                <a:gd name="T90" fmla="*/ 145 w 155"/>
                <a:gd name="T91" fmla="*/ 164 h 647"/>
                <a:gd name="T92" fmla="*/ 145 w 155"/>
                <a:gd name="T93" fmla="*/ 212 h 647"/>
                <a:gd name="T94" fmla="*/ 145 w 155"/>
                <a:gd name="T95" fmla="*/ 272 h 647"/>
                <a:gd name="T96" fmla="*/ 147 w 155"/>
                <a:gd name="T97" fmla="*/ 341 h 647"/>
                <a:gd name="T98" fmla="*/ 148 w 155"/>
                <a:gd name="T99" fmla="*/ 406 h 647"/>
                <a:gd name="T100" fmla="*/ 149 w 155"/>
                <a:gd name="T101" fmla="*/ 460 h 647"/>
                <a:gd name="T102" fmla="*/ 149 w 155"/>
                <a:gd name="T103" fmla="*/ 504 h 647"/>
                <a:gd name="T104" fmla="*/ 148 w 155"/>
                <a:gd name="T105" fmla="*/ 537 h 647"/>
                <a:gd name="T106" fmla="*/ 147 w 155"/>
                <a:gd name="T107" fmla="*/ 560 h 647"/>
                <a:gd name="T108" fmla="*/ 140 w 155"/>
                <a:gd name="T109" fmla="*/ 590 h 647"/>
                <a:gd name="T110" fmla="*/ 129 w 155"/>
                <a:gd name="T111" fmla="*/ 615 h 647"/>
                <a:gd name="T112" fmla="*/ 119 w 155"/>
                <a:gd name="T113" fmla="*/ 626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5" h="647">
                  <a:moveTo>
                    <a:pt x="119" y="626"/>
                  </a:moveTo>
                  <a:lnTo>
                    <a:pt x="115" y="631"/>
                  </a:lnTo>
                  <a:lnTo>
                    <a:pt x="111" y="634"/>
                  </a:lnTo>
                  <a:lnTo>
                    <a:pt x="106" y="638"/>
                  </a:lnTo>
                  <a:lnTo>
                    <a:pt x="102" y="641"/>
                  </a:lnTo>
                  <a:lnTo>
                    <a:pt x="98" y="644"/>
                  </a:lnTo>
                  <a:lnTo>
                    <a:pt x="95" y="645"/>
                  </a:lnTo>
                  <a:lnTo>
                    <a:pt x="91" y="647"/>
                  </a:lnTo>
                  <a:lnTo>
                    <a:pt x="88" y="647"/>
                  </a:lnTo>
                  <a:lnTo>
                    <a:pt x="86" y="647"/>
                  </a:lnTo>
                  <a:lnTo>
                    <a:pt x="83" y="645"/>
                  </a:lnTo>
                  <a:lnTo>
                    <a:pt x="81" y="644"/>
                  </a:lnTo>
                  <a:lnTo>
                    <a:pt x="79" y="640"/>
                  </a:lnTo>
                  <a:lnTo>
                    <a:pt x="77" y="636"/>
                  </a:lnTo>
                  <a:lnTo>
                    <a:pt x="76" y="631"/>
                  </a:lnTo>
                  <a:lnTo>
                    <a:pt x="75" y="625"/>
                  </a:lnTo>
                  <a:lnTo>
                    <a:pt x="73" y="618"/>
                  </a:lnTo>
                  <a:lnTo>
                    <a:pt x="72" y="611"/>
                  </a:lnTo>
                  <a:lnTo>
                    <a:pt x="69" y="602"/>
                  </a:lnTo>
                  <a:lnTo>
                    <a:pt x="65" y="594"/>
                  </a:lnTo>
                  <a:lnTo>
                    <a:pt x="61" y="587"/>
                  </a:lnTo>
                  <a:lnTo>
                    <a:pt x="55" y="579"/>
                  </a:lnTo>
                  <a:lnTo>
                    <a:pt x="50" y="571"/>
                  </a:lnTo>
                  <a:lnTo>
                    <a:pt x="43" y="564"/>
                  </a:lnTo>
                  <a:lnTo>
                    <a:pt x="34" y="555"/>
                  </a:lnTo>
                  <a:lnTo>
                    <a:pt x="30" y="551"/>
                  </a:lnTo>
                  <a:lnTo>
                    <a:pt x="25" y="548"/>
                  </a:lnTo>
                  <a:lnTo>
                    <a:pt x="21" y="544"/>
                  </a:lnTo>
                  <a:lnTo>
                    <a:pt x="18" y="542"/>
                  </a:lnTo>
                  <a:lnTo>
                    <a:pt x="14" y="539"/>
                  </a:lnTo>
                  <a:lnTo>
                    <a:pt x="11" y="536"/>
                  </a:lnTo>
                  <a:lnTo>
                    <a:pt x="8" y="535"/>
                  </a:lnTo>
                  <a:lnTo>
                    <a:pt x="5" y="532"/>
                  </a:lnTo>
                  <a:lnTo>
                    <a:pt x="4" y="530"/>
                  </a:lnTo>
                  <a:lnTo>
                    <a:pt x="3" y="529"/>
                  </a:lnTo>
                  <a:lnTo>
                    <a:pt x="1" y="528"/>
                  </a:lnTo>
                  <a:lnTo>
                    <a:pt x="0" y="526"/>
                  </a:lnTo>
                  <a:lnTo>
                    <a:pt x="0" y="525"/>
                  </a:lnTo>
                  <a:lnTo>
                    <a:pt x="0" y="524"/>
                  </a:lnTo>
                  <a:lnTo>
                    <a:pt x="0" y="522"/>
                  </a:lnTo>
                  <a:lnTo>
                    <a:pt x="0" y="522"/>
                  </a:lnTo>
                  <a:lnTo>
                    <a:pt x="1" y="521"/>
                  </a:lnTo>
                  <a:lnTo>
                    <a:pt x="3" y="521"/>
                  </a:lnTo>
                  <a:lnTo>
                    <a:pt x="5" y="521"/>
                  </a:lnTo>
                  <a:lnTo>
                    <a:pt x="10" y="521"/>
                  </a:lnTo>
                  <a:lnTo>
                    <a:pt x="15" y="522"/>
                  </a:lnTo>
                  <a:lnTo>
                    <a:pt x="21" y="524"/>
                  </a:lnTo>
                  <a:lnTo>
                    <a:pt x="25" y="524"/>
                  </a:lnTo>
                  <a:lnTo>
                    <a:pt x="29" y="525"/>
                  </a:lnTo>
                  <a:lnTo>
                    <a:pt x="33" y="525"/>
                  </a:lnTo>
                  <a:lnTo>
                    <a:pt x="39" y="526"/>
                  </a:lnTo>
                  <a:lnTo>
                    <a:pt x="48" y="528"/>
                  </a:lnTo>
                  <a:lnTo>
                    <a:pt x="57" y="529"/>
                  </a:lnTo>
                  <a:lnTo>
                    <a:pt x="65" y="529"/>
                  </a:lnTo>
                  <a:lnTo>
                    <a:pt x="72" y="529"/>
                  </a:lnTo>
                  <a:lnTo>
                    <a:pt x="77" y="529"/>
                  </a:lnTo>
                  <a:lnTo>
                    <a:pt x="83" y="529"/>
                  </a:lnTo>
                  <a:lnTo>
                    <a:pt x="88" y="528"/>
                  </a:lnTo>
                  <a:lnTo>
                    <a:pt x="93" y="526"/>
                  </a:lnTo>
                  <a:lnTo>
                    <a:pt x="94" y="525"/>
                  </a:lnTo>
                  <a:lnTo>
                    <a:pt x="95" y="524"/>
                  </a:lnTo>
                  <a:lnTo>
                    <a:pt x="97" y="521"/>
                  </a:lnTo>
                  <a:lnTo>
                    <a:pt x="97" y="519"/>
                  </a:lnTo>
                  <a:lnTo>
                    <a:pt x="98" y="517"/>
                  </a:lnTo>
                  <a:lnTo>
                    <a:pt x="99" y="512"/>
                  </a:lnTo>
                  <a:lnTo>
                    <a:pt x="99" y="508"/>
                  </a:lnTo>
                  <a:lnTo>
                    <a:pt x="101" y="504"/>
                  </a:lnTo>
                  <a:lnTo>
                    <a:pt x="102" y="499"/>
                  </a:lnTo>
                  <a:lnTo>
                    <a:pt x="102" y="493"/>
                  </a:lnTo>
                  <a:lnTo>
                    <a:pt x="102" y="488"/>
                  </a:lnTo>
                  <a:lnTo>
                    <a:pt x="104" y="482"/>
                  </a:lnTo>
                  <a:lnTo>
                    <a:pt x="104" y="475"/>
                  </a:lnTo>
                  <a:lnTo>
                    <a:pt x="104" y="467"/>
                  </a:lnTo>
                  <a:lnTo>
                    <a:pt x="104" y="460"/>
                  </a:lnTo>
                  <a:lnTo>
                    <a:pt x="104" y="452"/>
                  </a:lnTo>
                  <a:lnTo>
                    <a:pt x="104" y="434"/>
                  </a:lnTo>
                  <a:lnTo>
                    <a:pt x="104" y="418"/>
                  </a:lnTo>
                  <a:lnTo>
                    <a:pt x="104" y="403"/>
                  </a:lnTo>
                  <a:lnTo>
                    <a:pt x="104" y="388"/>
                  </a:lnTo>
                  <a:lnTo>
                    <a:pt x="104" y="374"/>
                  </a:lnTo>
                  <a:lnTo>
                    <a:pt x="104" y="362"/>
                  </a:lnTo>
                  <a:lnTo>
                    <a:pt x="104" y="349"/>
                  </a:lnTo>
                  <a:lnTo>
                    <a:pt x="104" y="338"/>
                  </a:lnTo>
                  <a:lnTo>
                    <a:pt x="104" y="333"/>
                  </a:lnTo>
                  <a:lnTo>
                    <a:pt x="104" y="326"/>
                  </a:lnTo>
                  <a:lnTo>
                    <a:pt x="104" y="320"/>
                  </a:lnTo>
                  <a:lnTo>
                    <a:pt x="104" y="313"/>
                  </a:lnTo>
                  <a:lnTo>
                    <a:pt x="104" y="306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4" y="281"/>
                  </a:lnTo>
                  <a:lnTo>
                    <a:pt x="104" y="272"/>
                  </a:lnTo>
                  <a:lnTo>
                    <a:pt x="104" y="262"/>
                  </a:lnTo>
                  <a:lnTo>
                    <a:pt x="104" y="252"/>
                  </a:lnTo>
                  <a:lnTo>
                    <a:pt x="104" y="243"/>
                  </a:lnTo>
                  <a:lnTo>
                    <a:pt x="104" y="231"/>
                  </a:lnTo>
                  <a:lnTo>
                    <a:pt x="104" y="220"/>
                  </a:lnTo>
                  <a:lnTo>
                    <a:pt x="104" y="208"/>
                  </a:lnTo>
                  <a:lnTo>
                    <a:pt x="104" y="195"/>
                  </a:lnTo>
                  <a:lnTo>
                    <a:pt x="102" y="172"/>
                  </a:lnTo>
                  <a:lnTo>
                    <a:pt x="99" y="148"/>
                  </a:lnTo>
                  <a:lnTo>
                    <a:pt x="98" y="124"/>
                  </a:lnTo>
                  <a:lnTo>
                    <a:pt x="94" y="100"/>
                  </a:lnTo>
                  <a:lnTo>
                    <a:pt x="91" y="75"/>
                  </a:lnTo>
                  <a:lnTo>
                    <a:pt x="87" y="50"/>
                  </a:lnTo>
                  <a:lnTo>
                    <a:pt x="81" y="25"/>
                  </a:lnTo>
                  <a:lnTo>
                    <a:pt x="77" y="0"/>
                  </a:lnTo>
                  <a:lnTo>
                    <a:pt x="86" y="7"/>
                  </a:lnTo>
                  <a:lnTo>
                    <a:pt x="94" y="13"/>
                  </a:lnTo>
                  <a:lnTo>
                    <a:pt x="102" y="20"/>
                  </a:lnTo>
                  <a:lnTo>
                    <a:pt x="109" y="25"/>
                  </a:lnTo>
                  <a:lnTo>
                    <a:pt x="116" y="31"/>
                  </a:lnTo>
                  <a:lnTo>
                    <a:pt x="122" y="35"/>
                  </a:lnTo>
                  <a:lnTo>
                    <a:pt x="127" y="39"/>
                  </a:lnTo>
                  <a:lnTo>
                    <a:pt x="133" y="43"/>
                  </a:lnTo>
                  <a:lnTo>
                    <a:pt x="137" y="47"/>
                  </a:lnTo>
                  <a:lnTo>
                    <a:pt x="141" y="50"/>
                  </a:lnTo>
                  <a:lnTo>
                    <a:pt x="144" y="53"/>
                  </a:lnTo>
                  <a:lnTo>
                    <a:pt x="147" y="56"/>
                  </a:lnTo>
                  <a:lnTo>
                    <a:pt x="149" y="58"/>
                  </a:lnTo>
                  <a:lnTo>
                    <a:pt x="151" y="60"/>
                  </a:lnTo>
                  <a:lnTo>
                    <a:pt x="152" y="61"/>
                  </a:lnTo>
                  <a:lnTo>
                    <a:pt x="153" y="63"/>
                  </a:lnTo>
                  <a:lnTo>
                    <a:pt x="155" y="65"/>
                  </a:lnTo>
                  <a:lnTo>
                    <a:pt x="155" y="70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3" y="82"/>
                  </a:lnTo>
                  <a:lnTo>
                    <a:pt x="152" y="86"/>
                  </a:lnTo>
                  <a:lnTo>
                    <a:pt x="149" y="96"/>
                  </a:lnTo>
                  <a:lnTo>
                    <a:pt x="149" y="100"/>
                  </a:lnTo>
                  <a:lnTo>
                    <a:pt x="148" y="104"/>
                  </a:lnTo>
                  <a:lnTo>
                    <a:pt x="148" y="111"/>
                  </a:lnTo>
                  <a:lnTo>
                    <a:pt x="147" y="119"/>
                  </a:lnTo>
                  <a:lnTo>
                    <a:pt x="147" y="129"/>
                  </a:lnTo>
                  <a:lnTo>
                    <a:pt x="147" y="139"/>
                  </a:lnTo>
                  <a:lnTo>
                    <a:pt x="145" y="151"/>
                  </a:lnTo>
                  <a:lnTo>
                    <a:pt x="145" y="164"/>
                  </a:lnTo>
                  <a:lnTo>
                    <a:pt x="145" y="179"/>
                  </a:lnTo>
                  <a:lnTo>
                    <a:pt x="145" y="194"/>
                  </a:lnTo>
                  <a:lnTo>
                    <a:pt x="145" y="212"/>
                  </a:lnTo>
                  <a:lnTo>
                    <a:pt x="145" y="230"/>
                  </a:lnTo>
                  <a:lnTo>
                    <a:pt x="145" y="249"/>
                  </a:lnTo>
                  <a:lnTo>
                    <a:pt x="145" y="272"/>
                  </a:lnTo>
                  <a:lnTo>
                    <a:pt x="145" y="294"/>
                  </a:lnTo>
                  <a:lnTo>
                    <a:pt x="147" y="317"/>
                  </a:lnTo>
                  <a:lnTo>
                    <a:pt x="147" y="341"/>
                  </a:lnTo>
                  <a:lnTo>
                    <a:pt x="148" y="363"/>
                  </a:lnTo>
                  <a:lnTo>
                    <a:pt x="148" y="385"/>
                  </a:lnTo>
                  <a:lnTo>
                    <a:pt x="148" y="406"/>
                  </a:lnTo>
                  <a:lnTo>
                    <a:pt x="148" y="425"/>
                  </a:lnTo>
                  <a:lnTo>
                    <a:pt x="149" y="443"/>
                  </a:lnTo>
                  <a:lnTo>
                    <a:pt x="149" y="460"/>
                  </a:lnTo>
                  <a:lnTo>
                    <a:pt x="149" y="476"/>
                  </a:lnTo>
                  <a:lnTo>
                    <a:pt x="149" y="490"/>
                  </a:lnTo>
                  <a:lnTo>
                    <a:pt x="149" y="504"/>
                  </a:lnTo>
                  <a:lnTo>
                    <a:pt x="148" y="517"/>
                  </a:lnTo>
                  <a:lnTo>
                    <a:pt x="148" y="528"/>
                  </a:lnTo>
                  <a:lnTo>
                    <a:pt x="148" y="537"/>
                  </a:lnTo>
                  <a:lnTo>
                    <a:pt x="148" y="546"/>
                  </a:lnTo>
                  <a:lnTo>
                    <a:pt x="147" y="554"/>
                  </a:lnTo>
                  <a:lnTo>
                    <a:pt x="147" y="560"/>
                  </a:lnTo>
                  <a:lnTo>
                    <a:pt x="144" y="571"/>
                  </a:lnTo>
                  <a:lnTo>
                    <a:pt x="142" y="580"/>
                  </a:lnTo>
                  <a:lnTo>
                    <a:pt x="140" y="590"/>
                  </a:lnTo>
                  <a:lnTo>
                    <a:pt x="137" y="600"/>
                  </a:lnTo>
                  <a:lnTo>
                    <a:pt x="133" y="607"/>
                  </a:lnTo>
                  <a:lnTo>
                    <a:pt x="129" y="615"/>
                  </a:lnTo>
                  <a:lnTo>
                    <a:pt x="124" y="620"/>
                  </a:lnTo>
                  <a:lnTo>
                    <a:pt x="119" y="626"/>
                  </a:lnTo>
                  <a:lnTo>
                    <a:pt x="119" y="62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5"/>
            <p:cNvSpPr/>
            <p:nvPr/>
          </p:nvSpPr>
          <p:spPr bwMode="auto">
            <a:xfrm>
              <a:off x="4360863" y="111125"/>
              <a:ext cx="495300" cy="165100"/>
            </a:xfrm>
            <a:custGeom>
              <a:avLst/>
              <a:gdLst>
                <a:gd name="T0" fmla="*/ 145 w 624"/>
                <a:gd name="T1" fmla="*/ 187 h 209"/>
                <a:gd name="T2" fmla="*/ 118 w 624"/>
                <a:gd name="T3" fmla="*/ 196 h 209"/>
                <a:gd name="T4" fmla="*/ 96 w 624"/>
                <a:gd name="T5" fmla="*/ 202 h 209"/>
                <a:gd name="T6" fmla="*/ 78 w 624"/>
                <a:gd name="T7" fmla="*/ 207 h 209"/>
                <a:gd name="T8" fmla="*/ 64 w 624"/>
                <a:gd name="T9" fmla="*/ 208 h 209"/>
                <a:gd name="T10" fmla="*/ 53 w 624"/>
                <a:gd name="T11" fmla="*/ 208 h 209"/>
                <a:gd name="T12" fmla="*/ 36 w 624"/>
                <a:gd name="T13" fmla="*/ 205 h 209"/>
                <a:gd name="T14" fmla="*/ 21 w 624"/>
                <a:gd name="T15" fmla="*/ 197 h 209"/>
                <a:gd name="T16" fmla="*/ 7 w 624"/>
                <a:gd name="T17" fmla="*/ 186 h 209"/>
                <a:gd name="T18" fmla="*/ 0 w 624"/>
                <a:gd name="T19" fmla="*/ 180 h 209"/>
                <a:gd name="T20" fmla="*/ 2 w 624"/>
                <a:gd name="T21" fmla="*/ 175 h 209"/>
                <a:gd name="T22" fmla="*/ 7 w 624"/>
                <a:gd name="T23" fmla="*/ 172 h 209"/>
                <a:gd name="T24" fmla="*/ 25 w 624"/>
                <a:gd name="T25" fmla="*/ 168 h 209"/>
                <a:gd name="T26" fmla="*/ 51 w 624"/>
                <a:gd name="T27" fmla="*/ 162 h 209"/>
                <a:gd name="T28" fmla="*/ 82 w 624"/>
                <a:gd name="T29" fmla="*/ 157 h 209"/>
                <a:gd name="T30" fmla="*/ 114 w 624"/>
                <a:gd name="T31" fmla="*/ 147 h 209"/>
                <a:gd name="T32" fmla="*/ 143 w 624"/>
                <a:gd name="T33" fmla="*/ 136 h 209"/>
                <a:gd name="T34" fmla="*/ 168 w 624"/>
                <a:gd name="T35" fmla="*/ 129 h 209"/>
                <a:gd name="T36" fmla="*/ 204 w 624"/>
                <a:gd name="T37" fmla="*/ 118 h 209"/>
                <a:gd name="T38" fmla="*/ 248 w 624"/>
                <a:gd name="T39" fmla="*/ 103 h 209"/>
                <a:gd name="T40" fmla="*/ 305 w 624"/>
                <a:gd name="T41" fmla="*/ 85 h 209"/>
                <a:gd name="T42" fmla="*/ 370 w 624"/>
                <a:gd name="T43" fmla="*/ 63 h 209"/>
                <a:gd name="T44" fmla="*/ 433 w 624"/>
                <a:gd name="T45" fmla="*/ 41 h 209"/>
                <a:gd name="T46" fmla="*/ 485 w 624"/>
                <a:gd name="T47" fmla="*/ 24 h 209"/>
                <a:gd name="T48" fmla="*/ 523 w 624"/>
                <a:gd name="T49" fmla="*/ 11 h 209"/>
                <a:gd name="T50" fmla="*/ 551 w 624"/>
                <a:gd name="T51" fmla="*/ 3 h 209"/>
                <a:gd name="T52" fmla="*/ 568 w 624"/>
                <a:gd name="T53" fmla="*/ 0 h 209"/>
                <a:gd name="T54" fmla="*/ 579 w 624"/>
                <a:gd name="T55" fmla="*/ 0 h 209"/>
                <a:gd name="T56" fmla="*/ 593 w 624"/>
                <a:gd name="T57" fmla="*/ 5 h 209"/>
                <a:gd name="T58" fmla="*/ 605 w 624"/>
                <a:gd name="T59" fmla="*/ 13 h 209"/>
                <a:gd name="T60" fmla="*/ 616 w 624"/>
                <a:gd name="T61" fmla="*/ 24 h 209"/>
                <a:gd name="T62" fmla="*/ 623 w 624"/>
                <a:gd name="T63" fmla="*/ 29 h 209"/>
                <a:gd name="T64" fmla="*/ 624 w 624"/>
                <a:gd name="T65" fmla="*/ 35 h 209"/>
                <a:gd name="T66" fmla="*/ 620 w 624"/>
                <a:gd name="T67" fmla="*/ 39 h 209"/>
                <a:gd name="T68" fmla="*/ 613 w 624"/>
                <a:gd name="T69" fmla="*/ 45 h 209"/>
                <a:gd name="T70" fmla="*/ 604 w 624"/>
                <a:gd name="T71" fmla="*/ 47 h 209"/>
                <a:gd name="T72" fmla="*/ 591 w 624"/>
                <a:gd name="T73" fmla="*/ 52 h 209"/>
                <a:gd name="T74" fmla="*/ 575 w 624"/>
                <a:gd name="T75" fmla="*/ 57 h 209"/>
                <a:gd name="T76" fmla="*/ 552 w 624"/>
                <a:gd name="T77" fmla="*/ 64 h 209"/>
                <a:gd name="T78" fmla="*/ 525 w 624"/>
                <a:gd name="T79" fmla="*/ 70 h 209"/>
                <a:gd name="T80" fmla="*/ 461 w 624"/>
                <a:gd name="T81" fmla="*/ 85 h 209"/>
                <a:gd name="T82" fmla="*/ 399 w 624"/>
                <a:gd name="T83" fmla="*/ 103 h 209"/>
                <a:gd name="T84" fmla="*/ 339 w 624"/>
                <a:gd name="T85" fmla="*/ 121 h 209"/>
                <a:gd name="T86" fmla="*/ 277 w 624"/>
                <a:gd name="T87" fmla="*/ 142 h 209"/>
                <a:gd name="T88" fmla="*/ 212 w 624"/>
                <a:gd name="T89" fmla="*/ 16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4" h="209">
                  <a:moveTo>
                    <a:pt x="166" y="179"/>
                  </a:moveTo>
                  <a:lnTo>
                    <a:pt x="157" y="183"/>
                  </a:lnTo>
                  <a:lnTo>
                    <a:pt x="145" y="187"/>
                  </a:lnTo>
                  <a:lnTo>
                    <a:pt x="136" y="190"/>
                  </a:lnTo>
                  <a:lnTo>
                    <a:pt x="128" y="193"/>
                  </a:lnTo>
                  <a:lnTo>
                    <a:pt x="118" y="196"/>
                  </a:lnTo>
                  <a:lnTo>
                    <a:pt x="111" y="198"/>
                  </a:lnTo>
                  <a:lnTo>
                    <a:pt x="103" y="200"/>
                  </a:lnTo>
                  <a:lnTo>
                    <a:pt x="96" y="202"/>
                  </a:lnTo>
                  <a:lnTo>
                    <a:pt x="89" y="204"/>
                  </a:lnTo>
                  <a:lnTo>
                    <a:pt x="83" y="205"/>
                  </a:lnTo>
                  <a:lnTo>
                    <a:pt x="78" y="207"/>
                  </a:lnTo>
                  <a:lnTo>
                    <a:pt x="72" y="207"/>
                  </a:lnTo>
                  <a:lnTo>
                    <a:pt x="68" y="208"/>
                  </a:lnTo>
                  <a:lnTo>
                    <a:pt x="64" y="208"/>
                  </a:lnTo>
                  <a:lnTo>
                    <a:pt x="61" y="208"/>
                  </a:lnTo>
                  <a:lnTo>
                    <a:pt x="58" y="209"/>
                  </a:lnTo>
                  <a:lnTo>
                    <a:pt x="53" y="208"/>
                  </a:lnTo>
                  <a:lnTo>
                    <a:pt x="47" y="208"/>
                  </a:lnTo>
                  <a:lnTo>
                    <a:pt x="42" y="207"/>
                  </a:lnTo>
                  <a:lnTo>
                    <a:pt x="36" y="205"/>
                  </a:lnTo>
                  <a:lnTo>
                    <a:pt x="31" y="202"/>
                  </a:lnTo>
                  <a:lnTo>
                    <a:pt x="26" y="200"/>
                  </a:lnTo>
                  <a:lnTo>
                    <a:pt x="21" y="197"/>
                  </a:lnTo>
                  <a:lnTo>
                    <a:pt x="17" y="191"/>
                  </a:lnTo>
                  <a:lnTo>
                    <a:pt x="11" y="189"/>
                  </a:lnTo>
                  <a:lnTo>
                    <a:pt x="7" y="186"/>
                  </a:lnTo>
                  <a:lnTo>
                    <a:pt x="4" y="184"/>
                  </a:lnTo>
                  <a:lnTo>
                    <a:pt x="2" y="182"/>
                  </a:lnTo>
                  <a:lnTo>
                    <a:pt x="0" y="180"/>
                  </a:lnTo>
                  <a:lnTo>
                    <a:pt x="0" y="179"/>
                  </a:lnTo>
                  <a:lnTo>
                    <a:pt x="0" y="178"/>
                  </a:lnTo>
                  <a:lnTo>
                    <a:pt x="2" y="175"/>
                  </a:lnTo>
                  <a:lnTo>
                    <a:pt x="2" y="175"/>
                  </a:lnTo>
                  <a:lnTo>
                    <a:pt x="3" y="173"/>
                  </a:lnTo>
                  <a:lnTo>
                    <a:pt x="7" y="172"/>
                  </a:lnTo>
                  <a:lnTo>
                    <a:pt x="11" y="171"/>
                  </a:lnTo>
                  <a:lnTo>
                    <a:pt x="18" y="169"/>
                  </a:lnTo>
                  <a:lnTo>
                    <a:pt x="25" y="168"/>
                  </a:lnTo>
                  <a:lnTo>
                    <a:pt x="32" y="166"/>
                  </a:lnTo>
                  <a:lnTo>
                    <a:pt x="42" y="164"/>
                  </a:lnTo>
                  <a:lnTo>
                    <a:pt x="51" y="162"/>
                  </a:lnTo>
                  <a:lnTo>
                    <a:pt x="61" y="161"/>
                  </a:lnTo>
                  <a:lnTo>
                    <a:pt x="71" y="158"/>
                  </a:lnTo>
                  <a:lnTo>
                    <a:pt x="82" y="157"/>
                  </a:lnTo>
                  <a:lnTo>
                    <a:pt x="92" y="154"/>
                  </a:lnTo>
                  <a:lnTo>
                    <a:pt x="103" y="150"/>
                  </a:lnTo>
                  <a:lnTo>
                    <a:pt x="114" y="147"/>
                  </a:lnTo>
                  <a:lnTo>
                    <a:pt x="125" y="143"/>
                  </a:lnTo>
                  <a:lnTo>
                    <a:pt x="136" y="137"/>
                  </a:lnTo>
                  <a:lnTo>
                    <a:pt x="143" y="136"/>
                  </a:lnTo>
                  <a:lnTo>
                    <a:pt x="150" y="133"/>
                  </a:lnTo>
                  <a:lnTo>
                    <a:pt x="158" y="132"/>
                  </a:lnTo>
                  <a:lnTo>
                    <a:pt x="168" y="129"/>
                  </a:lnTo>
                  <a:lnTo>
                    <a:pt x="179" y="125"/>
                  </a:lnTo>
                  <a:lnTo>
                    <a:pt x="190" y="121"/>
                  </a:lnTo>
                  <a:lnTo>
                    <a:pt x="204" y="118"/>
                  </a:lnTo>
                  <a:lnTo>
                    <a:pt x="217" y="113"/>
                  </a:lnTo>
                  <a:lnTo>
                    <a:pt x="233" y="108"/>
                  </a:lnTo>
                  <a:lnTo>
                    <a:pt x="248" y="103"/>
                  </a:lnTo>
                  <a:lnTo>
                    <a:pt x="266" y="97"/>
                  </a:lnTo>
                  <a:lnTo>
                    <a:pt x="284" y="92"/>
                  </a:lnTo>
                  <a:lnTo>
                    <a:pt x="305" y="85"/>
                  </a:lnTo>
                  <a:lnTo>
                    <a:pt x="325" y="78"/>
                  </a:lnTo>
                  <a:lnTo>
                    <a:pt x="348" y="71"/>
                  </a:lnTo>
                  <a:lnTo>
                    <a:pt x="370" y="63"/>
                  </a:lnTo>
                  <a:lnTo>
                    <a:pt x="393" y="54"/>
                  </a:lnTo>
                  <a:lnTo>
                    <a:pt x="414" y="47"/>
                  </a:lnTo>
                  <a:lnTo>
                    <a:pt x="433" y="41"/>
                  </a:lnTo>
                  <a:lnTo>
                    <a:pt x="451" y="35"/>
                  </a:lnTo>
                  <a:lnTo>
                    <a:pt x="469" y="29"/>
                  </a:lnTo>
                  <a:lnTo>
                    <a:pt x="485" y="24"/>
                  </a:lnTo>
                  <a:lnTo>
                    <a:pt x="498" y="20"/>
                  </a:lnTo>
                  <a:lnTo>
                    <a:pt x="512" y="16"/>
                  </a:lnTo>
                  <a:lnTo>
                    <a:pt x="523" y="11"/>
                  </a:lnTo>
                  <a:lnTo>
                    <a:pt x="534" y="9"/>
                  </a:lnTo>
                  <a:lnTo>
                    <a:pt x="544" y="6"/>
                  </a:lnTo>
                  <a:lnTo>
                    <a:pt x="551" y="3"/>
                  </a:lnTo>
                  <a:lnTo>
                    <a:pt x="558" y="2"/>
                  </a:lnTo>
                  <a:lnTo>
                    <a:pt x="563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79" y="0"/>
                  </a:lnTo>
                  <a:lnTo>
                    <a:pt x="583" y="2"/>
                  </a:lnTo>
                  <a:lnTo>
                    <a:pt x="587" y="3"/>
                  </a:lnTo>
                  <a:lnTo>
                    <a:pt x="593" y="5"/>
                  </a:lnTo>
                  <a:lnTo>
                    <a:pt x="597" y="7"/>
                  </a:lnTo>
                  <a:lnTo>
                    <a:pt x="601" y="10"/>
                  </a:lnTo>
                  <a:lnTo>
                    <a:pt x="605" y="13"/>
                  </a:lnTo>
                  <a:lnTo>
                    <a:pt x="609" y="17"/>
                  </a:lnTo>
                  <a:lnTo>
                    <a:pt x="613" y="20"/>
                  </a:lnTo>
                  <a:lnTo>
                    <a:pt x="616" y="24"/>
                  </a:lnTo>
                  <a:lnTo>
                    <a:pt x="619" y="27"/>
                  </a:lnTo>
                  <a:lnTo>
                    <a:pt x="622" y="28"/>
                  </a:lnTo>
                  <a:lnTo>
                    <a:pt x="623" y="29"/>
                  </a:lnTo>
                  <a:lnTo>
                    <a:pt x="624" y="32"/>
                  </a:lnTo>
                  <a:lnTo>
                    <a:pt x="624" y="34"/>
                  </a:lnTo>
                  <a:lnTo>
                    <a:pt x="624" y="35"/>
                  </a:lnTo>
                  <a:lnTo>
                    <a:pt x="623" y="36"/>
                  </a:lnTo>
                  <a:lnTo>
                    <a:pt x="622" y="38"/>
                  </a:lnTo>
                  <a:lnTo>
                    <a:pt x="620" y="39"/>
                  </a:lnTo>
                  <a:lnTo>
                    <a:pt x="619" y="41"/>
                  </a:lnTo>
                  <a:lnTo>
                    <a:pt x="616" y="43"/>
                  </a:lnTo>
                  <a:lnTo>
                    <a:pt x="613" y="45"/>
                  </a:lnTo>
                  <a:lnTo>
                    <a:pt x="609" y="46"/>
                  </a:lnTo>
                  <a:lnTo>
                    <a:pt x="606" y="46"/>
                  </a:lnTo>
                  <a:lnTo>
                    <a:pt x="604" y="47"/>
                  </a:lnTo>
                  <a:lnTo>
                    <a:pt x="599" y="49"/>
                  </a:lnTo>
                  <a:lnTo>
                    <a:pt x="595" y="50"/>
                  </a:lnTo>
                  <a:lnTo>
                    <a:pt x="591" y="52"/>
                  </a:lnTo>
                  <a:lnTo>
                    <a:pt x="586" y="53"/>
                  </a:lnTo>
                  <a:lnTo>
                    <a:pt x="580" y="56"/>
                  </a:lnTo>
                  <a:lnTo>
                    <a:pt x="575" y="57"/>
                  </a:lnTo>
                  <a:lnTo>
                    <a:pt x="568" y="60"/>
                  </a:lnTo>
                  <a:lnTo>
                    <a:pt x="559" y="61"/>
                  </a:lnTo>
                  <a:lnTo>
                    <a:pt x="552" y="64"/>
                  </a:lnTo>
                  <a:lnTo>
                    <a:pt x="544" y="65"/>
                  </a:lnTo>
                  <a:lnTo>
                    <a:pt x="534" y="68"/>
                  </a:lnTo>
                  <a:lnTo>
                    <a:pt x="525" y="70"/>
                  </a:lnTo>
                  <a:lnTo>
                    <a:pt x="515" y="72"/>
                  </a:lnTo>
                  <a:lnTo>
                    <a:pt x="505" y="75"/>
                  </a:lnTo>
                  <a:lnTo>
                    <a:pt x="461" y="85"/>
                  </a:lnTo>
                  <a:lnTo>
                    <a:pt x="440" y="90"/>
                  </a:lnTo>
                  <a:lnTo>
                    <a:pt x="420" y="96"/>
                  </a:lnTo>
                  <a:lnTo>
                    <a:pt x="399" y="103"/>
                  </a:lnTo>
                  <a:lnTo>
                    <a:pt x="378" y="108"/>
                  </a:lnTo>
                  <a:lnTo>
                    <a:pt x="359" y="115"/>
                  </a:lnTo>
                  <a:lnTo>
                    <a:pt x="339" y="121"/>
                  </a:lnTo>
                  <a:lnTo>
                    <a:pt x="318" y="128"/>
                  </a:lnTo>
                  <a:lnTo>
                    <a:pt x="299" y="135"/>
                  </a:lnTo>
                  <a:lnTo>
                    <a:pt x="277" y="142"/>
                  </a:lnTo>
                  <a:lnTo>
                    <a:pt x="256" y="149"/>
                  </a:lnTo>
                  <a:lnTo>
                    <a:pt x="234" y="157"/>
                  </a:lnTo>
                  <a:lnTo>
                    <a:pt x="212" y="164"/>
                  </a:lnTo>
                  <a:lnTo>
                    <a:pt x="166" y="179"/>
                  </a:lnTo>
                  <a:lnTo>
                    <a:pt x="166" y="17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6"/>
            <p:cNvSpPr/>
            <p:nvPr/>
          </p:nvSpPr>
          <p:spPr bwMode="auto">
            <a:xfrm>
              <a:off x="4600575" y="-155575"/>
              <a:ext cx="393700" cy="796925"/>
            </a:xfrm>
            <a:custGeom>
              <a:avLst/>
              <a:gdLst>
                <a:gd name="T0" fmla="*/ 395 w 496"/>
                <a:gd name="T1" fmla="*/ 956 h 1005"/>
                <a:gd name="T2" fmla="*/ 348 w 496"/>
                <a:gd name="T3" fmla="*/ 919 h 1005"/>
                <a:gd name="T4" fmla="*/ 319 w 496"/>
                <a:gd name="T5" fmla="*/ 890 h 1005"/>
                <a:gd name="T6" fmla="*/ 294 w 496"/>
                <a:gd name="T7" fmla="*/ 860 h 1005"/>
                <a:gd name="T8" fmla="*/ 267 w 496"/>
                <a:gd name="T9" fmla="*/ 824 h 1005"/>
                <a:gd name="T10" fmla="*/ 240 w 496"/>
                <a:gd name="T11" fmla="*/ 782 h 1005"/>
                <a:gd name="T12" fmla="*/ 190 w 496"/>
                <a:gd name="T13" fmla="*/ 702 h 1005"/>
                <a:gd name="T14" fmla="*/ 143 w 496"/>
                <a:gd name="T15" fmla="*/ 605 h 1005"/>
                <a:gd name="T16" fmla="*/ 104 w 496"/>
                <a:gd name="T17" fmla="*/ 502 h 1005"/>
                <a:gd name="T18" fmla="*/ 76 w 496"/>
                <a:gd name="T19" fmla="*/ 406 h 1005"/>
                <a:gd name="T20" fmla="*/ 56 w 496"/>
                <a:gd name="T21" fmla="*/ 306 h 1005"/>
                <a:gd name="T22" fmla="*/ 39 w 496"/>
                <a:gd name="T23" fmla="*/ 194 h 1005"/>
                <a:gd name="T24" fmla="*/ 31 w 496"/>
                <a:gd name="T25" fmla="*/ 123 h 1005"/>
                <a:gd name="T26" fmla="*/ 24 w 496"/>
                <a:gd name="T27" fmla="*/ 80 h 1005"/>
                <a:gd name="T28" fmla="*/ 17 w 496"/>
                <a:gd name="T29" fmla="*/ 50 h 1005"/>
                <a:gd name="T30" fmla="*/ 11 w 496"/>
                <a:gd name="T31" fmla="*/ 33 h 1005"/>
                <a:gd name="T32" fmla="*/ 3 w 496"/>
                <a:gd name="T33" fmla="*/ 25 h 1005"/>
                <a:gd name="T34" fmla="*/ 0 w 496"/>
                <a:gd name="T35" fmla="*/ 10 h 1005"/>
                <a:gd name="T36" fmla="*/ 3 w 496"/>
                <a:gd name="T37" fmla="*/ 1 h 1005"/>
                <a:gd name="T38" fmla="*/ 11 w 496"/>
                <a:gd name="T39" fmla="*/ 0 h 1005"/>
                <a:gd name="T40" fmla="*/ 24 w 496"/>
                <a:gd name="T41" fmla="*/ 1 h 1005"/>
                <a:gd name="T42" fmla="*/ 43 w 496"/>
                <a:gd name="T43" fmla="*/ 8 h 1005"/>
                <a:gd name="T44" fmla="*/ 74 w 496"/>
                <a:gd name="T45" fmla="*/ 22 h 1005"/>
                <a:gd name="T46" fmla="*/ 92 w 496"/>
                <a:gd name="T47" fmla="*/ 33 h 1005"/>
                <a:gd name="T48" fmla="*/ 94 w 496"/>
                <a:gd name="T49" fmla="*/ 44 h 1005"/>
                <a:gd name="T50" fmla="*/ 89 w 496"/>
                <a:gd name="T51" fmla="*/ 61 h 1005"/>
                <a:gd name="T52" fmla="*/ 87 w 496"/>
                <a:gd name="T53" fmla="*/ 91 h 1005"/>
                <a:gd name="T54" fmla="*/ 86 w 496"/>
                <a:gd name="T55" fmla="*/ 120 h 1005"/>
                <a:gd name="T56" fmla="*/ 89 w 496"/>
                <a:gd name="T57" fmla="*/ 172 h 1005"/>
                <a:gd name="T58" fmla="*/ 96 w 496"/>
                <a:gd name="T59" fmla="*/ 238 h 1005"/>
                <a:gd name="T60" fmla="*/ 110 w 496"/>
                <a:gd name="T61" fmla="*/ 318 h 1005"/>
                <a:gd name="T62" fmla="*/ 133 w 496"/>
                <a:gd name="T63" fmla="*/ 414 h 1005"/>
                <a:gd name="T64" fmla="*/ 165 w 496"/>
                <a:gd name="T65" fmla="*/ 525 h 1005"/>
                <a:gd name="T66" fmla="*/ 213 w 496"/>
                <a:gd name="T67" fmla="*/ 635 h 1005"/>
                <a:gd name="T68" fmla="*/ 258 w 496"/>
                <a:gd name="T69" fmla="*/ 713 h 1005"/>
                <a:gd name="T70" fmla="*/ 287 w 496"/>
                <a:gd name="T71" fmla="*/ 757 h 1005"/>
                <a:gd name="T72" fmla="*/ 317 w 496"/>
                <a:gd name="T73" fmla="*/ 797 h 1005"/>
                <a:gd name="T74" fmla="*/ 348 w 496"/>
                <a:gd name="T75" fmla="*/ 829 h 1005"/>
                <a:gd name="T76" fmla="*/ 374 w 496"/>
                <a:gd name="T77" fmla="*/ 854 h 1005"/>
                <a:gd name="T78" fmla="*/ 393 w 496"/>
                <a:gd name="T79" fmla="*/ 872 h 1005"/>
                <a:gd name="T80" fmla="*/ 409 w 496"/>
                <a:gd name="T81" fmla="*/ 883 h 1005"/>
                <a:gd name="T82" fmla="*/ 417 w 496"/>
                <a:gd name="T83" fmla="*/ 887 h 1005"/>
                <a:gd name="T84" fmla="*/ 422 w 496"/>
                <a:gd name="T85" fmla="*/ 883 h 1005"/>
                <a:gd name="T86" fmla="*/ 429 w 496"/>
                <a:gd name="T87" fmla="*/ 869 h 1005"/>
                <a:gd name="T88" fmla="*/ 436 w 496"/>
                <a:gd name="T89" fmla="*/ 847 h 1005"/>
                <a:gd name="T90" fmla="*/ 445 w 496"/>
                <a:gd name="T91" fmla="*/ 817 h 1005"/>
                <a:gd name="T92" fmla="*/ 450 w 496"/>
                <a:gd name="T93" fmla="*/ 786 h 1005"/>
                <a:gd name="T94" fmla="*/ 456 w 496"/>
                <a:gd name="T95" fmla="*/ 765 h 1005"/>
                <a:gd name="T96" fmla="*/ 460 w 496"/>
                <a:gd name="T97" fmla="*/ 753 h 1005"/>
                <a:gd name="T98" fmla="*/ 464 w 496"/>
                <a:gd name="T99" fmla="*/ 749 h 1005"/>
                <a:gd name="T100" fmla="*/ 467 w 496"/>
                <a:gd name="T101" fmla="*/ 753 h 1005"/>
                <a:gd name="T102" fmla="*/ 469 w 496"/>
                <a:gd name="T103" fmla="*/ 765 h 1005"/>
                <a:gd name="T104" fmla="*/ 472 w 496"/>
                <a:gd name="T105" fmla="*/ 786 h 1005"/>
                <a:gd name="T106" fmla="*/ 475 w 496"/>
                <a:gd name="T107" fmla="*/ 817 h 1005"/>
                <a:gd name="T108" fmla="*/ 481 w 496"/>
                <a:gd name="T109" fmla="*/ 882 h 1005"/>
                <a:gd name="T110" fmla="*/ 490 w 496"/>
                <a:gd name="T111" fmla="*/ 941 h 1005"/>
                <a:gd name="T112" fmla="*/ 494 w 496"/>
                <a:gd name="T113" fmla="*/ 966 h 1005"/>
                <a:gd name="T114" fmla="*/ 496 w 496"/>
                <a:gd name="T115" fmla="*/ 986 h 1005"/>
                <a:gd name="T116" fmla="*/ 494 w 496"/>
                <a:gd name="T117" fmla="*/ 998 h 1005"/>
                <a:gd name="T118" fmla="*/ 490 w 496"/>
                <a:gd name="T119" fmla="*/ 1005 h 1005"/>
                <a:gd name="T120" fmla="*/ 467 w 496"/>
                <a:gd name="T121" fmla="*/ 998 h 1005"/>
                <a:gd name="T122" fmla="*/ 429 w 496"/>
                <a:gd name="T123" fmla="*/ 97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" h="1005">
                  <a:moveTo>
                    <a:pt x="429" y="979"/>
                  </a:moveTo>
                  <a:lnTo>
                    <a:pt x="417" y="973"/>
                  </a:lnTo>
                  <a:lnTo>
                    <a:pt x="406" y="965"/>
                  </a:lnTo>
                  <a:lnTo>
                    <a:pt x="395" y="956"/>
                  </a:lnTo>
                  <a:lnTo>
                    <a:pt x="382" y="948"/>
                  </a:lnTo>
                  <a:lnTo>
                    <a:pt x="371" y="940"/>
                  </a:lnTo>
                  <a:lnTo>
                    <a:pt x="359" y="929"/>
                  </a:lnTo>
                  <a:lnTo>
                    <a:pt x="348" y="919"/>
                  </a:lnTo>
                  <a:lnTo>
                    <a:pt x="337" y="908"/>
                  </a:lnTo>
                  <a:lnTo>
                    <a:pt x="331" y="902"/>
                  </a:lnTo>
                  <a:lnTo>
                    <a:pt x="324" y="897"/>
                  </a:lnTo>
                  <a:lnTo>
                    <a:pt x="319" y="890"/>
                  </a:lnTo>
                  <a:lnTo>
                    <a:pt x="313" y="883"/>
                  </a:lnTo>
                  <a:lnTo>
                    <a:pt x="306" y="876"/>
                  </a:lnTo>
                  <a:lnTo>
                    <a:pt x="301" y="868"/>
                  </a:lnTo>
                  <a:lnTo>
                    <a:pt x="294" y="860"/>
                  </a:lnTo>
                  <a:lnTo>
                    <a:pt x="287" y="851"/>
                  </a:lnTo>
                  <a:lnTo>
                    <a:pt x="281" y="843"/>
                  </a:lnTo>
                  <a:lnTo>
                    <a:pt x="274" y="833"/>
                  </a:lnTo>
                  <a:lnTo>
                    <a:pt x="267" y="824"/>
                  </a:lnTo>
                  <a:lnTo>
                    <a:pt x="260" y="814"/>
                  </a:lnTo>
                  <a:lnTo>
                    <a:pt x="254" y="804"/>
                  </a:lnTo>
                  <a:lnTo>
                    <a:pt x="247" y="793"/>
                  </a:lnTo>
                  <a:lnTo>
                    <a:pt x="240" y="782"/>
                  </a:lnTo>
                  <a:lnTo>
                    <a:pt x="233" y="771"/>
                  </a:lnTo>
                  <a:lnTo>
                    <a:pt x="218" y="747"/>
                  </a:lnTo>
                  <a:lnTo>
                    <a:pt x="204" y="725"/>
                  </a:lnTo>
                  <a:lnTo>
                    <a:pt x="190" y="702"/>
                  </a:lnTo>
                  <a:lnTo>
                    <a:pt x="177" y="678"/>
                  </a:lnTo>
                  <a:lnTo>
                    <a:pt x="165" y="655"/>
                  </a:lnTo>
                  <a:lnTo>
                    <a:pt x="154" y="630"/>
                  </a:lnTo>
                  <a:lnTo>
                    <a:pt x="143" y="605"/>
                  </a:lnTo>
                  <a:lnTo>
                    <a:pt x="133" y="579"/>
                  </a:lnTo>
                  <a:lnTo>
                    <a:pt x="123" y="554"/>
                  </a:lnTo>
                  <a:lnTo>
                    <a:pt x="114" y="527"/>
                  </a:lnTo>
                  <a:lnTo>
                    <a:pt x="104" y="502"/>
                  </a:lnTo>
                  <a:lnTo>
                    <a:pt x="96" y="479"/>
                  </a:lnTo>
                  <a:lnTo>
                    <a:pt x="89" y="454"/>
                  </a:lnTo>
                  <a:lnTo>
                    <a:pt x="82" y="429"/>
                  </a:lnTo>
                  <a:lnTo>
                    <a:pt x="76" y="406"/>
                  </a:lnTo>
                  <a:lnTo>
                    <a:pt x="71" y="382"/>
                  </a:lnTo>
                  <a:lnTo>
                    <a:pt x="65" y="357"/>
                  </a:lnTo>
                  <a:lnTo>
                    <a:pt x="60" y="332"/>
                  </a:lnTo>
                  <a:lnTo>
                    <a:pt x="56" y="306"/>
                  </a:lnTo>
                  <a:lnTo>
                    <a:pt x="51" y="280"/>
                  </a:lnTo>
                  <a:lnTo>
                    <a:pt x="47" y="252"/>
                  </a:lnTo>
                  <a:lnTo>
                    <a:pt x="43" y="223"/>
                  </a:lnTo>
                  <a:lnTo>
                    <a:pt x="39" y="194"/>
                  </a:lnTo>
                  <a:lnTo>
                    <a:pt x="36" y="165"/>
                  </a:lnTo>
                  <a:lnTo>
                    <a:pt x="35" y="150"/>
                  </a:lnTo>
                  <a:lnTo>
                    <a:pt x="32" y="137"/>
                  </a:lnTo>
                  <a:lnTo>
                    <a:pt x="31" y="123"/>
                  </a:lnTo>
                  <a:lnTo>
                    <a:pt x="28" y="111"/>
                  </a:lnTo>
                  <a:lnTo>
                    <a:pt x="27" y="100"/>
                  </a:lnTo>
                  <a:lnTo>
                    <a:pt x="25" y="90"/>
                  </a:lnTo>
                  <a:lnTo>
                    <a:pt x="24" y="80"/>
                  </a:lnTo>
                  <a:lnTo>
                    <a:pt x="21" y="71"/>
                  </a:lnTo>
                  <a:lnTo>
                    <a:pt x="20" y="64"/>
                  </a:lnTo>
                  <a:lnTo>
                    <a:pt x="18" y="55"/>
                  </a:lnTo>
                  <a:lnTo>
                    <a:pt x="17" y="50"/>
                  </a:lnTo>
                  <a:lnTo>
                    <a:pt x="15" y="44"/>
                  </a:lnTo>
                  <a:lnTo>
                    <a:pt x="14" y="40"/>
                  </a:lnTo>
                  <a:lnTo>
                    <a:pt x="13" y="36"/>
                  </a:lnTo>
                  <a:lnTo>
                    <a:pt x="11" y="33"/>
                  </a:lnTo>
                  <a:lnTo>
                    <a:pt x="10" y="31"/>
                  </a:lnTo>
                  <a:lnTo>
                    <a:pt x="7" y="29"/>
                  </a:lnTo>
                  <a:lnTo>
                    <a:pt x="4" y="26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8" y="3"/>
                  </a:lnTo>
                  <a:lnTo>
                    <a:pt x="32" y="4"/>
                  </a:lnTo>
                  <a:lnTo>
                    <a:pt x="38" y="6"/>
                  </a:lnTo>
                  <a:lnTo>
                    <a:pt x="43" y="8"/>
                  </a:lnTo>
                  <a:lnTo>
                    <a:pt x="49" y="10"/>
                  </a:lnTo>
                  <a:lnTo>
                    <a:pt x="57" y="15"/>
                  </a:lnTo>
                  <a:lnTo>
                    <a:pt x="67" y="19"/>
                  </a:lnTo>
                  <a:lnTo>
                    <a:pt x="74" y="22"/>
                  </a:lnTo>
                  <a:lnTo>
                    <a:pt x="79" y="26"/>
                  </a:lnTo>
                  <a:lnTo>
                    <a:pt x="85" y="29"/>
                  </a:lnTo>
                  <a:lnTo>
                    <a:pt x="89" y="31"/>
                  </a:lnTo>
                  <a:lnTo>
                    <a:pt x="92" y="33"/>
                  </a:lnTo>
                  <a:lnTo>
                    <a:pt x="94" y="35"/>
                  </a:lnTo>
                  <a:lnTo>
                    <a:pt x="94" y="37"/>
                  </a:lnTo>
                  <a:lnTo>
                    <a:pt x="94" y="39"/>
                  </a:lnTo>
                  <a:lnTo>
                    <a:pt x="94" y="44"/>
                  </a:lnTo>
                  <a:lnTo>
                    <a:pt x="93" y="50"/>
                  </a:lnTo>
                  <a:lnTo>
                    <a:pt x="92" y="53"/>
                  </a:lnTo>
                  <a:lnTo>
                    <a:pt x="90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3"/>
                  </a:lnTo>
                  <a:lnTo>
                    <a:pt x="87" y="82"/>
                  </a:lnTo>
                  <a:lnTo>
                    <a:pt x="87" y="91"/>
                  </a:lnTo>
                  <a:lnTo>
                    <a:pt x="86" y="102"/>
                  </a:lnTo>
                  <a:lnTo>
                    <a:pt x="86" y="108"/>
                  </a:lnTo>
                  <a:lnTo>
                    <a:pt x="86" y="114"/>
                  </a:lnTo>
                  <a:lnTo>
                    <a:pt x="86" y="120"/>
                  </a:lnTo>
                  <a:lnTo>
                    <a:pt x="86" y="127"/>
                  </a:lnTo>
                  <a:lnTo>
                    <a:pt x="87" y="141"/>
                  </a:lnTo>
                  <a:lnTo>
                    <a:pt x="87" y="156"/>
                  </a:lnTo>
                  <a:lnTo>
                    <a:pt x="89" y="172"/>
                  </a:lnTo>
                  <a:lnTo>
                    <a:pt x="89" y="187"/>
                  </a:lnTo>
                  <a:lnTo>
                    <a:pt x="92" y="204"/>
                  </a:lnTo>
                  <a:lnTo>
                    <a:pt x="93" y="220"/>
                  </a:lnTo>
                  <a:lnTo>
                    <a:pt x="96" y="238"/>
                  </a:lnTo>
                  <a:lnTo>
                    <a:pt x="99" y="256"/>
                  </a:lnTo>
                  <a:lnTo>
                    <a:pt x="101" y="276"/>
                  </a:lnTo>
                  <a:lnTo>
                    <a:pt x="105" y="296"/>
                  </a:lnTo>
                  <a:lnTo>
                    <a:pt x="110" y="318"/>
                  </a:lnTo>
                  <a:lnTo>
                    <a:pt x="115" y="341"/>
                  </a:lnTo>
                  <a:lnTo>
                    <a:pt x="121" y="364"/>
                  </a:lnTo>
                  <a:lnTo>
                    <a:pt x="126" y="389"/>
                  </a:lnTo>
                  <a:lnTo>
                    <a:pt x="133" y="414"/>
                  </a:lnTo>
                  <a:lnTo>
                    <a:pt x="140" y="440"/>
                  </a:lnTo>
                  <a:lnTo>
                    <a:pt x="148" y="468"/>
                  </a:lnTo>
                  <a:lnTo>
                    <a:pt x="157" y="497"/>
                  </a:lnTo>
                  <a:lnTo>
                    <a:pt x="165" y="525"/>
                  </a:lnTo>
                  <a:lnTo>
                    <a:pt x="176" y="552"/>
                  </a:lnTo>
                  <a:lnTo>
                    <a:pt x="187" y="580"/>
                  </a:lnTo>
                  <a:lnTo>
                    <a:pt x="200" y="608"/>
                  </a:lnTo>
                  <a:lnTo>
                    <a:pt x="213" y="635"/>
                  </a:lnTo>
                  <a:lnTo>
                    <a:pt x="229" y="662"/>
                  </a:lnTo>
                  <a:lnTo>
                    <a:pt x="242" y="688"/>
                  </a:lnTo>
                  <a:lnTo>
                    <a:pt x="251" y="700"/>
                  </a:lnTo>
                  <a:lnTo>
                    <a:pt x="258" y="713"/>
                  </a:lnTo>
                  <a:lnTo>
                    <a:pt x="265" y="724"/>
                  </a:lnTo>
                  <a:lnTo>
                    <a:pt x="272" y="736"/>
                  </a:lnTo>
                  <a:lnTo>
                    <a:pt x="280" y="747"/>
                  </a:lnTo>
                  <a:lnTo>
                    <a:pt x="287" y="757"/>
                  </a:lnTo>
                  <a:lnTo>
                    <a:pt x="294" y="768"/>
                  </a:lnTo>
                  <a:lnTo>
                    <a:pt x="302" y="778"/>
                  </a:lnTo>
                  <a:lnTo>
                    <a:pt x="309" y="788"/>
                  </a:lnTo>
                  <a:lnTo>
                    <a:pt x="317" y="797"/>
                  </a:lnTo>
                  <a:lnTo>
                    <a:pt x="324" y="806"/>
                  </a:lnTo>
                  <a:lnTo>
                    <a:pt x="332" y="814"/>
                  </a:lnTo>
                  <a:lnTo>
                    <a:pt x="339" y="821"/>
                  </a:lnTo>
                  <a:lnTo>
                    <a:pt x="348" y="829"/>
                  </a:lnTo>
                  <a:lnTo>
                    <a:pt x="355" y="836"/>
                  </a:lnTo>
                  <a:lnTo>
                    <a:pt x="361" y="842"/>
                  </a:lnTo>
                  <a:lnTo>
                    <a:pt x="368" y="849"/>
                  </a:lnTo>
                  <a:lnTo>
                    <a:pt x="374" y="854"/>
                  </a:lnTo>
                  <a:lnTo>
                    <a:pt x="379" y="860"/>
                  </a:lnTo>
                  <a:lnTo>
                    <a:pt x="385" y="864"/>
                  </a:lnTo>
                  <a:lnTo>
                    <a:pt x="389" y="868"/>
                  </a:lnTo>
                  <a:lnTo>
                    <a:pt x="393" y="872"/>
                  </a:lnTo>
                  <a:lnTo>
                    <a:pt x="397" y="876"/>
                  </a:lnTo>
                  <a:lnTo>
                    <a:pt x="402" y="879"/>
                  </a:lnTo>
                  <a:lnTo>
                    <a:pt x="406" y="882"/>
                  </a:lnTo>
                  <a:lnTo>
                    <a:pt x="409" y="883"/>
                  </a:lnTo>
                  <a:lnTo>
                    <a:pt x="411" y="885"/>
                  </a:lnTo>
                  <a:lnTo>
                    <a:pt x="414" y="886"/>
                  </a:lnTo>
                  <a:lnTo>
                    <a:pt x="415" y="887"/>
                  </a:lnTo>
                  <a:lnTo>
                    <a:pt x="417" y="887"/>
                  </a:lnTo>
                  <a:lnTo>
                    <a:pt x="418" y="887"/>
                  </a:lnTo>
                  <a:lnTo>
                    <a:pt x="420" y="886"/>
                  </a:lnTo>
                  <a:lnTo>
                    <a:pt x="421" y="885"/>
                  </a:lnTo>
                  <a:lnTo>
                    <a:pt x="422" y="883"/>
                  </a:lnTo>
                  <a:lnTo>
                    <a:pt x="425" y="880"/>
                  </a:lnTo>
                  <a:lnTo>
                    <a:pt x="427" y="878"/>
                  </a:lnTo>
                  <a:lnTo>
                    <a:pt x="428" y="873"/>
                  </a:lnTo>
                  <a:lnTo>
                    <a:pt x="429" y="869"/>
                  </a:lnTo>
                  <a:lnTo>
                    <a:pt x="431" y="864"/>
                  </a:lnTo>
                  <a:lnTo>
                    <a:pt x="432" y="860"/>
                  </a:lnTo>
                  <a:lnTo>
                    <a:pt x="435" y="853"/>
                  </a:lnTo>
                  <a:lnTo>
                    <a:pt x="436" y="847"/>
                  </a:lnTo>
                  <a:lnTo>
                    <a:pt x="438" y="840"/>
                  </a:lnTo>
                  <a:lnTo>
                    <a:pt x="440" y="833"/>
                  </a:lnTo>
                  <a:lnTo>
                    <a:pt x="442" y="825"/>
                  </a:lnTo>
                  <a:lnTo>
                    <a:pt x="445" y="817"/>
                  </a:lnTo>
                  <a:lnTo>
                    <a:pt x="446" y="808"/>
                  </a:lnTo>
                  <a:lnTo>
                    <a:pt x="447" y="800"/>
                  </a:lnTo>
                  <a:lnTo>
                    <a:pt x="449" y="793"/>
                  </a:lnTo>
                  <a:lnTo>
                    <a:pt x="450" y="786"/>
                  </a:lnTo>
                  <a:lnTo>
                    <a:pt x="451" y="781"/>
                  </a:lnTo>
                  <a:lnTo>
                    <a:pt x="453" y="775"/>
                  </a:lnTo>
                  <a:lnTo>
                    <a:pt x="454" y="770"/>
                  </a:lnTo>
                  <a:lnTo>
                    <a:pt x="456" y="765"/>
                  </a:lnTo>
                  <a:lnTo>
                    <a:pt x="457" y="761"/>
                  </a:lnTo>
                  <a:lnTo>
                    <a:pt x="457" y="759"/>
                  </a:lnTo>
                  <a:lnTo>
                    <a:pt x="458" y="756"/>
                  </a:lnTo>
                  <a:lnTo>
                    <a:pt x="460" y="753"/>
                  </a:lnTo>
                  <a:lnTo>
                    <a:pt x="461" y="752"/>
                  </a:lnTo>
                  <a:lnTo>
                    <a:pt x="461" y="750"/>
                  </a:lnTo>
                  <a:lnTo>
                    <a:pt x="463" y="750"/>
                  </a:lnTo>
                  <a:lnTo>
                    <a:pt x="464" y="749"/>
                  </a:lnTo>
                  <a:lnTo>
                    <a:pt x="464" y="750"/>
                  </a:lnTo>
                  <a:lnTo>
                    <a:pt x="465" y="750"/>
                  </a:lnTo>
                  <a:lnTo>
                    <a:pt x="465" y="752"/>
                  </a:lnTo>
                  <a:lnTo>
                    <a:pt x="467" y="753"/>
                  </a:lnTo>
                  <a:lnTo>
                    <a:pt x="467" y="756"/>
                  </a:lnTo>
                  <a:lnTo>
                    <a:pt x="468" y="759"/>
                  </a:lnTo>
                  <a:lnTo>
                    <a:pt x="468" y="761"/>
                  </a:lnTo>
                  <a:lnTo>
                    <a:pt x="469" y="765"/>
                  </a:lnTo>
                  <a:lnTo>
                    <a:pt x="469" y="770"/>
                  </a:lnTo>
                  <a:lnTo>
                    <a:pt x="471" y="775"/>
                  </a:lnTo>
                  <a:lnTo>
                    <a:pt x="471" y="781"/>
                  </a:lnTo>
                  <a:lnTo>
                    <a:pt x="472" y="786"/>
                  </a:lnTo>
                  <a:lnTo>
                    <a:pt x="472" y="793"/>
                  </a:lnTo>
                  <a:lnTo>
                    <a:pt x="474" y="800"/>
                  </a:lnTo>
                  <a:lnTo>
                    <a:pt x="474" y="808"/>
                  </a:lnTo>
                  <a:lnTo>
                    <a:pt x="475" y="817"/>
                  </a:lnTo>
                  <a:lnTo>
                    <a:pt x="476" y="833"/>
                  </a:lnTo>
                  <a:lnTo>
                    <a:pt x="478" y="850"/>
                  </a:lnTo>
                  <a:lnTo>
                    <a:pt x="479" y="867"/>
                  </a:lnTo>
                  <a:lnTo>
                    <a:pt x="481" y="882"/>
                  </a:lnTo>
                  <a:lnTo>
                    <a:pt x="483" y="897"/>
                  </a:lnTo>
                  <a:lnTo>
                    <a:pt x="485" y="912"/>
                  </a:lnTo>
                  <a:lnTo>
                    <a:pt x="487" y="927"/>
                  </a:lnTo>
                  <a:lnTo>
                    <a:pt x="490" y="941"/>
                  </a:lnTo>
                  <a:lnTo>
                    <a:pt x="492" y="948"/>
                  </a:lnTo>
                  <a:lnTo>
                    <a:pt x="493" y="955"/>
                  </a:lnTo>
                  <a:lnTo>
                    <a:pt x="493" y="961"/>
                  </a:lnTo>
                  <a:lnTo>
                    <a:pt x="494" y="966"/>
                  </a:lnTo>
                  <a:lnTo>
                    <a:pt x="496" y="972"/>
                  </a:lnTo>
                  <a:lnTo>
                    <a:pt x="496" y="977"/>
                  </a:lnTo>
                  <a:lnTo>
                    <a:pt x="496" y="981"/>
                  </a:lnTo>
                  <a:lnTo>
                    <a:pt x="496" y="986"/>
                  </a:lnTo>
                  <a:lnTo>
                    <a:pt x="496" y="990"/>
                  </a:lnTo>
                  <a:lnTo>
                    <a:pt x="496" y="992"/>
                  </a:lnTo>
                  <a:lnTo>
                    <a:pt x="496" y="995"/>
                  </a:lnTo>
                  <a:lnTo>
                    <a:pt x="494" y="998"/>
                  </a:lnTo>
                  <a:lnTo>
                    <a:pt x="494" y="1001"/>
                  </a:lnTo>
                  <a:lnTo>
                    <a:pt x="493" y="1002"/>
                  </a:lnTo>
                  <a:lnTo>
                    <a:pt x="492" y="1004"/>
                  </a:lnTo>
                  <a:lnTo>
                    <a:pt x="490" y="1005"/>
                  </a:lnTo>
                  <a:lnTo>
                    <a:pt x="486" y="1004"/>
                  </a:lnTo>
                  <a:lnTo>
                    <a:pt x="481" y="1002"/>
                  </a:lnTo>
                  <a:lnTo>
                    <a:pt x="474" y="1001"/>
                  </a:lnTo>
                  <a:lnTo>
                    <a:pt x="467" y="998"/>
                  </a:lnTo>
                  <a:lnTo>
                    <a:pt x="458" y="995"/>
                  </a:lnTo>
                  <a:lnTo>
                    <a:pt x="450" y="990"/>
                  </a:lnTo>
                  <a:lnTo>
                    <a:pt x="439" y="986"/>
                  </a:lnTo>
                  <a:lnTo>
                    <a:pt x="429" y="979"/>
                  </a:lnTo>
                  <a:lnTo>
                    <a:pt x="429" y="97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7"/>
            <p:cNvSpPr/>
            <p:nvPr/>
          </p:nvSpPr>
          <p:spPr bwMode="auto">
            <a:xfrm>
              <a:off x="4741863" y="-46037"/>
              <a:ext cx="111125" cy="79375"/>
            </a:xfrm>
            <a:custGeom>
              <a:avLst/>
              <a:gdLst>
                <a:gd name="T0" fmla="*/ 138 w 140"/>
                <a:gd name="T1" fmla="*/ 79 h 100"/>
                <a:gd name="T2" fmla="*/ 137 w 140"/>
                <a:gd name="T3" fmla="*/ 83 h 100"/>
                <a:gd name="T4" fmla="*/ 135 w 140"/>
                <a:gd name="T5" fmla="*/ 87 h 100"/>
                <a:gd name="T6" fmla="*/ 134 w 140"/>
                <a:gd name="T7" fmla="*/ 91 h 100"/>
                <a:gd name="T8" fmla="*/ 131 w 140"/>
                <a:gd name="T9" fmla="*/ 94 h 100"/>
                <a:gd name="T10" fmla="*/ 129 w 140"/>
                <a:gd name="T11" fmla="*/ 97 h 100"/>
                <a:gd name="T12" fmla="*/ 126 w 140"/>
                <a:gd name="T13" fmla="*/ 98 h 100"/>
                <a:gd name="T14" fmla="*/ 123 w 140"/>
                <a:gd name="T15" fmla="*/ 100 h 100"/>
                <a:gd name="T16" fmla="*/ 119 w 140"/>
                <a:gd name="T17" fmla="*/ 100 h 100"/>
                <a:gd name="T18" fmla="*/ 115 w 140"/>
                <a:gd name="T19" fmla="*/ 100 h 100"/>
                <a:gd name="T20" fmla="*/ 109 w 140"/>
                <a:gd name="T21" fmla="*/ 97 h 100"/>
                <a:gd name="T22" fmla="*/ 102 w 140"/>
                <a:gd name="T23" fmla="*/ 94 h 100"/>
                <a:gd name="T24" fmla="*/ 98 w 140"/>
                <a:gd name="T25" fmla="*/ 93 h 100"/>
                <a:gd name="T26" fmla="*/ 95 w 140"/>
                <a:gd name="T27" fmla="*/ 90 h 100"/>
                <a:gd name="T28" fmla="*/ 91 w 140"/>
                <a:gd name="T29" fmla="*/ 87 h 100"/>
                <a:gd name="T30" fmla="*/ 87 w 140"/>
                <a:gd name="T31" fmla="*/ 84 h 100"/>
                <a:gd name="T32" fmla="*/ 81 w 140"/>
                <a:gd name="T33" fmla="*/ 80 h 100"/>
                <a:gd name="T34" fmla="*/ 77 w 140"/>
                <a:gd name="T35" fmla="*/ 77 h 100"/>
                <a:gd name="T36" fmla="*/ 72 w 140"/>
                <a:gd name="T37" fmla="*/ 73 h 100"/>
                <a:gd name="T38" fmla="*/ 66 w 140"/>
                <a:gd name="T39" fmla="*/ 68 h 100"/>
                <a:gd name="T40" fmla="*/ 59 w 140"/>
                <a:gd name="T41" fmla="*/ 64 h 100"/>
                <a:gd name="T42" fmla="*/ 54 w 140"/>
                <a:gd name="T43" fmla="*/ 58 h 100"/>
                <a:gd name="T44" fmla="*/ 47 w 140"/>
                <a:gd name="T45" fmla="*/ 54 h 100"/>
                <a:gd name="T46" fmla="*/ 41 w 140"/>
                <a:gd name="T47" fmla="*/ 48 h 100"/>
                <a:gd name="T48" fmla="*/ 36 w 140"/>
                <a:gd name="T49" fmla="*/ 44 h 100"/>
                <a:gd name="T50" fmla="*/ 30 w 140"/>
                <a:gd name="T51" fmla="*/ 40 h 100"/>
                <a:gd name="T52" fmla="*/ 26 w 140"/>
                <a:gd name="T53" fmla="*/ 36 h 100"/>
                <a:gd name="T54" fmla="*/ 22 w 140"/>
                <a:gd name="T55" fmla="*/ 32 h 100"/>
                <a:gd name="T56" fmla="*/ 18 w 140"/>
                <a:gd name="T57" fmla="*/ 28 h 100"/>
                <a:gd name="T58" fmla="*/ 14 w 140"/>
                <a:gd name="T59" fmla="*/ 23 h 100"/>
                <a:gd name="T60" fmla="*/ 11 w 140"/>
                <a:gd name="T61" fmla="*/ 21 h 100"/>
                <a:gd name="T62" fmla="*/ 8 w 140"/>
                <a:gd name="T63" fmla="*/ 16 h 100"/>
                <a:gd name="T64" fmla="*/ 5 w 140"/>
                <a:gd name="T65" fmla="*/ 14 h 100"/>
                <a:gd name="T66" fmla="*/ 4 w 140"/>
                <a:gd name="T67" fmla="*/ 11 h 100"/>
                <a:gd name="T68" fmla="*/ 1 w 140"/>
                <a:gd name="T69" fmla="*/ 7 h 100"/>
                <a:gd name="T70" fmla="*/ 1 w 140"/>
                <a:gd name="T71" fmla="*/ 4 h 100"/>
                <a:gd name="T72" fmla="*/ 0 w 140"/>
                <a:gd name="T73" fmla="*/ 3 h 100"/>
                <a:gd name="T74" fmla="*/ 0 w 140"/>
                <a:gd name="T75" fmla="*/ 0 h 100"/>
                <a:gd name="T76" fmla="*/ 21 w 140"/>
                <a:gd name="T77" fmla="*/ 0 h 100"/>
                <a:gd name="T78" fmla="*/ 40 w 140"/>
                <a:gd name="T79" fmla="*/ 0 h 100"/>
                <a:gd name="T80" fmla="*/ 59 w 140"/>
                <a:gd name="T81" fmla="*/ 1 h 100"/>
                <a:gd name="T82" fmla="*/ 68 w 140"/>
                <a:gd name="T83" fmla="*/ 3 h 100"/>
                <a:gd name="T84" fmla="*/ 77 w 140"/>
                <a:gd name="T85" fmla="*/ 4 h 100"/>
                <a:gd name="T86" fmla="*/ 86 w 140"/>
                <a:gd name="T87" fmla="*/ 5 h 100"/>
                <a:gd name="T88" fmla="*/ 93 w 140"/>
                <a:gd name="T89" fmla="*/ 8 h 100"/>
                <a:gd name="T90" fmla="*/ 99 w 140"/>
                <a:gd name="T91" fmla="*/ 11 h 100"/>
                <a:gd name="T92" fmla="*/ 106 w 140"/>
                <a:gd name="T93" fmla="*/ 15 h 100"/>
                <a:gd name="T94" fmla="*/ 112 w 140"/>
                <a:gd name="T95" fmla="*/ 19 h 100"/>
                <a:gd name="T96" fmla="*/ 117 w 140"/>
                <a:gd name="T97" fmla="*/ 23 h 100"/>
                <a:gd name="T98" fmla="*/ 122 w 140"/>
                <a:gd name="T99" fmla="*/ 28 h 100"/>
                <a:gd name="T100" fmla="*/ 127 w 140"/>
                <a:gd name="T101" fmla="*/ 33 h 100"/>
                <a:gd name="T102" fmla="*/ 130 w 140"/>
                <a:gd name="T103" fmla="*/ 37 h 100"/>
                <a:gd name="T104" fmla="*/ 134 w 140"/>
                <a:gd name="T105" fmla="*/ 43 h 100"/>
                <a:gd name="T106" fmla="*/ 137 w 140"/>
                <a:gd name="T107" fmla="*/ 48 h 100"/>
                <a:gd name="T108" fmla="*/ 138 w 140"/>
                <a:gd name="T109" fmla="*/ 54 h 100"/>
                <a:gd name="T110" fmla="*/ 140 w 140"/>
                <a:gd name="T111" fmla="*/ 61 h 100"/>
                <a:gd name="T112" fmla="*/ 140 w 140"/>
                <a:gd name="T113" fmla="*/ 66 h 100"/>
                <a:gd name="T114" fmla="*/ 140 w 140"/>
                <a:gd name="T115" fmla="*/ 73 h 100"/>
                <a:gd name="T116" fmla="*/ 138 w 140"/>
                <a:gd name="T117" fmla="*/ 79 h 100"/>
                <a:gd name="T118" fmla="*/ 138 w 140"/>
                <a:gd name="T119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00">
                  <a:moveTo>
                    <a:pt x="138" y="79"/>
                  </a:moveTo>
                  <a:lnTo>
                    <a:pt x="137" y="83"/>
                  </a:lnTo>
                  <a:lnTo>
                    <a:pt x="135" y="87"/>
                  </a:lnTo>
                  <a:lnTo>
                    <a:pt x="134" y="91"/>
                  </a:lnTo>
                  <a:lnTo>
                    <a:pt x="131" y="94"/>
                  </a:lnTo>
                  <a:lnTo>
                    <a:pt x="129" y="97"/>
                  </a:lnTo>
                  <a:lnTo>
                    <a:pt x="126" y="98"/>
                  </a:lnTo>
                  <a:lnTo>
                    <a:pt x="123" y="100"/>
                  </a:lnTo>
                  <a:lnTo>
                    <a:pt x="119" y="100"/>
                  </a:lnTo>
                  <a:lnTo>
                    <a:pt x="115" y="100"/>
                  </a:lnTo>
                  <a:lnTo>
                    <a:pt x="109" y="97"/>
                  </a:lnTo>
                  <a:lnTo>
                    <a:pt x="102" y="94"/>
                  </a:lnTo>
                  <a:lnTo>
                    <a:pt x="98" y="93"/>
                  </a:lnTo>
                  <a:lnTo>
                    <a:pt x="95" y="90"/>
                  </a:lnTo>
                  <a:lnTo>
                    <a:pt x="91" y="87"/>
                  </a:lnTo>
                  <a:lnTo>
                    <a:pt x="87" y="84"/>
                  </a:lnTo>
                  <a:lnTo>
                    <a:pt x="81" y="80"/>
                  </a:lnTo>
                  <a:lnTo>
                    <a:pt x="77" y="77"/>
                  </a:lnTo>
                  <a:lnTo>
                    <a:pt x="72" y="73"/>
                  </a:lnTo>
                  <a:lnTo>
                    <a:pt x="66" y="68"/>
                  </a:lnTo>
                  <a:lnTo>
                    <a:pt x="59" y="64"/>
                  </a:lnTo>
                  <a:lnTo>
                    <a:pt x="54" y="58"/>
                  </a:lnTo>
                  <a:lnTo>
                    <a:pt x="47" y="54"/>
                  </a:lnTo>
                  <a:lnTo>
                    <a:pt x="41" y="48"/>
                  </a:lnTo>
                  <a:lnTo>
                    <a:pt x="36" y="44"/>
                  </a:lnTo>
                  <a:lnTo>
                    <a:pt x="30" y="40"/>
                  </a:lnTo>
                  <a:lnTo>
                    <a:pt x="26" y="36"/>
                  </a:lnTo>
                  <a:lnTo>
                    <a:pt x="22" y="32"/>
                  </a:lnTo>
                  <a:lnTo>
                    <a:pt x="18" y="28"/>
                  </a:lnTo>
                  <a:lnTo>
                    <a:pt x="14" y="23"/>
                  </a:lnTo>
                  <a:lnTo>
                    <a:pt x="11" y="21"/>
                  </a:lnTo>
                  <a:lnTo>
                    <a:pt x="8" y="16"/>
                  </a:lnTo>
                  <a:lnTo>
                    <a:pt x="5" y="14"/>
                  </a:lnTo>
                  <a:lnTo>
                    <a:pt x="4" y="11"/>
                  </a:lnTo>
                  <a:lnTo>
                    <a:pt x="1" y="7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68" y="3"/>
                  </a:lnTo>
                  <a:lnTo>
                    <a:pt x="77" y="4"/>
                  </a:lnTo>
                  <a:lnTo>
                    <a:pt x="86" y="5"/>
                  </a:lnTo>
                  <a:lnTo>
                    <a:pt x="93" y="8"/>
                  </a:lnTo>
                  <a:lnTo>
                    <a:pt x="99" y="11"/>
                  </a:lnTo>
                  <a:lnTo>
                    <a:pt x="106" y="15"/>
                  </a:lnTo>
                  <a:lnTo>
                    <a:pt x="112" y="19"/>
                  </a:lnTo>
                  <a:lnTo>
                    <a:pt x="117" y="23"/>
                  </a:lnTo>
                  <a:lnTo>
                    <a:pt x="122" y="28"/>
                  </a:lnTo>
                  <a:lnTo>
                    <a:pt x="127" y="33"/>
                  </a:lnTo>
                  <a:lnTo>
                    <a:pt x="130" y="37"/>
                  </a:lnTo>
                  <a:lnTo>
                    <a:pt x="134" y="43"/>
                  </a:lnTo>
                  <a:lnTo>
                    <a:pt x="137" y="48"/>
                  </a:lnTo>
                  <a:lnTo>
                    <a:pt x="138" y="54"/>
                  </a:lnTo>
                  <a:lnTo>
                    <a:pt x="140" y="61"/>
                  </a:lnTo>
                  <a:lnTo>
                    <a:pt x="140" y="66"/>
                  </a:lnTo>
                  <a:lnTo>
                    <a:pt x="140" y="73"/>
                  </a:lnTo>
                  <a:lnTo>
                    <a:pt x="138" y="79"/>
                  </a:lnTo>
                  <a:lnTo>
                    <a:pt x="138" y="7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8"/>
            <p:cNvSpPr/>
            <p:nvPr/>
          </p:nvSpPr>
          <p:spPr bwMode="auto">
            <a:xfrm>
              <a:off x="4300538" y="290513"/>
              <a:ext cx="334962" cy="177800"/>
            </a:xfrm>
            <a:custGeom>
              <a:avLst/>
              <a:gdLst>
                <a:gd name="T0" fmla="*/ 224 w 424"/>
                <a:gd name="T1" fmla="*/ 136 h 225"/>
                <a:gd name="T2" fmla="*/ 186 w 424"/>
                <a:gd name="T3" fmla="*/ 158 h 225"/>
                <a:gd name="T4" fmla="*/ 151 w 424"/>
                <a:gd name="T5" fmla="*/ 178 h 225"/>
                <a:gd name="T6" fmla="*/ 123 w 424"/>
                <a:gd name="T7" fmla="*/ 193 h 225"/>
                <a:gd name="T8" fmla="*/ 98 w 424"/>
                <a:gd name="T9" fmla="*/ 205 h 225"/>
                <a:gd name="T10" fmla="*/ 80 w 424"/>
                <a:gd name="T11" fmla="*/ 215 h 225"/>
                <a:gd name="T12" fmla="*/ 66 w 424"/>
                <a:gd name="T13" fmla="*/ 220 h 225"/>
                <a:gd name="T14" fmla="*/ 57 w 424"/>
                <a:gd name="T15" fmla="*/ 223 h 225"/>
                <a:gd name="T16" fmla="*/ 53 w 424"/>
                <a:gd name="T17" fmla="*/ 225 h 225"/>
                <a:gd name="T18" fmla="*/ 47 w 424"/>
                <a:gd name="T19" fmla="*/ 225 h 225"/>
                <a:gd name="T20" fmla="*/ 40 w 424"/>
                <a:gd name="T21" fmla="*/ 222 h 225"/>
                <a:gd name="T22" fmla="*/ 31 w 424"/>
                <a:gd name="T23" fmla="*/ 215 h 225"/>
                <a:gd name="T24" fmla="*/ 19 w 424"/>
                <a:gd name="T25" fmla="*/ 202 h 225"/>
                <a:gd name="T26" fmla="*/ 11 w 424"/>
                <a:gd name="T27" fmla="*/ 187 h 225"/>
                <a:gd name="T28" fmla="*/ 3 w 424"/>
                <a:gd name="T29" fmla="*/ 175 h 225"/>
                <a:gd name="T30" fmla="*/ 0 w 424"/>
                <a:gd name="T31" fmla="*/ 165 h 225"/>
                <a:gd name="T32" fmla="*/ 1 w 424"/>
                <a:gd name="T33" fmla="*/ 157 h 225"/>
                <a:gd name="T34" fmla="*/ 6 w 424"/>
                <a:gd name="T35" fmla="*/ 150 h 225"/>
                <a:gd name="T36" fmla="*/ 10 w 424"/>
                <a:gd name="T37" fmla="*/ 147 h 225"/>
                <a:gd name="T38" fmla="*/ 15 w 424"/>
                <a:gd name="T39" fmla="*/ 146 h 225"/>
                <a:gd name="T40" fmla="*/ 24 w 424"/>
                <a:gd name="T41" fmla="*/ 147 h 225"/>
                <a:gd name="T42" fmla="*/ 33 w 424"/>
                <a:gd name="T43" fmla="*/ 151 h 225"/>
                <a:gd name="T44" fmla="*/ 39 w 424"/>
                <a:gd name="T45" fmla="*/ 154 h 225"/>
                <a:gd name="T46" fmla="*/ 44 w 424"/>
                <a:gd name="T47" fmla="*/ 154 h 225"/>
                <a:gd name="T48" fmla="*/ 50 w 424"/>
                <a:gd name="T49" fmla="*/ 153 h 225"/>
                <a:gd name="T50" fmla="*/ 55 w 424"/>
                <a:gd name="T51" fmla="*/ 151 h 225"/>
                <a:gd name="T52" fmla="*/ 66 w 424"/>
                <a:gd name="T53" fmla="*/ 147 h 225"/>
                <a:gd name="T54" fmla="*/ 83 w 424"/>
                <a:gd name="T55" fmla="*/ 142 h 225"/>
                <a:gd name="T56" fmla="*/ 105 w 424"/>
                <a:gd name="T57" fmla="*/ 132 h 225"/>
                <a:gd name="T58" fmla="*/ 132 w 424"/>
                <a:gd name="T59" fmla="*/ 121 h 225"/>
                <a:gd name="T60" fmla="*/ 163 w 424"/>
                <a:gd name="T61" fmla="*/ 106 h 225"/>
                <a:gd name="T62" fmla="*/ 201 w 424"/>
                <a:gd name="T63" fmla="*/ 89 h 225"/>
                <a:gd name="T64" fmla="*/ 242 w 424"/>
                <a:gd name="T65" fmla="*/ 70 h 225"/>
                <a:gd name="T66" fmla="*/ 284 w 424"/>
                <a:gd name="T67" fmla="*/ 50 h 225"/>
                <a:gd name="T68" fmla="*/ 321 w 424"/>
                <a:gd name="T69" fmla="*/ 35 h 225"/>
                <a:gd name="T70" fmla="*/ 352 w 424"/>
                <a:gd name="T71" fmla="*/ 23 h 225"/>
                <a:gd name="T72" fmla="*/ 365 w 424"/>
                <a:gd name="T73" fmla="*/ 17 h 225"/>
                <a:gd name="T74" fmla="*/ 378 w 424"/>
                <a:gd name="T75" fmla="*/ 13 h 225"/>
                <a:gd name="T76" fmla="*/ 388 w 424"/>
                <a:gd name="T77" fmla="*/ 9 h 225"/>
                <a:gd name="T78" fmla="*/ 397 w 424"/>
                <a:gd name="T79" fmla="*/ 6 h 225"/>
                <a:gd name="T80" fmla="*/ 406 w 424"/>
                <a:gd name="T81" fmla="*/ 3 h 225"/>
                <a:gd name="T82" fmla="*/ 411 w 424"/>
                <a:gd name="T83" fmla="*/ 2 h 225"/>
                <a:gd name="T84" fmla="*/ 417 w 424"/>
                <a:gd name="T85" fmla="*/ 0 h 225"/>
                <a:gd name="T86" fmla="*/ 421 w 424"/>
                <a:gd name="T87" fmla="*/ 0 h 225"/>
                <a:gd name="T88" fmla="*/ 422 w 424"/>
                <a:gd name="T89" fmla="*/ 2 h 225"/>
                <a:gd name="T90" fmla="*/ 424 w 424"/>
                <a:gd name="T91" fmla="*/ 3 h 225"/>
                <a:gd name="T92" fmla="*/ 421 w 424"/>
                <a:gd name="T93" fmla="*/ 9 h 225"/>
                <a:gd name="T94" fmla="*/ 412 w 424"/>
                <a:gd name="T95" fmla="*/ 17 h 225"/>
                <a:gd name="T96" fmla="*/ 399 w 424"/>
                <a:gd name="T97" fmla="*/ 28 h 225"/>
                <a:gd name="T98" fmla="*/ 389 w 424"/>
                <a:gd name="T99" fmla="*/ 34 h 225"/>
                <a:gd name="T100" fmla="*/ 379 w 424"/>
                <a:gd name="T101" fmla="*/ 41 h 225"/>
                <a:gd name="T102" fmla="*/ 368 w 424"/>
                <a:gd name="T103" fmla="*/ 49 h 225"/>
                <a:gd name="T104" fmla="*/ 354 w 424"/>
                <a:gd name="T105" fmla="*/ 57 h 225"/>
                <a:gd name="T106" fmla="*/ 341 w 424"/>
                <a:gd name="T107" fmla="*/ 67 h 225"/>
                <a:gd name="T108" fmla="*/ 324 w 424"/>
                <a:gd name="T109" fmla="*/ 77 h 225"/>
                <a:gd name="T110" fmla="*/ 307 w 424"/>
                <a:gd name="T111" fmla="*/ 88 h 225"/>
                <a:gd name="T112" fmla="*/ 288 w 424"/>
                <a:gd name="T113" fmla="*/ 99 h 225"/>
                <a:gd name="T114" fmla="*/ 269 w 424"/>
                <a:gd name="T115" fmla="*/ 111 h 225"/>
                <a:gd name="T116" fmla="*/ 246 w 424"/>
                <a:gd name="T117" fmla="*/ 1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4" h="225">
                  <a:moveTo>
                    <a:pt x="246" y="124"/>
                  </a:moveTo>
                  <a:lnTo>
                    <a:pt x="224" y="136"/>
                  </a:lnTo>
                  <a:lnTo>
                    <a:pt x="205" y="147"/>
                  </a:lnTo>
                  <a:lnTo>
                    <a:pt x="186" y="158"/>
                  </a:lnTo>
                  <a:lnTo>
                    <a:pt x="168" y="168"/>
                  </a:lnTo>
                  <a:lnTo>
                    <a:pt x="151" y="178"/>
                  </a:lnTo>
                  <a:lnTo>
                    <a:pt x="137" y="186"/>
                  </a:lnTo>
                  <a:lnTo>
                    <a:pt x="123" y="193"/>
                  </a:lnTo>
                  <a:lnTo>
                    <a:pt x="111" y="200"/>
                  </a:lnTo>
                  <a:lnTo>
                    <a:pt x="98" y="205"/>
                  </a:lnTo>
                  <a:lnTo>
                    <a:pt x="89" y="211"/>
                  </a:lnTo>
                  <a:lnTo>
                    <a:pt x="80" y="215"/>
                  </a:lnTo>
                  <a:lnTo>
                    <a:pt x="72" y="218"/>
                  </a:lnTo>
                  <a:lnTo>
                    <a:pt x="66" y="220"/>
                  </a:lnTo>
                  <a:lnTo>
                    <a:pt x="61" y="223"/>
                  </a:lnTo>
                  <a:lnTo>
                    <a:pt x="57" y="223"/>
                  </a:lnTo>
                  <a:lnTo>
                    <a:pt x="54" y="225"/>
                  </a:lnTo>
                  <a:lnTo>
                    <a:pt x="53" y="225"/>
                  </a:lnTo>
                  <a:lnTo>
                    <a:pt x="50" y="225"/>
                  </a:lnTo>
                  <a:lnTo>
                    <a:pt x="47" y="225"/>
                  </a:lnTo>
                  <a:lnTo>
                    <a:pt x="44" y="225"/>
                  </a:lnTo>
                  <a:lnTo>
                    <a:pt x="40" y="222"/>
                  </a:lnTo>
                  <a:lnTo>
                    <a:pt x="35" y="219"/>
                  </a:lnTo>
                  <a:lnTo>
                    <a:pt x="31" y="215"/>
                  </a:lnTo>
                  <a:lnTo>
                    <a:pt x="25" y="209"/>
                  </a:lnTo>
                  <a:lnTo>
                    <a:pt x="19" y="202"/>
                  </a:lnTo>
                  <a:lnTo>
                    <a:pt x="15" y="196"/>
                  </a:lnTo>
                  <a:lnTo>
                    <a:pt x="11" y="187"/>
                  </a:lnTo>
                  <a:lnTo>
                    <a:pt x="7" y="180"/>
                  </a:lnTo>
                  <a:lnTo>
                    <a:pt x="3" y="175"/>
                  </a:lnTo>
                  <a:lnTo>
                    <a:pt x="1" y="169"/>
                  </a:lnTo>
                  <a:lnTo>
                    <a:pt x="0" y="165"/>
                  </a:lnTo>
                  <a:lnTo>
                    <a:pt x="0" y="160"/>
                  </a:lnTo>
                  <a:lnTo>
                    <a:pt x="1" y="157"/>
                  </a:lnTo>
                  <a:lnTo>
                    <a:pt x="4" y="153"/>
                  </a:lnTo>
                  <a:lnTo>
                    <a:pt x="6" y="150"/>
                  </a:lnTo>
                  <a:lnTo>
                    <a:pt x="8" y="148"/>
                  </a:lnTo>
                  <a:lnTo>
                    <a:pt x="10" y="147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9" y="147"/>
                  </a:lnTo>
                  <a:lnTo>
                    <a:pt x="24" y="147"/>
                  </a:lnTo>
                  <a:lnTo>
                    <a:pt x="28" y="148"/>
                  </a:lnTo>
                  <a:lnTo>
                    <a:pt x="33" y="151"/>
                  </a:lnTo>
                  <a:lnTo>
                    <a:pt x="36" y="153"/>
                  </a:lnTo>
                  <a:lnTo>
                    <a:pt x="39" y="154"/>
                  </a:lnTo>
                  <a:lnTo>
                    <a:pt x="42" y="154"/>
                  </a:lnTo>
                  <a:lnTo>
                    <a:pt x="44" y="154"/>
                  </a:lnTo>
                  <a:lnTo>
                    <a:pt x="47" y="154"/>
                  </a:lnTo>
                  <a:lnTo>
                    <a:pt x="50" y="153"/>
                  </a:lnTo>
                  <a:lnTo>
                    <a:pt x="53" y="153"/>
                  </a:lnTo>
                  <a:lnTo>
                    <a:pt x="55" y="151"/>
                  </a:lnTo>
                  <a:lnTo>
                    <a:pt x="61" y="150"/>
                  </a:lnTo>
                  <a:lnTo>
                    <a:pt x="66" y="147"/>
                  </a:lnTo>
                  <a:lnTo>
                    <a:pt x="75" y="144"/>
                  </a:lnTo>
                  <a:lnTo>
                    <a:pt x="83" y="142"/>
                  </a:lnTo>
                  <a:lnTo>
                    <a:pt x="93" y="137"/>
                  </a:lnTo>
                  <a:lnTo>
                    <a:pt x="105" y="132"/>
                  </a:lnTo>
                  <a:lnTo>
                    <a:pt x="118" y="126"/>
                  </a:lnTo>
                  <a:lnTo>
                    <a:pt x="132" y="121"/>
                  </a:lnTo>
                  <a:lnTo>
                    <a:pt x="147" y="114"/>
                  </a:lnTo>
                  <a:lnTo>
                    <a:pt x="163" y="106"/>
                  </a:lnTo>
                  <a:lnTo>
                    <a:pt x="181" y="97"/>
                  </a:lnTo>
                  <a:lnTo>
                    <a:pt x="201" y="89"/>
                  </a:lnTo>
                  <a:lnTo>
                    <a:pt x="221" y="79"/>
                  </a:lnTo>
                  <a:lnTo>
                    <a:pt x="242" y="70"/>
                  </a:lnTo>
                  <a:lnTo>
                    <a:pt x="264" y="60"/>
                  </a:lnTo>
                  <a:lnTo>
                    <a:pt x="284" y="50"/>
                  </a:lnTo>
                  <a:lnTo>
                    <a:pt x="303" y="42"/>
                  </a:lnTo>
                  <a:lnTo>
                    <a:pt x="321" y="35"/>
                  </a:lnTo>
                  <a:lnTo>
                    <a:pt x="336" y="28"/>
                  </a:lnTo>
                  <a:lnTo>
                    <a:pt x="352" y="23"/>
                  </a:lnTo>
                  <a:lnTo>
                    <a:pt x="359" y="20"/>
                  </a:lnTo>
                  <a:lnTo>
                    <a:pt x="365" y="17"/>
                  </a:lnTo>
                  <a:lnTo>
                    <a:pt x="371" y="14"/>
                  </a:lnTo>
                  <a:lnTo>
                    <a:pt x="378" y="13"/>
                  </a:lnTo>
                  <a:lnTo>
                    <a:pt x="383" y="10"/>
                  </a:lnTo>
                  <a:lnTo>
                    <a:pt x="388" y="9"/>
                  </a:lnTo>
                  <a:lnTo>
                    <a:pt x="393" y="7"/>
                  </a:lnTo>
                  <a:lnTo>
                    <a:pt x="397" y="6"/>
                  </a:lnTo>
                  <a:lnTo>
                    <a:pt x="401" y="5"/>
                  </a:lnTo>
                  <a:lnTo>
                    <a:pt x="406" y="3"/>
                  </a:lnTo>
                  <a:lnTo>
                    <a:pt x="408" y="3"/>
                  </a:lnTo>
                  <a:lnTo>
                    <a:pt x="411" y="2"/>
                  </a:lnTo>
                  <a:lnTo>
                    <a:pt x="414" y="2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21" y="0"/>
                  </a:lnTo>
                  <a:lnTo>
                    <a:pt x="422" y="0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4" y="3"/>
                  </a:lnTo>
                  <a:lnTo>
                    <a:pt x="422" y="6"/>
                  </a:lnTo>
                  <a:lnTo>
                    <a:pt x="421" y="9"/>
                  </a:lnTo>
                  <a:lnTo>
                    <a:pt x="417" y="13"/>
                  </a:lnTo>
                  <a:lnTo>
                    <a:pt x="412" y="17"/>
                  </a:lnTo>
                  <a:lnTo>
                    <a:pt x="406" y="21"/>
                  </a:lnTo>
                  <a:lnTo>
                    <a:pt x="399" y="28"/>
                  </a:lnTo>
                  <a:lnTo>
                    <a:pt x="394" y="31"/>
                  </a:lnTo>
                  <a:lnTo>
                    <a:pt x="389" y="34"/>
                  </a:lnTo>
                  <a:lnTo>
                    <a:pt x="385" y="38"/>
                  </a:lnTo>
                  <a:lnTo>
                    <a:pt x="379" y="41"/>
                  </a:lnTo>
                  <a:lnTo>
                    <a:pt x="374" y="45"/>
                  </a:lnTo>
                  <a:lnTo>
                    <a:pt x="368" y="49"/>
                  </a:lnTo>
                  <a:lnTo>
                    <a:pt x="361" y="53"/>
                  </a:lnTo>
                  <a:lnTo>
                    <a:pt x="354" y="57"/>
                  </a:lnTo>
                  <a:lnTo>
                    <a:pt x="347" y="61"/>
                  </a:lnTo>
                  <a:lnTo>
                    <a:pt x="341" y="67"/>
                  </a:lnTo>
                  <a:lnTo>
                    <a:pt x="332" y="71"/>
                  </a:lnTo>
                  <a:lnTo>
                    <a:pt x="324" y="77"/>
                  </a:lnTo>
                  <a:lnTo>
                    <a:pt x="316" y="82"/>
                  </a:lnTo>
                  <a:lnTo>
                    <a:pt x="307" y="88"/>
                  </a:lnTo>
                  <a:lnTo>
                    <a:pt x="298" y="93"/>
                  </a:lnTo>
                  <a:lnTo>
                    <a:pt x="288" y="99"/>
                  </a:lnTo>
                  <a:lnTo>
                    <a:pt x="278" y="104"/>
                  </a:lnTo>
                  <a:lnTo>
                    <a:pt x="269" y="111"/>
                  </a:lnTo>
                  <a:lnTo>
                    <a:pt x="257" y="117"/>
                  </a:lnTo>
                  <a:lnTo>
                    <a:pt x="246" y="124"/>
                  </a:lnTo>
                  <a:lnTo>
                    <a:pt x="246" y="124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9"/>
            <p:cNvSpPr/>
            <p:nvPr/>
          </p:nvSpPr>
          <p:spPr bwMode="auto">
            <a:xfrm>
              <a:off x="4586288" y="204788"/>
              <a:ext cx="277812" cy="293688"/>
            </a:xfrm>
            <a:custGeom>
              <a:avLst/>
              <a:gdLst>
                <a:gd name="T0" fmla="*/ 350 w 350"/>
                <a:gd name="T1" fmla="*/ 65 h 370"/>
                <a:gd name="T2" fmla="*/ 345 w 350"/>
                <a:gd name="T3" fmla="*/ 78 h 370"/>
                <a:gd name="T4" fmla="*/ 337 w 350"/>
                <a:gd name="T5" fmla="*/ 96 h 370"/>
                <a:gd name="T6" fmla="*/ 330 w 350"/>
                <a:gd name="T7" fmla="*/ 106 h 370"/>
                <a:gd name="T8" fmla="*/ 321 w 350"/>
                <a:gd name="T9" fmla="*/ 118 h 370"/>
                <a:gd name="T10" fmla="*/ 312 w 350"/>
                <a:gd name="T11" fmla="*/ 132 h 370"/>
                <a:gd name="T12" fmla="*/ 291 w 350"/>
                <a:gd name="T13" fmla="*/ 160 h 370"/>
                <a:gd name="T14" fmla="*/ 266 w 350"/>
                <a:gd name="T15" fmla="*/ 186 h 370"/>
                <a:gd name="T16" fmla="*/ 238 w 350"/>
                <a:gd name="T17" fmla="*/ 212 h 370"/>
                <a:gd name="T18" fmla="*/ 208 w 350"/>
                <a:gd name="T19" fmla="*/ 240 h 370"/>
                <a:gd name="T20" fmla="*/ 176 w 350"/>
                <a:gd name="T21" fmla="*/ 268 h 370"/>
                <a:gd name="T22" fmla="*/ 144 w 350"/>
                <a:gd name="T23" fmla="*/ 292 h 370"/>
                <a:gd name="T24" fmla="*/ 111 w 350"/>
                <a:gd name="T25" fmla="*/ 316 h 370"/>
                <a:gd name="T26" fmla="*/ 78 w 350"/>
                <a:gd name="T27" fmla="*/ 337 h 370"/>
                <a:gd name="T28" fmla="*/ 60 w 350"/>
                <a:gd name="T29" fmla="*/ 346 h 370"/>
                <a:gd name="T30" fmla="*/ 45 w 350"/>
                <a:gd name="T31" fmla="*/ 355 h 370"/>
                <a:gd name="T32" fmla="*/ 32 w 350"/>
                <a:gd name="T33" fmla="*/ 360 h 370"/>
                <a:gd name="T34" fmla="*/ 22 w 350"/>
                <a:gd name="T35" fmla="*/ 366 h 370"/>
                <a:gd name="T36" fmla="*/ 14 w 350"/>
                <a:gd name="T37" fmla="*/ 369 h 370"/>
                <a:gd name="T38" fmla="*/ 7 w 350"/>
                <a:gd name="T39" fmla="*/ 370 h 370"/>
                <a:gd name="T40" fmla="*/ 3 w 350"/>
                <a:gd name="T41" fmla="*/ 370 h 370"/>
                <a:gd name="T42" fmla="*/ 0 w 350"/>
                <a:gd name="T43" fmla="*/ 370 h 370"/>
                <a:gd name="T44" fmla="*/ 0 w 350"/>
                <a:gd name="T45" fmla="*/ 367 h 370"/>
                <a:gd name="T46" fmla="*/ 4 w 350"/>
                <a:gd name="T47" fmla="*/ 362 h 370"/>
                <a:gd name="T48" fmla="*/ 11 w 350"/>
                <a:gd name="T49" fmla="*/ 355 h 370"/>
                <a:gd name="T50" fmla="*/ 20 w 350"/>
                <a:gd name="T51" fmla="*/ 346 h 370"/>
                <a:gd name="T52" fmla="*/ 32 w 350"/>
                <a:gd name="T53" fmla="*/ 335 h 370"/>
                <a:gd name="T54" fmla="*/ 47 w 350"/>
                <a:gd name="T55" fmla="*/ 322 h 370"/>
                <a:gd name="T56" fmla="*/ 65 w 350"/>
                <a:gd name="T57" fmla="*/ 306 h 370"/>
                <a:gd name="T58" fmla="*/ 85 w 350"/>
                <a:gd name="T59" fmla="*/ 290 h 370"/>
                <a:gd name="T60" fmla="*/ 126 w 350"/>
                <a:gd name="T61" fmla="*/ 255 h 370"/>
                <a:gd name="T62" fmla="*/ 164 w 350"/>
                <a:gd name="T63" fmla="*/ 222 h 370"/>
                <a:gd name="T64" fmla="*/ 195 w 350"/>
                <a:gd name="T65" fmla="*/ 189 h 370"/>
                <a:gd name="T66" fmla="*/ 223 w 350"/>
                <a:gd name="T67" fmla="*/ 157 h 370"/>
                <a:gd name="T68" fmla="*/ 244 w 350"/>
                <a:gd name="T69" fmla="*/ 126 h 370"/>
                <a:gd name="T70" fmla="*/ 260 w 350"/>
                <a:gd name="T71" fmla="*/ 100 h 370"/>
                <a:gd name="T72" fmla="*/ 273 w 350"/>
                <a:gd name="T73" fmla="*/ 78 h 370"/>
                <a:gd name="T74" fmla="*/ 281 w 350"/>
                <a:gd name="T75" fmla="*/ 60 h 370"/>
                <a:gd name="T76" fmla="*/ 285 w 350"/>
                <a:gd name="T77" fmla="*/ 46 h 370"/>
                <a:gd name="T78" fmla="*/ 288 w 350"/>
                <a:gd name="T79" fmla="*/ 35 h 370"/>
                <a:gd name="T80" fmla="*/ 287 w 350"/>
                <a:gd name="T81" fmla="*/ 25 h 370"/>
                <a:gd name="T82" fmla="*/ 285 w 350"/>
                <a:gd name="T83" fmla="*/ 18 h 370"/>
                <a:gd name="T84" fmla="*/ 283 w 350"/>
                <a:gd name="T85" fmla="*/ 14 h 370"/>
                <a:gd name="T86" fmla="*/ 283 w 350"/>
                <a:gd name="T87" fmla="*/ 10 h 370"/>
                <a:gd name="T88" fmla="*/ 285 w 350"/>
                <a:gd name="T89" fmla="*/ 6 h 370"/>
                <a:gd name="T90" fmla="*/ 290 w 350"/>
                <a:gd name="T91" fmla="*/ 2 h 370"/>
                <a:gd name="T92" fmla="*/ 295 w 350"/>
                <a:gd name="T93" fmla="*/ 0 h 370"/>
                <a:gd name="T94" fmla="*/ 303 w 350"/>
                <a:gd name="T95" fmla="*/ 5 h 370"/>
                <a:gd name="T96" fmla="*/ 314 w 350"/>
                <a:gd name="T97" fmla="*/ 10 h 370"/>
                <a:gd name="T98" fmla="*/ 327 w 350"/>
                <a:gd name="T99" fmla="*/ 18 h 370"/>
                <a:gd name="T100" fmla="*/ 338 w 350"/>
                <a:gd name="T101" fmla="*/ 31 h 370"/>
                <a:gd name="T102" fmla="*/ 345 w 350"/>
                <a:gd name="T103" fmla="*/ 41 h 370"/>
                <a:gd name="T104" fmla="*/ 349 w 350"/>
                <a:gd name="T105" fmla="*/ 52 h 370"/>
                <a:gd name="T106" fmla="*/ 350 w 350"/>
                <a:gd name="T107" fmla="*/ 6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" h="370">
                  <a:moveTo>
                    <a:pt x="350" y="60"/>
                  </a:moveTo>
                  <a:lnTo>
                    <a:pt x="350" y="65"/>
                  </a:lnTo>
                  <a:lnTo>
                    <a:pt x="348" y="71"/>
                  </a:lnTo>
                  <a:lnTo>
                    <a:pt x="345" y="78"/>
                  </a:lnTo>
                  <a:lnTo>
                    <a:pt x="341" y="86"/>
                  </a:lnTo>
                  <a:lnTo>
                    <a:pt x="337" y="96"/>
                  </a:lnTo>
                  <a:lnTo>
                    <a:pt x="332" y="101"/>
                  </a:lnTo>
                  <a:lnTo>
                    <a:pt x="330" y="106"/>
                  </a:lnTo>
                  <a:lnTo>
                    <a:pt x="326" y="113"/>
                  </a:lnTo>
                  <a:lnTo>
                    <a:pt x="321" y="118"/>
                  </a:lnTo>
                  <a:lnTo>
                    <a:pt x="317" y="125"/>
                  </a:lnTo>
                  <a:lnTo>
                    <a:pt x="312" y="132"/>
                  </a:lnTo>
                  <a:lnTo>
                    <a:pt x="302" y="146"/>
                  </a:lnTo>
                  <a:lnTo>
                    <a:pt x="291" y="160"/>
                  </a:lnTo>
                  <a:lnTo>
                    <a:pt x="278" y="172"/>
                  </a:lnTo>
                  <a:lnTo>
                    <a:pt x="266" y="186"/>
                  </a:lnTo>
                  <a:lnTo>
                    <a:pt x="252" y="200"/>
                  </a:lnTo>
                  <a:lnTo>
                    <a:pt x="238" y="212"/>
                  </a:lnTo>
                  <a:lnTo>
                    <a:pt x="224" y="226"/>
                  </a:lnTo>
                  <a:lnTo>
                    <a:pt x="208" y="240"/>
                  </a:lnTo>
                  <a:lnTo>
                    <a:pt x="193" y="254"/>
                  </a:lnTo>
                  <a:lnTo>
                    <a:pt x="176" y="268"/>
                  </a:lnTo>
                  <a:lnTo>
                    <a:pt x="161" y="280"/>
                  </a:lnTo>
                  <a:lnTo>
                    <a:pt x="144" y="292"/>
                  </a:lnTo>
                  <a:lnTo>
                    <a:pt x="128" y="305"/>
                  </a:lnTo>
                  <a:lnTo>
                    <a:pt x="111" y="316"/>
                  </a:lnTo>
                  <a:lnTo>
                    <a:pt x="94" y="327"/>
                  </a:lnTo>
                  <a:lnTo>
                    <a:pt x="78" y="337"/>
                  </a:lnTo>
                  <a:lnTo>
                    <a:pt x="68" y="341"/>
                  </a:lnTo>
                  <a:lnTo>
                    <a:pt x="60" y="346"/>
                  </a:lnTo>
                  <a:lnTo>
                    <a:pt x="53" y="351"/>
                  </a:lnTo>
                  <a:lnTo>
                    <a:pt x="45" y="355"/>
                  </a:lnTo>
                  <a:lnTo>
                    <a:pt x="39" y="358"/>
                  </a:lnTo>
                  <a:lnTo>
                    <a:pt x="32" y="360"/>
                  </a:lnTo>
                  <a:lnTo>
                    <a:pt x="27" y="363"/>
                  </a:lnTo>
                  <a:lnTo>
                    <a:pt x="22" y="366"/>
                  </a:lnTo>
                  <a:lnTo>
                    <a:pt x="17" y="367"/>
                  </a:lnTo>
                  <a:lnTo>
                    <a:pt x="14" y="369"/>
                  </a:lnTo>
                  <a:lnTo>
                    <a:pt x="10" y="370"/>
                  </a:lnTo>
                  <a:lnTo>
                    <a:pt x="7" y="370"/>
                  </a:lnTo>
                  <a:lnTo>
                    <a:pt x="4" y="370"/>
                  </a:lnTo>
                  <a:lnTo>
                    <a:pt x="3" y="370"/>
                  </a:lnTo>
                  <a:lnTo>
                    <a:pt x="2" y="370"/>
                  </a:lnTo>
                  <a:lnTo>
                    <a:pt x="0" y="370"/>
                  </a:lnTo>
                  <a:lnTo>
                    <a:pt x="0" y="369"/>
                  </a:lnTo>
                  <a:lnTo>
                    <a:pt x="0" y="367"/>
                  </a:lnTo>
                  <a:lnTo>
                    <a:pt x="2" y="364"/>
                  </a:lnTo>
                  <a:lnTo>
                    <a:pt x="4" y="362"/>
                  </a:lnTo>
                  <a:lnTo>
                    <a:pt x="7" y="359"/>
                  </a:lnTo>
                  <a:lnTo>
                    <a:pt x="11" y="355"/>
                  </a:lnTo>
                  <a:lnTo>
                    <a:pt x="16" y="351"/>
                  </a:lnTo>
                  <a:lnTo>
                    <a:pt x="20" y="346"/>
                  </a:lnTo>
                  <a:lnTo>
                    <a:pt x="27" y="341"/>
                  </a:lnTo>
                  <a:lnTo>
                    <a:pt x="32" y="335"/>
                  </a:lnTo>
                  <a:lnTo>
                    <a:pt x="39" y="328"/>
                  </a:lnTo>
                  <a:lnTo>
                    <a:pt x="47" y="322"/>
                  </a:lnTo>
                  <a:lnTo>
                    <a:pt x="56" y="315"/>
                  </a:lnTo>
                  <a:lnTo>
                    <a:pt x="65" y="306"/>
                  </a:lnTo>
                  <a:lnTo>
                    <a:pt x="75" y="299"/>
                  </a:lnTo>
                  <a:lnTo>
                    <a:pt x="85" y="290"/>
                  </a:lnTo>
                  <a:lnTo>
                    <a:pt x="107" y="273"/>
                  </a:lnTo>
                  <a:lnTo>
                    <a:pt x="126" y="255"/>
                  </a:lnTo>
                  <a:lnTo>
                    <a:pt x="146" y="239"/>
                  </a:lnTo>
                  <a:lnTo>
                    <a:pt x="164" y="222"/>
                  </a:lnTo>
                  <a:lnTo>
                    <a:pt x="180" y="205"/>
                  </a:lnTo>
                  <a:lnTo>
                    <a:pt x="195" y="189"/>
                  </a:lnTo>
                  <a:lnTo>
                    <a:pt x="211" y="172"/>
                  </a:lnTo>
                  <a:lnTo>
                    <a:pt x="223" y="157"/>
                  </a:lnTo>
                  <a:lnTo>
                    <a:pt x="234" y="142"/>
                  </a:lnTo>
                  <a:lnTo>
                    <a:pt x="244" y="126"/>
                  </a:lnTo>
                  <a:lnTo>
                    <a:pt x="254" y="113"/>
                  </a:lnTo>
                  <a:lnTo>
                    <a:pt x="260" y="100"/>
                  </a:lnTo>
                  <a:lnTo>
                    <a:pt x="267" y="89"/>
                  </a:lnTo>
                  <a:lnTo>
                    <a:pt x="273" y="78"/>
                  </a:lnTo>
                  <a:lnTo>
                    <a:pt x="278" y="68"/>
                  </a:lnTo>
                  <a:lnTo>
                    <a:pt x="281" y="60"/>
                  </a:lnTo>
                  <a:lnTo>
                    <a:pt x="284" y="53"/>
                  </a:lnTo>
                  <a:lnTo>
                    <a:pt x="285" y="46"/>
                  </a:lnTo>
                  <a:lnTo>
                    <a:pt x="287" y="41"/>
                  </a:lnTo>
                  <a:lnTo>
                    <a:pt x="288" y="35"/>
                  </a:lnTo>
                  <a:lnTo>
                    <a:pt x="288" y="30"/>
                  </a:lnTo>
                  <a:lnTo>
                    <a:pt x="287" y="25"/>
                  </a:lnTo>
                  <a:lnTo>
                    <a:pt x="287" y="23"/>
                  </a:lnTo>
                  <a:lnTo>
                    <a:pt x="285" y="18"/>
                  </a:lnTo>
                  <a:lnTo>
                    <a:pt x="284" y="17"/>
                  </a:lnTo>
                  <a:lnTo>
                    <a:pt x="283" y="14"/>
                  </a:lnTo>
                  <a:lnTo>
                    <a:pt x="283" y="13"/>
                  </a:lnTo>
                  <a:lnTo>
                    <a:pt x="283" y="10"/>
                  </a:lnTo>
                  <a:lnTo>
                    <a:pt x="284" y="9"/>
                  </a:lnTo>
                  <a:lnTo>
                    <a:pt x="285" y="6"/>
                  </a:lnTo>
                  <a:lnTo>
                    <a:pt x="287" y="3"/>
                  </a:lnTo>
                  <a:lnTo>
                    <a:pt x="290" y="2"/>
                  </a:lnTo>
                  <a:lnTo>
                    <a:pt x="292" y="0"/>
                  </a:lnTo>
                  <a:lnTo>
                    <a:pt x="295" y="0"/>
                  </a:lnTo>
                  <a:lnTo>
                    <a:pt x="299" y="2"/>
                  </a:lnTo>
                  <a:lnTo>
                    <a:pt x="303" y="5"/>
                  </a:lnTo>
                  <a:lnTo>
                    <a:pt x="309" y="7"/>
                  </a:lnTo>
                  <a:lnTo>
                    <a:pt x="314" y="10"/>
                  </a:lnTo>
                  <a:lnTo>
                    <a:pt x="320" y="14"/>
                  </a:lnTo>
                  <a:lnTo>
                    <a:pt x="327" y="18"/>
                  </a:lnTo>
                  <a:lnTo>
                    <a:pt x="332" y="25"/>
                  </a:lnTo>
                  <a:lnTo>
                    <a:pt x="338" y="31"/>
                  </a:lnTo>
                  <a:lnTo>
                    <a:pt x="342" y="36"/>
                  </a:lnTo>
                  <a:lnTo>
                    <a:pt x="345" y="41"/>
                  </a:lnTo>
                  <a:lnTo>
                    <a:pt x="348" y="46"/>
                  </a:lnTo>
                  <a:lnTo>
                    <a:pt x="349" y="52"/>
                  </a:lnTo>
                  <a:lnTo>
                    <a:pt x="350" y="56"/>
                  </a:lnTo>
                  <a:lnTo>
                    <a:pt x="350" y="60"/>
                  </a:lnTo>
                  <a:lnTo>
                    <a:pt x="350" y="6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8" name="Freeform 43"/>
          <p:cNvSpPr/>
          <p:nvPr/>
        </p:nvSpPr>
        <p:spPr bwMode="auto">
          <a:xfrm>
            <a:off x="1310758" y="2318588"/>
            <a:ext cx="432904" cy="261175"/>
          </a:xfrm>
          <a:custGeom>
            <a:avLst/>
            <a:gdLst>
              <a:gd name="T0" fmla="*/ 147 w 244"/>
              <a:gd name="T1" fmla="*/ 48 h 146"/>
              <a:gd name="T2" fmla="*/ 158 w 244"/>
              <a:gd name="T3" fmla="*/ 37 h 146"/>
              <a:gd name="T4" fmla="*/ 165 w 244"/>
              <a:gd name="T5" fmla="*/ 27 h 146"/>
              <a:gd name="T6" fmla="*/ 168 w 244"/>
              <a:gd name="T7" fmla="*/ 20 h 146"/>
              <a:gd name="T8" fmla="*/ 166 w 244"/>
              <a:gd name="T9" fmla="*/ 16 h 146"/>
              <a:gd name="T10" fmla="*/ 165 w 244"/>
              <a:gd name="T11" fmla="*/ 11 h 146"/>
              <a:gd name="T12" fmla="*/ 166 w 244"/>
              <a:gd name="T13" fmla="*/ 7 h 146"/>
              <a:gd name="T14" fmla="*/ 169 w 244"/>
              <a:gd name="T15" fmla="*/ 2 h 146"/>
              <a:gd name="T16" fmla="*/ 175 w 244"/>
              <a:gd name="T17" fmla="*/ 0 h 146"/>
              <a:gd name="T18" fmla="*/ 181 w 244"/>
              <a:gd name="T19" fmla="*/ 1 h 146"/>
              <a:gd name="T20" fmla="*/ 191 w 244"/>
              <a:gd name="T21" fmla="*/ 2 h 146"/>
              <a:gd name="T22" fmla="*/ 202 w 244"/>
              <a:gd name="T23" fmla="*/ 7 h 146"/>
              <a:gd name="T24" fmla="*/ 216 w 244"/>
              <a:gd name="T25" fmla="*/ 12 h 146"/>
              <a:gd name="T26" fmla="*/ 229 w 244"/>
              <a:gd name="T27" fmla="*/ 20 h 146"/>
              <a:gd name="T28" fmla="*/ 237 w 244"/>
              <a:gd name="T29" fmla="*/ 29 h 146"/>
              <a:gd name="T30" fmla="*/ 242 w 244"/>
              <a:gd name="T31" fmla="*/ 36 h 146"/>
              <a:gd name="T32" fmla="*/ 244 w 244"/>
              <a:gd name="T33" fmla="*/ 41 h 146"/>
              <a:gd name="T34" fmla="*/ 242 w 244"/>
              <a:gd name="T35" fmla="*/ 49 h 146"/>
              <a:gd name="T36" fmla="*/ 241 w 244"/>
              <a:gd name="T37" fmla="*/ 55 h 146"/>
              <a:gd name="T38" fmla="*/ 238 w 244"/>
              <a:gd name="T39" fmla="*/ 59 h 146"/>
              <a:gd name="T40" fmla="*/ 233 w 244"/>
              <a:gd name="T41" fmla="*/ 65 h 146"/>
              <a:gd name="T42" fmla="*/ 222 w 244"/>
              <a:gd name="T43" fmla="*/ 70 h 146"/>
              <a:gd name="T44" fmla="*/ 208 w 244"/>
              <a:gd name="T45" fmla="*/ 78 h 146"/>
              <a:gd name="T46" fmla="*/ 188 w 244"/>
              <a:gd name="T47" fmla="*/ 87 h 146"/>
              <a:gd name="T48" fmla="*/ 166 w 244"/>
              <a:gd name="T49" fmla="*/ 96 h 146"/>
              <a:gd name="T50" fmla="*/ 140 w 244"/>
              <a:gd name="T51" fmla="*/ 108 h 146"/>
              <a:gd name="T52" fmla="*/ 112 w 244"/>
              <a:gd name="T53" fmla="*/ 117 h 146"/>
              <a:gd name="T54" fmla="*/ 82 w 244"/>
              <a:gd name="T55" fmla="*/ 128 h 146"/>
              <a:gd name="T56" fmla="*/ 58 w 244"/>
              <a:gd name="T57" fmla="*/ 135 h 146"/>
              <a:gd name="T58" fmla="*/ 44 w 244"/>
              <a:gd name="T59" fmla="*/ 139 h 146"/>
              <a:gd name="T60" fmla="*/ 32 w 244"/>
              <a:gd name="T61" fmla="*/ 142 h 146"/>
              <a:gd name="T62" fmla="*/ 22 w 244"/>
              <a:gd name="T63" fmla="*/ 145 h 146"/>
              <a:gd name="T64" fmla="*/ 14 w 244"/>
              <a:gd name="T65" fmla="*/ 146 h 146"/>
              <a:gd name="T66" fmla="*/ 7 w 244"/>
              <a:gd name="T67" fmla="*/ 146 h 146"/>
              <a:gd name="T68" fmla="*/ 3 w 244"/>
              <a:gd name="T69" fmla="*/ 145 h 146"/>
              <a:gd name="T70" fmla="*/ 2 w 244"/>
              <a:gd name="T71" fmla="*/ 144 h 146"/>
              <a:gd name="T72" fmla="*/ 0 w 244"/>
              <a:gd name="T73" fmla="*/ 141 h 146"/>
              <a:gd name="T74" fmla="*/ 2 w 244"/>
              <a:gd name="T75" fmla="*/ 138 h 146"/>
              <a:gd name="T76" fmla="*/ 4 w 244"/>
              <a:gd name="T77" fmla="*/ 135 h 146"/>
              <a:gd name="T78" fmla="*/ 8 w 244"/>
              <a:gd name="T79" fmla="*/ 131 h 146"/>
              <a:gd name="T80" fmla="*/ 15 w 244"/>
              <a:gd name="T81" fmla="*/ 127 h 146"/>
              <a:gd name="T82" fmla="*/ 25 w 244"/>
              <a:gd name="T83" fmla="*/ 121 h 146"/>
              <a:gd name="T84" fmla="*/ 35 w 244"/>
              <a:gd name="T85" fmla="*/ 114 h 146"/>
              <a:gd name="T86" fmla="*/ 49 w 244"/>
              <a:gd name="T87" fmla="*/ 108 h 146"/>
              <a:gd name="T88" fmla="*/ 69 w 244"/>
              <a:gd name="T89" fmla="*/ 96 h 146"/>
              <a:gd name="T90" fmla="*/ 93 w 244"/>
              <a:gd name="T91" fmla="*/ 83 h 146"/>
              <a:gd name="T92" fmla="*/ 115 w 244"/>
              <a:gd name="T93" fmla="*/ 70 h 146"/>
              <a:gd name="T94" fmla="*/ 132 w 244"/>
              <a:gd name="T95" fmla="*/ 59 h 146"/>
              <a:gd name="T96" fmla="*/ 140 w 244"/>
              <a:gd name="T97" fmla="*/ 5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" h="146">
                <a:moveTo>
                  <a:pt x="140" y="54"/>
                </a:moveTo>
                <a:lnTo>
                  <a:pt x="147" y="48"/>
                </a:lnTo>
                <a:lnTo>
                  <a:pt x="152" y="43"/>
                </a:lnTo>
                <a:lnTo>
                  <a:pt x="158" y="37"/>
                </a:lnTo>
                <a:lnTo>
                  <a:pt x="162" y="31"/>
                </a:lnTo>
                <a:lnTo>
                  <a:pt x="165" y="27"/>
                </a:lnTo>
                <a:lnTo>
                  <a:pt x="166" y="23"/>
                </a:lnTo>
                <a:lnTo>
                  <a:pt x="168" y="20"/>
                </a:lnTo>
                <a:lnTo>
                  <a:pt x="168" y="18"/>
                </a:lnTo>
                <a:lnTo>
                  <a:pt x="166" y="16"/>
                </a:lnTo>
                <a:lnTo>
                  <a:pt x="165" y="13"/>
                </a:lnTo>
                <a:lnTo>
                  <a:pt x="165" y="11"/>
                </a:lnTo>
                <a:lnTo>
                  <a:pt x="165" y="9"/>
                </a:lnTo>
                <a:lnTo>
                  <a:pt x="166" y="7"/>
                </a:lnTo>
                <a:lnTo>
                  <a:pt x="168" y="5"/>
                </a:lnTo>
                <a:lnTo>
                  <a:pt x="169" y="2"/>
                </a:lnTo>
                <a:lnTo>
                  <a:pt x="172" y="1"/>
                </a:lnTo>
                <a:lnTo>
                  <a:pt x="175" y="0"/>
                </a:lnTo>
                <a:lnTo>
                  <a:pt x="177" y="0"/>
                </a:lnTo>
                <a:lnTo>
                  <a:pt x="181" y="1"/>
                </a:lnTo>
                <a:lnTo>
                  <a:pt x="186" y="1"/>
                </a:lnTo>
                <a:lnTo>
                  <a:pt x="191" y="2"/>
                </a:lnTo>
                <a:lnTo>
                  <a:pt x="197" y="5"/>
                </a:lnTo>
                <a:lnTo>
                  <a:pt x="202" y="7"/>
                </a:lnTo>
                <a:lnTo>
                  <a:pt x="209" y="9"/>
                </a:lnTo>
                <a:lnTo>
                  <a:pt x="216" y="12"/>
                </a:lnTo>
                <a:lnTo>
                  <a:pt x="223" y="16"/>
                </a:lnTo>
                <a:lnTo>
                  <a:pt x="229" y="20"/>
                </a:lnTo>
                <a:lnTo>
                  <a:pt x="233" y="25"/>
                </a:lnTo>
                <a:lnTo>
                  <a:pt x="237" y="29"/>
                </a:lnTo>
                <a:lnTo>
                  <a:pt x="240" y="31"/>
                </a:lnTo>
                <a:lnTo>
                  <a:pt x="242" y="36"/>
                </a:lnTo>
                <a:lnTo>
                  <a:pt x="242" y="38"/>
                </a:lnTo>
                <a:lnTo>
                  <a:pt x="244" y="41"/>
                </a:lnTo>
                <a:lnTo>
                  <a:pt x="244" y="45"/>
                </a:lnTo>
                <a:lnTo>
                  <a:pt x="242" y="49"/>
                </a:lnTo>
                <a:lnTo>
                  <a:pt x="242" y="52"/>
                </a:lnTo>
                <a:lnTo>
                  <a:pt x="241" y="55"/>
                </a:lnTo>
                <a:lnTo>
                  <a:pt x="240" y="58"/>
                </a:lnTo>
                <a:lnTo>
                  <a:pt x="238" y="59"/>
                </a:lnTo>
                <a:lnTo>
                  <a:pt x="235" y="62"/>
                </a:lnTo>
                <a:lnTo>
                  <a:pt x="233" y="65"/>
                </a:lnTo>
                <a:lnTo>
                  <a:pt x="227" y="67"/>
                </a:lnTo>
                <a:lnTo>
                  <a:pt x="222" y="70"/>
                </a:lnTo>
                <a:lnTo>
                  <a:pt x="216" y="74"/>
                </a:lnTo>
                <a:lnTo>
                  <a:pt x="208" y="78"/>
                </a:lnTo>
                <a:lnTo>
                  <a:pt x="199" y="83"/>
                </a:lnTo>
                <a:lnTo>
                  <a:pt x="188" y="87"/>
                </a:lnTo>
                <a:lnTo>
                  <a:pt x="177" y="92"/>
                </a:lnTo>
                <a:lnTo>
                  <a:pt x="166" y="96"/>
                </a:lnTo>
                <a:lnTo>
                  <a:pt x="154" y="102"/>
                </a:lnTo>
                <a:lnTo>
                  <a:pt x="140" y="108"/>
                </a:lnTo>
                <a:lnTo>
                  <a:pt x="126" y="113"/>
                </a:lnTo>
                <a:lnTo>
                  <a:pt x="112" y="117"/>
                </a:lnTo>
                <a:lnTo>
                  <a:pt x="97" y="123"/>
                </a:lnTo>
                <a:lnTo>
                  <a:pt x="82" y="128"/>
                </a:lnTo>
                <a:lnTo>
                  <a:pt x="67" y="134"/>
                </a:lnTo>
                <a:lnTo>
                  <a:pt x="58" y="135"/>
                </a:lnTo>
                <a:lnTo>
                  <a:pt x="51" y="138"/>
                </a:lnTo>
                <a:lnTo>
                  <a:pt x="44" y="139"/>
                </a:lnTo>
                <a:lnTo>
                  <a:pt x="39" y="141"/>
                </a:lnTo>
                <a:lnTo>
                  <a:pt x="32" y="142"/>
                </a:lnTo>
                <a:lnTo>
                  <a:pt x="28" y="144"/>
                </a:lnTo>
                <a:lnTo>
                  <a:pt x="22" y="145"/>
                </a:lnTo>
                <a:lnTo>
                  <a:pt x="18" y="145"/>
                </a:lnTo>
                <a:lnTo>
                  <a:pt x="14" y="146"/>
                </a:lnTo>
                <a:lnTo>
                  <a:pt x="11" y="146"/>
                </a:lnTo>
                <a:lnTo>
                  <a:pt x="7" y="146"/>
                </a:lnTo>
                <a:lnTo>
                  <a:pt x="6" y="146"/>
                </a:lnTo>
                <a:lnTo>
                  <a:pt x="3" y="145"/>
                </a:lnTo>
                <a:lnTo>
                  <a:pt x="2" y="145"/>
                </a:lnTo>
                <a:lnTo>
                  <a:pt x="2" y="144"/>
                </a:lnTo>
                <a:lnTo>
                  <a:pt x="2" y="142"/>
                </a:lnTo>
                <a:lnTo>
                  <a:pt x="0" y="141"/>
                </a:lnTo>
                <a:lnTo>
                  <a:pt x="0" y="139"/>
                </a:lnTo>
                <a:lnTo>
                  <a:pt x="2" y="138"/>
                </a:lnTo>
                <a:lnTo>
                  <a:pt x="3" y="137"/>
                </a:lnTo>
                <a:lnTo>
                  <a:pt x="4" y="135"/>
                </a:lnTo>
                <a:lnTo>
                  <a:pt x="6" y="134"/>
                </a:lnTo>
                <a:lnTo>
                  <a:pt x="8" y="131"/>
                </a:lnTo>
                <a:lnTo>
                  <a:pt x="13" y="130"/>
                </a:lnTo>
                <a:lnTo>
                  <a:pt x="15" y="127"/>
                </a:lnTo>
                <a:lnTo>
                  <a:pt x="20" y="124"/>
                </a:lnTo>
                <a:lnTo>
                  <a:pt x="25" y="121"/>
                </a:lnTo>
                <a:lnTo>
                  <a:pt x="29" y="119"/>
                </a:lnTo>
                <a:lnTo>
                  <a:pt x="35" y="114"/>
                </a:lnTo>
                <a:lnTo>
                  <a:pt x="42" y="112"/>
                </a:lnTo>
                <a:lnTo>
                  <a:pt x="49" y="108"/>
                </a:lnTo>
                <a:lnTo>
                  <a:pt x="56" y="105"/>
                </a:lnTo>
                <a:lnTo>
                  <a:pt x="69" y="96"/>
                </a:lnTo>
                <a:lnTo>
                  <a:pt x="82" y="90"/>
                </a:lnTo>
                <a:lnTo>
                  <a:pt x="93" y="83"/>
                </a:lnTo>
                <a:lnTo>
                  <a:pt x="104" y="76"/>
                </a:lnTo>
                <a:lnTo>
                  <a:pt x="115" y="70"/>
                </a:lnTo>
                <a:lnTo>
                  <a:pt x="123" y="65"/>
                </a:lnTo>
                <a:lnTo>
                  <a:pt x="132" y="59"/>
                </a:lnTo>
                <a:lnTo>
                  <a:pt x="140" y="54"/>
                </a:lnTo>
                <a:lnTo>
                  <a:pt x="140" y="54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45"/>
          <p:cNvSpPr/>
          <p:nvPr/>
        </p:nvSpPr>
        <p:spPr bwMode="auto">
          <a:xfrm>
            <a:off x="1214161" y="2536828"/>
            <a:ext cx="1116251" cy="372084"/>
          </a:xfrm>
          <a:custGeom>
            <a:avLst/>
            <a:gdLst>
              <a:gd name="T0" fmla="*/ 145 w 624"/>
              <a:gd name="T1" fmla="*/ 187 h 209"/>
              <a:gd name="T2" fmla="*/ 118 w 624"/>
              <a:gd name="T3" fmla="*/ 196 h 209"/>
              <a:gd name="T4" fmla="*/ 96 w 624"/>
              <a:gd name="T5" fmla="*/ 202 h 209"/>
              <a:gd name="T6" fmla="*/ 78 w 624"/>
              <a:gd name="T7" fmla="*/ 207 h 209"/>
              <a:gd name="T8" fmla="*/ 64 w 624"/>
              <a:gd name="T9" fmla="*/ 208 h 209"/>
              <a:gd name="T10" fmla="*/ 53 w 624"/>
              <a:gd name="T11" fmla="*/ 208 h 209"/>
              <a:gd name="T12" fmla="*/ 36 w 624"/>
              <a:gd name="T13" fmla="*/ 205 h 209"/>
              <a:gd name="T14" fmla="*/ 21 w 624"/>
              <a:gd name="T15" fmla="*/ 197 h 209"/>
              <a:gd name="T16" fmla="*/ 7 w 624"/>
              <a:gd name="T17" fmla="*/ 186 h 209"/>
              <a:gd name="T18" fmla="*/ 0 w 624"/>
              <a:gd name="T19" fmla="*/ 180 h 209"/>
              <a:gd name="T20" fmla="*/ 2 w 624"/>
              <a:gd name="T21" fmla="*/ 175 h 209"/>
              <a:gd name="T22" fmla="*/ 7 w 624"/>
              <a:gd name="T23" fmla="*/ 172 h 209"/>
              <a:gd name="T24" fmla="*/ 25 w 624"/>
              <a:gd name="T25" fmla="*/ 168 h 209"/>
              <a:gd name="T26" fmla="*/ 51 w 624"/>
              <a:gd name="T27" fmla="*/ 162 h 209"/>
              <a:gd name="T28" fmla="*/ 82 w 624"/>
              <a:gd name="T29" fmla="*/ 157 h 209"/>
              <a:gd name="T30" fmla="*/ 114 w 624"/>
              <a:gd name="T31" fmla="*/ 147 h 209"/>
              <a:gd name="T32" fmla="*/ 143 w 624"/>
              <a:gd name="T33" fmla="*/ 136 h 209"/>
              <a:gd name="T34" fmla="*/ 168 w 624"/>
              <a:gd name="T35" fmla="*/ 129 h 209"/>
              <a:gd name="T36" fmla="*/ 204 w 624"/>
              <a:gd name="T37" fmla="*/ 118 h 209"/>
              <a:gd name="T38" fmla="*/ 248 w 624"/>
              <a:gd name="T39" fmla="*/ 103 h 209"/>
              <a:gd name="T40" fmla="*/ 305 w 624"/>
              <a:gd name="T41" fmla="*/ 85 h 209"/>
              <a:gd name="T42" fmla="*/ 370 w 624"/>
              <a:gd name="T43" fmla="*/ 63 h 209"/>
              <a:gd name="T44" fmla="*/ 433 w 624"/>
              <a:gd name="T45" fmla="*/ 41 h 209"/>
              <a:gd name="T46" fmla="*/ 485 w 624"/>
              <a:gd name="T47" fmla="*/ 24 h 209"/>
              <a:gd name="T48" fmla="*/ 523 w 624"/>
              <a:gd name="T49" fmla="*/ 11 h 209"/>
              <a:gd name="T50" fmla="*/ 551 w 624"/>
              <a:gd name="T51" fmla="*/ 3 h 209"/>
              <a:gd name="T52" fmla="*/ 568 w 624"/>
              <a:gd name="T53" fmla="*/ 0 h 209"/>
              <a:gd name="T54" fmla="*/ 579 w 624"/>
              <a:gd name="T55" fmla="*/ 0 h 209"/>
              <a:gd name="T56" fmla="*/ 593 w 624"/>
              <a:gd name="T57" fmla="*/ 5 h 209"/>
              <a:gd name="T58" fmla="*/ 605 w 624"/>
              <a:gd name="T59" fmla="*/ 13 h 209"/>
              <a:gd name="T60" fmla="*/ 616 w 624"/>
              <a:gd name="T61" fmla="*/ 24 h 209"/>
              <a:gd name="T62" fmla="*/ 623 w 624"/>
              <a:gd name="T63" fmla="*/ 29 h 209"/>
              <a:gd name="T64" fmla="*/ 624 w 624"/>
              <a:gd name="T65" fmla="*/ 35 h 209"/>
              <a:gd name="T66" fmla="*/ 620 w 624"/>
              <a:gd name="T67" fmla="*/ 39 h 209"/>
              <a:gd name="T68" fmla="*/ 613 w 624"/>
              <a:gd name="T69" fmla="*/ 45 h 209"/>
              <a:gd name="T70" fmla="*/ 604 w 624"/>
              <a:gd name="T71" fmla="*/ 47 h 209"/>
              <a:gd name="T72" fmla="*/ 591 w 624"/>
              <a:gd name="T73" fmla="*/ 52 h 209"/>
              <a:gd name="T74" fmla="*/ 575 w 624"/>
              <a:gd name="T75" fmla="*/ 57 h 209"/>
              <a:gd name="T76" fmla="*/ 552 w 624"/>
              <a:gd name="T77" fmla="*/ 64 h 209"/>
              <a:gd name="T78" fmla="*/ 525 w 624"/>
              <a:gd name="T79" fmla="*/ 70 h 209"/>
              <a:gd name="T80" fmla="*/ 461 w 624"/>
              <a:gd name="T81" fmla="*/ 85 h 209"/>
              <a:gd name="T82" fmla="*/ 399 w 624"/>
              <a:gd name="T83" fmla="*/ 103 h 209"/>
              <a:gd name="T84" fmla="*/ 339 w 624"/>
              <a:gd name="T85" fmla="*/ 121 h 209"/>
              <a:gd name="T86" fmla="*/ 277 w 624"/>
              <a:gd name="T87" fmla="*/ 142 h 209"/>
              <a:gd name="T88" fmla="*/ 212 w 624"/>
              <a:gd name="T89" fmla="*/ 16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24" h="209">
                <a:moveTo>
                  <a:pt x="166" y="179"/>
                </a:moveTo>
                <a:lnTo>
                  <a:pt x="157" y="183"/>
                </a:lnTo>
                <a:lnTo>
                  <a:pt x="145" y="187"/>
                </a:lnTo>
                <a:lnTo>
                  <a:pt x="136" y="190"/>
                </a:lnTo>
                <a:lnTo>
                  <a:pt x="128" y="193"/>
                </a:lnTo>
                <a:lnTo>
                  <a:pt x="118" y="196"/>
                </a:lnTo>
                <a:lnTo>
                  <a:pt x="111" y="198"/>
                </a:lnTo>
                <a:lnTo>
                  <a:pt x="103" y="200"/>
                </a:lnTo>
                <a:lnTo>
                  <a:pt x="96" y="202"/>
                </a:lnTo>
                <a:lnTo>
                  <a:pt x="89" y="204"/>
                </a:lnTo>
                <a:lnTo>
                  <a:pt x="83" y="205"/>
                </a:lnTo>
                <a:lnTo>
                  <a:pt x="78" y="207"/>
                </a:lnTo>
                <a:lnTo>
                  <a:pt x="72" y="207"/>
                </a:lnTo>
                <a:lnTo>
                  <a:pt x="68" y="208"/>
                </a:lnTo>
                <a:lnTo>
                  <a:pt x="64" y="208"/>
                </a:lnTo>
                <a:lnTo>
                  <a:pt x="61" y="208"/>
                </a:lnTo>
                <a:lnTo>
                  <a:pt x="58" y="209"/>
                </a:lnTo>
                <a:lnTo>
                  <a:pt x="53" y="208"/>
                </a:lnTo>
                <a:lnTo>
                  <a:pt x="47" y="208"/>
                </a:lnTo>
                <a:lnTo>
                  <a:pt x="42" y="207"/>
                </a:lnTo>
                <a:lnTo>
                  <a:pt x="36" y="205"/>
                </a:lnTo>
                <a:lnTo>
                  <a:pt x="31" y="202"/>
                </a:lnTo>
                <a:lnTo>
                  <a:pt x="26" y="200"/>
                </a:lnTo>
                <a:lnTo>
                  <a:pt x="21" y="197"/>
                </a:lnTo>
                <a:lnTo>
                  <a:pt x="17" y="191"/>
                </a:lnTo>
                <a:lnTo>
                  <a:pt x="11" y="189"/>
                </a:lnTo>
                <a:lnTo>
                  <a:pt x="7" y="186"/>
                </a:lnTo>
                <a:lnTo>
                  <a:pt x="4" y="184"/>
                </a:lnTo>
                <a:lnTo>
                  <a:pt x="2" y="182"/>
                </a:lnTo>
                <a:lnTo>
                  <a:pt x="0" y="180"/>
                </a:lnTo>
                <a:lnTo>
                  <a:pt x="0" y="179"/>
                </a:lnTo>
                <a:lnTo>
                  <a:pt x="0" y="178"/>
                </a:lnTo>
                <a:lnTo>
                  <a:pt x="2" y="175"/>
                </a:lnTo>
                <a:lnTo>
                  <a:pt x="2" y="175"/>
                </a:lnTo>
                <a:lnTo>
                  <a:pt x="3" y="173"/>
                </a:lnTo>
                <a:lnTo>
                  <a:pt x="7" y="172"/>
                </a:lnTo>
                <a:lnTo>
                  <a:pt x="11" y="171"/>
                </a:lnTo>
                <a:lnTo>
                  <a:pt x="18" y="169"/>
                </a:lnTo>
                <a:lnTo>
                  <a:pt x="25" y="168"/>
                </a:lnTo>
                <a:lnTo>
                  <a:pt x="32" y="166"/>
                </a:lnTo>
                <a:lnTo>
                  <a:pt x="42" y="164"/>
                </a:lnTo>
                <a:lnTo>
                  <a:pt x="51" y="162"/>
                </a:lnTo>
                <a:lnTo>
                  <a:pt x="61" y="161"/>
                </a:lnTo>
                <a:lnTo>
                  <a:pt x="71" y="158"/>
                </a:lnTo>
                <a:lnTo>
                  <a:pt x="82" y="157"/>
                </a:lnTo>
                <a:lnTo>
                  <a:pt x="92" y="154"/>
                </a:lnTo>
                <a:lnTo>
                  <a:pt x="103" y="150"/>
                </a:lnTo>
                <a:lnTo>
                  <a:pt x="114" y="147"/>
                </a:lnTo>
                <a:lnTo>
                  <a:pt x="125" y="143"/>
                </a:lnTo>
                <a:lnTo>
                  <a:pt x="136" y="137"/>
                </a:lnTo>
                <a:lnTo>
                  <a:pt x="143" y="136"/>
                </a:lnTo>
                <a:lnTo>
                  <a:pt x="150" y="133"/>
                </a:lnTo>
                <a:lnTo>
                  <a:pt x="158" y="132"/>
                </a:lnTo>
                <a:lnTo>
                  <a:pt x="168" y="129"/>
                </a:lnTo>
                <a:lnTo>
                  <a:pt x="179" y="125"/>
                </a:lnTo>
                <a:lnTo>
                  <a:pt x="190" y="121"/>
                </a:lnTo>
                <a:lnTo>
                  <a:pt x="204" y="118"/>
                </a:lnTo>
                <a:lnTo>
                  <a:pt x="217" y="113"/>
                </a:lnTo>
                <a:lnTo>
                  <a:pt x="233" y="108"/>
                </a:lnTo>
                <a:lnTo>
                  <a:pt x="248" y="103"/>
                </a:lnTo>
                <a:lnTo>
                  <a:pt x="266" y="97"/>
                </a:lnTo>
                <a:lnTo>
                  <a:pt x="284" y="92"/>
                </a:lnTo>
                <a:lnTo>
                  <a:pt x="305" y="85"/>
                </a:lnTo>
                <a:lnTo>
                  <a:pt x="325" y="78"/>
                </a:lnTo>
                <a:lnTo>
                  <a:pt x="348" y="71"/>
                </a:lnTo>
                <a:lnTo>
                  <a:pt x="370" y="63"/>
                </a:lnTo>
                <a:lnTo>
                  <a:pt x="393" y="54"/>
                </a:lnTo>
                <a:lnTo>
                  <a:pt x="414" y="47"/>
                </a:lnTo>
                <a:lnTo>
                  <a:pt x="433" y="41"/>
                </a:lnTo>
                <a:lnTo>
                  <a:pt x="451" y="35"/>
                </a:lnTo>
                <a:lnTo>
                  <a:pt x="469" y="29"/>
                </a:lnTo>
                <a:lnTo>
                  <a:pt x="485" y="24"/>
                </a:lnTo>
                <a:lnTo>
                  <a:pt x="498" y="20"/>
                </a:lnTo>
                <a:lnTo>
                  <a:pt x="512" y="16"/>
                </a:lnTo>
                <a:lnTo>
                  <a:pt x="523" y="11"/>
                </a:lnTo>
                <a:lnTo>
                  <a:pt x="534" y="9"/>
                </a:lnTo>
                <a:lnTo>
                  <a:pt x="544" y="6"/>
                </a:lnTo>
                <a:lnTo>
                  <a:pt x="551" y="3"/>
                </a:lnTo>
                <a:lnTo>
                  <a:pt x="558" y="2"/>
                </a:lnTo>
                <a:lnTo>
                  <a:pt x="563" y="0"/>
                </a:lnTo>
                <a:lnTo>
                  <a:pt x="568" y="0"/>
                </a:lnTo>
                <a:lnTo>
                  <a:pt x="570" y="0"/>
                </a:lnTo>
                <a:lnTo>
                  <a:pt x="575" y="0"/>
                </a:lnTo>
                <a:lnTo>
                  <a:pt x="579" y="0"/>
                </a:lnTo>
                <a:lnTo>
                  <a:pt x="583" y="2"/>
                </a:lnTo>
                <a:lnTo>
                  <a:pt x="587" y="3"/>
                </a:lnTo>
                <a:lnTo>
                  <a:pt x="593" y="5"/>
                </a:lnTo>
                <a:lnTo>
                  <a:pt x="597" y="7"/>
                </a:lnTo>
                <a:lnTo>
                  <a:pt x="601" y="10"/>
                </a:lnTo>
                <a:lnTo>
                  <a:pt x="605" y="13"/>
                </a:lnTo>
                <a:lnTo>
                  <a:pt x="609" y="17"/>
                </a:lnTo>
                <a:lnTo>
                  <a:pt x="613" y="20"/>
                </a:lnTo>
                <a:lnTo>
                  <a:pt x="616" y="24"/>
                </a:lnTo>
                <a:lnTo>
                  <a:pt x="619" y="27"/>
                </a:lnTo>
                <a:lnTo>
                  <a:pt x="622" y="28"/>
                </a:lnTo>
                <a:lnTo>
                  <a:pt x="623" y="29"/>
                </a:lnTo>
                <a:lnTo>
                  <a:pt x="624" y="32"/>
                </a:lnTo>
                <a:lnTo>
                  <a:pt x="624" y="34"/>
                </a:lnTo>
                <a:lnTo>
                  <a:pt x="624" y="35"/>
                </a:lnTo>
                <a:lnTo>
                  <a:pt x="623" y="36"/>
                </a:lnTo>
                <a:lnTo>
                  <a:pt x="622" y="38"/>
                </a:lnTo>
                <a:lnTo>
                  <a:pt x="620" y="39"/>
                </a:lnTo>
                <a:lnTo>
                  <a:pt x="619" y="41"/>
                </a:lnTo>
                <a:lnTo>
                  <a:pt x="616" y="43"/>
                </a:lnTo>
                <a:lnTo>
                  <a:pt x="613" y="45"/>
                </a:lnTo>
                <a:lnTo>
                  <a:pt x="609" y="46"/>
                </a:lnTo>
                <a:lnTo>
                  <a:pt x="606" y="46"/>
                </a:lnTo>
                <a:lnTo>
                  <a:pt x="604" y="47"/>
                </a:lnTo>
                <a:lnTo>
                  <a:pt x="599" y="49"/>
                </a:lnTo>
                <a:lnTo>
                  <a:pt x="595" y="50"/>
                </a:lnTo>
                <a:lnTo>
                  <a:pt x="591" y="52"/>
                </a:lnTo>
                <a:lnTo>
                  <a:pt x="586" y="53"/>
                </a:lnTo>
                <a:lnTo>
                  <a:pt x="580" y="56"/>
                </a:lnTo>
                <a:lnTo>
                  <a:pt x="575" y="57"/>
                </a:lnTo>
                <a:lnTo>
                  <a:pt x="568" y="60"/>
                </a:lnTo>
                <a:lnTo>
                  <a:pt x="559" y="61"/>
                </a:lnTo>
                <a:lnTo>
                  <a:pt x="552" y="64"/>
                </a:lnTo>
                <a:lnTo>
                  <a:pt x="544" y="65"/>
                </a:lnTo>
                <a:lnTo>
                  <a:pt x="534" y="68"/>
                </a:lnTo>
                <a:lnTo>
                  <a:pt x="525" y="70"/>
                </a:lnTo>
                <a:lnTo>
                  <a:pt x="515" y="72"/>
                </a:lnTo>
                <a:lnTo>
                  <a:pt x="505" y="75"/>
                </a:lnTo>
                <a:lnTo>
                  <a:pt x="461" y="85"/>
                </a:lnTo>
                <a:lnTo>
                  <a:pt x="440" y="90"/>
                </a:lnTo>
                <a:lnTo>
                  <a:pt x="420" y="96"/>
                </a:lnTo>
                <a:lnTo>
                  <a:pt x="399" y="103"/>
                </a:lnTo>
                <a:lnTo>
                  <a:pt x="378" y="108"/>
                </a:lnTo>
                <a:lnTo>
                  <a:pt x="359" y="115"/>
                </a:lnTo>
                <a:lnTo>
                  <a:pt x="339" y="121"/>
                </a:lnTo>
                <a:lnTo>
                  <a:pt x="318" y="128"/>
                </a:lnTo>
                <a:lnTo>
                  <a:pt x="299" y="135"/>
                </a:lnTo>
                <a:lnTo>
                  <a:pt x="277" y="142"/>
                </a:lnTo>
                <a:lnTo>
                  <a:pt x="256" y="149"/>
                </a:lnTo>
                <a:lnTo>
                  <a:pt x="234" y="157"/>
                </a:lnTo>
                <a:lnTo>
                  <a:pt x="212" y="164"/>
                </a:lnTo>
                <a:lnTo>
                  <a:pt x="166" y="179"/>
                </a:lnTo>
                <a:lnTo>
                  <a:pt x="166" y="17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47"/>
          <p:cNvSpPr/>
          <p:nvPr/>
        </p:nvSpPr>
        <p:spPr bwMode="auto">
          <a:xfrm>
            <a:off x="2072815" y="2182634"/>
            <a:ext cx="250441" cy="178886"/>
          </a:xfrm>
          <a:custGeom>
            <a:avLst/>
            <a:gdLst>
              <a:gd name="T0" fmla="*/ 138 w 140"/>
              <a:gd name="T1" fmla="*/ 79 h 100"/>
              <a:gd name="T2" fmla="*/ 137 w 140"/>
              <a:gd name="T3" fmla="*/ 83 h 100"/>
              <a:gd name="T4" fmla="*/ 135 w 140"/>
              <a:gd name="T5" fmla="*/ 87 h 100"/>
              <a:gd name="T6" fmla="*/ 134 w 140"/>
              <a:gd name="T7" fmla="*/ 91 h 100"/>
              <a:gd name="T8" fmla="*/ 131 w 140"/>
              <a:gd name="T9" fmla="*/ 94 h 100"/>
              <a:gd name="T10" fmla="*/ 129 w 140"/>
              <a:gd name="T11" fmla="*/ 97 h 100"/>
              <a:gd name="T12" fmla="*/ 126 w 140"/>
              <a:gd name="T13" fmla="*/ 98 h 100"/>
              <a:gd name="T14" fmla="*/ 123 w 140"/>
              <a:gd name="T15" fmla="*/ 100 h 100"/>
              <a:gd name="T16" fmla="*/ 119 w 140"/>
              <a:gd name="T17" fmla="*/ 100 h 100"/>
              <a:gd name="T18" fmla="*/ 115 w 140"/>
              <a:gd name="T19" fmla="*/ 100 h 100"/>
              <a:gd name="T20" fmla="*/ 109 w 140"/>
              <a:gd name="T21" fmla="*/ 97 h 100"/>
              <a:gd name="T22" fmla="*/ 102 w 140"/>
              <a:gd name="T23" fmla="*/ 94 h 100"/>
              <a:gd name="T24" fmla="*/ 98 w 140"/>
              <a:gd name="T25" fmla="*/ 93 h 100"/>
              <a:gd name="T26" fmla="*/ 95 w 140"/>
              <a:gd name="T27" fmla="*/ 90 h 100"/>
              <a:gd name="T28" fmla="*/ 91 w 140"/>
              <a:gd name="T29" fmla="*/ 87 h 100"/>
              <a:gd name="T30" fmla="*/ 87 w 140"/>
              <a:gd name="T31" fmla="*/ 84 h 100"/>
              <a:gd name="T32" fmla="*/ 81 w 140"/>
              <a:gd name="T33" fmla="*/ 80 h 100"/>
              <a:gd name="T34" fmla="*/ 77 w 140"/>
              <a:gd name="T35" fmla="*/ 77 h 100"/>
              <a:gd name="T36" fmla="*/ 72 w 140"/>
              <a:gd name="T37" fmla="*/ 73 h 100"/>
              <a:gd name="T38" fmla="*/ 66 w 140"/>
              <a:gd name="T39" fmla="*/ 68 h 100"/>
              <a:gd name="T40" fmla="*/ 59 w 140"/>
              <a:gd name="T41" fmla="*/ 64 h 100"/>
              <a:gd name="T42" fmla="*/ 54 w 140"/>
              <a:gd name="T43" fmla="*/ 58 h 100"/>
              <a:gd name="T44" fmla="*/ 47 w 140"/>
              <a:gd name="T45" fmla="*/ 54 h 100"/>
              <a:gd name="T46" fmla="*/ 41 w 140"/>
              <a:gd name="T47" fmla="*/ 48 h 100"/>
              <a:gd name="T48" fmla="*/ 36 w 140"/>
              <a:gd name="T49" fmla="*/ 44 h 100"/>
              <a:gd name="T50" fmla="*/ 30 w 140"/>
              <a:gd name="T51" fmla="*/ 40 h 100"/>
              <a:gd name="T52" fmla="*/ 26 w 140"/>
              <a:gd name="T53" fmla="*/ 36 h 100"/>
              <a:gd name="T54" fmla="*/ 22 w 140"/>
              <a:gd name="T55" fmla="*/ 32 h 100"/>
              <a:gd name="T56" fmla="*/ 18 w 140"/>
              <a:gd name="T57" fmla="*/ 28 h 100"/>
              <a:gd name="T58" fmla="*/ 14 w 140"/>
              <a:gd name="T59" fmla="*/ 23 h 100"/>
              <a:gd name="T60" fmla="*/ 11 w 140"/>
              <a:gd name="T61" fmla="*/ 21 h 100"/>
              <a:gd name="T62" fmla="*/ 8 w 140"/>
              <a:gd name="T63" fmla="*/ 16 h 100"/>
              <a:gd name="T64" fmla="*/ 5 w 140"/>
              <a:gd name="T65" fmla="*/ 14 h 100"/>
              <a:gd name="T66" fmla="*/ 4 w 140"/>
              <a:gd name="T67" fmla="*/ 11 h 100"/>
              <a:gd name="T68" fmla="*/ 1 w 140"/>
              <a:gd name="T69" fmla="*/ 7 h 100"/>
              <a:gd name="T70" fmla="*/ 1 w 140"/>
              <a:gd name="T71" fmla="*/ 4 h 100"/>
              <a:gd name="T72" fmla="*/ 0 w 140"/>
              <a:gd name="T73" fmla="*/ 3 h 100"/>
              <a:gd name="T74" fmla="*/ 0 w 140"/>
              <a:gd name="T75" fmla="*/ 0 h 100"/>
              <a:gd name="T76" fmla="*/ 21 w 140"/>
              <a:gd name="T77" fmla="*/ 0 h 100"/>
              <a:gd name="T78" fmla="*/ 40 w 140"/>
              <a:gd name="T79" fmla="*/ 0 h 100"/>
              <a:gd name="T80" fmla="*/ 59 w 140"/>
              <a:gd name="T81" fmla="*/ 1 h 100"/>
              <a:gd name="T82" fmla="*/ 68 w 140"/>
              <a:gd name="T83" fmla="*/ 3 h 100"/>
              <a:gd name="T84" fmla="*/ 77 w 140"/>
              <a:gd name="T85" fmla="*/ 4 h 100"/>
              <a:gd name="T86" fmla="*/ 86 w 140"/>
              <a:gd name="T87" fmla="*/ 5 h 100"/>
              <a:gd name="T88" fmla="*/ 93 w 140"/>
              <a:gd name="T89" fmla="*/ 8 h 100"/>
              <a:gd name="T90" fmla="*/ 99 w 140"/>
              <a:gd name="T91" fmla="*/ 11 h 100"/>
              <a:gd name="T92" fmla="*/ 106 w 140"/>
              <a:gd name="T93" fmla="*/ 15 h 100"/>
              <a:gd name="T94" fmla="*/ 112 w 140"/>
              <a:gd name="T95" fmla="*/ 19 h 100"/>
              <a:gd name="T96" fmla="*/ 117 w 140"/>
              <a:gd name="T97" fmla="*/ 23 h 100"/>
              <a:gd name="T98" fmla="*/ 122 w 140"/>
              <a:gd name="T99" fmla="*/ 28 h 100"/>
              <a:gd name="T100" fmla="*/ 127 w 140"/>
              <a:gd name="T101" fmla="*/ 33 h 100"/>
              <a:gd name="T102" fmla="*/ 130 w 140"/>
              <a:gd name="T103" fmla="*/ 37 h 100"/>
              <a:gd name="T104" fmla="*/ 134 w 140"/>
              <a:gd name="T105" fmla="*/ 43 h 100"/>
              <a:gd name="T106" fmla="*/ 137 w 140"/>
              <a:gd name="T107" fmla="*/ 48 h 100"/>
              <a:gd name="T108" fmla="*/ 138 w 140"/>
              <a:gd name="T109" fmla="*/ 54 h 100"/>
              <a:gd name="T110" fmla="*/ 140 w 140"/>
              <a:gd name="T111" fmla="*/ 61 h 100"/>
              <a:gd name="T112" fmla="*/ 140 w 140"/>
              <a:gd name="T113" fmla="*/ 66 h 100"/>
              <a:gd name="T114" fmla="*/ 140 w 140"/>
              <a:gd name="T115" fmla="*/ 73 h 100"/>
              <a:gd name="T116" fmla="*/ 138 w 140"/>
              <a:gd name="T117" fmla="*/ 79 h 100"/>
              <a:gd name="T118" fmla="*/ 138 w 140"/>
              <a:gd name="T119" fmla="*/ 7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" h="100">
                <a:moveTo>
                  <a:pt x="138" y="79"/>
                </a:moveTo>
                <a:lnTo>
                  <a:pt x="137" y="83"/>
                </a:lnTo>
                <a:lnTo>
                  <a:pt x="135" y="87"/>
                </a:lnTo>
                <a:lnTo>
                  <a:pt x="134" y="91"/>
                </a:lnTo>
                <a:lnTo>
                  <a:pt x="131" y="94"/>
                </a:lnTo>
                <a:lnTo>
                  <a:pt x="129" y="97"/>
                </a:lnTo>
                <a:lnTo>
                  <a:pt x="126" y="98"/>
                </a:lnTo>
                <a:lnTo>
                  <a:pt x="123" y="100"/>
                </a:lnTo>
                <a:lnTo>
                  <a:pt x="119" y="100"/>
                </a:lnTo>
                <a:lnTo>
                  <a:pt x="115" y="100"/>
                </a:lnTo>
                <a:lnTo>
                  <a:pt x="109" y="97"/>
                </a:lnTo>
                <a:lnTo>
                  <a:pt x="102" y="94"/>
                </a:lnTo>
                <a:lnTo>
                  <a:pt x="98" y="93"/>
                </a:lnTo>
                <a:lnTo>
                  <a:pt x="95" y="90"/>
                </a:lnTo>
                <a:lnTo>
                  <a:pt x="91" y="87"/>
                </a:lnTo>
                <a:lnTo>
                  <a:pt x="87" y="84"/>
                </a:lnTo>
                <a:lnTo>
                  <a:pt x="81" y="80"/>
                </a:lnTo>
                <a:lnTo>
                  <a:pt x="77" y="77"/>
                </a:lnTo>
                <a:lnTo>
                  <a:pt x="72" y="73"/>
                </a:lnTo>
                <a:lnTo>
                  <a:pt x="66" y="68"/>
                </a:lnTo>
                <a:lnTo>
                  <a:pt x="59" y="64"/>
                </a:lnTo>
                <a:lnTo>
                  <a:pt x="54" y="58"/>
                </a:lnTo>
                <a:lnTo>
                  <a:pt x="47" y="54"/>
                </a:lnTo>
                <a:lnTo>
                  <a:pt x="41" y="48"/>
                </a:lnTo>
                <a:lnTo>
                  <a:pt x="36" y="44"/>
                </a:lnTo>
                <a:lnTo>
                  <a:pt x="30" y="40"/>
                </a:lnTo>
                <a:lnTo>
                  <a:pt x="26" y="36"/>
                </a:lnTo>
                <a:lnTo>
                  <a:pt x="22" y="32"/>
                </a:lnTo>
                <a:lnTo>
                  <a:pt x="18" y="28"/>
                </a:lnTo>
                <a:lnTo>
                  <a:pt x="14" y="23"/>
                </a:lnTo>
                <a:lnTo>
                  <a:pt x="11" y="21"/>
                </a:lnTo>
                <a:lnTo>
                  <a:pt x="8" y="16"/>
                </a:lnTo>
                <a:lnTo>
                  <a:pt x="5" y="14"/>
                </a:lnTo>
                <a:lnTo>
                  <a:pt x="4" y="11"/>
                </a:lnTo>
                <a:lnTo>
                  <a:pt x="1" y="7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1" y="0"/>
                </a:lnTo>
                <a:lnTo>
                  <a:pt x="40" y="0"/>
                </a:lnTo>
                <a:lnTo>
                  <a:pt x="59" y="1"/>
                </a:lnTo>
                <a:lnTo>
                  <a:pt x="68" y="3"/>
                </a:lnTo>
                <a:lnTo>
                  <a:pt x="77" y="4"/>
                </a:lnTo>
                <a:lnTo>
                  <a:pt x="86" y="5"/>
                </a:lnTo>
                <a:lnTo>
                  <a:pt x="93" y="8"/>
                </a:lnTo>
                <a:lnTo>
                  <a:pt x="99" y="11"/>
                </a:lnTo>
                <a:lnTo>
                  <a:pt x="106" y="15"/>
                </a:lnTo>
                <a:lnTo>
                  <a:pt x="112" y="19"/>
                </a:lnTo>
                <a:lnTo>
                  <a:pt x="117" y="23"/>
                </a:lnTo>
                <a:lnTo>
                  <a:pt x="122" y="28"/>
                </a:lnTo>
                <a:lnTo>
                  <a:pt x="127" y="33"/>
                </a:lnTo>
                <a:lnTo>
                  <a:pt x="130" y="37"/>
                </a:lnTo>
                <a:lnTo>
                  <a:pt x="134" y="43"/>
                </a:lnTo>
                <a:lnTo>
                  <a:pt x="137" y="48"/>
                </a:lnTo>
                <a:lnTo>
                  <a:pt x="138" y="54"/>
                </a:lnTo>
                <a:lnTo>
                  <a:pt x="140" y="61"/>
                </a:lnTo>
                <a:lnTo>
                  <a:pt x="140" y="66"/>
                </a:lnTo>
                <a:lnTo>
                  <a:pt x="140" y="73"/>
                </a:lnTo>
                <a:lnTo>
                  <a:pt x="138" y="79"/>
                </a:lnTo>
                <a:lnTo>
                  <a:pt x="138" y="7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48"/>
          <p:cNvSpPr/>
          <p:nvPr/>
        </p:nvSpPr>
        <p:spPr bwMode="auto">
          <a:xfrm>
            <a:off x="1078207" y="2941112"/>
            <a:ext cx="754899" cy="400705"/>
          </a:xfrm>
          <a:custGeom>
            <a:avLst/>
            <a:gdLst>
              <a:gd name="T0" fmla="*/ 224 w 424"/>
              <a:gd name="T1" fmla="*/ 136 h 225"/>
              <a:gd name="T2" fmla="*/ 186 w 424"/>
              <a:gd name="T3" fmla="*/ 158 h 225"/>
              <a:gd name="T4" fmla="*/ 151 w 424"/>
              <a:gd name="T5" fmla="*/ 178 h 225"/>
              <a:gd name="T6" fmla="*/ 123 w 424"/>
              <a:gd name="T7" fmla="*/ 193 h 225"/>
              <a:gd name="T8" fmla="*/ 98 w 424"/>
              <a:gd name="T9" fmla="*/ 205 h 225"/>
              <a:gd name="T10" fmla="*/ 80 w 424"/>
              <a:gd name="T11" fmla="*/ 215 h 225"/>
              <a:gd name="T12" fmla="*/ 66 w 424"/>
              <a:gd name="T13" fmla="*/ 220 h 225"/>
              <a:gd name="T14" fmla="*/ 57 w 424"/>
              <a:gd name="T15" fmla="*/ 223 h 225"/>
              <a:gd name="T16" fmla="*/ 53 w 424"/>
              <a:gd name="T17" fmla="*/ 225 h 225"/>
              <a:gd name="T18" fmla="*/ 47 w 424"/>
              <a:gd name="T19" fmla="*/ 225 h 225"/>
              <a:gd name="T20" fmla="*/ 40 w 424"/>
              <a:gd name="T21" fmla="*/ 222 h 225"/>
              <a:gd name="T22" fmla="*/ 31 w 424"/>
              <a:gd name="T23" fmla="*/ 215 h 225"/>
              <a:gd name="T24" fmla="*/ 19 w 424"/>
              <a:gd name="T25" fmla="*/ 202 h 225"/>
              <a:gd name="T26" fmla="*/ 11 w 424"/>
              <a:gd name="T27" fmla="*/ 187 h 225"/>
              <a:gd name="T28" fmla="*/ 3 w 424"/>
              <a:gd name="T29" fmla="*/ 175 h 225"/>
              <a:gd name="T30" fmla="*/ 0 w 424"/>
              <a:gd name="T31" fmla="*/ 165 h 225"/>
              <a:gd name="T32" fmla="*/ 1 w 424"/>
              <a:gd name="T33" fmla="*/ 157 h 225"/>
              <a:gd name="T34" fmla="*/ 6 w 424"/>
              <a:gd name="T35" fmla="*/ 150 h 225"/>
              <a:gd name="T36" fmla="*/ 10 w 424"/>
              <a:gd name="T37" fmla="*/ 147 h 225"/>
              <a:gd name="T38" fmla="*/ 15 w 424"/>
              <a:gd name="T39" fmla="*/ 146 h 225"/>
              <a:gd name="T40" fmla="*/ 24 w 424"/>
              <a:gd name="T41" fmla="*/ 147 h 225"/>
              <a:gd name="T42" fmla="*/ 33 w 424"/>
              <a:gd name="T43" fmla="*/ 151 h 225"/>
              <a:gd name="T44" fmla="*/ 39 w 424"/>
              <a:gd name="T45" fmla="*/ 154 h 225"/>
              <a:gd name="T46" fmla="*/ 44 w 424"/>
              <a:gd name="T47" fmla="*/ 154 h 225"/>
              <a:gd name="T48" fmla="*/ 50 w 424"/>
              <a:gd name="T49" fmla="*/ 153 h 225"/>
              <a:gd name="T50" fmla="*/ 55 w 424"/>
              <a:gd name="T51" fmla="*/ 151 h 225"/>
              <a:gd name="T52" fmla="*/ 66 w 424"/>
              <a:gd name="T53" fmla="*/ 147 h 225"/>
              <a:gd name="T54" fmla="*/ 83 w 424"/>
              <a:gd name="T55" fmla="*/ 142 h 225"/>
              <a:gd name="T56" fmla="*/ 105 w 424"/>
              <a:gd name="T57" fmla="*/ 132 h 225"/>
              <a:gd name="T58" fmla="*/ 132 w 424"/>
              <a:gd name="T59" fmla="*/ 121 h 225"/>
              <a:gd name="T60" fmla="*/ 163 w 424"/>
              <a:gd name="T61" fmla="*/ 106 h 225"/>
              <a:gd name="T62" fmla="*/ 201 w 424"/>
              <a:gd name="T63" fmla="*/ 89 h 225"/>
              <a:gd name="T64" fmla="*/ 242 w 424"/>
              <a:gd name="T65" fmla="*/ 70 h 225"/>
              <a:gd name="T66" fmla="*/ 284 w 424"/>
              <a:gd name="T67" fmla="*/ 50 h 225"/>
              <a:gd name="T68" fmla="*/ 321 w 424"/>
              <a:gd name="T69" fmla="*/ 35 h 225"/>
              <a:gd name="T70" fmla="*/ 352 w 424"/>
              <a:gd name="T71" fmla="*/ 23 h 225"/>
              <a:gd name="T72" fmla="*/ 365 w 424"/>
              <a:gd name="T73" fmla="*/ 17 h 225"/>
              <a:gd name="T74" fmla="*/ 378 w 424"/>
              <a:gd name="T75" fmla="*/ 13 h 225"/>
              <a:gd name="T76" fmla="*/ 388 w 424"/>
              <a:gd name="T77" fmla="*/ 9 h 225"/>
              <a:gd name="T78" fmla="*/ 397 w 424"/>
              <a:gd name="T79" fmla="*/ 6 h 225"/>
              <a:gd name="T80" fmla="*/ 406 w 424"/>
              <a:gd name="T81" fmla="*/ 3 h 225"/>
              <a:gd name="T82" fmla="*/ 411 w 424"/>
              <a:gd name="T83" fmla="*/ 2 h 225"/>
              <a:gd name="T84" fmla="*/ 417 w 424"/>
              <a:gd name="T85" fmla="*/ 0 h 225"/>
              <a:gd name="T86" fmla="*/ 421 w 424"/>
              <a:gd name="T87" fmla="*/ 0 h 225"/>
              <a:gd name="T88" fmla="*/ 422 w 424"/>
              <a:gd name="T89" fmla="*/ 2 h 225"/>
              <a:gd name="T90" fmla="*/ 424 w 424"/>
              <a:gd name="T91" fmla="*/ 3 h 225"/>
              <a:gd name="T92" fmla="*/ 421 w 424"/>
              <a:gd name="T93" fmla="*/ 9 h 225"/>
              <a:gd name="T94" fmla="*/ 412 w 424"/>
              <a:gd name="T95" fmla="*/ 17 h 225"/>
              <a:gd name="T96" fmla="*/ 399 w 424"/>
              <a:gd name="T97" fmla="*/ 28 h 225"/>
              <a:gd name="T98" fmla="*/ 389 w 424"/>
              <a:gd name="T99" fmla="*/ 34 h 225"/>
              <a:gd name="T100" fmla="*/ 379 w 424"/>
              <a:gd name="T101" fmla="*/ 41 h 225"/>
              <a:gd name="T102" fmla="*/ 368 w 424"/>
              <a:gd name="T103" fmla="*/ 49 h 225"/>
              <a:gd name="T104" fmla="*/ 354 w 424"/>
              <a:gd name="T105" fmla="*/ 57 h 225"/>
              <a:gd name="T106" fmla="*/ 341 w 424"/>
              <a:gd name="T107" fmla="*/ 67 h 225"/>
              <a:gd name="T108" fmla="*/ 324 w 424"/>
              <a:gd name="T109" fmla="*/ 77 h 225"/>
              <a:gd name="T110" fmla="*/ 307 w 424"/>
              <a:gd name="T111" fmla="*/ 88 h 225"/>
              <a:gd name="T112" fmla="*/ 288 w 424"/>
              <a:gd name="T113" fmla="*/ 99 h 225"/>
              <a:gd name="T114" fmla="*/ 269 w 424"/>
              <a:gd name="T115" fmla="*/ 111 h 225"/>
              <a:gd name="T116" fmla="*/ 246 w 424"/>
              <a:gd name="T117" fmla="*/ 12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4" h="225">
                <a:moveTo>
                  <a:pt x="246" y="124"/>
                </a:moveTo>
                <a:lnTo>
                  <a:pt x="224" y="136"/>
                </a:lnTo>
                <a:lnTo>
                  <a:pt x="205" y="147"/>
                </a:lnTo>
                <a:lnTo>
                  <a:pt x="186" y="158"/>
                </a:lnTo>
                <a:lnTo>
                  <a:pt x="168" y="168"/>
                </a:lnTo>
                <a:lnTo>
                  <a:pt x="151" y="178"/>
                </a:lnTo>
                <a:lnTo>
                  <a:pt x="137" y="186"/>
                </a:lnTo>
                <a:lnTo>
                  <a:pt x="123" y="193"/>
                </a:lnTo>
                <a:lnTo>
                  <a:pt x="111" y="200"/>
                </a:lnTo>
                <a:lnTo>
                  <a:pt x="98" y="205"/>
                </a:lnTo>
                <a:lnTo>
                  <a:pt x="89" y="211"/>
                </a:lnTo>
                <a:lnTo>
                  <a:pt x="80" y="215"/>
                </a:lnTo>
                <a:lnTo>
                  <a:pt x="72" y="218"/>
                </a:lnTo>
                <a:lnTo>
                  <a:pt x="66" y="220"/>
                </a:lnTo>
                <a:lnTo>
                  <a:pt x="61" y="223"/>
                </a:lnTo>
                <a:lnTo>
                  <a:pt x="57" y="223"/>
                </a:lnTo>
                <a:lnTo>
                  <a:pt x="54" y="225"/>
                </a:lnTo>
                <a:lnTo>
                  <a:pt x="53" y="225"/>
                </a:lnTo>
                <a:lnTo>
                  <a:pt x="50" y="225"/>
                </a:lnTo>
                <a:lnTo>
                  <a:pt x="47" y="225"/>
                </a:lnTo>
                <a:lnTo>
                  <a:pt x="44" y="225"/>
                </a:lnTo>
                <a:lnTo>
                  <a:pt x="40" y="222"/>
                </a:lnTo>
                <a:lnTo>
                  <a:pt x="35" y="219"/>
                </a:lnTo>
                <a:lnTo>
                  <a:pt x="31" y="215"/>
                </a:lnTo>
                <a:lnTo>
                  <a:pt x="25" y="209"/>
                </a:lnTo>
                <a:lnTo>
                  <a:pt x="19" y="202"/>
                </a:lnTo>
                <a:lnTo>
                  <a:pt x="15" y="196"/>
                </a:lnTo>
                <a:lnTo>
                  <a:pt x="11" y="187"/>
                </a:lnTo>
                <a:lnTo>
                  <a:pt x="7" y="180"/>
                </a:lnTo>
                <a:lnTo>
                  <a:pt x="3" y="175"/>
                </a:lnTo>
                <a:lnTo>
                  <a:pt x="1" y="169"/>
                </a:lnTo>
                <a:lnTo>
                  <a:pt x="0" y="165"/>
                </a:lnTo>
                <a:lnTo>
                  <a:pt x="0" y="160"/>
                </a:lnTo>
                <a:lnTo>
                  <a:pt x="1" y="157"/>
                </a:lnTo>
                <a:lnTo>
                  <a:pt x="4" y="153"/>
                </a:lnTo>
                <a:lnTo>
                  <a:pt x="6" y="150"/>
                </a:lnTo>
                <a:lnTo>
                  <a:pt x="8" y="148"/>
                </a:lnTo>
                <a:lnTo>
                  <a:pt x="10" y="147"/>
                </a:lnTo>
                <a:lnTo>
                  <a:pt x="13" y="146"/>
                </a:lnTo>
                <a:lnTo>
                  <a:pt x="15" y="146"/>
                </a:lnTo>
                <a:lnTo>
                  <a:pt x="19" y="147"/>
                </a:lnTo>
                <a:lnTo>
                  <a:pt x="24" y="147"/>
                </a:lnTo>
                <a:lnTo>
                  <a:pt x="28" y="148"/>
                </a:lnTo>
                <a:lnTo>
                  <a:pt x="33" y="151"/>
                </a:lnTo>
                <a:lnTo>
                  <a:pt x="36" y="153"/>
                </a:lnTo>
                <a:lnTo>
                  <a:pt x="39" y="154"/>
                </a:lnTo>
                <a:lnTo>
                  <a:pt x="42" y="154"/>
                </a:lnTo>
                <a:lnTo>
                  <a:pt x="44" y="154"/>
                </a:lnTo>
                <a:lnTo>
                  <a:pt x="47" y="154"/>
                </a:lnTo>
                <a:lnTo>
                  <a:pt x="50" y="153"/>
                </a:lnTo>
                <a:lnTo>
                  <a:pt x="53" y="153"/>
                </a:lnTo>
                <a:lnTo>
                  <a:pt x="55" y="151"/>
                </a:lnTo>
                <a:lnTo>
                  <a:pt x="61" y="150"/>
                </a:lnTo>
                <a:lnTo>
                  <a:pt x="66" y="147"/>
                </a:lnTo>
                <a:lnTo>
                  <a:pt x="75" y="144"/>
                </a:lnTo>
                <a:lnTo>
                  <a:pt x="83" y="142"/>
                </a:lnTo>
                <a:lnTo>
                  <a:pt x="93" y="137"/>
                </a:lnTo>
                <a:lnTo>
                  <a:pt x="105" y="132"/>
                </a:lnTo>
                <a:lnTo>
                  <a:pt x="118" y="126"/>
                </a:lnTo>
                <a:lnTo>
                  <a:pt x="132" y="121"/>
                </a:lnTo>
                <a:lnTo>
                  <a:pt x="147" y="114"/>
                </a:lnTo>
                <a:lnTo>
                  <a:pt x="163" y="106"/>
                </a:lnTo>
                <a:lnTo>
                  <a:pt x="181" y="97"/>
                </a:lnTo>
                <a:lnTo>
                  <a:pt x="201" y="89"/>
                </a:lnTo>
                <a:lnTo>
                  <a:pt x="221" y="79"/>
                </a:lnTo>
                <a:lnTo>
                  <a:pt x="242" y="70"/>
                </a:lnTo>
                <a:lnTo>
                  <a:pt x="264" y="60"/>
                </a:lnTo>
                <a:lnTo>
                  <a:pt x="284" y="50"/>
                </a:lnTo>
                <a:lnTo>
                  <a:pt x="303" y="42"/>
                </a:lnTo>
                <a:lnTo>
                  <a:pt x="321" y="35"/>
                </a:lnTo>
                <a:lnTo>
                  <a:pt x="336" y="28"/>
                </a:lnTo>
                <a:lnTo>
                  <a:pt x="352" y="23"/>
                </a:lnTo>
                <a:lnTo>
                  <a:pt x="359" y="20"/>
                </a:lnTo>
                <a:lnTo>
                  <a:pt x="365" y="17"/>
                </a:lnTo>
                <a:lnTo>
                  <a:pt x="371" y="14"/>
                </a:lnTo>
                <a:lnTo>
                  <a:pt x="378" y="13"/>
                </a:lnTo>
                <a:lnTo>
                  <a:pt x="383" y="10"/>
                </a:lnTo>
                <a:lnTo>
                  <a:pt x="388" y="9"/>
                </a:lnTo>
                <a:lnTo>
                  <a:pt x="393" y="7"/>
                </a:lnTo>
                <a:lnTo>
                  <a:pt x="397" y="6"/>
                </a:lnTo>
                <a:lnTo>
                  <a:pt x="401" y="5"/>
                </a:lnTo>
                <a:lnTo>
                  <a:pt x="406" y="3"/>
                </a:lnTo>
                <a:lnTo>
                  <a:pt x="408" y="3"/>
                </a:lnTo>
                <a:lnTo>
                  <a:pt x="411" y="2"/>
                </a:lnTo>
                <a:lnTo>
                  <a:pt x="414" y="2"/>
                </a:lnTo>
                <a:lnTo>
                  <a:pt x="417" y="0"/>
                </a:lnTo>
                <a:lnTo>
                  <a:pt x="419" y="0"/>
                </a:lnTo>
                <a:lnTo>
                  <a:pt x="421" y="0"/>
                </a:lnTo>
                <a:lnTo>
                  <a:pt x="422" y="0"/>
                </a:lnTo>
                <a:lnTo>
                  <a:pt x="422" y="2"/>
                </a:lnTo>
                <a:lnTo>
                  <a:pt x="424" y="2"/>
                </a:lnTo>
                <a:lnTo>
                  <a:pt x="424" y="3"/>
                </a:lnTo>
                <a:lnTo>
                  <a:pt x="422" y="6"/>
                </a:lnTo>
                <a:lnTo>
                  <a:pt x="421" y="9"/>
                </a:lnTo>
                <a:lnTo>
                  <a:pt x="417" y="13"/>
                </a:lnTo>
                <a:lnTo>
                  <a:pt x="412" y="17"/>
                </a:lnTo>
                <a:lnTo>
                  <a:pt x="406" y="21"/>
                </a:lnTo>
                <a:lnTo>
                  <a:pt x="399" y="28"/>
                </a:lnTo>
                <a:lnTo>
                  <a:pt x="394" y="31"/>
                </a:lnTo>
                <a:lnTo>
                  <a:pt x="389" y="34"/>
                </a:lnTo>
                <a:lnTo>
                  <a:pt x="385" y="38"/>
                </a:lnTo>
                <a:lnTo>
                  <a:pt x="379" y="41"/>
                </a:lnTo>
                <a:lnTo>
                  <a:pt x="374" y="45"/>
                </a:lnTo>
                <a:lnTo>
                  <a:pt x="368" y="49"/>
                </a:lnTo>
                <a:lnTo>
                  <a:pt x="361" y="53"/>
                </a:lnTo>
                <a:lnTo>
                  <a:pt x="354" y="57"/>
                </a:lnTo>
                <a:lnTo>
                  <a:pt x="347" y="61"/>
                </a:lnTo>
                <a:lnTo>
                  <a:pt x="341" y="67"/>
                </a:lnTo>
                <a:lnTo>
                  <a:pt x="332" y="71"/>
                </a:lnTo>
                <a:lnTo>
                  <a:pt x="324" y="77"/>
                </a:lnTo>
                <a:lnTo>
                  <a:pt x="316" y="82"/>
                </a:lnTo>
                <a:lnTo>
                  <a:pt x="307" y="88"/>
                </a:lnTo>
                <a:lnTo>
                  <a:pt x="298" y="93"/>
                </a:lnTo>
                <a:lnTo>
                  <a:pt x="288" y="99"/>
                </a:lnTo>
                <a:lnTo>
                  <a:pt x="278" y="104"/>
                </a:lnTo>
                <a:lnTo>
                  <a:pt x="269" y="111"/>
                </a:lnTo>
                <a:lnTo>
                  <a:pt x="257" y="117"/>
                </a:lnTo>
                <a:lnTo>
                  <a:pt x="246" y="124"/>
                </a:lnTo>
                <a:lnTo>
                  <a:pt x="246" y="124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49"/>
          <p:cNvSpPr/>
          <p:nvPr/>
        </p:nvSpPr>
        <p:spPr bwMode="auto">
          <a:xfrm>
            <a:off x="1722198" y="2747915"/>
            <a:ext cx="626101" cy="661881"/>
          </a:xfrm>
          <a:custGeom>
            <a:avLst/>
            <a:gdLst>
              <a:gd name="T0" fmla="*/ 350 w 350"/>
              <a:gd name="T1" fmla="*/ 65 h 370"/>
              <a:gd name="T2" fmla="*/ 345 w 350"/>
              <a:gd name="T3" fmla="*/ 78 h 370"/>
              <a:gd name="T4" fmla="*/ 337 w 350"/>
              <a:gd name="T5" fmla="*/ 96 h 370"/>
              <a:gd name="T6" fmla="*/ 330 w 350"/>
              <a:gd name="T7" fmla="*/ 106 h 370"/>
              <a:gd name="T8" fmla="*/ 321 w 350"/>
              <a:gd name="T9" fmla="*/ 118 h 370"/>
              <a:gd name="T10" fmla="*/ 312 w 350"/>
              <a:gd name="T11" fmla="*/ 132 h 370"/>
              <a:gd name="T12" fmla="*/ 291 w 350"/>
              <a:gd name="T13" fmla="*/ 160 h 370"/>
              <a:gd name="T14" fmla="*/ 266 w 350"/>
              <a:gd name="T15" fmla="*/ 186 h 370"/>
              <a:gd name="T16" fmla="*/ 238 w 350"/>
              <a:gd name="T17" fmla="*/ 212 h 370"/>
              <a:gd name="T18" fmla="*/ 208 w 350"/>
              <a:gd name="T19" fmla="*/ 240 h 370"/>
              <a:gd name="T20" fmla="*/ 176 w 350"/>
              <a:gd name="T21" fmla="*/ 268 h 370"/>
              <a:gd name="T22" fmla="*/ 144 w 350"/>
              <a:gd name="T23" fmla="*/ 292 h 370"/>
              <a:gd name="T24" fmla="*/ 111 w 350"/>
              <a:gd name="T25" fmla="*/ 316 h 370"/>
              <a:gd name="T26" fmla="*/ 78 w 350"/>
              <a:gd name="T27" fmla="*/ 337 h 370"/>
              <a:gd name="T28" fmla="*/ 60 w 350"/>
              <a:gd name="T29" fmla="*/ 346 h 370"/>
              <a:gd name="T30" fmla="*/ 45 w 350"/>
              <a:gd name="T31" fmla="*/ 355 h 370"/>
              <a:gd name="T32" fmla="*/ 32 w 350"/>
              <a:gd name="T33" fmla="*/ 360 h 370"/>
              <a:gd name="T34" fmla="*/ 22 w 350"/>
              <a:gd name="T35" fmla="*/ 366 h 370"/>
              <a:gd name="T36" fmla="*/ 14 w 350"/>
              <a:gd name="T37" fmla="*/ 369 h 370"/>
              <a:gd name="T38" fmla="*/ 7 w 350"/>
              <a:gd name="T39" fmla="*/ 370 h 370"/>
              <a:gd name="T40" fmla="*/ 3 w 350"/>
              <a:gd name="T41" fmla="*/ 370 h 370"/>
              <a:gd name="T42" fmla="*/ 0 w 350"/>
              <a:gd name="T43" fmla="*/ 370 h 370"/>
              <a:gd name="T44" fmla="*/ 0 w 350"/>
              <a:gd name="T45" fmla="*/ 367 h 370"/>
              <a:gd name="T46" fmla="*/ 4 w 350"/>
              <a:gd name="T47" fmla="*/ 362 h 370"/>
              <a:gd name="T48" fmla="*/ 11 w 350"/>
              <a:gd name="T49" fmla="*/ 355 h 370"/>
              <a:gd name="T50" fmla="*/ 20 w 350"/>
              <a:gd name="T51" fmla="*/ 346 h 370"/>
              <a:gd name="T52" fmla="*/ 32 w 350"/>
              <a:gd name="T53" fmla="*/ 335 h 370"/>
              <a:gd name="T54" fmla="*/ 47 w 350"/>
              <a:gd name="T55" fmla="*/ 322 h 370"/>
              <a:gd name="T56" fmla="*/ 65 w 350"/>
              <a:gd name="T57" fmla="*/ 306 h 370"/>
              <a:gd name="T58" fmla="*/ 85 w 350"/>
              <a:gd name="T59" fmla="*/ 290 h 370"/>
              <a:gd name="T60" fmla="*/ 126 w 350"/>
              <a:gd name="T61" fmla="*/ 255 h 370"/>
              <a:gd name="T62" fmla="*/ 164 w 350"/>
              <a:gd name="T63" fmla="*/ 222 h 370"/>
              <a:gd name="T64" fmla="*/ 195 w 350"/>
              <a:gd name="T65" fmla="*/ 189 h 370"/>
              <a:gd name="T66" fmla="*/ 223 w 350"/>
              <a:gd name="T67" fmla="*/ 157 h 370"/>
              <a:gd name="T68" fmla="*/ 244 w 350"/>
              <a:gd name="T69" fmla="*/ 126 h 370"/>
              <a:gd name="T70" fmla="*/ 260 w 350"/>
              <a:gd name="T71" fmla="*/ 100 h 370"/>
              <a:gd name="T72" fmla="*/ 273 w 350"/>
              <a:gd name="T73" fmla="*/ 78 h 370"/>
              <a:gd name="T74" fmla="*/ 281 w 350"/>
              <a:gd name="T75" fmla="*/ 60 h 370"/>
              <a:gd name="T76" fmla="*/ 285 w 350"/>
              <a:gd name="T77" fmla="*/ 46 h 370"/>
              <a:gd name="T78" fmla="*/ 288 w 350"/>
              <a:gd name="T79" fmla="*/ 35 h 370"/>
              <a:gd name="T80" fmla="*/ 287 w 350"/>
              <a:gd name="T81" fmla="*/ 25 h 370"/>
              <a:gd name="T82" fmla="*/ 285 w 350"/>
              <a:gd name="T83" fmla="*/ 18 h 370"/>
              <a:gd name="T84" fmla="*/ 283 w 350"/>
              <a:gd name="T85" fmla="*/ 14 h 370"/>
              <a:gd name="T86" fmla="*/ 283 w 350"/>
              <a:gd name="T87" fmla="*/ 10 h 370"/>
              <a:gd name="T88" fmla="*/ 285 w 350"/>
              <a:gd name="T89" fmla="*/ 6 h 370"/>
              <a:gd name="T90" fmla="*/ 290 w 350"/>
              <a:gd name="T91" fmla="*/ 2 h 370"/>
              <a:gd name="T92" fmla="*/ 295 w 350"/>
              <a:gd name="T93" fmla="*/ 0 h 370"/>
              <a:gd name="T94" fmla="*/ 303 w 350"/>
              <a:gd name="T95" fmla="*/ 5 h 370"/>
              <a:gd name="T96" fmla="*/ 314 w 350"/>
              <a:gd name="T97" fmla="*/ 10 h 370"/>
              <a:gd name="T98" fmla="*/ 327 w 350"/>
              <a:gd name="T99" fmla="*/ 18 h 370"/>
              <a:gd name="T100" fmla="*/ 338 w 350"/>
              <a:gd name="T101" fmla="*/ 31 h 370"/>
              <a:gd name="T102" fmla="*/ 345 w 350"/>
              <a:gd name="T103" fmla="*/ 41 h 370"/>
              <a:gd name="T104" fmla="*/ 349 w 350"/>
              <a:gd name="T105" fmla="*/ 52 h 370"/>
              <a:gd name="T106" fmla="*/ 350 w 350"/>
              <a:gd name="T107" fmla="*/ 6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0" h="370">
                <a:moveTo>
                  <a:pt x="350" y="60"/>
                </a:moveTo>
                <a:lnTo>
                  <a:pt x="350" y="65"/>
                </a:lnTo>
                <a:lnTo>
                  <a:pt x="348" y="71"/>
                </a:lnTo>
                <a:lnTo>
                  <a:pt x="345" y="78"/>
                </a:lnTo>
                <a:lnTo>
                  <a:pt x="341" y="86"/>
                </a:lnTo>
                <a:lnTo>
                  <a:pt x="337" y="96"/>
                </a:lnTo>
                <a:lnTo>
                  <a:pt x="332" y="101"/>
                </a:lnTo>
                <a:lnTo>
                  <a:pt x="330" y="106"/>
                </a:lnTo>
                <a:lnTo>
                  <a:pt x="326" y="113"/>
                </a:lnTo>
                <a:lnTo>
                  <a:pt x="321" y="118"/>
                </a:lnTo>
                <a:lnTo>
                  <a:pt x="317" y="125"/>
                </a:lnTo>
                <a:lnTo>
                  <a:pt x="312" y="132"/>
                </a:lnTo>
                <a:lnTo>
                  <a:pt x="302" y="146"/>
                </a:lnTo>
                <a:lnTo>
                  <a:pt x="291" y="160"/>
                </a:lnTo>
                <a:lnTo>
                  <a:pt x="278" y="172"/>
                </a:lnTo>
                <a:lnTo>
                  <a:pt x="266" y="186"/>
                </a:lnTo>
                <a:lnTo>
                  <a:pt x="252" y="200"/>
                </a:lnTo>
                <a:lnTo>
                  <a:pt x="238" y="212"/>
                </a:lnTo>
                <a:lnTo>
                  <a:pt x="224" y="226"/>
                </a:lnTo>
                <a:lnTo>
                  <a:pt x="208" y="240"/>
                </a:lnTo>
                <a:lnTo>
                  <a:pt x="193" y="254"/>
                </a:lnTo>
                <a:lnTo>
                  <a:pt x="176" y="268"/>
                </a:lnTo>
                <a:lnTo>
                  <a:pt x="161" y="280"/>
                </a:lnTo>
                <a:lnTo>
                  <a:pt x="144" y="292"/>
                </a:lnTo>
                <a:lnTo>
                  <a:pt x="128" y="305"/>
                </a:lnTo>
                <a:lnTo>
                  <a:pt x="111" y="316"/>
                </a:lnTo>
                <a:lnTo>
                  <a:pt x="94" y="327"/>
                </a:lnTo>
                <a:lnTo>
                  <a:pt x="78" y="337"/>
                </a:lnTo>
                <a:lnTo>
                  <a:pt x="68" y="341"/>
                </a:lnTo>
                <a:lnTo>
                  <a:pt x="60" y="346"/>
                </a:lnTo>
                <a:lnTo>
                  <a:pt x="53" y="351"/>
                </a:lnTo>
                <a:lnTo>
                  <a:pt x="45" y="355"/>
                </a:lnTo>
                <a:lnTo>
                  <a:pt x="39" y="358"/>
                </a:lnTo>
                <a:lnTo>
                  <a:pt x="32" y="360"/>
                </a:lnTo>
                <a:lnTo>
                  <a:pt x="27" y="363"/>
                </a:lnTo>
                <a:lnTo>
                  <a:pt x="22" y="366"/>
                </a:lnTo>
                <a:lnTo>
                  <a:pt x="17" y="367"/>
                </a:lnTo>
                <a:lnTo>
                  <a:pt x="14" y="369"/>
                </a:lnTo>
                <a:lnTo>
                  <a:pt x="10" y="370"/>
                </a:lnTo>
                <a:lnTo>
                  <a:pt x="7" y="370"/>
                </a:lnTo>
                <a:lnTo>
                  <a:pt x="4" y="370"/>
                </a:lnTo>
                <a:lnTo>
                  <a:pt x="3" y="370"/>
                </a:lnTo>
                <a:lnTo>
                  <a:pt x="2" y="370"/>
                </a:lnTo>
                <a:lnTo>
                  <a:pt x="0" y="370"/>
                </a:lnTo>
                <a:lnTo>
                  <a:pt x="0" y="369"/>
                </a:lnTo>
                <a:lnTo>
                  <a:pt x="0" y="367"/>
                </a:lnTo>
                <a:lnTo>
                  <a:pt x="2" y="364"/>
                </a:lnTo>
                <a:lnTo>
                  <a:pt x="4" y="362"/>
                </a:lnTo>
                <a:lnTo>
                  <a:pt x="7" y="359"/>
                </a:lnTo>
                <a:lnTo>
                  <a:pt x="11" y="355"/>
                </a:lnTo>
                <a:lnTo>
                  <a:pt x="16" y="351"/>
                </a:lnTo>
                <a:lnTo>
                  <a:pt x="20" y="346"/>
                </a:lnTo>
                <a:lnTo>
                  <a:pt x="27" y="341"/>
                </a:lnTo>
                <a:lnTo>
                  <a:pt x="32" y="335"/>
                </a:lnTo>
                <a:lnTo>
                  <a:pt x="39" y="328"/>
                </a:lnTo>
                <a:lnTo>
                  <a:pt x="47" y="322"/>
                </a:lnTo>
                <a:lnTo>
                  <a:pt x="56" y="315"/>
                </a:lnTo>
                <a:lnTo>
                  <a:pt x="65" y="306"/>
                </a:lnTo>
                <a:lnTo>
                  <a:pt x="75" y="299"/>
                </a:lnTo>
                <a:lnTo>
                  <a:pt x="85" y="290"/>
                </a:lnTo>
                <a:lnTo>
                  <a:pt x="107" y="273"/>
                </a:lnTo>
                <a:lnTo>
                  <a:pt x="126" y="255"/>
                </a:lnTo>
                <a:lnTo>
                  <a:pt x="146" y="239"/>
                </a:lnTo>
                <a:lnTo>
                  <a:pt x="164" y="222"/>
                </a:lnTo>
                <a:lnTo>
                  <a:pt x="180" y="205"/>
                </a:lnTo>
                <a:lnTo>
                  <a:pt x="195" y="189"/>
                </a:lnTo>
                <a:lnTo>
                  <a:pt x="211" y="172"/>
                </a:lnTo>
                <a:lnTo>
                  <a:pt x="223" y="157"/>
                </a:lnTo>
                <a:lnTo>
                  <a:pt x="234" y="142"/>
                </a:lnTo>
                <a:lnTo>
                  <a:pt x="244" y="126"/>
                </a:lnTo>
                <a:lnTo>
                  <a:pt x="254" y="113"/>
                </a:lnTo>
                <a:lnTo>
                  <a:pt x="260" y="100"/>
                </a:lnTo>
                <a:lnTo>
                  <a:pt x="267" y="89"/>
                </a:lnTo>
                <a:lnTo>
                  <a:pt x="273" y="78"/>
                </a:lnTo>
                <a:lnTo>
                  <a:pt x="278" y="68"/>
                </a:lnTo>
                <a:lnTo>
                  <a:pt x="281" y="60"/>
                </a:lnTo>
                <a:lnTo>
                  <a:pt x="284" y="53"/>
                </a:lnTo>
                <a:lnTo>
                  <a:pt x="285" y="46"/>
                </a:lnTo>
                <a:lnTo>
                  <a:pt x="287" y="41"/>
                </a:lnTo>
                <a:lnTo>
                  <a:pt x="288" y="35"/>
                </a:lnTo>
                <a:lnTo>
                  <a:pt x="288" y="30"/>
                </a:lnTo>
                <a:lnTo>
                  <a:pt x="287" y="25"/>
                </a:lnTo>
                <a:lnTo>
                  <a:pt x="287" y="23"/>
                </a:lnTo>
                <a:lnTo>
                  <a:pt x="285" y="18"/>
                </a:lnTo>
                <a:lnTo>
                  <a:pt x="284" y="17"/>
                </a:lnTo>
                <a:lnTo>
                  <a:pt x="283" y="14"/>
                </a:lnTo>
                <a:lnTo>
                  <a:pt x="283" y="13"/>
                </a:lnTo>
                <a:lnTo>
                  <a:pt x="283" y="10"/>
                </a:lnTo>
                <a:lnTo>
                  <a:pt x="284" y="9"/>
                </a:lnTo>
                <a:lnTo>
                  <a:pt x="285" y="6"/>
                </a:lnTo>
                <a:lnTo>
                  <a:pt x="287" y="3"/>
                </a:lnTo>
                <a:lnTo>
                  <a:pt x="290" y="2"/>
                </a:lnTo>
                <a:lnTo>
                  <a:pt x="292" y="0"/>
                </a:lnTo>
                <a:lnTo>
                  <a:pt x="295" y="0"/>
                </a:lnTo>
                <a:lnTo>
                  <a:pt x="299" y="2"/>
                </a:lnTo>
                <a:lnTo>
                  <a:pt x="303" y="5"/>
                </a:lnTo>
                <a:lnTo>
                  <a:pt x="309" y="7"/>
                </a:lnTo>
                <a:lnTo>
                  <a:pt x="314" y="10"/>
                </a:lnTo>
                <a:lnTo>
                  <a:pt x="320" y="14"/>
                </a:lnTo>
                <a:lnTo>
                  <a:pt x="327" y="18"/>
                </a:lnTo>
                <a:lnTo>
                  <a:pt x="332" y="25"/>
                </a:lnTo>
                <a:lnTo>
                  <a:pt x="338" y="31"/>
                </a:lnTo>
                <a:lnTo>
                  <a:pt x="342" y="36"/>
                </a:lnTo>
                <a:lnTo>
                  <a:pt x="345" y="41"/>
                </a:lnTo>
                <a:lnTo>
                  <a:pt x="348" y="46"/>
                </a:lnTo>
                <a:lnTo>
                  <a:pt x="349" y="52"/>
                </a:lnTo>
                <a:lnTo>
                  <a:pt x="350" y="56"/>
                </a:lnTo>
                <a:lnTo>
                  <a:pt x="350" y="60"/>
                </a:lnTo>
                <a:lnTo>
                  <a:pt x="350" y="60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3" name="组合 112"/>
          <p:cNvGrpSpPr/>
          <p:nvPr/>
        </p:nvGrpSpPr>
        <p:grpSpPr>
          <a:xfrm>
            <a:off x="368813" y="4206918"/>
            <a:ext cx="5127630" cy="741096"/>
            <a:chOff x="4583698" y="4032175"/>
            <a:chExt cx="3134732" cy="453063"/>
          </a:xfrm>
        </p:grpSpPr>
        <p:grpSp>
          <p:nvGrpSpPr>
            <p:cNvPr id="114" name="组合 113"/>
            <p:cNvGrpSpPr/>
            <p:nvPr/>
          </p:nvGrpSpPr>
          <p:grpSpPr>
            <a:xfrm>
              <a:off x="7267623" y="4032175"/>
              <a:ext cx="450807" cy="453063"/>
              <a:chOff x="2415367" y="3446120"/>
              <a:chExt cx="450807" cy="453063"/>
            </a:xfrm>
          </p:grpSpPr>
          <p:pic>
            <p:nvPicPr>
              <p:cNvPr id="153" name="图片 15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54" name="组合 153"/>
              <p:cNvGrpSpPr/>
              <p:nvPr/>
            </p:nvGrpSpPr>
            <p:grpSpPr>
              <a:xfrm>
                <a:off x="2514313" y="3527384"/>
                <a:ext cx="252915" cy="290534"/>
                <a:chOff x="4300538" y="-155575"/>
                <a:chExt cx="693737" cy="796925"/>
              </a:xfrm>
              <a:solidFill>
                <a:srgbClr val="FF0000"/>
              </a:solidFill>
            </p:grpSpPr>
            <p:sp>
              <p:nvSpPr>
                <p:cNvPr id="155" name="Freeform 43"/>
                <p:cNvSpPr/>
                <p:nvPr/>
              </p:nvSpPr>
              <p:spPr bwMode="auto">
                <a:xfrm>
                  <a:off x="4403725" y="14288"/>
                  <a:ext cx="192087" cy="115888"/>
                </a:xfrm>
                <a:custGeom>
                  <a:avLst/>
                  <a:gdLst>
                    <a:gd name="T0" fmla="*/ 147 w 244"/>
                    <a:gd name="T1" fmla="*/ 48 h 146"/>
                    <a:gd name="T2" fmla="*/ 158 w 244"/>
                    <a:gd name="T3" fmla="*/ 37 h 146"/>
                    <a:gd name="T4" fmla="*/ 165 w 244"/>
                    <a:gd name="T5" fmla="*/ 27 h 146"/>
                    <a:gd name="T6" fmla="*/ 168 w 244"/>
                    <a:gd name="T7" fmla="*/ 20 h 146"/>
                    <a:gd name="T8" fmla="*/ 166 w 244"/>
                    <a:gd name="T9" fmla="*/ 16 h 146"/>
                    <a:gd name="T10" fmla="*/ 165 w 244"/>
                    <a:gd name="T11" fmla="*/ 11 h 146"/>
                    <a:gd name="T12" fmla="*/ 166 w 244"/>
                    <a:gd name="T13" fmla="*/ 7 h 146"/>
                    <a:gd name="T14" fmla="*/ 169 w 244"/>
                    <a:gd name="T15" fmla="*/ 2 h 146"/>
                    <a:gd name="T16" fmla="*/ 175 w 244"/>
                    <a:gd name="T17" fmla="*/ 0 h 146"/>
                    <a:gd name="T18" fmla="*/ 181 w 244"/>
                    <a:gd name="T19" fmla="*/ 1 h 146"/>
                    <a:gd name="T20" fmla="*/ 191 w 244"/>
                    <a:gd name="T21" fmla="*/ 2 h 146"/>
                    <a:gd name="T22" fmla="*/ 202 w 244"/>
                    <a:gd name="T23" fmla="*/ 7 h 146"/>
                    <a:gd name="T24" fmla="*/ 216 w 244"/>
                    <a:gd name="T25" fmla="*/ 12 h 146"/>
                    <a:gd name="T26" fmla="*/ 229 w 244"/>
                    <a:gd name="T27" fmla="*/ 20 h 146"/>
                    <a:gd name="T28" fmla="*/ 237 w 244"/>
                    <a:gd name="T29" fmla="*/ 29 h 146"/>
                    <a:gd name="T30" fmla="*/ 242 w 244"/>
                    <a:gd name="T31" fmla="*/ 36 h 146"/>
                    <a:gd name="T32" fmla="*/ 244 w 244"/>
                    <a:gd name="T33" fmla="*/ 41 h 146"/>
                    <a:gd name="T34" fmla="*/ 242 w 244"/>
                    <a:gd name="T35" fmla="*/ 49 h 146"/>
                    <a:gd name="T36" fmla="*/ 241 w 244"/>
                    <a:gd name="T37" fmla="*/ 55 h 146"/>
                    <a:gd name="T38" fmla="*/ 238 w 244"/>
                    <a:gd name="T39" fmla="*/ 59 h 146"/>
                    <a:gd name="T40" fmla="*/ 233 w 244"/>
                    <a:gd name="T41" fmla="*/ 65 h 146"/>
                    <a:gd name="T42" fmla="*/ 222 w 244"/>
                    <a:gd name="T43" fmla="*/ 70 h 146"/>
                    <a:gd name="T44" fmla="*/ 208 w 244"/>
                    <a:gd name="T45" fmla="*/ 78 h 146"/>
                    <a:gd name="T46" fmla="*/ 188 w 244"/>
                    <a:gd name="T47" fmla="*/ 87 h 146"/>
                    <a:gd name="T48" fmla="*/ 166 w 244"/>
                    <a:gd name="T49" fmla="*/ 96 h 146"/>
                    <a:gd name="T50" fmla="*/ 140 w 244"/>
                    <a:gd name="T51" fmla="*/ 108 h 146"/>
                    <a:gd name="T52" fmla="*/ 112 w 244"/>
                    <a:gd name="T53" fmla="*/ 117 h 146"/>
                    <a:gd name="T54" fmla="*/ 82 w 244"/>
                    <a:gd name="T55" fmla="*/ 128 h 146"/>
                    <a:gd name="T56" fmla="*/ 58 w 244"/>
                    <a:gd name="T57" fmla="*/ 135 h 146"/>
                    <a:gd name="T58" fmla="*/ 44 w 244"/>
                    <a:gd name="T59" fmla="*/ 139 h 146"/>
                    <a:gd name="T60" fmla="*/ 32 w 244"/>
                    <a:gd name="T61" fmla="*/ 142 h 146"/>
                    <a:gd name="T62" fmla="*/ 22 w 244"/>
                    <a:gd name="T63" fmla="*/ 145 h 146"/>
                    <a:gd name="T64" fmla="*/ 14 w 244"/>
                    <a:gd name="T65" fmla="*/ 146 h 146"/>
                    <a:gd name="T66" fmla="*/ 7 w 244"/>
                    <a:gd name="T67" fmla="*/ 146 h 146"/>
                    <a:gd name="T68" fmla="*/ 3 w 244"/>
                    <a:gd name="T69" fmla="*/ 145 h 146"/>
                    <a:gd name="T70" fmla="*/ 2 w 244"/>
                    <a:gd name="T71" fmla="*/ 144 h 146"/>
                    <a:gd name="T72" fmla="*/ 0 w 244"/>
                    <a:gd name="T73" fmla="*/ 141 h 146"/>
                    <a:gd name="T74" fmla="*/ 2 w 244"/>
                    <a:gd name="T75" fmla="*/ 138 h 146"/>
                    <a:gd name="T76" fmla="*/ 4 w 244"/>
                    <a:gd name="T77" fmla="*/ 135 h 146"/>
                    <a:gd name="T78" fmla="*/ 8 w 244"/>
                    <a:gd name="T79" fmla="*/ 131 h 146"/>
                    <a:gd name="T80" fmla="*/ 15 w 244"/>
                    <a:gd name="T81" fmla="*/ 127 h 146"/>
                    <a:gd name="T82" fmla="*/ 25 w 244"/>
                    <a:gd name="T83" fmla="*/ 121 h 146"/>
                    <a:gd name="T84" fmla="*/ 35 w 244"/>
                    <a:gd name="T85" fmla="*/ 114 h 146"/>
                    <a:gd name="T86" fmla="*/ 49 w 244"/>
                    <a:gd name="T87" fmla="*/ 108 h 146"/>
                    <a:gd name="T88" fmla="*/ 69 w 244"/>
                    <a:gd name="T89" fmla="*/ 96 h 146"/>
                    <a:gd name="T90" fmla="*/ 93 w 244"/>
                    <a:gd name="T91" fmla="*/ 83 h 146"/>
                    <a:gd name="T92" fmla="*/ 115 w 244"/>
                    <a:gd name="T93" fmla="*/ 70 h 146"/>
                    <a:gd name="T94" fmla="*/ 132 w 244"/>
                    <a:gd name="T95" fmla="*/ 59 h 146"/>
                    <a:gd name="T96" fmla="*/ 140 w 244"/>
                    <a:gd name="T97" fmla="*/ 5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146">
                      <a:moveTo>
                        <a:pt x="140" y="54"/>
                      </a:moveTo>
                      <a:lnTo>
                        <a:pt x="147" y="48"/>
                      </a:lnTo>
                      <a:lnTo>
                        <a:pt x="152" y="43"/>
                      </a:lnTo>
                      <a:lnTo>
                        <a:pt x="158" y="37"/>
                      </a:lnTo>
                      <a:lnTo>
                        <a:pt x="162" y="31"/>
                      </a:lnTo>
                      <a:lnTo>
                        <a:pt x="165" y="27"/>
                      </a:lnTo>
                      <a:lnTo>
                        <a:pt x="166" y="23"/>
                      </a:lnTo>
                      <a:lnTo>
                        <a:pt x="168" y="20"/>
                      </a:lnTo>
                      <a:lnTo>
                        <a:pt x="168" y="18"/>
                      </a:lnTo>
                      <a:lnTo>
                        <a:pt x="166" y="16"/>
                      </a:lnTo>
                      <a:lnTo>
                        <a:pt x="165" y="13"/>
                      </a:lnTo>
                      <a:lnTo>
                        <a:pt x="165" y="11"/>
                      </a:lnTo>
                      <a:lnTo>
                        <a:pt x="165" y="9"/>
                      </a:lnTo>
                      <a:lnTo>
                        <a:pt x="166" y="7"/>
                      </a:lnTo>
                      <a:lnTo>
                        <a:pt x="168" y="5"/>
                      </a:lnTo>
                      <a:lnTo>
                        <a:pt x="169" y="2"/>
                      </a:lnTo>
                      <a:lnTo>
                        <a:pt x="172" y="1"/>
                      </a:lnTo>
                      <a:lnTo>
                        <a:pt x="175" y="0"/>
                      </a:lnTo>
                      <a:lnTo>
                        <a:pt x="177" y="0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1" y="2"/>
                      </a:lnTo>
                      <a:lnTo>
                        <a:pt x="197" y="5"/>
                      </a:lnTo>
                      <a:lnTo>
                        <a:pt x="202" y="7"/>
                      </a:lnTo>
                      <a:lnTo>
                        <a:pt x="209" y="9"/>
                      </a:lnTo>
                      <a:lnTo>
                        <a:pt x="216" y="12"/>
                      </a:lnTo>
                      <a:lnTo>
                        <a:pt x="223" y="16"/>
                      </a:lnTo>
                      <a:lnTo>
                        <a:pt x="229" y="20"/>
                      </a:lnTo>
                      <a:lnTo>
                        <a:pt x="233" y="25"/>
                      </a:lnTo>
                      <a:lnTo>
                        <a:pt x="237" y="29"/>
                      </a:lnTo>
                      <a:lnTo>
                        <a:pt x="240" y="31"/>
                      </a:lnTo>
                      <a:lnTo>
                        <a:pt x="242" y="36"/>
                      </a:lnTo>
                      <a:lnTo>
                        <a:pt x="242" y="38"/>
                      </a:lnTo>
                      <a:lnTo>
                        <a:pt x="244" y="41"/>
                      </a:lnTo>
                      <a:lnTo>
                        <a:pt x="244" y="45"/>
                      </a:lnTo>
                      <a:lnTo>
                        <a:pt x="242" y="49"/>
                      </a:lnTo>
                      <a:lnTo>
                        <a:pt x="242" y="52"/>
                      </a:lnTo>
                      <a:lnTo>
                        <a:pt x="241" y="55"/>
                      </a:lnTo>
                      <a:lnTo>
                        <a:pt x="240" y="58"/>
                      </a:lnTo>
                      <a:lnTo>
                        <a:pt x="238" y="59"/>
                      </a:lnTo>
                      <a:lnTo>
                        <a:pt x="235" y="62"/>
                      </a:lnTo>
                      <a:lnTo>
                        <a:pt x="233" y="65"/>
                      </a:lnTo>
                      <a:lnTo>
                        <a:pt x="227" y="67"/>
                      </a:lnTo>
                      <a:lnTo>
                        <a:pt x="222" y="70"/>
                      </a:lnTo>
                      <a:lnTo>
                        <a:pt x="216" y="74"/>
                      </a:lnTo>
                      <a:lnTo>
                        <a:pt x="208" y="78"/>
                      </a:lnTo>
                      <a:lnTo>
                        <a:pt x="199" y="83"/>
                      </a:lnTo>
                      <a:lnTo>
                        <a:pt x="188" y="87"/>
                      </a:lnTo>
                      <a:lnTo>
                        <a:pt x="177" y="92"/>
                      </a:lnTo>
                      <a:lnTo>
                        <a:pt x="166" y="96"/>
                      </a:lnTo>
                      <a:lnTo>
                        <a:pt x="154" y="102"/>
                      </a:lnTo>
                      <a:lnTo>
                        <a:pt x="140" y="108"/>
                      </a:lnTo>
                      <a:lnTo>
                        <a:pt x="126" y="113"/>
                      </a:lnTo>
                      <a:lnTo>
                        <a:pt x="112" y="117"/>
                      </a:lnTo>
                      <a:lnTo>
                        <a:pt x="97" y="123"/>
                      </a:lnTo>
                      <a:lnTo>
                        <a:pt x="82" y="128"/>
                      </a:lnTo>
                      <a:lnTo>
                        <a:pt x="67" y="134"/>
                      </a:lnTo>
                      <a:lnTo>
                        <a:pt x="58" y="135"/>
                      </a:lnTo>
                      <a:lnTo>
                        <a:pt x="51" y="138"/>
                      </a:lnTo>
                      <a:lnTo>
                        <a:pt x="44" y="139"/>
                      </a:lnTo>
                      <a:lnTo>
                        <a:pt x="39" y="141"/>
                      </a:lnTo>
                      <a:lnTo>
                        <a:pt x="32" y="142"/>
                      </a:lnTo>
                      <a:lnTo>
                        <a:pt x="28" y="144"/>
                      </a:lnTo>
                      <a:lnTo>
                        <a:pt x="22" y="145"/>
                      </a:lnTo>
                      <a:lnTo>
                        <a:pt x="18" y="145"/>
                      </a:lnTo>
                      <a:lnTo>
                        <a:pt x="14" y="146"/>
                      </a:lnTo>
                      <a:lnTo>
                        <a:pt x="11" y="146"/>
                      </a:lnTo>
                      <a:lnTo>
                        <a:pt x="7" y="146"/>
                      </a:lnTo>
                      <a:lnTo>
                        <a:pt x="6" y="146"/>
                      </a:lnTo>
                      <a:lnTo>
                        <a:pt x="3" y="145"/>
                      </a:lnTo>
                      <a:lnTo>
                        <a:pt x="2" y="145"/>
                      </a:lnTo>
                      <a:lnTo>
                        <a:pt x="2" y="144"/>
                      </a:lnTo>
                      <a:lnTo>
                        <a:pt x="2" y="142"/>
                      </a:lnTo>
                      <a:lnTo>
                        <a:pt x="0" y="141"/>
                      </a:lnTo>
                      <a:lnTo>
                        <a:pt x="0" y="139"/>
                      </a:lnTo>
                      <a:lnTo>
                        <a:pt x="2" y="138"/>
                      </a:lnTo>
                      <a:lnTo>
                        <a:pt x="3" y="137"/>
                      </a:lnTo>
                      <a:lnTo>
                        <a:pt x="4" y="135"/>
                      </a:lnTo>
                      <a:lnTo>
                        <a:pt x="6" y="134"/>
                      </a:lnTo>
                      <a:lnTo>
                        <a:pt x="8" y="131"/>
                      </a:lnTo>
                      <a:lnTo>
                        <a:pt x="13" y="130"/>
                      </a:lnTo>
                      <a:lnTo>
                        <a:pt x="15" y="127"/>
                      </a:lnTo>
                      <a:lnTo>
                        <a:pt x="20" y="124"/>
                      </a:lnTo>
                      <a:lnTo>
                        <a:pt x="25" y="121"/>
                      </a:lnTo>
                      <a:lnTo>
                        <a:pt x="29" y="119"/>
                      </a:lnTo>
                      <a:lnTo>
                        <a:pt x="35" y="114"/>
                      </a:lnTo>
                      <a:lnTo>
                        <a:pt x="42" y="112"/>
                      </a:lnTo>
                      <a:lnTo>
                        <a:pt x="49" y="108"/>
                      </a:lnTo>
                      <a:lnTo>
                        <a:pt x="56" y="105"/>
                      </a:lnTo>
                      <a:lnTo>
                        <a:pt x="69" y="96"/>
                      </a:lnTo>
                      <a:lnTo>
                        <a:pt x="82" y="90"/>
                      </a:lnTo>
                      <a:lnTo>
                        <a:pt x="93" y="83"/>
                      </a:lnTo>
                      <a:lnTo>
                        <a:pt x="104" y="76"/>
                      </a:lnTo>
                      <a:lnTo>
                        <a:pt x="115" y="70"/>
                      </a:lnTo>
                      <a:lnTo>
                        <a:pt x="123" y="65"/>
                      </a:lnTo>
                      <a:lnTo>
                        <a:pt x="132" y="59"/>
                      </a:lnTo>
                      <a:lnTo>
                        <a:pt x="140" y="54"/>
                      </a:lnTo>
                      <a:lnTo>
                        <a:pt x="140" y="5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4"/>
                <p:cNvSpPr/>
                <p:nvPr/>
              </p:nvSpPr>
              <p:spPr bwMode="auto">
                <a:xfrm>
                  <a:off x="4424363" y="87313"/>
                  <a:ext cx="123825" cy="512763"/>
                </a:xfrm>
                <a:custGeom>
                  <a:avLst/>
                  <a:gdLst>
                    <a:gd name="T0" fmla="*/ 111 w 155"/>
                    <a:gd name="T1" fmla="*/ 634 h 647"/>
                    <a:gd name="T2" fmla="*/ 98 w 155"/>
                    <a:gd name="T3" fmla="*/ 644 h 647"/>
                    <a:gd name="T4" fmla="*/ 88 w 155"/>
                    <a:gd name="T5" fmla="*/ 647 h 647"/>
                    <a:gd name="T6" fmla="*/ 81 w 155"/>
                    <a:gd name="T7" fmla="*/ 644 h 647"/>
                    <a:gd name="T8" fmla="*/ 76 w 155"/>
                    <a:gd name="T9" fmla="*/ 631 h 647"/>
                    <a:gd name="T10" fmla="*/ 72 w 155"/>
                    <a:gd name="T11" fmla="*/ 611 h 647"/>
                    <a:gd name="T12" fmla="*/ 61 w 155"/>
                    <a:gd name="T13" fmla="*/ 587 h 647"/>
                    <a:gd name="T14" fmla="*/ 43 w 155"/>
                    <a:gd name="T15" fmla="*/ 564 h 647"/>
                    <a:gd name="T16" fmla="*/ 25 w 155"/>
                    <a:gd name="T17" fmla="*/ 548 h 647"/>
                    <a:gd name="T18" fmla="*/ 14 w 155"/>
                    <a:gd name="T19" fmla="*/ 539 h 647"/>
                    <a:gd name="T20" fmla="*/ 5 w 155"/>
                    <a:gd name="T21" fmla="*/ 532 h 647"/>
                    <a:gd name="T22" fmla="*/ 1 w 155"/>
                    <a:gd name="T23" fmla="*/ 528 h 647"/>
                    <a:gd name="T24" fmla="*/ 0 w 155"/>
                    <a:gd name="T25" fmla="*/ 524 h 647"/>
                    <a:gd name="T26" fmla="*/ 1 w 155"/>
                    <a:gd name="T27" fmla="*/ 521 h 647"/>
                    <a:gd name="T28" fmla="*/ 10 w 155"/>
                    <a:gd name="T29" fmla="*/ 521 h 647"/>
                    <a:gd name="T30" fmla="*/ 25 w 155"/>
                    <a:gd name="T31" fmla="*/ 524 h 647"/>
                    <a:gd name="T32" fmla="*/ 39 w 155"/>
                    <a:gd name="T33" fmla="*/ 526 h 647"/>
                    <a:gd name="T34" fmla="*/ 65 w 155"/>
                    <a:gd name="T35" fmla="*/ 529 h 647"/>
                    <a:gd name="T36" fmla="*/ 83 w 155"/>
                    <a:gd name="T37" fmla="*/ 529 h 647"/>
                    <a:gd name="T38" fmla="*/ 94 w 155"/>
                    <a:gd name="T39" fmla="*/ 525 h 647"/>
                    <a:gd name="T40" fmla="*/ 97 w 155"/>
                    <a:gd name="T41" fmla="*/ 519 h 647"/>
                    <a:gd name="T42" fmla="*/ 99 w 155"/>
                    <a:gd name="T43" fmla="*/ 508 h 647"/>
                    <a:gd name="T44" fmla="*/ 102 w 155"/>
                    <a:gd name="T45" fmla="*/ 493 h 647"/>
                    <a:gd name="T46" fmla="*/ 104 w 155"/>
                    <a:gd name="T47" fmla="*/ 475 h 647"/>
                    <a:gd name="T48" fmla="*/ 104 w 155"/>
                    <a:gd name="T49" fmla="*/ 452 h 647"/>
                    <a:gd name="T50" fmla="*/ 104 w 155"/>
                    <a:gd name="T51" fmla="*/ 403 h 647"/>
                    <a:gd name="T52" fmla="*/ 104 w 155"/>
                    <a:gd name="T53" fmla="*/ 362 h 647"/>
                    <a:gd name="T54" fmla="*/ 104 w 155"/>
                    <a:gd name="T55" fmla="*/ 333 h 647"/>
                    <a:gd name="T56" fmla="*/ 104 w 155"/>
                    <a:gd name="T57" fmla="*/ 313 h 647"/>
                    <a:gd name="T58" fmla="*/ 104 w 155"/>
                    <a:gd name="T59" fmla="*/ 290 h 647"/>
                    <a:gd name="T60" fmla="*/ 104 w 155"/>
                    <a:gd name="T61" fmla="*/ 262 h 647"/>
                    <a:gd name="T62" fmla="*/ 104 w 155"/>
                    <a:gd name="T63" fmla="*/ 231 h 647"/>
                    <a:gd name="T64" fmla="*/ 104 w 155"/>
                    <a:gd name="T65" fmla="*/ 195 h 647"/>
                    <a:gd name="T66" fmla="*/ 98 w 155"/>
                    <a:gd name="T67" fmla="*/ 124 h 647"/>
                    <a:gd name="T68" fmla="*/ 87 w 155"/>
                    <a:gd name="T69" fmla="*/ 50 h 647"/>
                    <a:gd name="T70" fmla="*/ 86 w 155"/>
                    <a:gd name="T71" fmla="*/ 7 h 647"/>
                    <a:gd name="T72" fmla="*/ 109 w 155"/>
                    <a:gd name="T73" fmla="*/ 25 h 647"/>
                    <a:gd name="T74" fmla="*/ 127 w 155"/>
                    <a:gd name="T75" fmla="*/ 39 h 647"/>
                    <a:gd name="T76" fmla="*/ 141 w 155"/>
                    <a:gd name="T77" fmla="*/ 50 h 647"/>
                    <a:gd name="T78" fmla="*/ 149 w 155"/>
                    <a:gd name="T79" fmla="*/ 58 h 647"/>
                    <a:gd name="T80" fmla="*/ 153 w 155"/>
                    <a:gd name="T81" fmla="*/ 63 h 647"/>
                    <a:gd name="T82" fmla="*/ 155 w 155"/>
                    <a:gd name="T83" fmla="*/ 74 h 647"/>
                    <a:gd name="T84" fmla="*/ 152 w 155"/>
                    <a:gd name="T85" fmla="*/ 86 h 647"/>
                    <a:gd name="T86" fmla="*/ 148 w 155"/>
                    <a:gd name="T87" fmla="*/ 104 h 647"/>
                    <a:gd name="T88" fmla="*/ 147 w 155"/>
                    <a:gd name="T89" fmla="*/ 129 h 647"/>
                    <a:gd name="T90" fmla="*/ 145 w 155"/>
                    <a:gd name="T91" fmla="*/ 164 h 647"/>
                    <a:gd name="T92" fmla="*/ 145 w 155"/>
                    <a:gd name="T93" fmla="*/ 212 h 647"/>
                    <a:gd name="T94" fmla="*/ 145 w 155"/>
                    <a:gd name="T95" fmla="*/ 272 h 647"/>
                    <a:gd name="T96" fmla="*/ 147 w 155"/>
                    <a:gd name="T97" fmla="*/ 341 h 647"/>
                    <a:gd name="T98" fmla="*/ 148 w 155"/>
                    <a:gd name="T99" fmla="*/ 406 h 647"/>
                    <a:gd name="T100" fmla="*/ 149 w 155"/>
                    <a:gd name="T101" fmla="*/ 460 h 647"/>
                    <a:gd name="T102" fmla="*/ 149 w 155"/>
                    <a:gd name="T103" fmla="*/ 504 h 647"/>
                    <a:gd name="T104" fmla="*/ 148 w 155"/>
                    <a:gd name="T105" fmla="*/ 537 h 647"/>
                    <a:gd name="T106" fmla="*/ 147 w 155"/>
                    <a:gd name="T107" fmla="*/ 560 h 647"/>
                    <a:gd name="T108" fmla="*/ 140 w 155"/>
                    <a:gd name="T109" fmla="*/ 590 h 647"/>
                    <a:gd name="T110" fmla="*/ 129 w 155"/>
                    <a:gd name="T111" fmla="*/ 615 h 647"/>
                    <a:gd name="T112" fmla="*/ 119 w 155"/>
                    <a:gd name="T113" fmla="*/ 626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" h="647">
                      <a:moveTo>
                        <a:pt x="119" y="626"/>
                      </a:moveTo>
                      <a:lnTo>
                        <a:pt x="115" y="631"/>
                      </a:lnTo>
                      <a:lnTo>
                        <a:pt x="111" y="634"/>
                      </a:lnTo>
                      <a:lnTo>
                        <a:pt x="106" y="638"/>
                      </a:lnTo>
                      <a:lnTo>
                        <a:pt x="102" y="641"/>
                      </a:lnTo>
                      <a:lnTo>
                        <a:pt x="98" y="644"/>
                      </a:lnTo>
                      <a:lnTo>
                        <a:pt x="95" y="645"/>
                      </a:lnTo>
                      <a:lnTo>
                        <a:pt x="91" y="647"/>
                      </a:lnTo>
                      <a:lnTo>
                        <a:pt x="88" y="647"/>
                      </a:lnTo>
                      <a:lnTo>
                        <a:pt x="86" y="647"/>
                      </a:lnTo>
                      <a:lnTo>
                        <a:pt x="83" y="645"/>
                      </a:lnTo>
                      <a:lnTo>
                        <a:pt x="81" y="644"/>
                      </a:lnTo>
                      <a:lnTo>
                        <a:pt x="79" y="640"/>
                      </a:lnTo>
                      <a:lnTo>
                        <a:pt x="77" y="636"/>
                      </a:lnTo>
                      <a:lnTo>
                        <a:pt x="76" y="631"/>
                      </a:lnTo>
                      <a:lnTo>
                        <a:pt x="75" y="625"/>
                      </a:lnTo>
                      <a:lnTo>
                        <a:pt x="73" y="618"/>
                      </a:lnTo>
                      <a:lnTo>
                        <a:pt x="72" y="611"/>
                      </a:lnTo>
                      <a:lnTo>
                        <a:pt x="69" y="602"/>
                      </a:lnTo>
                      <a:lnTo>
                        <a:pt x="65" y="594"/>
                      </a:lnTo>
                      <a:lnTo>
                        <a:pt x="61" y="587"/>
                      </a:lnTo>
                      <a:lnTo>
                        <a:pt x="55" y="579"/>
                      </a:lnTo>
                      <a:lnTo>
                        <a:pt x="50" y="571"/>
                      </a:lnTo>
                      <a:lnTo>
                        <a:pt x="43" y="564"/>
                      </a:lnTo>
                      <a:lnTo>
                        <a:pt x="34" y="555"/>
                      </a:lnTo>
                      <a:lnTo>
                        <a:pt x="30" y="551"/>
                      </a:lnTo>
                      <a:lnTo>
                        <a:pt x="25" y="548"/>
                      </a:lnTo>
                      <a:lnTo>
                        <a:pt x="21" y="544"/>
                      </a:lnTo>
                      <a:lnTo>
                        <a:pt x="18" y="542"/>
                      </a:lnTo>
                      <a:lnTo>
                        <a:pt x="14" y="539"/>
                      </a:lnTo>
                      <a:lnTo>
                        <a:pt x="11" y="536"/>
                      </a:lnTo>
                      <a:lnTo>
                        <a:pt x="8" y="535"/>
                      </a:lnTo>
                      <a:lnTo>
                        <a:pt x="5" y="532"/>
                      </a:lnTo>
                      <a:lnTo>
                        <a:pt x="4" y="530"/>
                      </a:lnTo>
                      <a:lnTo>
                        <a:pt x="3" y="529"/>
                      </a:lnTo>
                      <a:lnTo>
                        <a:pt x="1" y="528"/>
                      </a:lnTo>
                      <a:lnTo>
                        <a:pt x="0" y="526"/>
                      </a:lnTo>
                      <a:lnTo>
                        <a:pt x="0" y="525"/>
                      </a:lnTo>
                      <a:lnTo>
                        <a:pt x="0" y="524"/>
                      </a:lnTo>
                      <a:lnTo>
                        <a:pt x="0" y="522"/>
                      </a:lnTo>
                      <a:lnTo>
                        <a:pt x="0" y="522"/>
                      </a:lnTo>
                      <a:lnTo>
                        <a:pt x="1" y="521"/>
                      </a:lnTo>
                      <a:lnTo>
                        <a:pt x="3" y="521"/>
                      </a:lnTo>
                      <a:lnTo>
                        <a:pt x="5" y="521"/>
                      </a:lnTo>
                      <a:lnTo>
                        <a:pt x="10" y="521"/>
                      </a:lnTo>
                      <a:lnTo>
                        <a:pt x="15" y="522"/>
                      </a:lnTo>
                      <a:lnTo>
                        <a:pt x="21" y="524"/>
                      </a:lnTo>
                      <a:lnTo>
                        <a:pt x="25" y="524"/>
                      </a:lnTo>
                      <a:lnTo>
                        <a:pt x="29" y="525"/>
                      </a:lnTo>
                      <a:lnTo>
                        <a:pt x="33" y="525"/>
                      </a:lnTo>
                      <a:lnTo>
                        <a:pt x="39" y="526"/>
                      </a:lnTo>
                      <a:lnTo>
                        <a:pt x="48" y="528"/>
                      </a:lnTo>
                      <a:lnTo>
                        <a:pt x="57" y="529"/>
                      </a:lnTo>
                      <a:lnTo>
                        <a:pt x="65" y="529"/>
                      </a:lnTo>
                      <a:lnTo>
                        <a:pt x="72" y="529"/>
                      </a:lnTo>
                      <a:lnTo>
                        <a:pt x="77" y="529"/>
                      </a:lnTo>
                      <a:lnTo>
                        <a:pt x="83" y="529"/>
                      </a:lnTo>
                      <a:lnTo>
                        <a:pt x="88" y="528"/>
                      </a:lnTo>
                      <a:lnTo>
                        <a:pt x="93" y="526"/>
                      </a:lnTo>
                      <a:lnTo>
                        <a:pt x="94" y="525"/>
                      </a:lnTo>
                      <a:lnTo>
                        <a:pt x="95" y="524"/>
                      </a:lnTo>
                      <a:lnTo>
                        <a:pt x="97" y="521"/>
                      </a:lnTo>
                      <a:lnTo>
                        <a:pt x="97" y="519"/>
                      </a:lnTo>
                      <a:lnTo>
                        <a:pt x="98" y="517"/>
                      </a:lnTo>
                      <a:lnTo>
                        <a:pt x="99" y="512"/>
                      </a:lnTo>
                      <a:lnTo>
                        <a:pt x="99" y="508"/>
                      </a:lnTo>
                      <a:lnTo>
                        <a:pt x="101" y="504"/>
                      </a:lnTo>
                      <a:lnTo>
                        <a:pt x="102" y="499"/>
                      </a:lnTo>
                      <a:lnTo>
                        <a:pt x="102" y="493"/>
                      </a:lnTo>
                      <a:lnTo>
                        <a:pt x="102" y="488"/>
                      </a:lnTo>
                      <a:lnTo>
                        <a:pt x="104" y="482"/>
                      </a:lnTo>
                      <a:lnTo>
                        <a:pt x="104" y="475"/>
                      </a:lnTo>
                      <a:lnTo>
                        <a:pt x="104" y="467"/>
                      </a:lnTo>
                      <a:lnTo>
                        <a:pt x="104" y="460"/>
                      </a:lnTo>
                      <a:lnTo>
                        <a:pt x="104" y="452"/>
                      </a:lnTo>
                      <a:lnTo>
                        <a:pt x="104" y="434"/>
                      </a:lnTo>
                      <a:lnTo>
                        <a:pt x="104" y="418"/>
                      </a:lnTo>
                      <a:lnTo>
                        <a:pt x="104" y="403"/>
                      </a:lnTo>
                      <a:lnTo>
                        <a:pt x="104" y="388"/>
                      </a:lnTo>
                      <a:lnTo>
                        <a:pt x="104" y="374"/>
                      </a:lnTo>
                      <a:lnTo>
                        <a:pt x="104" y="362"/>
                      </a:lnTo>
                      <a:lnTo>
                        <a:pt x="104" y="349"/>
                      </a:lnTo>
                      <a:lnTo>
                        <a:pt x="104" y="338"/>
                      </a:lnTo>
                      <a:lnTo>
                        <a:pt x="104" y="333"/>
                      </a:lnTo>
                      <a:lnTo>
                        <a:pt x="104" y="326"/>
                      </a:lnTo>
                      <a:lnTo>
                        <a:pt x="104" y="320"/>
                      </a:lnTo>
                      <a:lnTo>
                        <a:pt x="104" y="313"/>
                      </a:lnTo>
                      <a:lnTo>
                        <a:pt x="104" y="306"/>
                      </a:lnTo>
                      <a:lnTo>
                        <a:pt x="104" y="298"/>
                      </a:lnTo>
                      <a:lnTo>
                        <a:pt x="104" y="290"/>
                      </a:lnTo>
                      <a:lnTo>
                        <a:pt x="104" y="281"/>
                      </a:lnTo>
                      <a:lnTo>
                        <a:pt x="104" y="272"/>
                      </a:lnTo>
                      <a:lnTo>
                        <a:pt x="104" y="262"/>
                      </a:lnTo>
                      <a:lnTo>
                        <a:pt x="104" y="252"/>
                      </a:lnTo>
                      <a:lnTo>
                        <a:pt x="104" y="243"/>
                      </a:lnTo>
                      <a:lnTo>
                        <a:pt x="104" y="231"/>
                      </a:lnTo>
                      <a:lnTo>
                        <a:pt x="104" y="220"/>
                      </a:lnTo>
                      <a:lnTo>
                        <a:pt x="104" y="208"/>
                      </a:lnTo>
                      <a:lnTo>
                        <a:pt x="104" y="195"/>
                      </a:lnTo>
                      <a:lnTo>
                        <a:pt x="102" y="172"/>
                      </a:lnTo>
                      <a:lnTo>
                        <a:pt x="99" y="148"/>
                      </a:lnTo>
                      <a:lnTo>
                        <a:pt x="98" y="124"/>
                      </a:lnTo>
                      <a:lnTo>
                        <a:pt x="94" y="100"/>
                      </a:lnTo>
                      <a:lnTo>
                        <a:pt x="91" y="75"/>
                      </a:lnTo>
                      <a:lnTo>
                        <a:pt x="87" y="50"/>
                      </a:lnTo>
                      <a:lnTo>
                        <a:pt x="81" y="25"/>
                      </a:lnTo>
                      <a:lnTo>
                        <a:pt x="77" y="0"/>
                      </a:lnTo>
                      <a:lnTo>
                        <a:pt x="86" y="7"/>
                      </a:lnTo>
                      <a:lnTo>
                        <a:pt x="94" y="13"/>
                      </a:lnTo>
                      <a:lnTo>
                        <a:pt x="102" y="20"/>
                      </a:lnTo>
                      <a:lnTo>
                        <a:pt x="109" y="25"/>
                      </a:lnTo>
                      <a:lnTo>
                        <a:pt x="116" y="31"/>
                      </a:lnTo>
                      <a:lnTo>
                        <a:pt x="122" y="35"/>
                      </a:lnTo>
                      <a:lnTo>
                        <a:pt x="127" y="39"/>
                      </a:lnTo>
                      <a:lnTo>
                        <a:pt x="133" y="43"/>
                      </a:lnTo>
                      <a:lnTo>
                        <a:pt x="137" y="47"/>
                      </a:lnTo>
                      <a:lnTo>
                        <a:pt x="141" y="50"/>
                      </a:lnTo>
                      <a:lnTo>
                        <a:pt x="144" y="53"/>
                      </a:lnTo>
                      <a:lnTo>
                        <a:pt x="147" y="56"/>
                      </a:lnTo>
                      <a:lnTo>
                        <a:pt x="149" y="58"/>
                      </a:lnTo>
                      <a:lnTo>
                        <a:pt x="151" y="60"/>
                      </a:lnTo>
                      <a:lnTo>
                        <a:pt x="152" y="61"/>
                      </a:lnTo>
                      <a:lnTo>
                        <a:pt x="153" y="63"/>
                      </a:lnTo>
                      <a:lnTo>
                        <a:pt x="155" y="65"/>
                      </a:lnTo>
                      <a:lnTo>
                        <a:pt x="155" y="70"/>
                      </a:lnTo>
                      <a:lnTo>
                        <a:pt x="155" y="74"/>
                      </a:lnTo>
                      <a:lnTo>
                        <a:pt x="155" y="78"/>
                      </a:lnTo>
                      <a:lnTo>
                        <a:pt x="153" y="82"/>
                      </a:lnTo>
                      <a:lnTo>
                        <a:pt x="152" y="86"/>
                      </a:lnTo>
                      <a:lnTo>
                        <a:pt x="149" y="96"/>
                      </a:lnTo>
                      <a:lnTo>
                        <a:pt x="149" y="100"/>
                      </a:lnTo>
                      <a:lnTo>
                        <a:pt x="148" y="104"/>
                      </a:lnTo>
                      <a:lnTo>
                        <a:pt x="148" y="111"/>
                      </a:lnTo>
                      <a:lnTo>
                        <a:pt x="147" y="119"/>
                      </a:lnTo>
                      <a:lnTo>
                        <a:pt x="147" y="129"/>
                      </a:lnTo>
                      <a:lnTo>
                        <a:pt x="147" y="139"/>
                      </a:lnTo>
                      <a:lnTo>
                        <a:pt x="145" y="151"/>
                      </a:lnTo>
                      <a:lnTo>
                        <a:pt x="145" y="164"/>
                      </a:lnTo>
                      <a:lnTo>
                        <a:pt x="145" y="179"/>
                      </a:lnTo>
                      <a:lnTo>
                        <a:pt x="145" y="194"/>
                      </a:lnTo>
                      <a:lnTo>
                        <a:pt x="145" y="212"/>
                      </a:lnTo>
                      <a:lnTo>
                        <a:pt x="145" y="230"/>
                      </a:lnTo>
                      <a:lnTo>
                        <a:pt x="145" y="249"/>
                      </a:lnTo>
                      <a:lnTo>
                        <a:pt x="145" y="272"/>
                      </a:lnTo>
                      <a:lnTo>
                        <a:pt x="145" y="294"/>
                      </a:lnTo>
                      <a:lnTo>
                        <a:pt x="147" y="317"/>
                      </a:lnTo>
                      <a:lnTo>
                        <a:pt x="147" y="341"/>
                      </a:lnTo>
                      <a:lnTo>
                        <a:pt x="148" y="363"/>
                      </a:lnTo>
                      <a:lnTo>
                        <a:pt x="148" y="385"/>
                      </a:lnTo>
                      <a:lnTo>
                        <a:pt x="148" y="406"/>
                      </a:lnTo>
                      <a:lnTo>
                        <a:pt x="148" y="425"/>
                      </a:lnTo>
                      <a:lnTo>
                        <a:pt x="149" y="443"/>
                      </a:lnTo>
                      <a:lnTo>
                        <a:pt x="149" y="460"/>
                      </a:lnTo>
                      <a:lnTo>
                        <a:pt x="149" y="476"/>
                      </a:lnTo>
                      <a:lnTo>
                        <a:pt x="149" y="490"/>
                      </a:lnTo>
                      <a:lnTo>
                        <a:pt x="149" y="504"/>
                      </a:lnTo>
                      <a:lnTo>
                        <a:pt x="148" y="517"/>
                      </a:lnTo>
                      <a:lnTo>
                        <a:pt x="148" y="528"/>
                      </a:lnTo>
                      <a:lnTo>
                        <a:pt x="148" y="537"/>
                      </a:lnTo>
                      <a:lnTo>
                        <a:pt x="148" y="546"/>
                      </a:lnTo>
                      <a:lnTo>
                        <a:pt x="147" y="554"/>
                      </a:lnTo>
                      <a:lnTo>
                        <a:pt x="147" y="560"/>
                      </a:lnTo>
                      <a:lnTo>
                        <a:pt x="144" y="571"/>
                      </a:lnTo>
                      <a:lnTo>
                        <a:pt x="142" y="580"/>
                      </a:lnTo>
                      <a:lnTo>
                        <a:pt x="140" y="590"/>
                      </a:lnTo>
                      <a:lnTo>
                        <a:pt x="137" y="600"/>
                      </a:lnTo>
                      <a:lnTo>
                        <a:pt x="133" y="607"/>
                      </a:lnTo>
                      <a:lnTo>
                        <a:pt x="129" y="615"/>
                      </a:lnTo>
                      <a:lnTo>
                        <a:pt x="124" y="620"/>
                      </a:lnTo>
                      <a:lnTo>
                        <a:pt x="119" y="626"/>
                      </a:lnTo>
                      <a:lnTo>
                        <a:pt x="119" y="6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5"/>
                <p:cNvSpPr/>
                <p:nvPr/>
              </p:nvSpPr>
              <p:spPr bwMode="auto">
                <a:xfrm>
                  <a:off x="4360863" y="111125"/>
                  <a:ext cx="495300" cy="165100"/>
                </a:xfrm>
                <a:custGeom>
                  <a:avLst/>
                  <a:gdLst>
                    <a:gd name="T0" fmla="*/ 145 w 624"/>
                    <a:gd name="T1" fmla="*/ 187 h 209"/>
                    <a:gd name="T2" fmla="*/ 118 w 624"/>
                    <a:gd name="T3" fmla="*/ 196 h 209"/>
                    <a:gd name="T4" fmla="*/ 96 w 624"/>
                    <a:gd name="T5" fmla="*/ 202 h 209"/>
                    <a:gd name="T6" fmla="*/ 78 w 624"/>
                    <a:gd name="T7" fmla="*/ 207 h 209"/>
                    <a:gd name="T8" fmla="*/ 64 w 624"/>
                    <a:gd name="T9" fmla="*/ 208 h 209"/>
                    <a:gd name="T10" fmla="*/ 53 w 624"/>
                    <a:gd name="T11" fmla="*/ 208 h 209"/>
                    <a:gd name="T12" fmla="*/ 36 w 624"/>
                    <a:gd name="T13" fmla="*/ 205 h 209"/>
                    <a:gd name="T14" fmla="*/ 21 w 624"/>
                    <a:gd name="T15" fmla="*/ 197 h 209"/>
                    <a:gd name="T16" fmla="*/ 7 w 624"/>
                    <a:gd name="T17" fmla="*/ 186 h 209"/>
                    <a:gd name="T18" fmla="*/ 0 w 624"/>
                    <a:gd name="T19" fmla="*/ 180 h 209"/>
                    <a:gd name="T20" fmla="*/ 2 w 624"/>
                    <a:gd name="T21" fmla="*/ 175 h 209"/>
                    <a:gd name="T22" fmla="*/ 7 w 624"/>
                    <a:gd name="T23" fmla="*/ 172 h 209"/>
                    <a:gd name="T24" fmla="*/ 25 w 624"/>
                    <a:gd name="T25" fmla="*/ 168 h 209"/>
                    <a:gd name="T26" fmla="*/ 51 w 624"/>
                    <a:gd name="T27" fmla="*/ 162 h 209"/>
                    <a:gd name="T28" fmla="*/ 82 w 624"/>
                    <a:gd name="T29" fmla="*/ 157 h 209"/>
                    <a:gd name="T30" fmla="*/ 114 w 624"/>
                    <a:gd name="T31" fmla="*/ 147 h 209"/>
                    <a:gd name="T32" fmla="*/ 143 w 624"/>
                    <a:gd name="T33" fmla="*/ 136 h 209"/>
                    <a:gd name="T34" fmla="*/ 168 w 624"/>
                    <a:gd name="T35" fmla="*/ 129 h 209"/>
                    <a:gd name="T36" fmla="*/ 204 w 624"/>
                    <a:gd name="T37" fmla="*/ 118 h 209"/>
                    <a:gd name="T38" fmla="*/ 248 w 624"/>
                    <a:gd name="T39" fmla="*/ 103 h 209"/>
                    <a:gd name="T40" fmla="*/ 305 w 624"/>
                    <a:gd name="T41" fmla="*/ 85 h 209"/>
                    <a:gd name="T42" fmla="*/ 370 w 624"/>
                    <a:gd name="T43" fmla="*/ 63 h 209"/>
                    <a:gd name="T44" fmla="*/ 433 w 624"/>
                    <a:gd name="T45" fmla="*/ 41 h 209"/>
                    <a:gd name="T46" fmla="*/ 485 w 624"/>
                    <a:gd name="T47" fmla="*/ 24 h 209"/>
                    <a:gd name="T48" fmla="*/ 523 w 624"/>
                    <a:gd name="T49" fmla="*/ 11 h 209"/>
                    <a:gd name="T50" fmla="*/ 551 w 624"/>
                    <a:gd name="T51" fmla="*/ 3 h 209"/>
                    <a:gd name="T52" fmla="*/ 568 w 624"/>
                    <a:gd name="T53" fmla="*/ 0 h 209"/>
                    <a:gd name="T54" fmla="*/ 579 w 624"/>
                    <a:gd name="T55" fmla="*/ 0 h 209"/>
                    <a:gd name="T56" fmla="*/ 593 w 624"/>
                    <a:gd name="T57" fmla="*/ 5 h 209"/>
                    <a:gd name="T58" fmla="*/ 605 w 624"/>
                    <a:gd name="T59" fmla="*/ 13 h 209"/>
                    <a:gd name="T60" fmla="*/ 616 w 624"/>
                    <a:gd name="T61" fmla="*/ 24 h 209"/>
                    <a:gd name="T62" fmla="*/ 623 w 624"/>
                    <a:gd name="T63" fmla="*/ 29 h 209"/>
                    <a:gd name="T64" fmla="*/ 624 w 624"/>
                    <a:gd name="T65" fmla="*/ 35 h 209"/>
                    <a:gd name="T66" fmla="*/ 620 w 624"/>
                    <a:gd name="T67" fmla="*/ 39 h 209"/>
                    <a:gd name="T68" fmla="*/ 613 w 624"/>
                    <a:gd name="T69" fmla="*/ 45 h 209"/>
                    <a:gd name="T70" fmla="*/ 604 w 624"/>
                    <a:gd name="T71" fmla="*/ 47 h 209"/>
                    <a:gd name="T72" fmla="*/ 591 w 624"/>
                    <a:gd name="T73" fmla="*/ 52 h 209"/>
                    <a:gd name="T74" fmla="*/ 575 w 624"/>
                    <a:gd name="T75" fmla="*/ 57 h 209"/>
                    <a:gd name="T76" fmla="*/ 552 w 624"/>
                    <a:gd name="T77" fmla="*/ 64 h 209"/>
                    <a:gd name="T78" fmla="*/ 525 w 624"/>
                    <a:gd name="T79" fmla="*/ 70 h 209"/>
                    <a:gd name="T80" fmla="*/ 461 w 624"/>
                    <a:gd name="T81" fmla="*/ 85 h 209"/>
                    <a:gd name="T82" fmla="*/ 399 w 624"/>
                    <a:gd name="T83" fmla="*/ 103 h 209"/>
                    <a:gd name="T84" fmla="*/ 339 w 624"/>
                    <a:gd name="T85" fmla="*/ 121 h 209"/>
                    <a:gd name="T86" fmla="*/ 277 w 624"/>
                    <a:gd name="T87" fmla="*/ 142 h 209"/>
                    <a:gd name="T88" fmla="*/ 212 w 624"/>
                    <a:gd name="T89" fmla="*/ 16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24" h="209">
                      <a:moveTo>
                        <a:pt x="166" y="179"/>
                      </a:moveTo>
                      <a:lnTo>
                        <a:pt x="157" y="183"/>
                      </a:lnTo>
                      <a:lnTo>
                        <a:pt x="145" y="187"/>
                      </a:lnTo>
                      <a:lnTo>
                        <a:pt x="136" y="190"/>
                      </a:lnTo>
                      <a:lnTo>
                        <a:pt x="128" y="193"/>
                      </a:lnTo>
                      <a:lnTo>
                        <a:pt x="118" y="196"/>
                      </a:lnTo>
                      <a:lnTo>
                        <a:pt x="111" y="198"/>
                      </a:lnTo>
                      <a:lnTo>
                        <a:pt x="103" y="200"/>
                      </a:lnTo>
                      <a:lnTo>
                        <a:pt x="96" y="202"/>
                      </a:lnTo>
                      <a:lnTo>
                        <a:pt x="89" y="204"/>
                      </a:lnTo>
                      <a:lnTo>
                        <a:pt x="83" y="205"/>
                      </a:lnTo>
                      <a:lnTo>
                        <a:pt x="78" y="207"/>
                      </a:lnTo>
                      <a:lnTo>
                        <a:pt x="72" y="207"/>
                      </a:lnTo>
                      <a:lnTo>
                        <a:pt x="68" y="208"/>
                      </a:lnTo>
                      <a:lnTo>
                        <a:pt x="64" y="208"/>
                      </a:lnTo>
                      <a:lnTo>
                        <a:pt x="61" y="208"/>
                      </a:lnTo>
                      <a:lnTo>
                        <a:pt x="58" y="209"/>
                      </a:lnTo>
                      <a:lnTo>
                        <a:pt x="53" y="208"/>
                      </a:lnTo>
                      <a:lnTo>
                        <a:pt x="47" y="208"/>
                      </a:lnTo>
                      <a:lnTo>
                        <a:pt x="42" y="207"/>
                      </a:lnTo>
                      <a:lnTo>
                        <a:pt x="36" y="205"/>
                      </a:lnTo>
                      <a:lnTo>
                        <a:pt x="31" y="202"/>
                      </a:lnTo>
                      <a:lnTo>
                        <a:pt x="26" y="200"/>
                      </a:lnTo>
                      <a:lnTo>
                        <a:pt x="21" y="197"/>
                      </a:lnTo>
                      <a:lnTo>
                        <a:pt x="17" y="191"/>
                      </a:lnTo>
                      <a:lnTo>
                        <a:pt x="11" y="189"/>
                      </a:lnTo>
                      <a:lnTo>
                        <a:pt x="7" y="186"/>
                      </a:lnTo>
                      <a:lnTo>
                        <a:pt x="4" y="184"/>
                      </a:lnTo>
                      <a:lnTo>
                        <a:pt x="2" y="182"/>
                      </a:ln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8"/>
                      </a:lnTo>
                      <a:lnTo>
                        <a:pt x="2" y="175"/>
                      </a:lnTo>
                      <a:lnTo>
                        <a:pt x="2" y="175"/>
                      </a:lnTo>
                      <a:lnTo>
                        <a:pt x="3" y="173"/>
                      </a:lnTo>
                      <a:lnTo>
                        <a:pt x="7" y="172"/>
                      </a:lnTo>
                      <a:lnTo>
                        <a:pt x="11" y="171"/>
                      </a:lnTo>
                      <a:lnTo>
                        <a:pt x="18" y="169"/>
                      </a:lnTo>
                      <a:lnTo>
                        <a:pt x="25" y="168"/>
                      </a:lnTo>
                      <a:lnTo>
                        <a:pt x="32" y="166"/>
                      </a:lnTo>
                      <a:lnTo>
                        <a:pt x="42" y="164"/>
                      </a:lnTo>
                      <a:lnTo>
                        <a:pt x="51" y="162"/>
                      </a:lnTo>
                      <a:lnTo>
                        <a:pt x="61" y="161"/>
                      </a:lnTo>
                      <a:lnTo>
                        <a:pt x="71" y="158"/>
                      </a:lnTo>
                      <a:lnTo>
                        <a:pt x="82" y="157"/>
                      </a:lnTo>
                      <a:lnTo>
                        <a:pt x="92" y="154"/>
                      </a:lnTo>
                      <a:lnTo>
                        <a:pt x="103" y="150"/>
                      </a:lnTo>
                      <a:lnTo>
                        <a:pt x="114" y="147"/>
                      </a:lnTo>
                      <a:lnTo>
                        <a:pt x="125" y="143"/>
                      </a:lnTo>
                      <a:lnTo>
                        <a:pt x="136" y="137"/>
                      </a:lnTo>
                      <a:lnTo>
                        <a:pt x="143" y="136"/>
                      </a:lnTo>
                      <a:lnTo>
                        <a:pt x="150" y="133"/>
                      </a:lnTo>
                      <a:lnTo>
                        <a:pt x="158" y="132"/>
                      </a:lnTo>
                      <a:lnTo>
                        <a:pt x="168" y="129"/>
                      </a:lnTo>
                      <a:lnTo>
                        <a:pt x="179" y="125"/>
                      </a:lnTo>
                      <a:lnTo>
                        <a:pt x="190" y="121"/>
                      </a:lnTo>
                      <a:lnTo>
                        <a:pt x="204" y="118"/>
                      </a:lnTo>
                      <a:lnTo>
                        <a:pt x="217" y="113"/>
                      </a:lnTo>
                      <a:lnTo>
                        <a:pt x="233" y="108"/>
                      </a:lnTo>
                      <a:lnTo>
                        <a:pt x="248" y="103"/>
                      </a:lnTo>
                      <a:lnTo>
                        <a:pt x="266" y="97"/>
                      </a:lnTo>
                      <a:lnTo>
                        <a:pt x="284" y="92"/>
                      </a:lnTo>
                      <a:lnTo>
                        <a:pt x="305" y="85"/>
                      </a:lnTo>
                      <a:lnTo>
                        <a:pt x="325" y="78"/>
                      </a:lnTo>
                      <a:lnTo>
                        <a:pt x="348" y="71"/>
                      </a:lnTo>
                      <a:lnTo>
                        <a:pt x="370" y="63"/>
                      </a:lnTo>
                      <a:lnTo>
                        <a:pt x="393" y="54"/>
                      </a:lnTo>
                      <a:lnTo>
                        <a:pt x="414" y="47"/>
                      </a:lnTo>
                      <a:lnTo>
                        <a:pt x="433" y="41"/>
                      </a:lnTo>
                      <a:lnTo>
                        <a:pt x="451" y="35"/>
                      </a:lnTo>
                      <a:lnTo>
                        <a:pt x="469" y="29"/>
                      </a:lnTo>
                      <a:lnTo>
                        <a:pt x="485" y="24"/>
                      </a:lnTo>
                      <a:lnTo>
                        <a:pt x="498" y="20"/>
                      </a:lnTo>
                      <a:lnTo>
                        <a:pt x="512" y="16"/>
                      </a:lnTo>
                      <a:lnTo>
                        <a:pt x="523" y="11"/>
                      </a:lnTo>
                      <a:lnTo>
                        <a:pt x="534" y="9"/>
                      </a:lnTo>
                      <a:lnTo>
                        <a:pt x="544" y="6"/>
                      </a:lnTo>
                      <a:lnTo>
                        <a:pt x="551" y="3"/>
                      </a:lnTo>
                      <a:lnTo>
                        <a:pt x="558" y="2"/>
                      </a:lnTo>
                      <a:lnTo>
                        <a:pt x="563" y="0"/>
                      </a:lnTo>
                      <a:lnTo>
                        <a:pt x="568" y="0"/>
                      </a:lnTo>
                      <a:lnTo>
                        <a:pt x="570" y="0"/>
                      </a:lnTo>
                      <a:lnTo>
                        <a:pt x="575" y="0"/>
                      </a:lnTo>
                      <a:lnTo>
                        <a:pt x="579" y="0"/>
                      </a:lnTo>
                      <a:lnTo>
                        <a:pt x="583" y="2"/>
                      </a:lnTo>
                      <a:lnTo>
                        <a:pt x="587" y="3"/>
                      </a:lnTo>
                      <a:lnTo>
                        <a:pt x="593" y="5"/>
                      </a:lnTo>
                      <a:lnTo>
                        <a:pt x="597" y="7"/>
                      </a:lnTo>
                      <a:lnTo>
                        <a:pt x="601" y="10"/>
                      </a:lnTo>
                      <a:lnTo>
                        <a:pt x="605" y="13"/>
                      </a:lnTo>
                      <a:lnTo>
                        <a:pt x="609" y="17"/>
                      </a:lnTo>
                      <a:lnTo>
                        <a:pt x="613" y="20"/>
                      </a:lnTo>
                      <a:lnTo>
                        <a:pt x="616" y="24"/>
                      </a:lnTo>
                      <a:lnTo>
                        <a:pt x="619" y="27"/>
                      </a:lnTo>
                      <a:lnTo>
                        <a:pt x="622" y="28"/>
                      </a:lnTo>
                      <a:lnTo>
                        <a:pt x="623" y="29"/>
                      </a:lnTo>
                      <a:lnTo>
                        <a:pt x="624" y="32"/>
                      </a:lnTo>
                      <a:lnTo>
                        <a:pt x="624" y="34"/>
                      </a:lnTo>
                      <a:lnTo>
                        <a:pt x="624" y="35"/>
                      </a:lnTo>
                      <a:lnTo>
                        <a:pt x="623" y="36"/>
                      </a:lnTo>
                      <a:lnTo>
                        <a:pt x="622" y="38"/>
                      </a:lnTo>
                      <a:lnTo>
                        <a:pt x="620" y="39"/>
                      </a:lnTo>
                      <a:lnTo>
                        <a:pt x="619" y="41"/>
                      </a:lnTo>
                      <a:lnTo>
                        <a:pt x="616" y="43"/>
                      </a:lnTo>
                      <a:lnTo>
                        <a:pt x="613" y="45"/>
                      </a:lnTo>
                      <a:lnTo>
                        <a:pt x="609" y="46"/>
                      </a:lnTo>
                      <a:lnTo>
                        <a:pt x="606" y="46"/>
                      </a:lnTo>
                      <a:lnTo>
                        <a:pt x="604" y="47"/>
                      </a:lnTo>
                      <a:lnTo>
                        <a:pt x="599" y="49"/>
                      </a:lnTo>
                      <a:lnTo>
                        <a:pt x="595" y="50"/>
                      </a:lnTo>
                      <a:lnTo>
                        <a:pt x="591" y="52"/>
                      </a:lnTo>
                      <a:lnTo>
                        <a:pt x="586" y="53"/>
                      </a:lnTo>
                      <a:lnTo>
                        <a:pt x="580" y="56"/>
                      </a:lnTo>
                      <a:lnTo>
                        <a:pt x="575" y="57"/>
                      </a:lnTo>
                      <a:lnTo>
                        <a:pt x="568" y="60"/>
                      </a:lnTo>
                      <a:lnTo>
                        <a:pt x="559" y="61"/>
                      </a:lnTo>
                      <a:lnTo>
                        <a:pt x="552" y="64"/>
                      </a:lnTo>
                      <a:lnTo>
                        <a:pt x="544" y="65"/>
                      </a:lnTo>
                      <a:lnTo>
                        <a:pt x="534" y="68"/>
                      </a:lnTo>
                      <a:lnTo>
                        <a:pt x="525" y="70"/>
                      </a:lnTo>
                      <a:lnTo>
                        <a:pt x="515" y="72"/>
                      </a:lnTo>
                      <a:lnTo>
                        <a:pt x="505" y="75"/>
                      </a:lnTo>
                      <a:lnTo>
                        <a:pt x="461" y="85"/>
                      </a:lnTo>
                      <a:lnTo>
                        <a:pt x="440" y="90"/>
                      </a:lnTo>
                      <a:lnTo>
                        <a:pt x="420" y="96"/>
                      </a:lnTo>
                      <a:lnTo>
                        <a:pt x="399" y="103"/>
                      </a:lnTo>
                      <a:lnTo>
                        <a:pt x="378" y="108"/>
                      </a:lnTo>
                      <a:lnTo>
                        <a:pt x="359" y="115"/>
                      </a:lnTo>
                      <a:lnTo>
                        <a:pt x="339" y="121"/>
                      </a:lnTo>
                      <a:lnTo>
                        <a:pt x="318" y="128"/>
                      </a:lnTo>
                      <a:lnTo>
                        <a:pt x="299" y="135"/>
                      </a:lnTo>
                      <a:lnTo>
                        <a:pt x="277" y="142"/>
                      </a:lnTo>
                      <a:lnTo>
                        <a:pt x="256" y="149"/>
                      </a:lnTo>
                      <a:lnTo>
                        <a:pt x="234" y="157"/>
                      </a:lnTo>
                      <a:lnTo>
                        <a:pt x="212" y="164"/>
                      </a:lnTo>
                      <a:lnTo>
                        <a:pt x="166" y="179"/>
                      </a:lnTo>
                      <a:lnTo>
                        <a:pt x="166" y="1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6"/>
                <p:cNvSpPr/>
                <p:nvPr/>
              </p:nvSpPr>
              <p:spPr bwMode="auto">
                <a:xfrm>
                  <a:off x="4600575" y="-155575"/>
                  <a:ext cx="393700" cy="796925"/>
                </a:xfrm>
                <a:custGeom>
                  <a:avLst/>
                  <a:gdLst>
                    <a:gd name="T0" fmla="*/ 395 w 496"/>
                    <a:gd name="T1" fmla="*/ 956 h 1005"/>
                    <a:gd name="T2" fmla="*/ 348 w 496"/>
                    <a:gd name="T3" fmla="*/ 919 h 1005"/>
                    <a:gd name="T4" fmla="*/ 319 w 496"/>
                    <a:gd name="T5" fmla="*/ 890 h 1005"/>
                    <a:gd name="T6" fmla="*/ 294 w 496"/>
                    <a:gd name="T7" fmla="*/ 860 h 1005"/>
                    <a:gd name="T8" fmla="*/ 267 w 496"/>
                    <a:gd name="T9" fmla="*/ 824 h 1005"/>
                    <a:gd name="T10" fmla="*/ 240 w 496"/>
                    <a:gd name="T11" fmla="*/ 782 h 1005"/>
                    <a:gd name="T12" fmla="*/ 190 w 496"/>
                    <a:gd name="T13" fmla="*/ 702 h 1005"/>
                    <a:gd name="T14" fmla="*/ 143 w 496"/>
                    <a:gd name="T15" fmla="*/ 605 h 1005"/>
                    <a:gd name="T16" fmla="*/ 104 w 496"/>
                    <a:gd name="T17" fmla="*/ 502 h 1005"/>
                    <a:gd name="T18" fmla="*/ 76 w 496"/>
                    <a:gd name="T19" fmla="*/ 406 h 1005"/>
                    <a:gd name="T20" fmla="*/ 56 w 496"/>
                    <a:gd name="T21" fmla="*/ 306 h 1005"/>
                    <a:gd name="T22" fmla="*/ 39 w 496"/>
                    <a:gd name="T23" fmla="*/ 194 h 1005"/>
                    <a:gd name="T24" fmla="*/ 31 w 496"/>
                    <a:gd name="T25" fmla="*/ 123 h 1005"/>
                    <a:gd name="T26" fmla="*/ 24 w 496"/>
                    <a:gd name="T27" fmla="*/ 80 h 1005"/>
                    <a:gd name="T28" fmla="*/ 17 w 496"/>
                    <a:gd name="T29" fmla="*/ 50 h 1005"/>
                    <a:gd name="T30" fmla="*/ 11 w 496"/>
                    <a:gd name="T31" fmla="*/ 33 h 1005"/>
                    <a:gd name="T32" fmla="*/ 3 w 496"/>
                    <a:gd name="T33" fmla="*/ 25 h 1005"/>
                    <a:gd name="T34" fmla="*/ 0 w 496"/>
                    <a:gd name="T35" fmla="*/ 10 h 1005"/>
                    <a:gd name="T36" fmla="*/ 3 w 496"/>
                    <a:gd name="T37" fmla="*/ 1 h 1005"/>
                    <a:gd name="T38" fmla="*/ 11 w 496"/>
                    <a:gd name="T39" fmla="*/ 0 h 1005"/>
                    <a:gd name="T40" fmla="*/ 24 w 496"/>
                    <a:gd name="T41" fmla="*/ 1 h 1005"/>
                    <a:gd name="T42" fmla="*/ 43 w 496"/>
                    <a:gd name="T43" fmla="*/ 8 h 1005"/>
                    <a:gd name="T44" fmla="*/ 74 w 496"/>
                    <a:gd name="T45" fmla="*/ 22 h 1005"/>
                    <a:gd name="T46" fmla="*/ 92 w 496"/>
                    <a:gd name="T47" fmla="*/ 33 h 1005"/>
                    <a:gd name="T48" fmla="*/ 94 w 496"/>
                    <a:gd name="T49" fmla="*/ 44 h 1005"/>
                    <a:gd name="T50" fmla="*/ 89 w 496"/>
                    <a:gd name="T51" fmla="*/ 61 h 1005"/>
                    <a:gd name="T52" fmla="*/ 87 w 496"/>
                    <a:gd name="T53" fmla="*/ 91 h 1005"/>
                    <a:gd name="T54" fmla="*/ 86 w 496"/>
                    <a:gd name="T55" fmla="*/ 120 h 1005"/>
                    <a:gd name="T56" fmla="*/ 89 w 496"/>
                    <a:gd name="T57" fmla="*/ 172 h 1005"/>
                    <a:gd name="T58" fmla="*/ 96 w 496"/>
                    <a:gd name="T59" fmla="*/ 238 h 1005"/>
                    <a:gd name="T60" fmla="*/ 110 w 496"/>
                    <a:gd name="T61" fmla="*/ 318 h 1005"/>
                    <a:gd name="T62" fmla="*/ 133 w 496"/>
                    <a:gd name="T63" fmla="*/ 414 h 1005"/>
                    <a:gd name="T64" fmla="*/ 165 w 496"/>
                    <a:gd name="T65" fmla="*/ 525 h 1005"/>
                    <a:gd name="T66" fmla="*/ 213 w 496"/>
                    <a:gd name="T67" fmla="*/ 635 h 1005"/>
                    <a:gd name="T68" fmla="*/ 258 w 496"/>
                    <a:gd name="T69" fmla="*/ 713 h 1005"/>
                    <a:gd name="T70" fmla="*/ 287 w 496"/>
                    <a:gd name="T71" fmla="*/ 757 h 1005"/>
                    <a:gd name="T72" fmla="*/ 317 w 496"/>
                    <a:gd name="T73" fmla="*/ 797 h 1005"/>
                    <a:gd name="T74" fmla="*/ 348 w 496"/>
                    <a:gd name="T75" fmla="*/ 829 h 1005"/>
                    <a:gd name="T76" fmla="*/ 374 w 496"/>
                    <a:gd name="T77" fmla="*/ 854 h 1005"/>
                    <a:gd name="T78" fmla="*/ 393 w 496"/>
                    <a:gd name="T79" fmla="*/ 872 h 1005"/>
                    <a:gd name="T80" fmla="*/ 409 w 496"/>
                    <a:gd name="T81" fmla="*/ 883 h 1005"/>
                    <a:gd name="T82" fmla="*/ 417 w 496"/>
                    <a:gd name="T83" fmla="*/ 887 h 1005"/>
                    <a:gd name="T84" fmla="*/ 422 w 496"/>
                    <a:gd name="T85" fmla="*/ 883 h 1005"/>
                    <a:gd name="T86" fmla="*/ 429 w 496"/>
                    <a:gd name="T87" fmla="*/ 869 h 1005"/>
                    <a:gd name="T88" fmla="*/ 436 w 496"/>
                    <a:gd name="T89" fmla="*/ 847 h 1005"/>
                    <a:gd name="T90" fmla="*/ 445 w 496"/>
                    <a:gd name="T91" fmla="*/ 817 h 1005"/>
                    <a:gd name="T92" fmla="*/ 450 w 496"/>
                    <a:gd name="T93" fmla="*/ 786 h 1005"/>
                    <a:gd name="T94" fmla="*/ 456 w 496"/>
                    <a:gd name="T95" fmla="*/ 765 h 1005"/>
                    <a:gd name="T96" fmla="*/ 460 w 496"/>
                    <a:gd name="T97" fmla="*/ 753 h 1005"/>
                    <a:gd name="T98" fmla="*/ 464 w 496"/>
                    <a:gd name="T99" fmla="*/ 749 h 1005"/>
                    <a:gd name="T100" fmla="*/ 467 w 496"/>
                    <a:gd name="T101" fmla="*/ 753 h 1005"/>
                    <a:gd name="T102" fmla="*/ 469 w 496"/>
                    <a:gd name="T103" fmla="*/ 765 h 1005"/>
                    <a:gd name="T104" fmla="*/ 472 w 496"/>
                    <a:gd name="T105" fmla="*/ 786 h 1005"/>
                    <a:gd name="T106" fmla="*/ 475 w 496"/>
                    <a:gd name="T107" fmla="*/ 817 h 1005"/>
                    <a:gd name="T108" fmla="*/ 481 w 496"/>
                    <a:gd name="T109" fmla="*/ 882 h 1005"/>
                    <a:gd name="T110" fmla="*/ 490 w 496"/>
                    <a:gd name="T111" fmla="*/ 941 h 1005"/>
                    <a:gd name="T112" fmla="*/ 494 w 496"/>
                    <a:gd name="T113" fmla="*/ 966 h 1005"/>
                    <a:gd name="T114" fmla="*/ 496 w 496"/>
                    <a:gd name="T115" fmla="*/ 986 h 1005"/>
                    <a:gd name="T116" fmla="*/ 494 w 496"/>
                    <a:gd name="T117" fmla="*/ 998 h 1005"/>
                    <a:gd name="T118" fmla="*/ 490 w 496"/>
                    <a:gd name="T119" fmla="*/ 1005 h 1005"/>
                    <a:gd name="T120" fmla="*/ 467 w 496"/>
                    <a:gd name="T121" fmla="*/ 998 h 1005"/>
                    <a:gd name="T122" fmla="*/ 429 w 496"/>
                    <a:gd name="T123" fmla="*/ 979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96" h="1005">
                      <a:moveTo>
                        <a:pt x="429" y="979"/>
                      </a:moveTo>
                      <a:lnTo>
                        <a:pt x="417" y="973"/>
                      </a:lnTo>
                      <a:lnTo>
                        <a:pt x="406" y="965"/>
                      </a:lnTo>
                      <a:lnTo>
                        <a:pt x="395" y="956"/>
                      </a:lnTo>
                      <a:lnTo>
                        <a:pt x="382" y="948"/>
                      </a:lnTo>
                      <a:lnTo>
                        <a:pt x="371" y="940"/>
                      </a:lnTo>
                      <a:lnTo>
                        <a:pt x="359" y="929"/>
                      </a:lnTo>
                      <a:lnTo>
                        <a:pt x="348" y="919"/>
                      </a:lnTo>
                      <a:lnTo>
                        <a:pt x="337" y="908"/>
                      </a:lnTo>
                      <a:lnTo>
                        <a:pt x="331" y="902"/>
                      </a:lnTo>
                      <a:lnTo>
                        <a:pt x="324" y="897"/>
                      </a:lnTo>
                      <a:lnTo>
                        <a:pt x="319" y="890"/>
                      </a:lnTo>
                      <a:lnTo>
                        <a:pt x="313" y="883"/>
                      </a:lnTo>
                      <a:lnTo>
                        <a:pt x="306" y="876"/>
                      </a:lnTo>
                      <a:lnTo>
                        <a:pt x="301" y="868"/>
                      </a:lnTo>
                      <a:lnTo>
                        <a:pt x="294" y="860"/>
                      </a:lnTo>
                      <a:lnTo>
                        <a:pt x="287" y="851"/>
                      </a:lnTo>
                      <a:lnTo>
                        <a:pt x="281" y="843"/>
                      </a:lnTo>
                      <a:lnTo>
                        <a:pt x="274" y="833"/>
                      </a:lnTo>
                      <a:lnTo>
                        <a:pt x="267" y="824"/>
                      </a:lnTo>
                      <a:lnTo>
                        <a:pt x="260" y="814"/>
                      </a:lnTo>
                      <a:lnTo>
                        <a:pt x="254" y="804"/>
                      </a:lnTo>
                      <a:lnTo>
                        <a:pt x="247" y="793"/>
                      </a:lnTo>
                      <a:lnTo>
                        <a:pt x="240" y="782"/>
                      </a:lnTo>
                      <a:lnTo>
                        <a:pt x="233" y="771"/>
                      </a:lnTo>
                      <a:lnTo>
                        <a:pt x="218" y="747"/>
                      </a:lnTo>
                      <a:lnTo>
                        <a:pt x="204" y="725"/>
                      </a:lnTo>
                      <a:lnTo>
                        <a:pt x="190" y="702"/>
                      </a:lnTo>
                      <a:lnTo>
                        <a:pt x="177" y="678"/>
                      </a:lnTo>
                      <a:lnTo>
                        <a:pt x="165" y="655"/>
                      </a:lnTo>
                      <a:lnTo>
                        <a:pt x="154" y="630"/>
                      </a:lnTo>
                      <a:lnTo>
                        <a:pt x="143" y="605"/>
                      </a:lnTo>
                      <a:lnTo>
                        <a:pt x="133" y="579"/>
                      </a:lnTo>
                      <a:lnTo>
                        <a:pt x="123" y="554"/>
                      </a:lnTo>
                      <a:lnTo>
                        <a:pt x="114" y="527"/>
                      </a:lnTo>
                      <a:lnTo>
                        <a:pt x="104" y="502"/>
                      </a:lnTo>
                      <a:lnTo>
                        <a:pt x="96" y="479"/>
                      </a:lnTo>
                      <a:lnTo>
                        <a:pt x="89" y="454"/>
                      </a:lnTo>
                      <a:lnTo>
                        <a:pt x="82" y="429"/>
                      </a:lnTo>
                      <a:lnTo>
                        <a:pt x="76" y="406"/>
                      </a:lnTo>
                      <a:lnTo>
                        <a:pt x="71" y="382"/>
                      </a:lnTo>
                      <a:lnTo>
                        <a:pt x="65" y="357"/>
                      </a:lnTo>
                      <a:lnTo>
                        <a:pt x="60" y="332"/>
                      </a:lnTo>
                      <a:lnTo>
                        <a:pt x="56" y="306"/>
                      </a:lnTo>
                      <a:lnTo>
                        <a:pt x="51" y="280"/>
                      </a:lnTo>
                      <a:lnTo>
                        <a:pt x="47" y="252"/>
                      </a:lnTo>
                      <a:lnTo>
                        <a:pt x="43" y="223"/>
                      </a:lnTo>
                      <a:lnTo>
                        <a:pt x="39" y="194"/>
                      </a:lnTo>
                      <a:lnTo>
                        <a:pt x="36" y="165"/>
                      </a:lnTo>
                      <a:lnTo>
                        <a:pt x="35" y="150"/>
                      </a:lnTo>
                      <a:lnTo>
                        <a:pt x="32" y="137"/>
                      </a:lnTo>
                      <a:lnTo>
                        <a:pt x="31" y="123"/>
                      </a:lnTo>
                      <a:lnTo>
                        <a:pt x="28" y="111"/>
                      </a:lnTo>
                      <a:lnTo>
                        <a:pt x="27" y="100"/>
                      </a:lnTo>
                      <a:lnTo>
                        <a:pt x="25" y="90"/>
                      </a:lnTo>
                      <a:lnTo>
                        <a:pt x="24" y="80"/>
                      </a:lnTo>
                      <a:lnTo>
                        <a:pt x="21" y="71"/>
                      </a:lnTo>
                      <a:lnTo>
                        <a:pt x="20" y="64"/>
                      </a:lnTo>
                      <a:lnTo>
                        <a:pt x="18" y="55"/>
                      </a:lnTo>
                      <a:lnTo>
                        <a:pt x="17" y="50"/>
                      </a:lnTo>
                      <a:lnTo>
                        <a:pt x="15" y="44"/>
                      </a:lnTo>
                      <a:lnTo>
                        <a:pt x="14" y="40"/>
                      </a:lnTo>
                      <a:lnTo>
                        <a:pt x="13" y="36"/>
                      </a:lnTo>
                      <a:lnTo>
                        <a:pt x="11" y="33"/>
                      </a:lnTo>
                      <a:lnTo>
                        <a:pt x="10" y="31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3" y="25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20" y="1"/>
                      </a:lnTo>
                      <a:lnTo>
                        <a:pt x="24" y="1"/>
                      </a:lnTo>
                      <a:lnTo>
                        <a:pt x="28" y="3"/>
                      </a:lnTo>
                      <a:lnTo>
                        <a:pt x="32" y="4"/>
                      </a:lnTo>
                      <a:lnTo>
                        <a:pt x="38" y="6"/>
                      </a:lnTo>
                      <a:lnTo>
                        <a:pt x="43" y="8"/>
                      </a:lnTo>
                      <a:lnTo>
                        <a:pt x="49" y="10"/>
                      </a:lnTo>
                      <a:lnTo>
                        <a:pt x="57" y="15"/>
                      </a:lnTo>
                      <a:lnTo>
                        <a:pt x="67" y="19"/>
                      </a:lnTo>
                      <a:lnTo>
                        <a:pt x="74" y="22"/>
                      </a:lnTo>
                      <a:lnTo>
                        <a:pt x="79" y="26"/>
                      </a:lnTo>
                      <a:lnTo>
                        <a:pt x="85" y="29"/>
                      </a:lnTo>
                      <a:lnTo>
                        <a:pt x="89" y="31"/>
                      </a:lnTo>
                      <a:lnTo>
                        <a:pt x="92" y="33"/>
                      </a:lnTo>
                      <a:lnTo>
                        <a:pt x="94" y="35"/>
                      </a:lnTo>
                      <a:lnTo>
                        <a:pt x="94" y="37"/>
                      </a:lnTo>
                      <a:lnTo>
                        <a:pt x="94" y="39"/>
                      </a:lnTo>
                      <a:lnTo>
                        <a:pt x="94" y="44"/>
                      </a:lnTo>
                      <a:lnTo>
                        <a:pt x="93" y="50"/>
                      </a:lnTo>
                      <a:lnTo>
                        <a:pt x="92" y="53"/>
                      </a:lnTo>
                      <a:lnTo>
                        <a:pt x="90" y="55"/>
                      </a:lnTo>
                      <a:lnTo>
                        <a:pt x="89" y="61"/>
                      </a:lnTo>
                      <a:lnTo>
                        <a:pt x="89" y="67"/>
                      </a:lnTo>
                      <a:lnTo>
                        <a:pt x="87" y="73"/>
                      </a:lnTo>
                      <a:lnTo>
                        <a:pt x="87" y="82"/>
                      </a:lnTo>
                      <a:lnTo>
                        <a:pt x="87" y="91"/>
                      </a:lnTo>
                      <a:lnTo>
                        <a:pt x="86" y="102"/>
                      </a:lnTo>
                      <a:lnTo>
                        <a:pt x="86" y="108"/>
                      </a:lnTo>
                      <a:lnTo>
                        <a:pt x="86" y="114"/>
                      </a:lnTo>
                      <a:lnTo>
                        <a:pt x="86" y="120"/>
                      </a:lnTo>
                      <a:lnTo>
                        <a:pt x="86" y="127"/>
                      </a:lnTo>
                      <a:lnTo>
                        <a:pt x="87" y="141"/>
                      </a:lnTo>
                      <a:lnTo>
                        <a:pt x="87" y="156"/>
                      </a:lnTo>
                      <a:lnTo>
                        <a:pt x="89" y="172"/>
                      </a:lnTo>
                      <a:lnTo>
                        <a:pt x="89" y="187"/>
                      </a:lnTo>
                      <a:lnTo>
                        <a:pt x="92" y="204"/>
                      </a:lnTo>
                      <a:lnTo>
                        <a:pt x="93" y="220"/>
                      </a:lnTo>
                      <a:lnTo>
                        <a:pt x="96" y="238"/>
                      </a:lnTo>
                      <a:lnTo>
                        <a:pt x="99" y="256"/>
                      </a:lnTo>
                      <a:lnTo>
                        <a:pt x="101" y="276"/>
                      </a:lnTo>
                      <a:lnTo>
                        <a:pt x="105" y="296"/>
                      </a:lnTo>
                      <a:lnTo>
                        <a:pt x="110" y="318"/>
                      </a:lnTo>
                      <a:lnTo>
                        <a:pt x="115" y="341"/>
                      </a:lnTo>
                      <a:lnTo>
                        <a:pt x="121" y="364"/>
                      </a:lnTo>
                      <a:lnTo>
                        <a:pt x="126" y="389"/>
                      </a:lnTo>
                      <a:lnTo>
                        <a:pt x="133" y="414"/>
                      </a:lnTo>
                      <a:lnTo>
                        <a:pt x="140" y="440"/>
                      </a:lnTo>
                      <a:lnTo>
                        <a:pt x="148" y="468"/>
                      </a:lnTo>
                      <a:lnTo>
                        <a:pt x="157" y="497"/>
                      </a:lnTo>
                      <a:lnTo>
                        <a:pt x="165" y="525"/>
                      </a:lnTo>
                      <a:lnTo>
                        <a:pt x="176" y="552"/>
                      </a:lnTo>
                      <a:lnTo>
                        <a:pt x="187" y="580"/>
                      </a:lnTo>
                      <a:lnTo>
                        <a:pt x="200" y="608"/>
                      </a:lnTo>
                      <a:lnTo>
                        <a:pt x="213" y="635"/>
                      </a:lnTo>
                      <a:lnTo>
                        <a:pt x="229" y="662"/>
                      </a:lnTo>
                      <a:lnTo>
                        <a:pt x="242" y="688"/>
                      </a:lnTo>
                      <a:lnTo>
                        <a:pt x="251" y="700"/>
                      </a:lnTo>
                      <a:lnTo>
                        <a:pt x="258" y="713"/>
                      </a:lnTo>
                      <a:lnTo>
                        <a:pt x="265" y="724"/>
                      </a:lnTo>
                      <a:lnTo>
                        <a:pt x="272" y="736"/>
                      </a:lnTo>
                      <a:lnTo>
                        <a:pt x="280" y="747"/>
                      </a:lnTo>
                      <a:lnTo>
                        <a:pt x="287" y="757"/>
                      </a:lnTo>
                      <a:lnTo>
                        <a:pt x="294" y="768"/>
                      </a:lnTo>
                      <a:lnTo>
                        <a:pt x="302" y="778"/>
                      </a:lnTo>
                      <a:lnTo>
                        <a:pt x="309" y="788"/>
                      </a:lnTo>
                      <a:lnTo>
                        <a:pt x="317" y="797"/>
                      </a:lnTo>
                      <a:lnTo>
                        <a:pt x="324" y="806"/>
                      </a:lnTo>
                      <a:lnTo>
                        <a:pt x="332" y="814"/>
                      </a:lnTo>
                      <a:lnTo>
                        <a:pt x="339" y="821"/>
                      </a:lnTo>
                      <a:lnTo>
                        <a:pt x="348" y="829"/>
                      </a:lnTo>
                      <a:lnTo>
                        <a:pt x="355" y="836"/>
                      </a:lnTo>
                      <a:lnTo>
                        <a:pt x="361" y="842"/>
                      </a:lnTo>
                      <a:lnTo>
                        <a:pt x="368" y="849"/>
                      </a:lnTo>
                      <a:lnTo>
                        <a:pt x="374" y="854"/>
                      </a:lnTo>
                      <a:lnTo>
                        <a:pt x="379" y="860"/>
                      </a:lnTo>
                      <a:lnTo>
                        <a:pt x="385" y="864"/>
                      </a:lnTo>
                      <a:lnTo>
                        <a:pt x="389" y="868"/>
                      </a:lnTo>
                      <a:lnTo>
                        <a:pt x="393" y="872"/>
                      </a:lnTo>
                      <a:lnTo>
                        <a:pt x="397" y="876"/>
                      </a:lnTo>
                      <a:lnTo>
                        <a:pt x="402" y="879"/>
                      </a:lnTo>
                      <a:lnTo>
                        <a:pt x="406" y="882"/>
                      </a:lnTo>
                      <a:lnTo>
                        <a:pt x="409" y="883"/>
                      </a:lnTo>
                      <a:lnTo>
                        <a:pt x="411" y="885"/>
                      </a:lnTo>
                      <a:lnTo>
                        <a:pt x="414" y="886"/>
                      </a:lnTo>
                      <a:lnTo>
                        <a:pt x="415" y="887"/>
                      </a:lnTo>
                      <a:lnTo>
                        <a:pt x="417" y="887"/>
                      </a:lnTo>
                      <a:lnTo>
                        <a:pt x="418" y="887"/>
                      </a:lnTo>
                      <a:lnTo>
                        <a:pt x="420" y="886"/>
                      </a:lnTo>
                      <a:lnTo>
                        <a:pt x="421" y="885"/>
                      </a:lnTo>
                      <a:lnTo>
                        <a:pt x="422" y="883"/>
                      </a:lnTo>
                      <a:lnTo>
                        <a:pt x="425" y="880"/>
                      </a:lnTo>
                      <a:lnTo>
                        <a:pt x="427" y="878"/>
                      </a:lnTo>
                      <a:lnTo>
                        <a:pt x="428" y="873"/>
                      </a:lnTo>
                      <a:lnTo>
                        <a:pt x="429" y="869"/>
                      </a:lnTo>
                      <a:lnTo>
                        <a:pt x="431" y="864"/>
                      </a:lnTo>
                      <a:lnTo>
                        <a:pt x="432" y="860"/>
                      </a:lnTo>
                      <a:lnTo>
                        <a:pt x="435" y="853"/>
                      </a:lnTo>
                      <a:lnTo>
                        <a:pt x="436" y="847"/>
                      </a:lnTo>
                      <a:lnTo>
                        <a:pt x="438" y="840"/>
                      </a:lnTo>
                      <a:lnTo>
                        <a:pt x="440" y="833"/>
                      </a:lnTo>
                      <a:lnTo>
                        <a:pt x="442" y="825"/>
                      </a:lnTo>
                      <a:lnTo>
                        <a:pt x="445" y="817"/>
                      </a:lnTo>
                      <a:lnTo>
                        <a:pt x="446" y="808"/>
                      </a:lnTo>
                      <a:lnTo>
                        <a:pt x="447" y="800"/>
                      </a:lnTo>
                      <a:lnTo>
                        <a:pt x="449" y="793"/>
                      </a:lnTo>
                      <a:lnTo>
                        <a:pt x="450" y="786"/>
                      </a:lnTo>
                      <a:lnTo>
                        <a:pt x="451" y="781"/>
                      </a:lnTo>
                      <a:lnTo>
                        <a:pt x="453" y="775"/>
                      </a:lnTo>
                      <a:lnTo>
                        <a:pt x="454" y="770"/>
                      </a:lnTo>
                      <a:lnTo>
                        <a:pt x="456" y="765"/>
                      </a:lnTo>
                      <a:lnTo>
                        <a:pt x="457" y="761"/>
                      </a:lnTo>
                      <a:lnTo>
                        <a:pt x="457" y="759"/>
                      </a:lnTo>
                      <a:lnTo>
                        <a:pt x="458" y="756"/>
                      </a:lnTo>
                      <a:lnTo>
                        <a:pt x="460" y="753"/>
                      </a:lnTo>
                      <a:lnTo>
                        <a:pt x="461" y="752"/>
                      </a:lnTo>
                      <a:lnTo>
                        <a:pt x="461" y="750"/>
                      </a:lnTo>
                      <a:lnTo>
                        <a:pt x="463" y="750"/>
                      </a:lnTo>
                      <a:lnTo>
                        <a:pt x="464" y="749"/>
                      </a:lnTo>
                      <a:lnTo>
                        <a:pt x="464" y="750"/>
                      </a:lnTo>
                      <a:lnTo>
                        <a:pt x="465" y="750"/>
                      </a:lnTo>
                      <a:lnTo>
                        <a:pt x="465" y="752"/>
                      </a:lnTo>
                      <a:lnTo>
                        <a:pt x="467" y="753"/>
                      </a:lnTo>
                      <a:lnTo>
                        <a:pt x="467" y="756"/>
                      </a:lnTo>
                      <a:lnTo>
                        <a:pt x="468" y="759"/>
                      </a:lnTo>
                      <a:lnTo>
                        <a:pt x="468" y="761"/>
                      </a:lnTo>
                      <a:lnTo>
                        <a:pt x="469" y="765"/>
                      </a:lnTo>
                      <a:lnTo>
                        <a:pt x="469" y="770"/>
                      </a:lnTo>
                      <a:lnTo>
                        <a:pt x="471" y="775"/>
                      </a:lnTo>
                      <a:lnTo>
                        <a:pt x="471" y="781"/>
                      </a:lnTo>
                      <a:lnTo>
                        <a:pt x="472" y="786"/>
                      </a:lnTo>
                      <a:lnTo>
                        <a:pt x="472" y="793"/>
                      </a:lnTo>
                      <a:lnTo>
                        <a:pt x="474" y="800"/>
                      </a:lnTo>
                      <a:lnTo>
                        <a:pt x="474" y="808"/>
                      </a:lnTo>
                      <a:lnTo>
                        <a:pt x="475" y="817"/>
                      </a:lnTo>
                      <a:lnTo>
                        <a:pt x="476" y="833"/>
                      </a:lnTo>
                      <a:lnTo>
                        <a:pt x="478" y="850"/>
                      </a:lnTo>
                      <a:lnTo>
                        <a:pt x="479" y="867"/>
                      </a:lnTo>
                      <a:lnTo>
                        <a:pt x="481" y="882"/>
                      </a:lnTo>
                      <a:lnTo>
                        <a:pt x="483" y="897"/>
                      </a:lnTo>
                      <a:lnTo>
                        <a:pt x="485" y="912"/>
                      </a:lnTo>
                      <a:lnTo>
                        <a:pt x="487" y="927"/>
                      </a:lnTo>
                      <a:lnTo>
                        <a:pt x="490" y="941"/>
                      </a:lnTo>
                      <a:lnTo>
                        <a:pt x="492" y="948"/>
                      </a:lnTo>
                      <a:lnTo>
                        <a:pt x="493" y="955"/>
                      </a:lnTo>
                      <a:lnTo>
                        <a:pt x="493" y="961"/>
                      </a:lnTo>
                      <a:lnTo>
                        <a:pt x="494" y="966"/>
                      </a:lnTo>
                      <a:lnTo>
                        <a:pt x="496" y="972"/>
                      </a:lnTo>
                      <a:lnTo>
                        <a:pt x="496" y="977"/>
                      </a:lnTo>
                      <a:lnTo>
                        <a:pt x="496" y="981"/>
                      </a:lnTo>
                      <a:lnTo>
                        <a:pt x="496" y="986"/>
                      </a:lnTo>
                      <a:lnTo>
                        <a:pt x="496" y="990"/>
                      </a:lnTo>
                      <a:lnTo>
                        <a:pt x="496" y="992"/>
                      </a:lnTo>
                      <a:lnTo>
                        <a:pt x="496" y="995"/>
                      </a:lnTo>
                      <a:lnTo>
                        <a:pt x="494" y="998"/>
                      </a:lnTo>
                      <a:lnTo>
                        <a:pt x="494" y="1001"/>
                      </a:lnTo>
                      <a:lnTo>
                        <a:pt x="493" y="1002"/>
                      </a:lnTo>
                      <a:lnTo>
                        <a:pt x="492" y="1004"/>
                      </a:lnTo>
                      <a:lnTo>
                        <a:pt x="490" y="1005"/>
                      </a:lnTo>
                      <a:lnTo>
                        <a:pt x="486" y="1004"/>
                      </a:lnTo>
                      <a:lnTo>
                        <a:pt x="481" y="1002"/>
                      </a:lnTo>
                      <a:lnTo>
                        <a:pt x="474" y="1001"/>
                      </a:lnTo>
                      <a:lnTo>
                        <a:pt x="467" y="998"/>
                      </a:lnTo>
                      <a:lnTo>
                        <a:pt x="458" y="995"/>
                      </a:lnTo>
                      <a:lnTo>
                        <a:pt x="450" y="990"/>
                      </a:lnTo>
                      <a:lnTo>
                        <a:pt x="439" y="986"/>
                      </a:lnTo>
                      <a:lnTo>
                        <a:pt x="429" y="979"/>
                      </a:lnTo>
                      <a:lnTo>
                        <a:pt x="429" y="9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7"/>
                <p:cNvSpPr/>
                <p:nvPr/>
              </p:nvSpPr>
              <p:spPr bwMode="auto">
                <a:xfrm>
                  <a:off x="4741863" y="-46037"/>
                  <a:ext cx="111125" cy="79375"/>
                </a:xfrm>
                <a:custGeom>
                  <a:avLst/>
                  <a:gdLst>
                    <a:gd name="T0" fmla="*/ 138 w 140"/>
                    <a:gd name="T1" fmla="*/ 79 h 100"/>
                    <a:gd name="T2" fmla="*/ 137 w 140"/>
                    <a:gd name="T3" fmla="*/ 83 h 100"/>
                    <a:gd name="T4" fmla="*/ 135 w 140"/>
                    <a:gd name="T5" fmla="*/ 87 h 100"/>
                    <a:gd name="T6" fmla="*/ 134 w 140"/>
                    <a:gd name="T7" fmla="*/ 91 h 100"/>
                    <a:gd name="T8" fmla="*/ 131 w 140"/>
                    <a:gd name="T9" fmla="*/ 94 h 100"/>
                    <a:gd name="T10" fmla="*/ 129 w 140"/>
                    <a:gd name="T11" fmla="*/ 97 h 100"/>
                    <a:gd name="T12" fmla="*/ 126 w 140"/>
                    <a:gd name="T13" fmla="*/ 98 h 100"/>
                    <a:gd name="T14" fmla="*/ 123 w 140"/>
                    <a:gd name="T15" fmla="*/ 100 h 100"/>
                    <a:gd name="T16" fmla="*/ 119 w 140"/>
                    <a:gd name="T17" fmla="*/ 100 h 100"/>
                    <a:gd name="T18" fmla="*/ 115 w 140"/>
                    <a:gd name="T19" fmla="*/ 100 h 100"/>
                    <a:gd name="T20" fmla="*/ 109 w 140"/>
                    <a:gd name="T21" fmla="*/ 97 h 100"/>
                    <a:gd name="T22" fmla="*/ 102 w 140"/>
                    <a:gd name="T23" fmla="*/ 94 h 100"/>
                    <a:gd name="T24" fmla="*/ 98 w 140"/>
                    <a:gd name="T25" fmla="*/ 93 h 100"/>
                    <a:gd name="T26" fmla="*/ 95 w 140"/>
                    <a:gd name="T27" fmla="*/ 90 h 100"/>
                    <a:gd name="T28" fmla="*/ 91 w 140"/>
                    <a:gd name="T29" fmla="*/ 87 h 100"/>
                    <a:gd name="T30" fmla="*/ 87 w 140"/>
                    <a:gd name="T31" fmla="*/ 84 h 100"/>
                    <a:gd name="T32" fmla="*/ 81 w 140"/>
                    <a:gd name="T33" fmla="*/ 80 h 100"/>
                    <a:gd name="T34" fmla="*/ 77 w 140"/>
                    <a:gd name="T35" fmla="*/ 77 h 100"/>
                    <a:gd name="T36" fmla="*/ 72 w 140"/>
                    <a:gd name="T37" fmla="*/ 73 h 100"/>
                    <a:gd name="T38" fmla="*/ 66 w 140"/>
                    <a:gd name="T39" fmla="*/ 68 h 100"/>
                    <a:gd name="T40" fmla="*/ 59 w 140"/>
                    <a:gd name="T41" fmla="*/ 64 h 100"/>
                    <a:gd name="T42" fmla="*/ 54 w 140"/>
                    <a:gd name="T43" fmla="*/ 58 h 100"/>
                    <a:gd name="T44" fmla="*/ 47 w 140"/>
                    <a:gd name="T45" fmla="*/ 54 h 100"/>
                    <a:gd name="T46" fmla="*/ 41 w 140"/>
                    <a:gd name="T47" fmla="*/ 48 h 100"/>
                    <a:gd name="T48" fmla="*/ 36 w 140"/>
                    <a:gd name="T49" fmla="*/ 44 h 100"/>
                    <a:gd name="T50" fmla="*/ 30 w 140"/>
                    <a:gd name="T51" fmla="*/ 40 h 100"/>
                    <a:gd name="T52" fmla="*/ 26 w 140"/>
                    <a:gd name="T53" fmla="*/ 36 h 100"/>
                    <a:gd name="T54" fmla="*/ 22 w 140"/>
                    <a:gd name="T55" fmla="*/ 32 h 100"/>
                    <a:gd name="T56" fmla="*/ 18 w 140"/>
                    <a:gd name="T57" fmla="*/ 28 h 100"/>
                    <a:gd name="T58" fmla="*/ 14 w 140"/>
                    <a:gd name="T59" fmla="*/ 23 h 100"/>
                    <a:gd name="T60" fmla="*/ 11 w 140"/>
                    <a:gd name="T61" fmla="*/ 21 h 100"/>
                    <a:gd name="T62" fmla="*/ 8 w 140"/>
                    <a:gd name="T63" fmla="*/ 16 h 100"/>
                    <a:gd name="T64" fmla="*/ 5 w 140"/>
                    <a:gd name="T65" fmla="*/ 14 h 100"/>
                    <a:gd name="T66" fmla="*/ 4 w 140"/>
                    <a:gd name="T67" fmla="*/ 11 h 100"/>
                    <a:gd name="T68" fmla="*/ 1 w 140"/>
                    <a:gd name="T69" fmla="*/ 7 h 100"/>
                    <a:gd name="T70" fmla="*/ 1 w 140"/>
                    <a:gd name="T71" fmla="*/ 4 h 100"/>
                    <a:gd name="T72" fmla="*/ 0 w 140"/>
                    <a:gd name="T73" fmla="*/ 3 h 100"/>
                    <a:gd name="T74" fmla="*/ 0 w 140"/>
                    <a:gd name="T75" fmla="*/ 0 h 100"/>
                    <a:gd name="T76" fmla="*/ 21 w 140"/>
                    <a:gd name="T77" fmla="*/ 0 h 100"/>
                    <a:gd name="T78" fmla="*/ 40 w 140"/>
                    <a:gd name="T79" fmla="*/ 0 h 100"/>
                    <a:gd name="T80" fmla="*/ 59 w 140"/>
                    <a:gd name="T81" fmla="*/ 1 h 100"/>
                    <a:gd name="T82" fmla="*/ 68 w 140"/>
                    <a:gd name="T83" fmla="*/ 3 h 100"/>
                    <a:gd name="T84" fmla="*/ 77 w 140"/>
                    <a:gd name="T85" fmla="*/ 4 h 100"/>
                    <a:gd name="T86" fmla="*/ 86 w 140"/>
                    <a:gd name="T87" fmla="*/ 5 h 100"/>
                    <a:gd name="T88" fmla="*/ 93 w 140"/>
                    <a:gd name="T89" fmla="*/ 8 h 100"/>
                    <a:gd name="T90" fmla="*/ 99 w 140"/>
                    <a:gd name="T91" fmla="*/ 11 h 100"/>
                    <a:gd name="T92" fmla="*/ 106 w 140"/>
                    <a:gd name="T93" fmla="*/ 15 h 100"/>
                    <a:gd name="T94" fmla="*/ 112 w 140"/>
                    <a:gd name="T95" fmla="*/ 19 h 100"/>
                    <a:gd name="T96" fmla="*/ 117 w 140"/>
                    <a:gd name="T97" fmla="*/ 23 h 100"/>
                    <a:gd name="T98" fmla="*/ 122 w 140"/>
                    <a:gd name="T99" fmla="*/ 28 h 100"/>
                    <a:gd name="T100" fmla="*/ 127 w 140"/>
                    <a:gd name="T101" fmla="*/ 33 h 100"/>
                    <a:gd name="T102" fmla="*/ 130 w 140"/>
                    <a:gd name="T103" fmla="*/ 37 h 100"/>
                    <a:gd name="T104" fmla="*/ 134 w 140"/>
                    <a:gd name="T105" fmla="*/ 43 h 100"/>
                    <a:gd name="T106" fmla="*/ 137 w 140"/>
                    <a:gd name="T107" fmla="*/ 48 h 100"/>
                    <a:gd name="T108" fmla="*/ 138 w 140"/>
                    <a:gd name="T109" fmla="*/ 54 h 100"/>
                    <a:gd name="T110" fmla="*/ 140 w 140"/>
                    <a:gd name="T111" fmla="*/ 61 h 100"/>
                    <a:gd name="T112" fmla="*/ 140 w 140"/>
                    <a:gd name="T113" fmla="*/ 66 h 100"/>
                    <a:gd name="T114" fmla="*/ 140 w 140"/>
                    <a:gd name="T115" fmla="*/ 73 h 100"/>
                    <a:gd name="T116" fmla="*/ 138 w 140"/>
                    <a:gd name="T117" fmla="*/ 79 h 100"/>
                    <a:gd name="T118" fmla="*/ 138 w 140"/>
                    <a:gd name="T119" fmla="*/ 79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40" h="100">
                      <a:moveTo>
                        <a:pt x="138" y="79"/>
                      </a:moveTo>
                      <a:lnTo>
                        <a:pt x="137" y="83"/>
                      </a:lnTo>
                      <a:lnTo>
                        <a:pt x="135" y="87"/>
                      </a:lnTo>
                      <a:lnTo>
                        <a:pt x="134" y="91"/>
                      </a:lnTo>
                      <a:lnTo>
                        <a:pt x="131" y="94"/>
                      </a:lnTo>
                      <a:lnTo>
                        <a:pt x="129" y="97"/>
                      </a:lnTo>
                      <a:lnTo>
                        <a:pt x="126" y="98"/>
                      </a:lnTo>
                      <a:lnTo>
                        <a:pt x="123" y="100"/>
                      </a:lnTo>
                      <a:lnTo>
                        <a:pt x="119" y="100"/>
                      </a:lnTo>
                      <a:lnTo>
                        <a:pt x="115" y="100"/>
                      </a:lnTo>
                      <a:lnTo>
                        <a:pt x="109" y="97"/>
                      </a:lnTo>
                      <a:lnTo>
                        <a:pt x="102" y="94"/>
                      </a:lnTo>
                      <a:lnTo>
                        <a:pt x="98" y="93"/>
                      </a:lnTo>
                      <a:lnTo>
                        <a:pt x="95" y="90"/>
                      </a:lnTo>
                      <a:lnTo>
                        <a:pt x="91" y="87"/>
                      </a:lnTo>
                      <a:lnTo>
                        <a:pt x="87" y="84"/>
                      </a:lnTo>
                      <a:lnTo>
                        <a:pt x="81" y="80"/>
                      </a:lnTo>
                      <a:lnTo>
                        <a:pt x="77" y="77"/>
                      </a:lnTo>
                      <a:lnTo>
                        <a:pt x="72" y="73"/>
                      </a:lnTo>
                      <a:lnTo>
                        <a:pt x="66" y="68"/>
                      </a:lnTo>
                      <a:lnTo>
                        <a:pt x="59" y="64"/>
                      </a:lnTo>
                      <a:lnTo>
                        <a:pt x="54" y="58"/>
                      </a:lnTo>
                      <a:lnTo>
                        <a:pt x="47" y="54"/>
                      </a:lnTo>
                      <a:lnTo>
                        <a:pt x="41" y="48"/>
                      </a:lnTo>
                      <a:lnTo>
                        <a:pt x="36" y="44"/>
                      </a:lnTo>
                      <a:lnTo>
                        <a:pt x="30" y="40"/>
                      </a:lnTo>
                      <a:lnTo>
                        <a:pt x="26" y="36"/>
                      </a:lnTo>
                      <a:lnTo>
                        <a:pt x="22" y="32"/>
                      </a:lnTo>
                      <a:lnTo>
                        <a:pt x="18" y="28"/>
                      </a:lnTo>
                      <a:lnTo>
                        <a:pt x="14" y="23"/>
                      </a:lnTo>
                      <a:lnTo>
                        <a:pt x="11" y="21"/>
                      </a:lnTo>
                      <a:lnTo>
                        <a:pt x="8" y="16"/>
                      </a:lnTo>
                      <a:lnTo>
                        <a:pt x="5" y="14"/>
                      </a:lnTo>
                      <a:lnTo>
                        <a:pt x="4" y="11"/>
                      </a:lnTo>
                      <a:lnTo>
                        <a:pt x="1" y="7"/>
                      </a:lnTo>
                      <a:lnTo>
                        <a:pt x="1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21" y="0"/>
                      </a:lnTo>
                      <a:lnTo>
                        <a:pt x="40" y="0"/>
                      </a:lnTo>
                      <a:lnTo>
                        <a:pt x="59" y="1"/>
                      </a:lnTo>
                      <a:lnTo>
                        <a:pt x="68" y="3"/>
                      </a:lnTo>
                      <a:lnTo>
                        <a:pt x="77" y="4"/>
                      </a:lnTo>
                      <a:lnTo>
                        <a:pt x="86" y="5"/>
                      </a:lnTo>
                      <a:lnTo>
                        <a:pt x="93" y="8"/>
                      </a:lnTo>
                      <a:lnTo>
                        <a:pt x="99" y="11"/>
                      </a:lnTo>
                      <a:lnTo>
                        <a:pt x="106" y="15"/>
                      </a:lnTo>
                      <a:lnTo>
                        <a:pt x="112" y="19"/>
                      </a:lnTo>
                      <a:lnTo>
                        <a:pt x="117" y="23"/>
                      </a:lnTo>
                      <a:lnTo>
                        <a:pt x="122" y="28"/>
                      </a:lnTo>
                      <a:lnTo>
                        <a:pt x="127" y="33"/>
                      </a:lnTo>
                      <a:lnTo>
                        <a:pt x="130" y="37"/>
                      </a:lnTo>
                      <a:lnTo>
                        <a:pt x="134" y="43"/>
                      </a:lnTo>
                      <a:lnTo>
                        <a:pt x="137" y="48"/>
                      </a:lnTo>
                      <a:lnTo>
                        <a:pt x="138" y="54"/>
                      </a:lnTo>
                      <a:lnTo>
                        <a:pt x="140" y="61"/>
                      </a:lnTo>
                      <a:lnTo>
                        <a:pt x="140" y="66"/>
                      </a:lnTo>
                      <a:lnTo>
                        <a:pt x="140" y="73"/>
                      </a:lnTo>
                      <a:lnTo>
                        <a:pt x="138" y="79"/>
                      </a:lnTo>
                      <a:lnTo>
                        <a:pt x="138" y="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8"/>
                <p:cNvSpPr/>
                <p:nvPr/>
              </p:nvSpPr>
              <p:spPr bwMode="auto">
                <a:xfrm>
                  <a:off x="4300538" y="290513"/>
                  <a:ext cx="334962" cy="177800"/>
                </a:xfrm>
                <a:custGeom>
                  <a:avLst/>
                  <a:gdLst>
                    <a:gd name="T0" fmla="*/ 224 w 424"/>
                    <a:gd name="T1" fmla="*/ 136 h 225"/>
                    <a:gd name="T2" fmla="*/ 186 w 424"/>
                    <a:gd name="T3" fmla="*/ 158 h 225"/>
                    <a:gd name="T4" fmla="*/ 151 w 424"/>
                    <a:gd name="T5" fmla="*/ 178 h 225"/>
                    <a:gd name="T6" fmla="*/ 123 w 424"/>
                    <a:gd name="T7" fmla="*/ 193 h 225"/>
                    <a:gd name="T8" fmla="*/ 98 w 424"/>
                    <a:gd name="T9" fmla="*/ 205 h 225"/>
                    <a:gd name="T10" fmla="*/ 80 w 424"/>
                    <a:gd name="T11" fmla="*/ 215 h 225"/>
                    <a:gd name="T12" fmla="*/ 66 w 424"/>
                    <a:gd name="T13" fmla="*/ 220 h 225"/>
                    <a:gd name="T14" fmla="*/ 57 w 424"/>
                    <a:gd name="T15" fmla="*/ 223 h 225"/>
                    <a:gd name="T16" fmla="*/ 53 w 424"/>
                    <a:gd name="T17" fmla="*/ 225 h 225"/>
                    <a:gd name="T18" fmla="*/ 47 w 424"/>
                    <a:gd name="T19" fmla="*/ 225 h 225"/>
                    <a:gd name="T20" fmla="*/ 40 w 424"/>
                    <a:gd name="T21" fmla="*/ 222 h 225"/>
                    <a:gd name="T22" fmla="*/ 31 w 424"/>
                    <a:gd name="T23" fmla="*/ 215 h 225"/>
                    <a:gd name="T24" fmla="*/ 19 w 424"/>
                    <a:gd name="T25" fmla="*/ 202 h 225"/>
                    <a:gd name="T26" fmla="*/ 11 w 424"/>
                    <a:gd name="T27" fmla="*/ 187 h 225"/>
                    <a:gd name="T28" fmla="*/ 3 w 424"/>
                    <a:gd name="T29" fmla="*/ 175 h 225"/>
                    <a:gd name="T30" fmla="*/ 0 w 424"/>
                    <a:gd name="T31" fmla="*/ 165 h 225"/>
                    <a:gd name="T32" fmla="*/ 1 w 424"/>
                    <a:gd name="T33" fmla="*/ 157 h 225"/>
                    <a:gd name="T34" fmla="*/ 6 w 424"/>
                    <a:gd name="T35" fmla="*/ 150 h 225"/>
                    <a:gd name="T36" fmla="*/ 10 w 424"/>
                    <a:gd name="T37" fmla="*/ 147 h 225"/>
                    <a:gd name="T38" fmla="*/ 15 w 424"/>
                    <a:gd name="T39" fmla="*/ 146 h 225"/>
                    <a:gd name="T40" fmla="*/ 24 w 424"/>
                    <a:gd name="T41" fmla="*/ 147 h 225"/>
                    <a:gd name="T42" fmla="*/ 33 w 424"/>
                    <a:gd name="T43" fmla="*/ 151 h 225"/>
                    <a:gd name="T44" fmla="*/ 39 w 424"/>
                    <a:gd name="T45" fmla="*/ 154 h 225"/>
                    <a:gd name="T46" fmla="*/ 44 w 424"/>
                    <a:gd name="T47" fmla="*/ 154 h 225"/>
                    <a:gd name="T48" fmla="*/ 50 w 424"/>
                    <a:gd name="T49" fmla="*/ 153 h 225"/>
                    <a:gd name="T50" fmla="*/ 55 w 424"/>
                    <a:gd name="T51" fmla="*/ 151 h 225"/>
                    <a:gd name="T52" fmla="*/ 66 w 424"/>
                    <a:gd name="T53" fmla="*/ 147 h 225"/>
                    <a:gd name="T54" fmla="*/ 83 w 424"/>
                    <a:gd name="T55" fmla="*/ 142 h 225"/>
                    <a:gd name="T56" fmla="*/ 105 w 424"/>
                    <a:gd name="T57" fmla="*/ 132 h 225"/>
                    <a:gd name="T58" fmla="*/ 132 w 424"/>
                    <a:gd name="T59" fmla="*/ 121 h 225"/>
                    <a:gd name="T60" fmla="*/ 163 w 424"/>
                    <a:gd name="T61" fmla="*/ 106 h 225"/>
                    <a:gd name="T62" fmla="*/ 201 w 424"/>
                    <a:gd name="T63" fmla="*/ 89 h 225"/>
                    <a:gd name="T64" fmla="*/ 242 w 424"/>
                    <a:gd name="T65" fmla="*/ 70 h 225"/>
                    <a:gd name="T66" fmla="*/ 284 w 424"/>
                    <a:gd name="T67" fmla="*/ 50 h 225"/>
                    <a:gd name="T68" fmla="*/ 321 w 424"/>
                    <a:gd name="T69" fmla="*/ 35 h 225"/>
                    <a:gd name="T70" fmla="*/ 352 w 424"/>
                    <a:gd name="T71" fmla="*/ 23 h 225"/>
                    <a:gd name="T72" fmla="*/ 365 w 424"/>
                    <a:gd name="T73" fmla="*/ 17 h 225"/>
                    <a:gd name="T74" fmla="*/ 378 w 424"/>
                    <a:gd name="T75" fmla="*/ 13 h 225"/>
                    <a:gd name="T76" fmla="*/ 388 w 424"/>
                    <a:gd name="T77" fmla="*/ 9 h 225"/>
                    <a:gd name="T78" fmla="*/ 397 w 424"/>
                    <a:gd name="T79" fmla="*/ 6 h 225"/>
                    <a:gd name="T80" fmla="*/ 406 w 424"/>
                    <a:gd name="T81" fmla="*/ 3 h 225"/>
                    <a:gd name="T82" fmla="*/ 411 w 424"/>
                    <a:gd name="T83" fmla="*/ 2 h 225"/>
                    <a:gd name="T84" fmla="*/ 417 w 424"/>
                    <a:gd name="T85" fmla="*/ 0 h 225"/>
                    <a:gd name="T86" fmla="*/ 421 w 424"/>
                    <a:gd name="T87" fmla="*/ 0 h 225"/>
                    <a:gd name="T88" fmla="*/ 422 w 424"/>
                    <a:gd name="T89" fmla="*/ 2 h 225"/>
                    <a:gd name="T90" fmla="*/ 424 w 424"/>
                    <a:gd name="T91" fmla="*/ 3 h 225"/>
                    <a:gd name="T92" fmla="*/ 421 w 424"/>
                    <a:gd name="T93" fmla="*/ 9 h 225"/>
                    <a:gd name="T94" fmla="*/ 412 w 424"/>
                    <a:gd name="T95" fmla="*/ 17 h 225"/>
                    <a:gd name="T96" fmla="*/ 399 w 424"/>
                    <a:gd name="T97" fmla="*/ 28 h 225"/>
                    <a:gd name="T98" fmla="*/ 389 w 424"/>
                    <a:gd name="T99" fmla="*/ 34 h 225"/>
                    <a:gd name="T100" fmla="*/ 379 w 424"/>
                    <a:gd name="T101" fmla="*/ 41 h 225"/>
                    <a:gd name="T102" fmla="*/ 368 w 424"/>
                    <a:gd name="T103" fmla="*/ 49 h 225"/>
                    <a:gd name="T104" fmla="*/ 354 w 424"/>
                    <a:gd name="T105" fmla="*/ 57 h 225"/>
                    <a:gd name="T106" fmla="*/ 341 w 424"/>
                    <a:gd name="T107" fmla="*/ 67 h 225"/>
                    <a:gd name="T108" fmla="*/ 324 w 424"/>
                    <a:gd name="T109" fmla="*/ 77 h 225"/>
                    <a:gd name="T110" fmla="*/ 307 w 424"/>
                    <a:gd name="T111" fmla="*/ 88 h 225"/>
                    <a:gd name="T112" fmla="*/ 288 w 424"/>
                    <a:gd name="T113" fmla="*/ 99 h 225"/>
                    <a:gd name="T114" fmla="*/ 269 w 424"/>
                    <a:gd name="T115" fmla="*/ 111 h 225"/>
                    <a:gd name="T116" fmla="*/ 246 w 424"/>
                    <a:gd name="T117" fmla="*/ 124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4" h="225">
                      <a:moveTo>
                        <a:pt x="246" y="124"/>
                      </a:moveTo>
                      <a:lnTo>
                        <a:pt x="224" y="136"/>
                      </a:lnTo>
                      <a:lnTo>
                        <a:pt x="205" y="147"/>
                      </a:lnTo>
                      <a:lnTo>
                        <a:pt x="186" y="158"/>
                      </a:lnTo>
                      <a:lnTo>
                        <a:pt x="168" y="168"/>
                      </a:lnTo>
                      <a:lnTo>
                        <a:pt x="151" y="178"/>
                      </a:lnTo>
                      <a:lnTo>
                        <a:pt x="137" y="186"/>
                      </a:lnTo>
                      <a:lnTo>
                        <a:pt x="123" y="193"/>
                      </a:lnTo>
                      <a:lnTo>
                        <a:pt x="111" y="200"/>
                      </a:lnTo>
                      <a:lnTo>
                        <a:pt x="98" y="205"/>
                      </a:lnTo>
                      <a:lnTo>
                        <a:pt x="89" y="211"/>
                      </a:lnTo>
                      <a:lnTo>
                        <a:pt x="80" y="215"/>
                      </a:lnTo>
                      <a:lnTo>
                        <a:pt x="72" y="218"/>
                      </a:lnTo>
                      <a:lnTo>
                        <a:pt x="66" y="220"/>
                      </a:lnTo>
                      <a:lnTo>
                        <a:pt x="61" y="223"/>
                      </a:lnTo>
                      <a:lnTo>
                        <a:pt x="57" y="223"/>
                      </a:lnTo>
                      <a:lnTo>
                        <a:pt x="54" y="225"/>
                      </a:lnTo>
                      <a:lnTo>
                        <a:pt x="53" y="225"/>
                      </a:lnTo>
                      <a:lnTo>
                        <a:pt x="50" y="225"/>
                      </a:lnTo>
                      <a:lnTo>
                        <a:pt x="47" y="225"/>
                      </a:lnTo>
                      <a:lnTo>
                        <a:pt x="44" y="225"/>
                      </a:lnTo>
                      <a:lnTo>
                        <a:pt x="40" y="222"/>
                      </a:lnTo>
                      <a:lnTo>
                        <a:pt x="35" y="219"/>
                      </a:lnTo>
                      <a:lnTo>
                        <a:pt x="31" y="215"/>
                      </a:lnTo>
                      <a:lnTo>
                        <a:pt x="25" y="209"/>
                      </a:lnTo>
                      <a:lnTo>
                        <a:pt x="19" y="202"/>
                      </a:lnTo>
                      <a:lnTo>
                        <a:pt x="15" y="196"/>
                      </a:lnTo>
                      <a:lnTo>
                        <a:pt x="11" y="187"/>
                      </a:lnTo>
                      <a:lnTo>
                        <a:pt x="7" y="180"/>
                      </a:lnTo>
                      <a:lnTo>
                        <a:pt x="3" y="175"/>
                      </a:lnTo>
                      <a:lnTo>
                        <a:pt x="1" y="169"/>
                      </a:lnTo>
                      <a:lnTo>
                        <a:pt x="0" y="165"/>
                      </a:lnTo>
                      <a:lnTo>
                        <a:pt x="0" y="160"/>
                      </a:lnTo>
                      <a:lnTo>
                        <a:pt x="1" y="157"/>
                      </a:lnTo>
                      <a:lnTo>
                        <a:pt x="4" y="153"/>
                      </a:lnTo>
                      <a:lnTo>
                        <a:pt x="6" y="150"/>
                      </a:lnTo>
                      <a:lnTo>
                        <a:pt x="8" y="148"/>
                      </a:lnTo>
                      <a:lnTo>
                        <a:pt x="10" y="147"/>
                      </a:lnTo>
                      <a:lnTo>
                        <a:pt x="13" y="146"/>
                      </a:lnTo>
                      <a:lnTo>
                        <a:pt x="15" y="146"/>
                      </a:lnTo>
                      <a:lnTo>
                        <a:pt x="19" y="147"/>
                      </a:lnTo>
                      <a:lnTo>
                        <a:pt x="24" y="147"/>
                      </a:lnTo>
                      <a:lnTo>
                        <a:pt x="28" y="148"/>
                      </a:lnTo>
                      <a:lnTo>
                        <a:pt x="33" y="151"/>
                      </a:lnTo>
                      <a:lnTo>
                        <a:pt x="36" y="153"/>
                      </a:lnTo>
                      <a:lnTo>
                        <a:pt x="39" y="154"/>
                      </a:lnTo>
                      <a:lnTo>
                        <a:pt x="42" y="154"/>
                      </a:lnTo>
                      <a:lnTo>
                        <a:pt x="44" y="154"/>
                      </a:lnTo>
                      <a:lnTo>
                        <a:pt x="47" y="154"/>
                      </a:lnTo>
                      <a:lnTo>
                        <a:pt x="50" y="153"/>
                      </a:lnTo>
                      <a:lnTo>
                        <a:pt x="53" y="153"/>
                      </a:lnTo>
                      <a:lnTo>
                        <a:pt x="55" y="151"/>
                      </a:lnTo>
                      <a:lnTo>
                        <a:pt x="61" y="150"/>
                      </a:lnTo>
                      <a:lnTo>
                        <a:pt x="66" y="147"/>
                      </a:lnTo>
                      <a:lnTo>
                        <a:pt x="75" y="144"/>
                      </a:lnTo>
                      <a:lnTo>
                        <a:pt x="83" y="142"/>
                      </a:lnTo>
                      <a:lnTo>
                        <a:pt x="93" y="137"/>
                      </a:lnTo>
                      <a:lnTo>
                        <a:pt x="105" y="132"/>
                      </a:lnTo>
                      <a:lnTo>
                        <a:pt x="118" y="126"/>
                      </a:lnTo>
                      <a:lnTo>
                        <a:pt x="132" y="121"/>
                      </a:lnTo>
                      <a:lnTo>
                        <a:pt x="147" y="114"/>
                      </a:lnTo>
                      <a:lnTo>
                        <a:pt x="163" y="106"/>
                      </a:lnTo>
                      <a:lnTo>
                        <a:pt x="181" y="97"/>
                      </a:lnTo>
                      <a:lnTo>
                        <a:pt x="201" y="89"/>
                      </a:lnTo>
                      <a:lnTo>
                        <a:pt x="221" y="79"/>
                      </a:lnTo>
                      <a:lnTo>
                        <a:pt x="242" y="70"/>
                      </a:lnTo>
                      <a:lnTo>
                        <a:pt x="264" y="60"/>
                      </a:lnTo>
                      <a:lnTo>
                        <a:pt x="284" y="50"/>
                      </a:lnTo>
                      <a:lnTo>
                        <a:pt x="303" y="42"/>
                      </a:lnTo>
                      <a:lnTo>
                        <a:pt x="321" y="35"/>
                      </a:lnTo>
                      <a:lnTo>
                        <a:pt x="336" y="28"/>
                      </a:lnTo>
                      <a:lnTo>
                        <a:pt x="352" y="23"/>
                      </a:lnTo>
                      <a:lnTo>
                        <a:pt x="359" y="20"/>
                      </a:lnTo>
                      <a:lnTo>
                        <a:pt x="365" y="17"/>
                      </a:lnTo>
                      <a:lnTo>
                        <a:pt x="371" y="14"/>
                      </a:lnTo>
                      <a:lnTo>
                        <a:pt x="378" y="13"/>
                      </a:lnTo>
                      <a:lnTo>
                        <a:pt x="383" y="10"/>
                      </a:lnTo>
                      <a:lnTo>
                        <a:pt x="388" y="9"/>
                      </a:lnTo>
                      <a:lnTo>
                        <a:pt x="393" y="7"/>
                      </a:lnTo>
                      <a:lnTo>
                        <a:pt x="397" y="6"/>
                      </a:lnTo>
                      <a:lnTo>
                        <a:pt x="401" y="5"/>
                      </a:lnTo>
                      <a:lnTo>
                        <a:pt x="406" y="3"/>
                      </a:lnTo>
                      <a:lnTo>
                        <a:pt x="408" y="3"/>
                      </a:lnTo>
                      <a:lnTo>
                        <a:pt x="411" y="2"/>
                      </a:lnTo>
                      <a:lnTo>
                        <a:pt x="414" y="2"/>
                      </a:lnTo>
                      <a:lnTo>
                        <a:pt x="417" y="0"/>
                      </a:lnTo>
                      <a:lnTo>
                        <a:pt x="419" y="0"/>
                      </a:lnTo>
                      <a:lnTo>
                        <a:pt x="421" y="0"/>
                      </a:lnTo>
                      <a:lnTo>
                        <a:pt x="422" y="0"/>
                      </a:lnTo>
                      <a:lnTo>
                        <a:pt x="422" y="2"/>
                      </a:lnTo>
                      <a:lnTo>
                        <a:pt x="424" y="2"/>
                      </a:lnTo>
                      <a:lnTo>
                        <a:pt x="424" y="3"/>
                      </a:lnTo>
                      <a:lnTo>
                        <a:pt x="422" y="6"/>
                      </a:lnTo>
                      <a:lnTo>
                        <a:pt x="421" y="9"/>
                      </a:lnTo>
                      <a:lnTo>
                        <a:pt x="417" y="13"/>
                      </a:lnTo>
                      <a:lnTo>
                        <a:pt x="412" y="17"/>
                      </a:lnTo>
                      <a:lnTo>
                        <a:pt x="406" y="21"/>
                      </a:lnTo>
                      <a:lnTo>
                        <a:pt x="399" y="28"/>
                      </a:lnTo>
                      <a:lnTo>
                        <a:pt x="394" y="31"/>
                      </a:lnTo>
                      <a:lnTo>
                        <a:pt x="389" y="34"/>
                      </a:lnTo>
                      <a:lnTo>
                        <a:pt x="385" y="38"/>
                      </a:lnTo>
                      <a:lnTo>
                        <a:pt x="379" y="41"/>
                      </a:lnTo>
                      <a:lnTo>
                        <a:pt x="374" y="45"/>
                      </a:lnTo>
                      <a:lnTo>
                        <a:pt x="368" y="49"/>
                      </a:lnTo>
                      <a:lnTo>
                        <a:pt x="361" y="53"/>
                      </a:lnTo>
                      <a:lnTo>
                        <a:pt x="354" y="57"/>
                      </a:lnTo>
                      <a:lnTo>
                        <a:pt x="347" y="61"/>
                      </a:lnTo>
                      <a:lnTo>
                        <a:pt x="341" y="67"/>
                      </a:lnTo>
                      <a:lnTo>
                        <a:pt x="332" y="71"/>
                      </a:lnTo>
                      <a:lnTo>
                        <a:pt x="324" y="77"/>
                      </a:lnTo>
                      <a:lnTo>
                        <a:pt x="316" y="82"/>
                      </a:lnTo>
                      <a:lnTo>
                        <a:pt x="307" y="88"/>
                      </a:lnTo>
                      <a:lnTo>
                        <a:pt x="298" y="93"/>
                      </a:lnTo>
                      <a:lnTo>
                        <a:pt x="288" y="99"/>
                      </a:lnTo>
                      <a:lnTo>
                        <a:pt x="278" y="104"/>
                      </a:lnTo>
                      <a:lnTo>
                        <a:pt x="269" y="111"/>
                      </a:lnTo>
                      <a:lnTo>
                        <a:pt x="257" y="117"/>
                      </a:lnTo>
                      <a:lnTo>
                        <a:pt x="246" y="124"/>
                      </a:lnTo>
                      <a:lnTo>
                        <a:pt x="246" y="1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"/>
                <p:cNvSpPr/>
                <p:nvPr/>
              </p:nvSpPr>
              <p:spPr bwMode="auto">
                <a:xfrm>
                  <a:off x="4586288" y="204788"/>
                  <a:ext cx="277812" cy="293688"/>
                </a:xfrm>
                <a:custGeom>
                  <a:avLst/>
                  <a:gdLst>
                    <a:gd name="T0" fmla="*/ 350 w 350"/>
                    <a:gd name="T1" fmla="*/ 65 h 370"/>
                    <a:gd name="T2" fmla="*/ 345 w 350"/>
                    <a:gd name="T3" fmla="*/ 78 h 370"/>
                    <a:gd name="T4" fmla="*/ 337 w 350"/>
                    <a:gd name="T5" fmla="*/ 96 h 370"/>
                    <a:gd name="T6" fmla="*/ 330 w 350"/>
                    <a:gd name="T7" fmla="*/ 106 h 370"/>
                    <a:gd name="T8" fmla="*/ 321 w 350"/>
                    <a:gd name="T9" fmla="*/ 118 h 370"/>
                    <a:gd name="T10" fmla="*/ 312 w 350"/>
                    <a:gd name="T11" fmla="*/ 132 h 370"/>
                    <a:gd name="T12" fmla="*/ 291 w 350"/>
                    <a:gd name="T13" fmla="*/ 160 h 370"/>
                    <a:gd name="T14" fmla="*/ 266 w 350"/>
                    <a:gd name="T15" fmla="*/ 186 h 370"/>
                    <a:gd name="T16" fmla="*/ 238 w 350"/>
                    <a:gd name="T17" fmla="*/ 212 h 370"/>
                    <a:gd name="T18" fmla="*/ 208 w 350"/>
                    <a:gd name="T19" fmla="*/ 240 h 370"/>
                    <a:gd name="T20" fmla="*/ 176 w 350"/>
                    <a:gd name="T21" fmla="*/ 268 h 370"/>
                    <a:gd name="T22" fmla="*/ 144 w 350"/>
                    <a:gd name="T23" fmla="*/ 292 h 370"/>
                    <a:gd name="T24" fmla="*/ 111 w 350"/>
                    <a:gd name="T25" fmla="*/ 316 h 370"/>
                    <a:gd name="T26" fmla="*/ 78 w 350"/>
                    <a:gd name="T27" fmla="*/ 337 h 370"/>
                    <a:gd name="T28" fmla="*/ 60 w 350"/>
                    <a:gd name="T29" fmla="*/ 346 h 370"/>
                    <a:gd name="T30" fmla="*/ 45 w 350"/>
                    <a:gd name="T31" fmla="*/ 355 h 370"/>
                    <a:gd name="T32" fmla="*/ 32 w 350"/>
                    <a:gd name="T33" fmla="*/ 360 h 370"/>
                    <a:gd name="T34" fmla="*/ 22 w 350"/>
                    <a:gd name="T35" fmla="*/ 366 h 370"/>
                    <a:gd name="T36" fmla="*/ 14 w 350"/>
                    <a:gd name="T37" fmla="*/ 369 h 370"/>
                    <a:gd name="T38" fmla="*/ 7 w 350"/>
                    <a:gd name="T39" fmla="*/ 370 h 370"/>
                    <a:gd name="T40" fmla="*/ 3 w 350"/>
                    <a:gd name="T41" fmla="*/ 370 h 370"/>
                    <a:gd name="T42" fmla="*/ 0 w 350"/>
                    <a:gd name="T43" fmla="*/ 370 h 370"/>
                    <a:gd name="T44" fmla="*/ 0 w 350"/>
                    <a:gd name="T45" fmla="*/ 367 h 370"/>
                    <a:gd name="T46" fmla="*/ 4 w 350"/>
                    <a:gd name="T47" fmla="*/ 362 h 370"/>
                    <a:gd name="T48" fmla="*/ 11 w 350"/>
                    <a:gd name="T49" fmla="*/ 355 h 370"/>
                    <a:gd name="T50" fmla="*/ 20 w 350"/>
                    <a:gd name="T51" fmla="*/ 346 h 370"/>
                    <a:gd name="T52" fmla="*/ 32 w 350"/>
                    <a:gd name="T53" fmla="*/ 335 h 370"/>
                    <a:gd name="T54" fmla="*/ 47 w 350"/>
                    <a:gd name="T55" fmla="*/ 322 h 370"/>
                    <a:gd name="T56" fmla="*/ 65 w 350"/>
                    <a:gd name="T57" fmla="*/ 306 h 370"/>
                    <a:gd name="T58" fmla="*/ 85 w 350"/>
                    <a:gd name="T59" fmla="*/ 290 h 370"/>
                    <a:gd name="T60" fmla="*/ 126 w 350"/>
                    <a:gd name="T61" fmla="*/ 255 h 370"/>
                    <a:gd name="T62" fmla="*/ 164 w 350"/>
                    <a:gd name="T63" fmla="*/ 222 h 370"/>
                    <a:gd name="T64" fmla="*/ 195 w 350"/>
                    <a:gd name="T65" fmla="*/ 189 h 370"/>
                    <a:gd name="T66" fmla="*/ 223 w 350"/>
                    <a:gd name="T67" fmla="*/ 157 h 370"/>
                    <a:gd name="T68" fmla="*/ 244 w 350"/>
                    <a:gd name="T69" fmla="*/ 126 h 370"/>
                    <a:gd name="T70" fmla="*/ 260 w 350"/>
                    <a:gd name="T71" fmla="*/ 100 h 370"/>
                    <a:gd name="T72" fmla="*/ 273 w 350"/>
                    <a:gd name="T73" fmla="*/ 78 h 370"/>
                    <a:gd name="T74" fmla="*/ 281 w 350"/>
                    <a:gd name="T75" fmla="*/ 60 h 370"/>
                    <a:gd name="T76" fmla="*/ 285 w 350"/>
                    <a:gd name="T77" fmla="*/ 46 h 370"/>
                    <a:gd name="T78" fmla="*/ 288 w 350"/>
                    <a:gd name="T79" fmla="*/ 35 h 370"/>
                    <a:gd name="T80" fmla="*/ 287 w 350"/>
                    <a:gd name="T81" fmla="*/ 25 h 370"/>
                    <a:gd name="T82" fmla="*/ 285 w 350"/>
                    <a:gd name="T83" fmla="*/ 18 h 370"/>
                    <a:gd name="T84" fmla="*/ 283 w 350"/>
                    <a:gd name="T85" fmla="*/ 14 h 370"/>
                    <a:gd name="T86" fmla="*/ 283 w 350"/>
                    <a:gd name="T87" fmla="*/ 10 h 370"/>
                    <a:gd name="T88" fmla="*/ 285 w 350"/>
                    <a:gd name="T89" fmla="*/ 6 h 370"/>
                    <a:gd name="T90" fmla="*/ 290 w 350"/>
                    <a:gd name="T91" fmla="*/ 2 h 370"/>
                    <a:gd name="T92" fmla="*/ 295 w 350"/>
                    <a:gd name="T93" fmla="*/ 0 h 370"/>
                    <a:gd name="T94" fmla="*/ 303 w 350"/>
                    <a:gd name="T95" fmla="*/ 5 h 370"/>
                    <a:gd name="T96" fmla="*/ 314 w 350"/>
                    <a:gd name="T97" fmla="*/ 10 h 370"/>
                    <a:gd name="T98" fmla="*/ 327 w 350"/>
                    <a:gd name="T99" fmla="*/ 18 h 370"/>
                    <a:gd name="T100" fmla="*/ 338 w 350"/>
                    <a:gd name="T101" fmla="*/ 31 h 370"/>
                    <a:gd name="T102" fmla="*/ 345 w 350"/>
                    <a:gd name="T103" fmla="*/ 41 h 370"/>
                    <a:gd name="T104" fmla="*/ 349 w 350"/>
                    <a:gd name="T105" fmla="*/ 52 h 370"/>
                    <a:gd name="T106" fmla="*/ 350 w 350"/>
                    <a:gd name="T107" fmla="*/ 6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50" h="370">
                      <a:moveTo>
                        <a:pt x="350" y="60"/>
                      </a:moveTo>
                      <a:lnTo>
                        <a:pt x="350" y="65"/>
                      </a:lnTo>
                      <a:lnTo>
                        <a:pt x="348" y="71"/>
                      </a:lnTo>
                      <a:lnTo>
                        <a:pt x="345" y="78"/>
                      </a:lnTo>
                      <a:lnTo>
                        <a:pt x="341" y="86"/>
                      </a:lnTo>
                      <a:lnTo>
                        <a:pt x="337" y="96"/>
                      </a:lnTo>
                      <a:lnTo>
                        <a:pt x="332" y="101"/>
                      </a:lnTo>
                      <a:lnTo>
                        <a:pt x="330" y="106"/>
                      </a:lnTo>
                      <a:lnTo>
                        <a:pt x="326" y="113"/>
                      </a:lnTo>
                      <a:lnTo>
                        <a:pt x="321" y="118"/>
                      </a:lnTo>
                      <a:lnTo>
                        <a:pt x="317" y="125"/>
                      </a:lnTo>
                      <a:lnTo>
                        <a:pt x="312" y="132"/>
                      </a:lnTo>
                      <a:lnTo>
                        <a:pt x="302" y="146"/>
                      </a:lnTo>
                      <a:lnTo>
                        <a:pt x="291" y="160"/>
                      </a:lnTo>
                      <a:lnTo>
                        <a:pt x="278" y="172"/>
                      </a:lnTo>
                      <a:lnTo>
                        <a:pt x="266" y="186"/>
                      </a:lnTo>
                      <a:lnTo>
                        <a:pt x="252" y="200"/>
                      </a:lnTo>
                      <a:lnTo>
                        <a:pt x="238" y="212"/>
                      </a:lnTo>
                      <a:lnTo>
                        <a:pt x="224" y="226"/>
                      </a:lnTo>
                      <a:lnTo>
                        <a:pt x="208" y="240"/>
                      </a:lnTo>
                      <a:lnTo>
                        <a:pt x="193" y="254"/>
                      </a:lnTo>
                      <a:lnTo>
                        <a:pt x="176" y="268"/>
                      </a:lnTo>
                      <a:lnTo>
                        <a:pt x="161" y="280"/>
                      </a:lnTo>
                      <a:lnTo>
                        <a:pt x="144" y="292"/>
                      </a:lnTo>
                      <a:lnTo>
                        <a:pt x="128" y="305"/>
                      </a:lnTo>
                      <a:lnTo>
                        <a:pt x="111" y="316"/>
                      </a:lnTo>
                      <a:lnTo>
                        <a:pt x="94" y="327"/>
                      </a:lnTo>
                      <a:lnTo>
                        <a:pt x="78" y="337"/>
                      </a:lnTo>
                      <a:lnTo>
                        <a:pt x="68" y="341"/>
                      </a:lnTo>
                      <a:lnTo>
                        <a:pt x="60" y="346"/>
                      </a:lnTo>
                      <a:lnTo>
                        <a:pt x="53" y="351"/>
                      </a:lnTo>
                      <a:lnTo>
                        <a:pt x="45" y="355"/>
                      </a:lnTo>
                      <a:lnTo>
                        <a:pt x="39" y="358"/>
                      </a:lnTo>
                      <a:lnTo>
                        <a:pt x="32" y="360"/>
                      </a:lnTo>
                      <a:lnTo>
                        <a:pt x="27" y="363"/>
                      </a:lnTo>
                      <a:lnTo>
                        <a:pt x="22" y="366"/>
                      </a:lnTo>
                      <a:lnTo>
                        <a:pt x="17" y="367"/>
                      </a:lnTo>
                      <a:lnTo>
                        <a:pt x="14" y="369"/>
                      </a:lnTo>
                      <a:lnTo>
                        <a:pt x="10" y="370"/>
                      </a:lnTo>
                      <a:lnTo>
                        <a:pt x="7" y="370"/>
                      </a:lnTo>
                      <a:lnTo>
                        <a:pt x="4" y="370"/>
                      </a:lnTo>
                      <a:lnTo>
                        <a:pt x="3" y="370"/>
                      </a:lnTo>
                      <a:lnTo>
                        <a:pt x="2" y="370"/>
                      </a:lnTo>
                      <a:lnTo>
                        <a:pt x="0" y="370"/>
                      </a:lnTo>
                      <a:lnTo>
                        <a:pt x="0" y="369"/>
                      </a:lnTo>
                      <a:lnTo>
                        <a:pt x="0" y="367"/>
                      </a:lnTo>
                      <a:lnTo>
                        <a:pt x="2" y="364"/>
                      </a:lnTo>
                      <a:lnTo>
                        <a:pt x="4" y="362"/>
                      </a:lnTo>
                      <a:lnTo>
                        <a:pt x="7" y="359"/>
                      </a:lnTo>
                      <a:lnTo>
                        <a:pt x="11" y="355"/>
                      </a:lnTo>
                      <a:lnTo>
                        <a:pt x="16" y="351"/>
                      </a:lnTo>
                      <a:lnTo>
                        <a:pt x="20" y="346"/>
                      </a:lnTo>
                      <a:lnTo>
                        <a:pt x="27" y="341"/>
                      </a:lnTo>
                      <a:lnTo>
                        <a:pt x="32" y="335"/>
                      </a:lnTo>
                      <a:lnTo>
                        <a:pt x="39" y="328"/>
                      </a:lnTo>
                      <a:lnTo>
                        <a:pt x="47" y="322"/>
                      </a:lnTo>
                      <a:lnTo>
                        <a:pt x="56" y="315"/>
                      </a:lnTo>
                      <a:lnTo>
                        <a:pt x="65" y="306"/>
                      </a:lnTo>
                      <a:lnTo>
                        <a:pt x="75" y="299"/>
                      </a:lnTo>
                      <a:lnTo>
                        <a:pt x="85" y="290"/>
                      </a:lnTo>
                      <a:lnTo>
                        <a:pt x="107" y="273"/>
                      </a:lnTo>
                      <a:lnTo>
                        <a:pt x="126" y="255"/>
                      </a:lnTo>
                      <a:lnTo>
                        <a:pt x="146" y="239"/>
                      </a:lnTo>
                      <a:lnTo>
                        <a:pt x="164" y="222"/>
                      </a:lnTo>
                      <a:lnTo>
                        <a:pt x="180" y="205"/>
                      </a:lnTo>
                      <a:lnTo>
                        <a:pt x="195" y="189"/>
                      </a:lnTo>
                      <a:lnTo>
                        <a:pt x="211" y="172"/>
                      </a:lnTo>
                      <a:lnTo>
                        <a:pt x="223" y="157"/>
                      </a:lnTo>
                      <a:lnTo>
                        <a:pt x="234" y="142"/>
                      </a:lnTo>
                      <a:lnTo>
                        <a:pt x="244" y="126"/>
                      </a:lnTo>
                      <a:lnTo>
                        <a:pt x="254" y="113"/>
                      </a:lnTo>
                      <a:lnTo>
                        <a:pt x="260" y="100"/>
                      </a:lnTo>
                      <a:lnTo>
                        <a:pt x="267" y="89"/>
                      </a:lnTo>
                      <a:lnTo>
                        <a:pt x="273" y="78"/>
                      </a:lnTo>
                      <a:lnTo>
                        <a:pt x="278" y="68"/>
                      </a:lnTo>
                      <a:lnTo>
                        <a:pt x="281" y="60"/>
                      </a:lnTo>
                      <a:lnTo>
                        <a:pt x="284" y="53"/>
                      </a:lnTo>
                      <a:lnTo>
                        <a:pt x="285" y="46"/>
                      </a:lnTo>
                      <a:lnTo>
                        <a:pt x="287" y="41"/>
                      </a:lnTo>
                      <a:lnTo>
                        <a:pt x="288" y="35"/>
                      </a:lnTo>
                      <a:lnTo>
                        <a:pt x="288" y="30"/>
                      </a:lnTo>
                      <a:lnTo>
                        <a:pt x="287" y="25"/>
                      </a:lnTo>
                      <a:lnTo>
                        <a:pt x="287" y="23"/>
                      </a:lnTo>
                      <a:lnTo>
                        <a:pt x="285" y="18"/>
                      </a:lnTo>
                      <a:lnTo>
                        <a:pt x="284" y="17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3" y="10"/>
                      </a:lnTo>
                      <a:lnTo>
                        <a:pt x="284" y="9"/>
                      </a:lnTo>
                      <a:lnTo>
                        <a:pt x="285" y="6"/>
                      </a:lnTo>
                      <a:lnTo>
                        <a:pt x="287" y="3"/>
                      </a:lnTo>
                      <a:lnTo>
                        <a:pt x="290" y="2"/>
                      </a:lnTo>
                      <a:lnTo>
                        <a:pt x="292" y="0"/>
                      </a:lnTo>
                      <a:lnTo>
                        <a:pt x="295" y="0"/>
                      </a:lnTo>
                      <a:lnTo>
                        <a:pt x="299" y="2"/>
                      </a:lnTo>
                      <a:lnTo>
                        <a:pt x="303" y="5"/>
                      </a:lnTo>
                      <a:lnTo>
                        <a:pt x="309" y="7"/>
                      </a:lnTo>
                      <a:lnTo>
                        <a:pt x="314" y="10"/>
                      </a:lnTo>
                      <a:lnTo>
                        <a:pt x="320" y="14"/>
                      </a:lnTo>
                      <a:lnTo>
                        <a:pt x="327" y="18"/>
                      </a:lnTo>
                      <a:lnTo>
                        <a:pt x="332" y="25"/>
                      </a:lnTo>
                      <a:lnTo>
                        <a:pt x="338" y="31"/>
                      </a:lnTo>
                      <a:lnTo>
                        <a:pt x="342" y="36"/>
                      </a:lnTo>
                      <a:lnTo>
                        <a:pt x="345" y="41"/>
                      </a:lnTo>
                      <a:lnTo>
                        <a:pt x="348" y="46"/>
                      </a:lnTo>
                      <a:lnTo>
                        <a:pt x="349" y="52"/>
                      </a:lnTo>
                      <a:lnTo>
                        <a:pt x="350" y="56"/>
                      </a:lnTo>
                      <a:lnTo>
                        <a:pt x="350" y="60"/>
                      </a:lnTo>
                      <a:lnTo>
                        <a:pt x="350" y="6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5" name="组合 114"/>
            <p:cNvGrpSpPr/>
            <p:nvPr/>
          </p:nvGrpSpPr>
          <p:grpSpPr>
            <a:xfrm>
              <a:off x="6820303" y="4032175"/>
              <a:ext cx="450807" cy="453063"/>
              <a:chOff x="2415367" y="3446120"/>
              <a:chExt cx="450807" cy="453063"/>
            </a:xfrm>
          </p:grpSpPr>
          <p:pic>
            <p:nvPicPr>
              <p:cNvPr id="145" name="图片 14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46" name="组合 145"/>
              <p:cNvGrpSpPr/>
              <p:nvPr/>
            </p:nvGrpSpPr>
            <p:grpSpPr>
              <a:xfrm>
                <a:off x="2514313" y="3527384"/>
                <a:ext cx="252915" cy="290534"/>
                <a:chOff x="4300538" y="-155575"/>
                <a:chExt cx="693737" cy="796925"/>
              </a:xfrm>
              <a:solidFill>
                <a:srgbClr val="FF0000"/>
              </a:solidFill>
            </p:grpSpPr>
            <p:sp>
              <p:nvSpPr>
                <p:cNvPr id="147" name="Freeform 43"/>
                <p:cNvSpPr/>
                <p:nvPr/>
              </p:nvSpPr>
              <p:spPr bwMode="auto">
                <a:xfrm>
                  <a:off x="4403725" y="14288"/>
                  <a:ext cx="192087" cy="115888"/>
                </a:xfrm>
                <a:custGeom>
                  <a:avLst/>
                  <a:gdLst>
                    <a:gd name="T0" fmla="*/ 147 w 244"/>
                    <a:gd name="T1" fmla="*/ 48 h 146"/>
                    <a:gd name="T2" fmla="*/ 158 w 244"/>
                    <a:gd name="T3" fmla="*/ 37 h 146"/>
                    <a:gd name="T4" fmla="*/ 165 w 244"/>
                    <a:gd name="T5" fmla="*/ 27 h 146"/>
                    <a:gd name="T6" fmla="*/ 168 w 244"/>
                    <a:gd name="T7" fmla="*/ 20 h 146"/>
                    <a:gd name="T8" fmla="*/ 166 w 244"/>
                    <a:gd name="T9" fmla="*/ 16 h 146"/>
                    <a:gd name="T10" fmla="*/ 165 w 244"/>
                    <a:gd name="T11" fmla="*/ 11 h 146"/>
                    <a:gd name="T12" fmla="*/ 166 w 244"/>
                    <a:gd name="T13" fmla="*/ 7 h 146"/>
                    <a:gd name="T14" fmla="*/ 169 w 244"/>
                    <a:gd name="T15" fmla="*/ 2 h 146"/>
                    <a:gd name="T16" fmla="*/ 175 w 244"/>
                    <a:gd name="T17" fmla="*/ 0 h 146"/>
                    <a:gd name="T18" fmla="*/ 181 w 244"/>
                    <a:gd name="T19" fmla="*/ 1 h 146"/>
                    <a:gd name="T20" fmla="*/ 191 w 244"/>
                    <a:gd name="T21" fmla="*/ 2 h 146"/>
                    <a:gd name="T22" fmla="*/ 202 w 244"/>
                    <a:gd name="T23" fmla="*/ 7 h 146"/>
                    <a:gd name="T24" fmla="*/ 216 w 244"/>
                    <a:gd name="T25" fmla="*/ 12 h 146"/>
                    <a:gd name="T26" fmla="*/ 229 w 244"/>
                    <a:gd name="T27" fmla="*/ 20 h 146"/>
                    <a:gd name="T28" fmla="*/ 237 w 244"/>
                    <a:gd name="T29" fmla="*/ 29 h 146"/>
                    <a:gd name="T30" fmla="*/ 242 w 244"/>
                    <a:gd name="T31" fmla="*/ 36 h 146"/>
                    <a:gd name="T32" fmla="*/ 244 w 244"/>
                    <a:gd name="T33" fmla="*/ 41 h 146"/>
                    <a:gd name="T34" fmla="*/ 242 w 244"/>
                    <a:gd name="T35" fmla="*/ 49 h 146"/>
                    <a:gd name="T36" fmla="*/ 241 w 244"/>
                    <a:gd name="T37" fmla="*/ 55 h 146"/>
                    <a:gd name="T38" fmla="*/ 238 w 244"/>
                    <a:gd name="T39" fmla="*/ 59 h 146"/>
                    <a:gd name="T40" fmla="*/ 233 w 244"/>
                    <a:gd name="T41" fmla="*/ 65 h 146"/>
                    <a:gd name="T42" fmla="*/ 222 w 244"/>
                    <a:gd name="T43" fmla="*/ 70 h 146"/>
                    <a:gd name="T44" fmla="*/ 208 w 244"/>
                    <a:gd name="T45" fmla="*/ 78 h 146"/>
                    <a:gd name="T46" fmla="*/ 188 w 244"/>
                    <a:gd name="T47" fmla="*/ 87 h 146"/>
                    <a:gd name="T48" fmla="*/ 166 w 244"/>
                    <a:gd name="T49" fmla="*/ 96 h 146"/>
                    <a:gd name="T50" fmla="*/ 140 w 244"/>
                    <a:gd name="T51" fmla="*/ 108 h 146"/>
                    <a:gd name="T52" fmla="*/ 112 w 244"/>
                    <a:gd name="T53" fmla="*/ 117 h 146"/>
                    <a:gd name="T54" fmla="*/ 82 w 244"/>
                    <a:gd name="T55" fmla="*/ 128 h 146"/>
                    <a:gd name="T56" fmla="*/ 58 w 244"/>
                    <a:gd name="T57" fmla="*/ 135 h 146"/>
                    <a:gd name="T58" fmla="*/ 44 w 244"/>
                    <a:gd name="T59" fmla="*/ 139 h 146"/>
                    <a:gd name="T60" fmla="*/ 32 w 244"/>
                    <a:gd name="T61" fmla="*/ 142 h 146"/>
                    <a:gd name="T62" fmla="*/ 22 w 244"/>
                    <a:gd name="T63" fmla="*/ 145 h 146"/>
                    <a:gd name="T64" fmla="*/ 14 w 244"/>
                    <a:gd name="T65" fmla="*/ 146 h 146"/>
                    <a:gd name="T66" fmla="*/ 7 w 244"/>
                    <a:gd name="T67" fmla="*/ 146 h 146"/>
                    <a:gd name="T68" fmla="*/ 3 w 244"/>
                    <a:gd name="T69" fmla="*/ 145 h 146"/>
                    <a:gd name="T70" fmla="*/ 2 w 244"/>
                    <a:gd name="T71" fmla="*/ 144 h 146"/>
                    <a:gd name="T72" fmla="*/ 0 w 244"/>
                    <a:gd name="T73" fmla="*/ 141 h 146"/>
                    <a:gd name="T74" fmla="*/ 2 w 244"/>
                    <a:gd name="T75" fmla="*/ 138 h 146"/>
                    <a:gd name="T76" fmla="*/ 4 w 244"/>
                    <a:gd name="T77" fmla="*/ 135 h 146"/>
                    <a:gd name="T78" fmla="*/ 8 w 244"/>
                    <a:gd name="T79" fmla="*/ 131 h 146"/>
                    <a:gd name="T80" fmla="*/ 15 w 244"/>
                    <a:gd name="T81" fmla="*/ 127 h 146"/>
                    <a:gd name="T82" fmla="*/ 25 w 244"/>
                    <a:gd name="T83" fmla="*/ 121 h 146"/>
                    <a:gd name="T84" fmla="*/ 35 w 244"/>
                    <a:gd name="T85" fmla="*/ 114 h 146"/>
                    <a:gd name="T86" fmla="*/ 49 w 244"/>
                    <a:gd name="T87" fmla="*/ 108 h 146"/>
                    <a:gd name="T88" fmla="*/ 69 w 244"/>
                    <a:gd name="T89" fmla="*/ 96 h 146"/>
                    <a:gd name="T90" fmla="*/ 93 w 244"/>
                    <a:gd name="T91" fmla="*/ 83 h 146"/>
                    <a:gd name="T92" fmla="*/ 115 w 244"/>
                    <a:gd name="T93" fmla="*/ 70 h 146"/>
                    <a:gd name="T94" fmla="*/ 132 w 244"/>
                    <a:gd name="T95" fmla="*/ 59 h 146"/>
                    <a:gd name="T96" fmla="*/ 140 w 244"/>
                    <a:gd name="T97" fmla="*/ 5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146">
                      <a:moveTo>
                        <a:pt x="140" y="54"/>
                      </a:moveTo>
                      <a:lnTo>
                        <a:pt x="147" y="48"/>
                      </a:lnTo>
                      <a:lnTo>
                        <a:pt x="152" y="43"/>
                      </a:lnTo>
                      <a:lnTo>
                        <a:pt x="158" y="37"/>
                      </a:lnTo>
                      <a:lnTo>
                        <a:pt x="162" y="31"/>
                      </a:lnTo>
                      <a:lnTo>
                        <a:pt x="165" y="27"/>
                      </a:lnTo>
                      <a:lnTo>
                        <a:pt x="166" y="23"/>
                      </a:lnTo>
                      <a:lnTo>
                        <a:pt x="168" y="20"/>
                      </a:lnTo>
                      <a:lnTo>
                        <a:pt x="168" y="18"/>
                      </a:lnTo>
                      <a:lnTo>
                        <a:pt x="166" y="16"/>
                      </a:lnTo>
                      <a:lnTo>
                        <a:pt x="165" y="13"/>
                      </a:lnTo>
                      <a:lnTo>
                        <a:pt x="165" y="11"/>
                      </a:lnTo>
                      <a:lnTo>
                        <a:pt x="165" y="9"/>
                      </a:lnTo>
                      <a:lnTo>
                        <a:pt x="166" y="7"/>
                      </a:lnTo>
                      <a:lnTo>
                        <a:pt x="168" y="5"/>
                      </a:lnTo>
                      <a:lnTo>
                        <a:pt x="169" y="2"/>
                      </a:lnTo>
                      <a:lnTo>
                        <a:pt x="172" y="1"/>
                      </a:lnTo>
                      <a:lnTo>
                        <a:pt x="175" y="0"/>
                      </a:lnTo>
                      <a:lnTo>
                        <a:pt x="177" y="0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1" y="2"/>
                      </a:lnTo>
                      <a:lnTo>
                        <a:pt x="197" y="5"/>
                      </a:lnTo>
                      <a:lnTo>
                        <a:pt x="202" y="7"/>
                      </a:lnTo>
                      <a:lnTo>
                        <a:pt x="209" y="9"/>
                      </a:lnTo>
                      <a:lnTo>
                        <a:pt x="216" y="12"/>
                      </a:lnTo>
                      <a:lnTo>
                        <a:pt x="223" y="16"/>
                      </a:lnTo>
                      <a:lnTo>
                        <a:pt x="229" y="20"/>
                      </a:lnTo>
                      <a:lnTo>
                        <a:pt x="233" y="25"/>
                      </a:lnTo>
                      <a:lnTo>
                        <a:pt x="237" y="29"/>
                      </a:lnTo>
                      <a:lnTo>
                        <a:pt x="240" y="31"/>
                      </a:lnTo>
                      <a:lnTo>
                        <a:pt x="242" y="36"/>
                      </a:lnTo>
                      <a:lnTo>
                        <a:pt x="242" y="38"/>
                      </a:lnTo>
                      <a:lnTo>
                        <a:pt x="244" y="41"/>
                      </a:lnTo>
                      <a:lnTo>
                        <a:pt x="244" y="45"/>
                      </a:lnTo>
                      <a:lnTo>
                        <a:pt x="242" y="49"/>
                      </a:lnTo>
                      <a:lnTo>
                        <a:pt x="242" y="52"/>
                      </a:lnTo>
                      <a:lnTo>
                        <a:pt x="241" y="55"/>
                      </a:lnTo>
                      <a:lnTo>
                        <a:pt x="240" y="58"/>
                      </a:lnTo>
                      <a:lnTo>
                        <a:pt x="238" y="59"/>
                      </a:lnTo>
                      <a:lnTo>
                        <a:pt x="235" y="62"/>
                      </a:lnTo>
                      <a:lnTo>
                        <a:pt x="233" y="65"/>
                      </a:lnTo>
                      <a:lnTo>
                        <a:pt x="227" y="67"/>
                      </a:lnTo>
                      <a:lnTo>
                        <a:pt x="222" y="70"/>
                      </a:lnTo>
                      <a:lnTo>
                        <a:pt x="216" y="74"/>
                      </a:lnTo>
                      <a:lnTo>
                        <a:pt x="208" y="78"/>
                      </a:lnTo>
                      <a:lnTo>
                        <a:pt x="199" y="83"/>
                      </a:lnTo>
                      <a:lnTo>
                        <a:pt x="188" y="87"/>
                      </a:lnTo>
                      <a:lnTo>
                        <a:pt x="177" y="92"/>
                      </a:lnTo>
                      <a:lnTo>
                        <a:pt x="166" y="96"/>
                      </a:lnTo>
                      <a:lnTo>
                        <a:pt x="154" y="102"/>
                      </a:lnTo>
                      <a:lnTo>
                        <a:pt x="140" y="108"/>
                      </a:lnTo>
                      <a:lnTo>
                        <a:pt x="126" y="113"/>
                      </a:lnTo>
                      <a:lnTo>
                        <a:pt x="112" y="117"/>
                      </a:lnTo>
                      <a:lnTo>
                        <a:pt x="97" y="123"/>
                      </a:lnTo>
                      <a:lnTo>
                        <a:pt x="82" y="128"/>
                      </a:lnTo>
                      <a:lnTo>
                        <a:pt x="67" y="134"/>
                      </a:lnTo>
                      <a:lnTo>
                        <a:pt x="58" y="135"/>
                      </a:lnTo>
                      <a:lnTo>
                        <a:pt x="51" y="138"/>
                      </a:lnTo>
                      <a:lnTo>
                        <a:pt x="44" y="139"/>
                      </a:lnTo>
                      <a:lnTo>
                        <a:pt x="39" y="141"/>
                      </a:lnTo>
                      <a:lnTo>
                        <a:pt x="32" y="142"/>
                      </a:lnTo>
                      <a:lnTo>
                        <a:pt x="28" y="144"/>
                      </a:lnTo>
                      <a:lnTo>
                        <a:pt x="22" y="145"/>
                      </a:lnTo>
                      <a:lnTo>
                        <a:pt x="18" y="145"/>
                      </a:lnTo>
                      <a:lnTo>
                        <a:pt x="14" y="146"/>
                      </a:lnTo>
                      <a:lnTo>
                        <a:pt x="11" y="146"/>
                      </a:lnTo>
                      <a:lnTo>
                        <a:pt x="7" y="146"/>
                      </a:lnTo>
                      <a:lnTo>
                        <a:pt x="6" y="146"/>
                      </a:lnTo>
                      <a:lnTo>
                        <a:pt x="3" y="145"/>
                      </a:lnTo>
                      <a:lnTo>
                        <a:pt x="2" y="145"/>
                      </a:lnTo>
                      <a:lnTo>
                        <a:pt x="2" y="144"/>
                      </a:lnTo>
                      <a:lnTo>
                        <a:pt x="2" y="142"/>
                      </a:lnTo>
                      <a:lnTo>
                        <a:pt x="0" y="141"/>
                      </a:lnTo>
                      <a:lnTo>
                        <a:pt x="0" y="139"/>
                      </a:lnTo>
                      <a:lnTo>
                        <a:pt x="2" y="138"/>
                      </a:lnTo>
                      <a:lnTo>
                        <a:pt x="3" y="137"/>
                      </a:lnTo>
                      <a:lnTo>
                        <a:pt x="4" y="135"/>
                      </a:lnTo>
                      <a:lnTo>
                        <a:pt x="6" y="134"/>
                      </a:lnTo>
                      <a:lnTo>
                        <a:pt x="8" y="131"/>
                      </a:lnTo>
                      <a:lnTo>
                        <a:pt x="13" y="130"/>
                      </a:lnTo>
                      <a:lnTo>
                        <a:pt x="15" y="127"/>
                      </a:lnTo>
                      <a:lnTo>
                        <a:pt x="20" y="124"/>
                      </a:lnTo>
                      <a:lnTo>
                        <a:pt x="25" y="121"/>
                      </a:lnTo>
                      <a:lnTo>
                        <a:pt x="29" y="119"/>
                      </a:lnTo>
                      <a:lnTo>
                        <a:pt x="35" y="114"/>
                      </a:lnTo>
                      <a:lnTo>
                        <a:pt x="42" y="112"/>
                      </a:lnTo>
                      <a:lnTo>
                        <a:pt x="49" y="108"/>
                      </a:lnTo>
                      <a:lnTo>
                        <a:pt x="56" y="105"/>
                      </a:lnTo>
                      <a:lnTo>
                        <a:pt x="69" y="96"/>
                      </a:lnTo>
                      <a:lnTo>
                        <a:pt x="82" y="90"/>
                      </a:lnTo>
                      <a:lnTo>
                        <a:pt x="93" y="83"/>
                      </a:lnTo>
                      <a:lnTo>
                        <a:pt x="104" y="76"/>
                      </a:lnTo>
                      <a:lnTo>
                        <a:pt x="115" y="70"/>
                      </a:lnTo>
                      <a:lnTo>
                        <a:pt x="123" y="65"/>
                      </a:lnTo>
                      <a:lnTo>
                        <a:pt x="132" y="59"/>
                      </a:lnTo>
                      <a:lnTo>
                        <a:pt x="140" y="54"/>
                      </a:lnTo>
                      <a:lnTo>
                        <a:pt x="140" y="5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4"/>
                <p:cNvSpPr/>
                <p:nvPr/>
              </p:nvSpPr>
              <p:spPr bwMode="auto">
                <a:xfrm>
                  <a:off x="4424363" y="87313"/>
                  <a:ext cx="123825" cy="512763"/>
                </a:xfrm>
                <a:custGeom>
                  <a:avLst/>
                  <a:gdLst>
                    <a:gd name="T0" fmla="*/ 111 w 155"/>
                    <a:gd name="T1" fmla="*/ 634 h 647"/>
                    <a:gd name="T2" fmla="*/ 98 w 155"/>
                    <a:gd name="T3" fmla="*/ 644 h 647"/>
                    <a:gd name="T4" fmla="*/ 88 w 155"/>
                    <a:gd name="T5" fmla="*/ 647 h 647"/>
                    <a:gd name="T6" fmla="*/ 81 w 155"/>
                    <a:gd name="T7" fmla="*/ 644 h 647"/>
                    <a:gd name="T8" fmla="*/ 76 w 155"/>
                    <a:gd name="T9" fmla="*/ 631 h 647"/>
                    <a:gd name="T10" fmla="*/ 72 w 155"/>
                    <a:gd name="T11" fmla="*/ 611 h 647"/>
                    <a:gd name="T12" fmla="*/ 61 w 155"/>
                    <a:gd name="T13" fmla="*/ 587 h 647"/>
                    <a:gd name="T14" fmla="*/ 43 w 155"/>
                    <a:gd name="T15" fmla="*/ 564 h 647"/>
                    <a:gd name="T16" fmla="*/ 25 w 155"/>
                    <a:gd name="T17" fmla="*/ 548 h 647"/>
                    <a:gd name="T18" fmla="*/ 14 w 155"/>
                    <a:gd name="T19" fmla="*/ 539 h 647"/>
                    <a:gd name="T20" fmla="*/ 5 w 155"/>
                    <a:gd name="T21" fmla="*/ 532 h 647"/>
                    <a:gd name="T22" fmla="*/ 1 w 155"/>
                    <a:gd name="T23" fmla="*/ 528 h 647"/>
                    <a:gd name="T24" fmla="*/ 0 w 155"/>
                    <a:gd name="T25" fmla="*/ 524 h 647"/>
                    <a:gd name="T26" fmla="*/ 1 w 155"/>
                    <a:gd name="T27" fmla="*/ 521 h 647"/>
                    <a:gd name="T28" fmla="*/ 10 w 155"/>
                    <a:gd name="T29" fmla="*/ 521 h 647"/>
                    <a:gd name="T30" fmla="*/ 25 w 155"/>
                    <a:gd name="T31" fmla="*/ 524 h 647"/>
                    <a:gd name="T32" fmla="*/ 39 w 155"/>
                    <a:gd name="T33" fmla="*/ 526 h 647"/>
                    <a:gd name="T34" fmla="*/ 65 w 155"/>
                    <a:gd name="T35" fmla="*/ 529 h 647"/>
                    <a:gd name="T36" fmla="*/ 83 w 155"/>
                    <a:gd name="T37" fmla="*/ 529 h 647"/>
                    <a:gd name="T38" fmla="*/ 94 w 155"/>
                    <a:gd name="T39" fmla="*/ 525 h 647"/>
                    <a:gd name="T40" fmla="*/ 97 w 155"/>
                    <a:gd name="T41" fmla="*/ 519 h 647"/>
                    <a:gd name="T42" fmla="*/ 99 w 155"/>
                    <a:gd name="T43" fmla="*/ 508 h 647"/>
                    <a:gd name="T44" fmla="*/ 102 w 155"/>
                    <a:gd name="T45" fmla="*/ 493 h 647"/>
                    <a:gd name="T46" fmla="*/ 104 w 155"/>
                    <a:gd name="T47" fmla="*/ 475 h 647"/>
                    <a:gd name="T48" fmla="*/ 104 w 155"/>
                    <a:gd name="T49" fmla="*/ 452 h 647"/>
                    <a:gd name="T50" fmla="*/ 104 w 155"/>
                    <a:gd name="T51" fmla="*/ 403 h 647"/>
                    <a:gd name="T52" fmla="*/ 104 w 155"/>
                    <a:gd name="T53" fmla="*/ 362 h 647"/>
                    <a:gd name="T54" fmla="*/ 104 w 155"/>
                    <a:gd name="T55" fmla="*/ 333 h 647"/>
                    <a:gd name="T56" fmla="*/ 104 w 155"/>
                    <a:gd name="T57" fmla="*/ 313 h 647"/>
                    <a:gd name="T58" fmla="*/ 104 w 155"/>
                    <a:gd name="T59" fmla="*/ 290 h 647"/>
                    <a:gd name="T60" fmla="*/ 104 w 155"/>
                    <a:gd name="T61" fmla="*/ 262 h 647"/>
                    <a:gd name="T62" fmla="*/ 104 w 155"/>
                    <a:gd name="T63" fmla="*/ 231 h 647"/>
                    <a:gd name="T64" fmla="*/ 104 w 155"/>
                    <a:gd name="T65" fmla="*/ 195 h 647"/>
                    <a:gd name="T66" fmla="*/ 98 w 155"/>
                    <a:gd name="T67" fmla="*/ 124 h 647"/>
                    <a:gd name="T68" fmla="*/ 87 w 155"/>
                    <a:gd name="T69" fmla="*/ 50 h 647"/>
                    <a:gd name="T70" fmla="*/ 86 w 155"/>
                    <a:gd name="T71" fmla="*/ 7 h 647"/>
                    <a:gd name="T72" fmla="*/ 109 w 155"/>
                    <a:gd name="T73" fmla="*/ 25 h 647"/>
                    <a:gd name="T74" fmla="*/ 127 w 155"/>
                    <a:gd name="T75" fmla="*/ 39 h 647"/>
                    <a:gd name="T76" fmla="*/ 141 w 155"/>
                    <a:gd name="T77" fmla="*/ 50 h 647"/>
                    <a:gd name="T78" fmla="*/ 149 w 155"/>
                    <a:gd name="T79" fmla="*/ 58 h 647"/>
                    <a:gd name="T80" fmla="*/ 153 w 155"/>
                    <a:gd name="T81" fmla="*/ 63 h 647"/>
                    <a:gd name="T82" fmla="*/ 155 w 155"/>
                    <a:gd name="T83" fmla="*/ 74 h 647"/>
                    <a:gd name="T84" fmla="*/ 152 w 155"/>
                    <a:gd name="T85" fmla="*/ 86 h 647"/>
                    <a:gd name="T86" fmla="*/ 148 w 155"/>
                    <a:gd name="T87" fmla="*/ 104 h 647"/>
                    <a:gd name="T88" fmla="*/ 147 w 155"/>
                    <a:gd name="T89" fmla="*/ 129 h 647"/>
                    <a:gd name="T90" fmla="*/ 145 w 155"/>
                    <a:gd name="T91" fmla="*/ 164 h 647"/>
                    <a:gd name="T92" fmla="*/ 145 w 155"/>
                    <a:gd name="T93" fmla="*/ 212 h 647"/>
                    <a:gd name="T94" fmla="*/ 145 w 155"/>
                    <a:gd name="T95" fmla="*/ 272 h 647"/>
                    <a:gd name="T96" fmla="*/ 147 w 155"/>
                    <a:gd name="T97" fmla="*/ 341 h 647"/>
                    <a:gd name="T98" fmla="*/ 148 w 155"/>
                    <a:gd name="T99" fmla="*/ 406 h 647"/>
                    <a:gd name="T100" fmla="*/ 149 w 155"/>
                    <a:gd name="T101" fmla="*/ 460 h 647"/>
                    <a:gd name="T102" fmla="*/ 149 w 155"/>
                    <a:gd name="T103" fmla="*/ 504 h 647"/>
                    <a:gd name="T104" fmla="*/ 148 w 155"/>
                    <a:gd name="T105" fmla="*/ 537 h 647"/>
                    <a:gd name="T106" fmla="*/ 147 w 155"/>
                    <a:gd name="T107" fmla="*/ 560 h 647"/>
                    <a:gd name="T108" fmla="*/ 140 w 155"/>
                    <a:gd name="T109" fmla="*/ 590 h 647"/>
                    <a:gd name="T110" fmla="*/ 129 w 155"/>
                    <a:gd name="T111" fmla="*/ 615 h 647"/>
                    <a:gd name="T112" fmla="*/ 119 w 155"/>
                    <a:gd name="T113" fmla="*/ 626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" h="647">
                      <a:moveTo>
                        <a:pt x="119" y="626"/>
                      </a:moveTo>
                      <a:lnTo>
                        <a:pt x="115" y="631"/>
                      </a:lnTo>
                      <a:lnTo>
                        <a:pt x="111" y="634"/>
                      </a:lnTo>
                      <a:lnTo>
                        <a:pt x="106" y="638"/>
                      </a:lnTo>
                      <a:lnTo>
                        <a:pt x="102" y="641"/>
                      </a:lnTo>
                      <a:lnTo>
                        <a:pt x="98" y="644"/>
                      </a:lnTo>
                      <a:lnTo>
                        <a:pt x="95" y="645"/>
                      </a:lnTo>
                      <a:lnTo>
                        <a:pt x="91" y="647"/>
                      </a:lnTo>
                      <a:lnTo>
                        <a:pt x="88" y="647"/>
                      </a:lnTo>
                      <a:lnTo>
                        <a:pt x="86" y="647"/>
                      </a:lnTo>
                      <a:lnTo>
                        <a:pt x="83" y="645"/>
                      </a:lnTo>
                      <a:lnTo>
                        <a:pt x="81" y="644"/>
                      </a:lnTo>
                      <a:lnTo>
                        <a:pt x="79" y="640"/>
                      </a:lnTo>
                      <a:lnTo>
                        <a:pt x="77" y="636"/>
                      </a:lnTo>
                      <a:lnTo>
                        <a:pt x="76" y="631"/>
                      </a:lnTo>
                      <a:lnTo>
                        <a:pt x="75" y="625"/>
                      </a:lnTo>
                      <a:lnTo>
                        <a:pt x="73" y="618"/>
                      </a:lnTo>
                      <a:lnTo>
                        <a:pt x="72" y="611"/>
                      </a:lnTo>
                      <a:lnTo>
                        <a:pt x="69" y="602"/>
                      </a:lnTo>
                      <a:lnTo>
                        <a:pt x="65" y="594"/>
                      </a:lnTo>
                      <a:lnTo>
                        <a:pt x="61" y="587"/>
                      </a:lnTo>
                      <a:lnTo>
                        <a:pt x="55" y="579"/>
                      </a:lnTo>
                      <a:lnTo>
                        <a:pt x="50" y="571"/>
                      </a:lnTo>
                      <a:lnTo>
                        <a:pt x="43" y="564"/>
                      </a:lnTo>
                      <a:lnTo>
                        <a:pt x="34" y="555"/>
                      </a:lnTo>
                      <a:lnTo>
                        <a:pt x="30" y="551"/>
                      </a:lnTo>
                      <a:lnTo>
                        <a:pt x="25" y="548"/>
                      </a:lnTo>
                      <a:lnTo>
                        <a:pt x="21" y="544"/>
                      </a:lnTo>
                      <a:lnTo>
                        <a:pt x="18" y="542"/>
                      </a:lnTo>
                      <a:lnTo>
                        <a:pt x="14" y="539"/>
                      </a:lnTo>
                      <a:lnTo>
                        <a:pt x="11" y="536"/>
                      </a:lnTo>
                      <a:lnTo>
                        <a:pt x="8" y="535"/>
                      </a:lnTo>
                      <a:lnTo>
                        <a:pt x="5" y="532"/>
                      </a:lnTo>
                      <a:lnTo>
                        <a:pt x="4" y="530"/>
                      </a:lnTo>
                      <a:lnTo>
                        <a:pt x="3" y="529"/>
                      </a:lnTo>
                      <a:lnTo>
                        <a:pt x="1" y="528"/>
                      </a:lnTo>
                      <a:lnTo>
                        <a:pt x="0" y="526"/>
                      </a:lnTo>
                      <a:lnTo>
                        <a:pt x="0" y="525"/>
                      </a:lnTo>
                      <a:lnTo>
                        <a:pt x="0" y="524"/>
                      </a:lnTo>
                      <a:lnTo>
                        <a:pt x="0" y="522"/>
                      </a:lnTo>
                      <a:lnTo>
                        <a:pt x="0" y="522"/>
                      </a:lnTo>
                      <a:lnTo>
                        <a:pt x="1" y="521"/>
                      </a:lnTo>
                      <a:lnTo>
                        <a:pt x="3" y="521"/>
                      </a:lnTo>
                      <a:lnTo>
                        <a:pt x="5" y="521"/>
                      </a:lnTo>
                      <a:lnTo>
                        <a:pt x="10" y="521"/>
                      </a:lnTo>
                      <a:lnTo>
                        <a:pt x="15" y="522"/>
                      </a:lnTo>
                      <a:lnTo>
                        <a:pt x="21" y="524"/>
                      </a:lnTo>
                      <a:lnTo>
                        <a:pt x="25" y="524"/>
                      </a:lnTo>
                      <a:lnTo>
                        <a:pt x="29" y="525"/>
                      </a:lnTo>
                      <a:lnTo>
                        <a:pt x="33" y="525"/>
                      </a:lnTo>
                      <a:lnTo>
                        <a:pt x="39" y="526"/>
                      </a:lnTo>
                      <a:lnTo>
                        <a:pt x="48" y="528"/>
                      </a:lnTo>
                      <a:lnTo>
                        <a:pt x="57" y="529"/>
                      </a:lnTo>
                      <a:lnTo>
                        <a:pt x="65" y="529"/>
                      </a:lnTo>
                      <a:lnTo>
                        <a:pt x="72" y="529"/>
                      </a:lnTo>
                      <a:lnTo>
                        <a:pt x="77" y="529"/>
                      </a:lnTo>
                      <a:lnTo>
                        <a:pt x="83" y="529"/>
                      </a:lnTo>
                      <a:lnTo>
                        <a:pt x="88" y="528"/>
                      </a:lnTo>
                      <a:lnTo>
                        <a:pt x="93" y="526"/>
                      </a:lnTo>
                      <a:lnTo>
                        <a:pt x="94" y="525"/>
                      </a:lnTo>
                      <a:lnTo>
                        <a:pt x="95" y="524"/>
                      </a:lnTo>
                      <a:lnTo>
                        <a:pt x="97" y="521"/>
                      </a:lnTo>
                      <a:lnTo>
                        <a:pt x="97" y="519"/>
                      </a:lnTo>
                      <a:lnTo>
                        <a:pt x="98" y="517"/>
                      </a:lnTo>
                      <a:lnTo>
                        <a:pt x="99" y="512"/>
                      </a:lnTo>
                      <a:lnTo>
                        <a:pt x="99" y="508"/>
                      </a:lnTo>
                      <a:lnTo>
                        <a:pt x="101" y="504"/>
                      </a:lnTo>
                      <a:lnTo>
                        <a:pt x="102" y="499"/>
                      </a:lnTo>
                      <a:lnTo>
                        <a:pt x="102" y="493"/>
                      </a:lnTo>
                      <a:lnTo>
                        <a:pt x="102" y="488"/>
                      </a:lnTo>
                      <a:lnTo>
                        <a:pt x="104" y="482"/>
                      </a:lnTo>
                      <a:lnTo>
                        <a:pt x="104" y="475"/>
                      </a:lnTo>
                      <a:lnTo>
                        <a:pt x="104" y="467"/>
                      </a:lnTo>
                      <a:lnTo>
                        <a:pt x="104" y="460"/>
                      </a:lnTo>
                      <a:lnTo>
                        <a:pt x="104" y="452"/>
                      </a:lnTo>
                      <a:lnTo>
                        <a:pt x="104" y="434"/>
                      </a:lnTo>
                      <a:lnTo>
                        <a:pt x="104" y="418"/>
                      </a:lnTo>
                      <a:lnTo>
                        <a:pt x="104" y="403"/>
                      </a:lnTo>
                      <a:lnTo>
                        <a:pt x="104" y="388"/>
                      </a:lnTo>
                      <a:lnTo>
                        <a:pt x="104" y="374"/>
                      </a:lnTo>
                      <a:lnTo>
                        <a:pt x="104" y="362"/>
                      </a:lnTo>
                      <a:lnTo>
                        <a:pt x="104" y="349"/>
                      </a:lnTo>
                      <a:lnTo>
                        <a:pt x="104" y="338"/>
                      </a:lnTo>
                      <a:lnTo>
                        <a:pt x="104" y="333"/>
                      </a:lnTo>
                      <a:lnTo>
                        <a:pt x="104" y="326"/>
                      </a:lnTo>
                      <a:lnTo>
                        <a:pt x="104" y="320"/>
                      </a:lnTo>
                      <a:lnTo>
                        <a:pt x="104" y="313"/>
                      </a:lnTo>
                      <a:lnTo>
                        <a:pt x="104" y="306"/>
                      </a:lnTo>
                      <a:lnTo>
                        <a:pt x="104" y="298"/>
                      </a:lnTo>
                      <a:lnTo>
                        <a:pt x="104" y="290"/>
                      </a:lnTo>
                      <a:lnTo>
                        <a:pt x="104" y="281"/>
                      </a:lnTo>
                      <a:lnTo>
                        <a:pt x="104" y="272"/>
                      </a:lnTo>
                      <a:lnTo>
                        <a:pt x="104" y="262"/>
                      </a:lnTo>
                      <a:lnTo>
                        <a:pt x="104" y="252"/>
                      </a:lnTo>
                      <a:lnTo>
                        <a:pt x="104" y="243"/>
                      </a:lnTo>
                      <a:lnTo>
                        <a:pt x="104" y="231"/>
                      </a:lnTo>
                      <a:lnTo>
                        <a:pt x="104" y="220"/>
                      </a:lnTo>
                      <a:lnTo>
                        <a:pt x="104" y="208"/>
                      </a:lnTo>
                      <a:lnTo>
                        <a:pt x="104" y="195"/>
                      </a:lnTo>
                      <a:lnTo>
                        <a:pt x="102" y="172"/>
                      </a:lnTo>
                      <a:lnTo>
                        <a:pt x="99" y="148"/>
                      </a:lnTo>
                      <a:lnTo>
                        <a:pt x="98" y="124"/>
                      </a:lnTo>
                      <a:lnTo>
                        <a:pt x="94" y="100"/>
                      </a:lnTo>
                      <a:lnTo>
                        <a:pt x="91" y="75"/>
                      </a:lnTo>
                      <a:lnTo>
                        <a:pt x="87" y="50"/>
                      </a:lnTo>
                      <a:lnTo>
                        <a:pt x="81" y="25"/>
                      </a:lnTo>
                      <a:lnTo>
                        <a:pt x="77" y="0"/>
                      </a:lnTo>
                      <a:lnTo>
                        <a:pt x="86" y="7"/>
                      </a:lnTo>
                      <a:lnTo>
                        <a:pt x="94" y="13"/>
                      </a:lnTo>
                      <a:lnTo>
                        <a:pt x="102" y="20"/>
                      </a:lnTo>
                      <a:lnTo>
                        <a:pt x="109" y="25"/>
                      </a:lnTo>
                      <a:lnTo>
                        <a:pt x="116" y="31"/>
                      </a:lnTo>
                      <a:lnTo>
                        <a:pt x="122" y="35"/>
                      </a:lnTo>
                      <a:lnTo>
                        <a:pt x="127" y="39"/>
                      </a:lnTo>
                      <a:lnTo>
                        <a:pt x="133" y="43"/>
                      </a:lnTo>
                      <a:lnTo>
                        <a:pt x="137" y="47"/>
                      </a:lnTo>
                      <a:lnTo>
                        <a:pt x="141" y="50"/>
                      </a:lnTo>
                      <a:lnTo>
                        <a:pt x="144" y="53"/>
                      </a:lnTo>
                      <a:lnTo>
                        <a:pt x="147" y="56"/>
                      </a:lnTo>
                      <a:lnTo>
                        <a:pt x="149" y="58"/>
                      </a:lnTo>
                      <a:lnTo>
                        <a:pt x="151" y="60"/>
                      </a:lnTo>
                      <a:lnTo>
                        <a:pt x="152" y="61"/>
                      </a:lnTo>
                      <a:lnTo>
                        <a:pt x="153" y="63"/>
                      </a:lnTo>
                      <a:lnTo>
                        <a:pt x="155" y="65"/>
                      </a:lnTo>
                      <a:lnTo>
                        <a:pt x="155" y="70"/>
                      </a:lnTo>
                      <a:lnTo>
                        <a:pt x="155" y="74"/>
                      </a:lnTo>
                      <a:lnTo>
                        <a:pt x="155" y="78"/>
                      </a:lnTo>
                      <a:lnTo>
                        <a:pt x="153" y="82"/>
                      </a:lnTo>
                      <a:lnTo>
                        <a:pt x="152" y="86"/>
                      </a:lnTo>
                      <a:lnTo>
                        <a:pt x="149" y="96"/>
                      </a:lnTo>
                      <a:lnTo>
                        <a:pt x="149" y="100"/>
                      </a:lnTo>
                      <a:lnTo>
                        <a:pt x="148" y="104"/>
                      </a:lnTo>
                      <a:lnTo>
                        <a:pt x="148" y="111"/>
                      </a:lnTo>
                      <a:lnTo>
                        <a:pt x="147" y="119"/>
                      </a:lnTo>
                      <a:lnTo>
                        <a:pt x="147" y="129"/>
                      </a:lnTo>
                      <a:lnTo>
                        <a:pt x="147" y="139"/>
                      </a:lnTo>
                      <a:lnTo>
                        <a:pt x="145" y="151"/>
                      </a:lnTo>
                      <a:lnTo>
                        <a:pt x="145" y="164"/>
                      </a:lnTo>
                      <a:lnTo>
                        <a:pt x="145" y="179"/>
                      </a:lnTo>
                      <a:lnTo>
                        <a:pt x="145" y="194"/>
                      </a:lnTo>
                      <a:lnTo>
                        <a:pt x="145" y="212"/>
                      </a:lnTo>
                      <a:lnTo>
                        <a:pt x="145" y="230"/>
                      </a:lnTo>
                      <a:lnTo>
                        <a:pt x="145" y="249"/>
                      </a:lnTo>
                      <a:lnTo>
                        <a:pt x="145" y="272"/>
                      </a:lnTo>
                      <a:lnTo>
                        <a:pt x="145" y="294"/>
                      </a:lnTo>
                      <a:lnTo>
                        <a:pt x="147" y="317"/>
                      </a:lnTo>
                      <a:lnTo>
                        <a:pt x="147" y="341"/>
                      </a:lnTo>
                      <a:lnTo>
                        <a:pt x="148" y="363"/>
                      </a:lnTo>
                      <a:lnTo>
                        <a:pt x="148" y="385"/>
                      </a:lnTo>
                      <a:lnTo>
                        <a:pt x="148" y="406"/>
                      </a:lnTo>
                      <a:lnTo>
                        <a:pt x="148" y="425"/>
                      </a:lnTo>
                      <a:lnTo>
                        <a:pt x="149" y="443"/>
                      </a:lnTo>
                      <a:lnTo>
                        <a:pt x="149" y="460"/>
                      </a:lnTo>
                      <a:lnTo>
                        <a:pt x="149" y="476"/>
                      </a:lnTo>
                      <a:lnTo>
                        <a:pt x="149" y="490"/>
                      </a:lnTo>
                      <a:lnTo>
                        <a:pt x="149" y="504"/>
                      </a:lnTo>
                      <a:lnTo>
                        <a:pt x="148" y="517"/>
                      </a:lnTo>
                      <a:lnTo>
                        <a:pt x="148" y="528"/>
                      </a:lnTo>
                      <a:lnTo>
                        <a:pt x="148" y="537"/>
                      </a:lnTo>
                      <a:lnTo>
                        <a:pt x="148" y="546"/>
                      </a:lnTo>
                      <a:lnTo>
                        <a:pt x="147" y="554"/>
                      </a:lnTo>
                      <a:lnTo>
                        <a:pt x="147" y="560"/>
                      </a:lnTo>
                      <a:lnTo>
                        <a:pt x="144" y="571"/>
                      </a:lnTo>
                      <a:lnTo>
                        <a:pt x="142" y="580"/>
                      </a:lnTo>
                      <a:lnTo>
                        <a:pt x="140" y="590"/>
                      </a:lnTo>
                      <a:lnTo>
                        <a:pt x="137" y="600"/>
                      </a:lnTo>
                      <a:lnTo>
                        <a:pt x="133" y="607"/>
                      </a:lnTo>
                      <a:lnTo>
                        <a:pt x="129" y="615"/>
                      </a:lnTo>
                      <a:lnTo>
                        <a:pt x="124" y="620"/>
                      </a:lnTo>
                      <a:lnTo>
                        <a:pt x="119" y="626"/>
                      </a:lnTo>
                      <a:lnTo>
                        <a:pt x="119" y="6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5"/>
                <p:cNvSpPr/>
                <p:nvPr/>
              </p:nvSpPr>
              <p:spPr bwMode="auto">
                <a:xfrm>
                  <a:off x="4360863" y="111125"/>
                  <a:ext cx="495300" cy="165100"/>
                </a:xfrm>
                <a:custGeom>
                  <a:avLst/>
                  <a:gdLst>
                    <a:gd name="T0" fmla="*/ 145 w 624"/>
                    <a:gd name="T1" fmla="*/ 187 h 209"/>
                    <a:gd name="T2" fmla="*/ 118 w 624"/>
                    <a:gd name="T3" fmla="*/ 196 h 209"/>
                    <a:gd name="T4" fmla="*/ 96 w 624"/>
                    <a:gd name="T5" fmla="*/ 202 h 209"/>
                    <a:gd name="T6" fmla="*/ 78 w 624"/>
                    <a:gd name="T7" fmla="*/ 207 h 209"/>
                    <a:gd name="T8" fmla="*/ 64 w 624"/>
                    <a:gd name="T9" fmla="*/ 208 h 209"/>
                    <a:gd name="T10" fmla="*/ 53 w 624"/>
                    <a:gd name="T11" fmla="*/ 208 h 209"/>
                    <a:gd name="T12" fmla="*/ 36 w 624"/>
                    <a:gd name="T13" fmla="*/ 205 h 209"/>
                    <a:gd name="T14" fmla="*/ 21 w 624"/>
                    <a:gd name="T15" fmla="*/ 197 h 209"/>
                    <a:gd name="T16" fmla="*/ 7 w 624"/>
                    <a:gd name="T17" fmla="*/ 186 h 209"/>
                    <a:gd name="T18" fmla="*/ 0 w 624"/>
                    <a:gd name="T19" fmla="*/ 180 h 209"/>
                    <a:gd name="T20" fmla="*/ 2 w 624"/>
                    <a:gd name="T21" fmla="*/ 175 h 209"/>
                    <a:gd name="T22" fmla="*/ 7 w 624"/>
                    <a:gd name="T23" fmla="*/ 172 h 209"/>
                    <a:gd name="T24" fmla="*/ 25 w 624"/>
                    <a:gd name="T25" fmla="*/ 168 h 209"/>
                    <a:gd name="T26" fmla="*/ 51 w 624"/>
                    <a:gd name="T27" fmla="*/ 162 h 209"/>
                    <a:gd name="T28" fmla="*/ 82 w 624"/>
                    <a:gd name="T29" fmla="*/ 157 h 209"/>
                    <a:gd name="T30" fmla="*/ 114 w 624"/>
                    <a:gd name="T31" fmla="*/ 147 h 209"/>
                    <a:gd name="T32" fmla="*/ 143 w 624"/>
                    <a:gd name="T33" fmla="*/ 136 h 209"/>
                    <a:gd name="T34" fmla="*/ 168 w 624"/>
                    <a:gd name="T35" fmla="*/ 129 h 209"/>
                    <a:gd name="T36" fmla="*/ 204 w 624"/>
                    <a:gd name="T37" fmla="*/ 118 h 209"/>
                    <a:gd name="T38" fmla="*/ 248 w 624"/>
                    <a:gd name="T39" fmla="*/ 103 h 209"/>
                    <a:gd name="T40" fmla="*/ 305 w 624"/>
                    <a:gd name="T41" fmla="*/ 85 h 209"/>
                    <a:gd name="T42" fmla="*/ 370 w 624"/>
                    <a:gd name="T43" fmla="*/ 63 h 209"/>
                    <a:gd name="T44" fmla="*/ 433 w 624"/>
                    <a:gd name="T45" fmla="*/ 41 h 209"/>
                    <a:gd name="T46" fmla="*/ 485 w 624"/>
                    <a:gd name="T47" fmla="*/ 24 h 209"/>
                    <a:gd name="T48" fmla="*/ 523 w 624"/>
                    <a:gd name="T49" fmla="*/ 11 h 209"/>
                    <a:gd name="T50" fmla="*/ 551 w 624"/>
                    <a:gd name="T51" fmla="*/ 3 h 209"/>
                    <a:gd name="T52" fmla="*/ 568 w 624"/>
                    <a:gd name="T53" fmla="*/ 0 h 209"/>
                    <a:gd name="T54" fmla="*/ 579 w 624"/>
                    <a:gd name="T55" fmla="*/ 0 h 209"/>
                    <a:gd name="T56" fmla="*/ 593 w 624"/>
                    <a:gd name="T57" fmla="*/ 5 h 209"/>
                    <a:gd name="T58" fmla="*/ 605 w 624"/>
                    <a:gd name="T59" fmla="*/ 13 h 209"/>
                    <a:gd name="T60" fmla="*/ 616 w 624"/>
                    <a:gd name="T61" fmla="*/ 24 h 209"/>
                    <a:gd name="T62" fmla="*/ 623 w 624"/>
                    <a:gd name="T63" fmla="*/ 29 h 209"/>
                    <a:gd name="T64" fmla="*/ 624 w 624"/>
                    <a:gd name="T65" fmla="*/ 35 h 209"/>
                    <a:gd name="T66" fmla="*/ 620 w 624"/>
                    <a:gd name="T67" fmla="*/ 39 h 209"/>
                    <a:gd name="T68" fmla="*/ 613 w 624"/>
                    <a:gd name="T69" fmla="*/ 45 h 209"/>
                    <a:gd name="T70" fmla="*/ 604 w 624"/>
                    <a:gd name="T71" fmla="*/ 47 h 209"/>
                    <a:gd name="T72" fmla="*/ 591 w 624"/>
                    <a:gd name="T73" fmla="*/ 52 h 209"/>
                    <a:gd name="T74" fmla="*/ 575 w 624"/>
                    <a:gd name="T75" fmla="*/ 57 h 209"/>
                    <a:gd name="T76" fmla="*/ 552 w 624"/>
                    <a:gd name="T77" fmla="*/ 64 h 209"/>
                    <a:gd name="T78" fmla="*/ 525 w 624"/>
                    <a:gd name="T79" fmla="*/ 70 h 209"/>
                    <a:gd name="T80" fmla="*/ 461 w 624"/>
                    <a:gd name="T81" fmla="*/ 85 h 209"/>
                    <a:gd name="T82" fmla="*/ 399 w 624"/>
                    <a:gd name="T83" fmla="*/ 103 h 209"/>
                    <a:gd name="T84" fmla="*/ 339 w 624"/>
                    <a:gd name="T85" fmla="*/ 121 h 209"/>
                    <a:gd name="T86" fmla="*/ 277 w 624"/>
                    <a:gd name="T87" fmla="*/ 142 h 209"/>
                    <a:gd name="T88" fmla="*/ 212 w 624"/>
                    <a:gd name="T89" fmla="*/ 16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24" h="209">
                      <a:moveTo>
                        <a:pt x="166" y="179"/>
                      </a:moveTo>
                      <a:lnTo>
                        <a:pt x="157" y="183"/>
                      </a:lnTo>
                      <a:lnTo>
                        <a:pt x="145" y="187"/>
                      </a:lnTo>
                      <a:lnTo>
                        <a:pt x="136" y="190"/>
                      </a:lnTo>
                      <a:lnTo>
                        <a:pt x="128" y="193"/>
                      </a:lnTo>
                      <a:lnTo>
                        <a:pt x="118" y="196"/>
                      </a:lnTo>
                      <a:lnTo>
                        <a:pt x="111" y="198"/>
                      </a:lnTo>
                      <a:lnTo>
                        <a:pt x="103" y="200"/>
                      </a:lnTo>
                      <a:lnTo>
                        <a:pt x="96" y="202"/>
                      </a:lnTo>
                      <a:lnTo>
                        <a:pt x="89" y="204"/>
                      </a:lnTo>
                      <a:lnTo>
                        <a:pt x="83" y="205"/>
                      </a:lnTo>
                      <a:lnTo>
                        <a:pt x="78" y="207"/>
                      </a:lnTo>
                      <a:lnTo>
                        <a:pt x="72" y="207"/>
                      </a:lnTo>
                      <a:lnTo>
                        <a:pt x="68" y="208"/>
                      </a:lnTo>
                      <a:lnTo>
                        <a:pt x="64" y="208"/>
                      </a:lnTo>
                      <a:lnTo>
                        <a:pt x="61" y="208"/>
                      </a:lnTo>
                      <a:lnTo>
                        <a:pt x="58" y="209"/>
                      </a:lnTo>
                      <a:lnTo>
                        <a:pt x="53" y="208"/>
                      </a:lnTo>
                      <a:lnTo>
                        <a:pt x="47" y="208"/>
                      </a:lnTo>
                      <a:lnTo>
                        <a:pt x="42" y="207"/>
                      </a:lnTo>
                      <a:lnTo>
                        <a:pt x="36" y="205"/>
                      </a:lnTo>
                      <a:lnTo>
                        <a:pt x="31" y="202"/>
                      </a:lnTo>
                      <a:lnTo>
                        <a:pt x="26" y="200"/>
                      </a:lnTo>
                      <a:lnTo>
                        <a:pt x="21" y="197"/>
                      </a:lnTo>
                      <a:lnTo>
                        <a:pt x="17" y="191"/>
                      </a:lnTo>
                      <a:lnTo>
                        <a:pt x="11" y="189"/>
                      </a:lnTo>
                      <a:lnTo>
                        <a:pt x="7" y="186"/>
                      </a:lnTo>
                      <a:lnTo>
                        <a:pt x="4" y="184"/>
                      </a:lnTo>
                      <a:lnTo>
                        <a:pt x="2" y="182"/>
                      </a:ln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8"/>
                      </a:lnTo>
                      <a:lnTo>
                        <a:pt x="2" y="175"/>
                      </a:lnTo>
                      <a:lnTo>
                        <a:pt x="2" y="175"/>
                      </a:lnTo>
                      <a:lnTo>
                        <a:pt x="3" y="173"/>
                      </a:lnTo>
                      <a:lnTo>
                        <a:pt x="7" y="172"/>
                      </a:lnTo>
                      <a:lnTo>
                        <a:pt x="11" y="171"/>
                      </a:lnTo>
                      <a:lnTo>
                        <a:pt x="18" y="169"/>
                      </a:lnTo>
                      <a:lnTo>
                        <a:pt x="25" y="168"/>
                      </a:lnTo>
                      <a:lnTo>
                        <a:pt x="32" y="166"/>
                      </a:lnTo>
                      <a:lnTo>
                        <a:pt x="42" y="164"/>
                      </a:lnTo>
                      <a:lnTo>
                        <a:pt x="51" y="162"/>
                      </a:lnTo>
                      <a:lnTo>
                        <a:pt x="61" y="161"/>
                      </a:lnTo>
                      <a:lnTo>
                        <a:pt x="71" y="158"/>
                      </a:lnTo>
                      <a:lnTo>
                        <a:pt x="82" y="157"/>
                      </a:lnTo>
                      <a:lnTo>
                        <a:pt x="92" y="154"/>
                      </a:lnTo>
                      <a:lnTo>
                        <a:pt x="103" y="150"/>
                      </a:lnTo>
                      <a:lnTo>
                        <a:pt x="114" y="147"/>
                      </a:lnTo>
                      <a:lnTo>
                        <a:pt x="125" y="143"/>
                      </a:lnTo>
                      <a:lnTo>
                        <a:pt x="136" y="137"/>
                      </a:lnTo>
                      <a:lnTo>
                        <a:pt x="143" y="136"/>
                      </a:lnTo>
                      <a:lnTo>
                        <a:pt x="150" y="133"/>
                      </a:lnTo>
                      <a:lnTo>
                        <a:pt x="158" y="132"/>
                      </a:lnTo>
                      <a:lnTo>
                        <a:pt x="168" y="129"/>
                      </a:lnTo>
                      <a:lnTo>
                        <a:pt x="179" y="125"/>
                      </a:lnTo>
                      <a:lnTo>
                        <a:pt x="190" y="121"/>
                      </a:lnTo>
                      <a:lnTo>
                        <a:pt x="204" y="118"/>
                      </a:lnTo>
                      <a:lnTo>
                        <a:pt x="217" y="113"/>
                      </a:lnTo>
                      <a:lnTo>
                        <a:pt x="233" y="108"/>
                      </a:lnTo>
                      <a:lnTo>
                        <a:pt x="248" y="103"/>
                      </a:lnTo>
                      <a:lnTo>
                        <a:pt x="266" y="97"/>
                      </a:lnTo>
                      <a:lnTo>
                        <a:pt x="284" y="92"/>
                      </a:lnTo>
                      <a:lnTo>
                        <a:pt x="305" y="85"/>
                      </a:lnTo>
                      <a:lnTo>
                        <a:pt x="325" y="78"/>
                      </a:lnTo>
                      <a:lnTo>
                        <a:pt x="348" y="71"/>
                      </a:lnTo>
                      <a:lnTo>
                        <a:pt x="370" y="63"/>
                      </a:lnTo>
                      <a:lnTo>
                        <a:pt x="393" y="54"/>
                      </a:lnTo>
                      <a:lnTo>
                        <a:pt x="414" y="47"/>
                      </a:lnTo>
                      <a:lnTo>
                        <a:pt x="433" y="41"/>
                      </a:lnTo>
                      <a:lnTo>
                        <a:pt x="451" y="35"/>
                      </a:lnTo>
                      <a:lnTo>
                        <a:pt x="469" y="29"/>
                      </a:lnTo>
                      <a:lnTo>
                        <a:pt x="485" y="24"/>
                      </a:lnTo>
                      <a:lnTo>
                        <a:pt x="498" y="20"/>
                      </a:lnTo>
                      <a:lnTo>
                        <a:pt x="512" y="16"/>
                      </a:lnTo>
                      <a:lnTo>
                        <a:pt x="523" y="11"/>
                      </a:lnTo>
                      <a:lnTo>
                        <a:pt x="534" y="9"/>
                      </a:lnTo>
                      <a:lnTo>
                        <a:pt x="544" y="6"/>
                      </a:lnTo>
                      <a:lnTo>
                        <a:pt x="551" y="3"/>
                      </a:lnTo>
                      <a:lnTo>
                        <a:pt x="558" y="2"/>
                      </a:lnTo>
                      <a:lnTo>
                        <a:pt x="563" y="0"/>
                      </a:lnTo>
                      <a:lnTo>
                        <a:pt x="568" y="0"/>
                      </a:lnTo>
                      <a:lnTo>
                        <a:pt x="570" y="0"/>
                      </a:lnTo>
                      <a:lnTo>
                        <a:pt x="575" y="0"/>
                      </a:lnTo>
                      <a:lnTo>
                        <a:pt x="579" y="0"/>
                      </a:lnTo>
                      <a:lnTo>
                        <a:pt x="583" y="2"/>
                      </a:lnTo>
                      <a:lnTo>
                        <a:pt x="587" y="3"/>
                      </a:lnTo>
                      <a:lnTo>
                        <a:pt x="593" y="5"/>
                      </a:lnTo>
                      <a:lnTo>
                        <a:pt x="597" y="7"/>
                      </a:lnTo>
                      <a:lnTo>
                        <a:pt x="601" y="10"/>
                      </a:lnTo>
                      <a:lnTo>
                        <a:pt x="605" y="13"/>
                      </a:lnTo>
                      <a:lnTo>
                        <a:pt x="609" y="17"/>
                      </a:lnTo>
                      <a:lnTo>
                        <a:pt x="613" y="20"/>
                      </a:lnTo>
                      <a:lnTo>
                        <a:pt x="616" y="24"/>
                      </a:lnTo>
                      <a:lnTo>
                        <a:pt x="619" y="27"/>
                      </a:lnTo>
                      <a:lnTo>
                        <a:pt x="622" y="28"/>
                      </a:lnTo>
                      <a:lnTo>
                        <a:pt x="623" y="29"/>
                      </a:lnTo>
                      <a:lnTo>
                        <a:pt x="624" y="32"/>
                      </a:lnTo>
                      <a:lnTo>
                        <a:pt x="624" y="34"/>
                      </a:lnTo>
                      <a:lnTo>
                        <a:pt x="624" y="35"/>
                      </a:lnTo>
                      <a:lnTo>
                        <a:pt x="623" y="36"/>
                      </a:lnTo>
                      <a:lnTo>
                        <a:pt x="622" y="38"/>
                      </a:lnTo>
                      <a:lnTo>
                        <a:pt x="620" y="39"/>
                      </a:lnTo>
                      <a:lnTo>
                        <a:pt x="619" y="41"/>
                      </a:lnTo>
                      <a:lnTo>
                        <a:pt x="616" y="43"/>
                      </a:lnTo>
                      <a:lnTo>
                        <a:pt x="613" y="45"/>
                      </a:lnTo>
                      <a:lnTo>
                        <a:pt x="609" y="46"/>
                      </a:lnTo>
                      <a:lnTo>
                        <a:pt x="606" y="46"/>
                      </a:lnTo>
                      <a:lnTo>
                        <a:pt x="604" y="47"/>
                      </a:lnTo>
                      <a:lnTo>
                        <a:pt x="599" y="49"/>
                      </a:lnTo>
                      <a:lnTo>
                        <a:pt x="595" y="50"/>
                      </a:lnTo>
                      <a:lnTo>
                        <a:pt x="591" y="52"/>
                      </a:lnTo>
                      <a:lnTo>
                        <a:pt x="586" y="53"/>
                      </a:lnTo>
                      <a:lnTo>
                        <a:pt x="580" y="56"/>
                      </a:lnTo>
                      <a:lnTo>
                        <a:pt x="575" y="57"/>
                      </a:lnTo>
                      <a:lnTo>
                        <a:pt x="568" y="60"/>
                      </a:lnTo>
                      <a:lnTo>
                        <a:pt x="559" y="61"/>
                      </a:lnTo>
                      <a:lnTo>
                        <a:pt x="552" y="64"/>
                      </a:lnTo>
                      <a:lnTo>
                        <a:pt x="544" y="65"/>
                      </a:lnTo>
                      <a:lnTo>
                        <a:pt x="534" y="68"/>
                      </a:lnTo>
                      <a:lnTo>
                        <a:pt x="525" y="70"/>
                      </a:lnTo>
                      <a:lnTo>
                        <a:pt x="515" y="72"/>
                      </a:lnTo>
                      <a:lnTo>
                        <a:pt x="505" y="75"/>
                      </a:lnTo>
                      <a:lnTo>
                        <a:pt x="461" y="85"/>
                      </a:lnTo>
                      <a:lnTo>
                        <a:pt x="440" y="90"/>
                      </a:lnTo>
                      <a:lnTo>
                        <a:pt x="420" y="96"/>
                      </a:lnTo>
                      <a:lnTo>
                        <a:pt x="399" y="103"/>
                      </a:lnTo>
                      <a:lnTo>
                        <a:pt x="378" y="108"/>
                      </a:lnTo>
                      <a:lnTo>
                        <a:pt x="359" y="115"/>
                      </a:lnTo>
                      <a:lnTo>
                        <a:pt x="339" y="121"/>
                      </a:lnTo>
                      <a:lnTo>
                        <a:pt x="318" y="128"/>
                      </a:lnTo>
                      <a:lnTo>
                        <a:pt x="299" y="135"/>
                      </a:lnTo>
                      <a:lnTo>
                        <a:pt x="277" y="142"/>
                      </a:lnTo>
                      <a:lnTo>
                        <a:pt x="256" y="149"/>
                      </a:lnTo>
                      <a:lnTo>
                        <a:pt x="234" y="157"/>
                      </a:lnTo>
                      <a:lnTo>
                        <a:pt x="212" y="164"/>
                      </a:lnTo>
                      <a:lnTo>
                        <a:pt x="166" y="179"/>
                      </a:lnTo>
                      <a:lnTo>
                        <a:pt x="166" y="1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6"/>
                <p:cNvSpPr/>
                <p:nvPr/>
              </p:nvSpPr>
              <p:spPr bwMode="auto">
                <a:xfrm>
                  <a:off x="4600575" y="-155575"/>
                  <a:ext cx="393700" cy="796925"/>
                </a:xfrm>
                <a:custGeom>
                  <a:avLst/>
                  <a:gdLst>
                    <a:gd name="T0" fmla="*/ 395 w 496"/>
                    <a:gd name="T1" fmla="*/ 956 h 1005"/>
                    <a:gd name="T2" fmla="*/ 348 w 496"/>
                    <a:gd name="T3" fmla="*/ 919 h 1005"/>
                    <a:gd name="T4" fmla="*/ 319 w 496"/>
                    <a:gd name="T5" fmla="*/ 890 h 1005"/>
                    <a:gd name="T6" fmla="*/ 294 w 496"/>
                    <a:gd name="T7" fmla="*/ 860 h 1005"/>
                    <a:gd name="T8" fmla="*/ 267 w 496"/>
                    <a:gd name="T9" fmla="*/ 824 h 1005"/>
                    <a:gd name="T10" fmla="*/ 240 w 496"/>
                    <a:gd name="T11" fmla="*/ 782 h 1005"/>
                    <a:gd name="T12" fmla="*/ 190 w 496"/>
                    <a:gd name="T13" fmla="*/ 702 h 1005"/>
                    <a:gd name="T14" fmla="*/ 143 w 496"/>
                    <a:gd name="T15" fmla="*/ 605 h 1005"/>
                    <a:gd name="T16" fmla="*/ 104 w 496"/>
                    <a:gd name="T17" fmla="*/ 502 h 1005"/>
                    <a:gd name="T18" fmla="*/ 76 w 496"/>
                    <a:gd name="T19" fmla="*/ 406 h 1005"/>
                    <a:gd name="T20" fmla="*/ 56 w 496"/>
                    <a:gd name="T21" fmla="*/ 306 h 1005"/>
                    <a:gd name="T22" fmla="*/ 39 w 496"/>
                    <a:gd name="T23" fmla="*/ 194 h 1005"/>
                    <a:gd name="T24" fmla="*/ 31 w 496"/>
                    <a:gd name="T25" fmla="*/ 123 h 1005"/>
                    <a:gd name="T26" fmla="*/ 24 w 496"/>
                    <a:gd name="T27" fmla="*/ 80 h 1005"/>
                    <a:gd name="T28" fmla="*/ 17 w 496"/>
                    <a:gd name="T29" fmla="*/ 50 h 1005"/>
                    <a:gd name="T30" fmla="*/ 11 w 496"/>
                    <a:gd name="T31" fmla="*/ 33 h 1005"/>
                    <a:gd name="T32" fmla="*/ 3 w 496"/>
                    <a:gd name="T33" fmla="*/ 25 h 1005"/>
                    <a:gd name="T34" fmla="*/ 0 w 496"/>
                    <a:gd name="T35" fmla="*/ 10 h 1005"/>
                    <a:gd name="T36" fmla="*/ 3 w 496"/>
                    <a:gd name="T37" fmla="*/ 1 h 1005"/>
                    <a:gd name="T38" fmla="*/ 11 w 496"/>
                    <a:gd name="T39" fmla="*/ 0 h 1005"/>
                    <a:gd name="T40" fmla="*/ 24 w 496"/>
                    <a:gd name="T41" fmla="*/ 1 h 1005"/>
                    <a:gd name="T42" fmla="*/ 43 w 496"/>
                    <a:gd name="T43" fmla="*/ 8 h 1005"/>
                    <a:gd name="T44" fmla="*/ 74 w 496"/>
                    <a:gd name="T45" fmla="*/ 22 h 1005"/>
                    <a:gd name="T46" fmla="*/ 92 w 496"/>
                    <a:gd name="T47" fmla="*/ 33 h 1005"/>
                    <a:gd name="T48" fmla="*/ 94 w 496"/>
                    <a:gd name="T49" fmla="*/ 44 h 1005"/>
                    <a:gd name="T50" fmla="*/ 89 w 496"/>
                    <a:gd name="T51" fmla="*/ 61 h 1005"/>
                    <a:gd name="T52" fmla="*/ 87 w 496"/>
                    <a:gd name="T53" fmla="*/ 91 h 1005"/>
                    <a:gd name="T54" fmla="*/ 86 w 496"/>
                    <a:gd name="T55" fmla="*/ 120 h 1005"/>
                    <a:gd name="T56" fmla="*/ 89 w 496"/>
                    <a:gd name="T57" fmla="*/ 172 h 1005"/>
                    <a:gd name="T58" fmla="*/ 96 w 496"/>
                    <a:gd name="T59" fmla="*/ 238 h 1005"/>
                    <a:gd name="T60" fmla="*/ 110 w 496"/>
                    <a:gd name="T61" fmla="*/ 318 h 1005"/>
                    <a:gd name="T62" fmla="*/ 133 w 496"/>
                    <a:gd name="T63" fmla="*/ 414 h 1005"/>
                    <a:gd name="T64" fmla="*/ 165 w 496"/>
                    <a:gd name="T65" fmla="*/ 525 h 1005"/>
                    <a:gd name="T66" fmla="*/ 213 w 496"/>
                    <a:gd name="T67" fmla="*/ 635 h 1005"/>
                    <a:gd name="T68" fmla="*/ 258 w 496"/>
                    <a:gd name="T69" fmla="*/ 713 h 1005"/>
                    <a:gd name="T70" fmla="*/ 287 w 496"/>
                    <a:gd name="T71" fmla="*/ 757 h 1005"/>
                    <a:gd name="T72" fmla="*/ 317 w 496"/>
                    <a:gd name="T73" fmla="*/ 797 h 1005"/>
                    <a:gd name="T74" fmla="*/ 348 w 496"/>
                    <a:gd name="T75" fmla="*/ 829 h 1005"/>
                    <a:gd name="T76" fmla="*/ 374 w 496"/>
                    <a:gd name="T77" fmla="*/ 854 h 1005"/>
                    <a:gd name="T78" fmla="*/ 393 w 496"/>
                    <a:gd name="T79" fmla="*/ 872 h 1005"/>
                    <a:gd name="T80" fmla="*/ 409 w 496"/>
                    <a:gd name="T81" fmla="*/ 883 h 1005"/>
                    <a:gd name="T82" fmla="*/ 417 w 496"/>
                    <a:gd name="T83" fmla="*/ 887 h 1005"/>
                    <a:gd name="T84" fmla="*/ 422 w 496"/>
                    <a:gd name="T85" fmla="*/ 883 h 1005"/>
                    <a:gd name="T86" fmla="*/ 429 w 496"/>
                    <a:gd name="T87" fmla="*/ 869 h 1005"/>
                    <a:gd name="T88" fmla="*/ 436 w 496"/>
                    <a:gd name="T89" fmla="*/ 847 h 1005"/>
                    <a:gd name="T90" fmla="*/ 445 w 496"/>
                    <a:gd name="T91" fmla="*/ 817 h 1005"/>
                    <a:gd name="T92" fmla="*/ 450 w 496"/>
                    <a:gd name="T93" fmla="*/ 786 h 1005"/>
                    <a:gd name="T94" fmla="*/ 456 w 496"/>
                    <a:gd name="T95" fmla="*/ 765 h 1005"/>
                    <a:gd name="T96" fmla="*/ 460 w 496"/>
                    <a:gd name="T97" fmla="*/ 753 h 1005"/>
                    <a:gd name="T98" fmla="*/ 464 w 496"/>
                    <a:gd name="T99" fmla="*/ 749 h 1005"/>
                    <a:gd name="T100" fmla="*/ 467 w 496"/>
                    <a:gd name="T101" fmla="*/ 753 h 1005"/>
                    <a:gd name="T102" fmla="*/ 469 w 496"/>
                    <a:gd name="T103" fmla="*/ 765 h 1005"/>
                    <a:gd name="T104" fmla="*/ 472 w 496"/>
                    <a:gd name="T105" fmla="*/ 786 h 1005"/>
                    <a:gd name="T106" fmla="*/ 475 w 496"/>
                    <a:gd name="T107" fmla="*/ 817 h 1005"/>
                    <a:gd name="T108" fmla="*/ 481 w 496"/>
                    <a:gd name="T109" fmla="*/ 882 h 1005"/>
                    <a:gd name="T110" fmla="*/ 490 w 496"/>
                    <a:gd name="T111" fmla="*/ 941 h 1005"/>
                    <a:gd name="T112" fmla="*/ 494 w 496"/>
                    <a:gd name="T113" fmla="*/ 966 h 1005"/>
                    <a:gd name="T114" fmla="*/ 496 w 496"/>
                    <a:gd name="T115" fmla="*/ 986 h 1005"/>
                    <a:gd name="T116" fmla="*/ 494 w 496"/>
                    <a:gd name="T117" fmla="*/ 998 h 1005"/>
                    <a:gd name="T118" fmla="*/ 490 w 496"/>
                    <a:gd name="T119" fmla="*/ 1005 h 1005"/>
                    <a:gd name="T120" fmla="*/ 467 w 496"/>
                    <a:gd name="T121" fmla="*/ 998 h 1005"/>
                    <a:gd name="T122" fmla="*/ 429 w 496"/>
                    <a:gd name="T123" fmla="*/ 979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96" h="1005">
                      <a:moveTo>
                        <a:pt x="429" y="979"/>
                      </a:moveTo>
                      <a:lnTo>
                        <a:pt x="417" y="973"/>
                      </a:lnTo>
                      <a:lnTo>
                        <a:pt x="406" y="965"/>
                      </a:lnTo>
                      <a:lnTo>
                        <a:pt x="395" y="956"/>
                      </a:lnTo>
                      <a:lnTo>
                        <a:pt x="382" y="948"/>
                      </a:lnTo>
                      <a:lnTo>
                        <a:pt x="371" y="940"/>
                      </a:lnTo>
                      <a:lnTo>
                        <a:pt x="359" y="929"/>
                      </a:lnTo>
                      <a:lnTo>
                        <a:pt x="348" y="919"/>
                      </a:lnTo>
                      <a:lnTo>
                        <a:pt x="337" y="908"/>
                      </a:lnTo>
                      <a:lnTo>
                        <a:pt x="331" y="902"/>
                      </a:lnTo>
                      <a:lnTo>
                        <a:pt x="324" y="897"/>
                      </a:lnTo>
                      <a:lnTo>
                        <a:pt x="319" y="890"/>
                      </a:lnTo>
                      <a:lnTo>
                        <a:pt x="313" y="883"/>
                      </a:lnTo>
                      <a:lnTo>
                        <a:pt x="306" y="876"/>
                      </a:lnTo>
                      <a:lnTo>
                        <a:pt x="301" y="868"/>
                      </a:lnTo>
                      <a:lnTo>
                        <a:pt x="294" y="860"/>
                      </a:lnTo>
                      <a:lnTo>
                        <a:pt x="287" y="851"/>
                      </a:lnTo>
                      <a:lnTo>
                        <a:pt x="281" y="843"/>
                      </a:lnTo>
                      <a:lnTo>
                        <a:pt x="274" y="833"/>
                      </a:lnTo>
                      <a:lnTo>
                        <a:pt x="267" y="824"/>
                      </a:lnTo>
                      <a:lnTo>
                        <a:pt x="260" y="814"/>
                      </a:lnTo>
                      <a:lnTo>
                        <a:pt x="254" y="804"/>
                      </a:lnTo>
                      <a:lnTo>
                        <a:pt x="247" y="793"/>
                      </a:lnTo>
                      <a:lnTo>
                        <a:pt x="240" y="782"/>
                      </a:lnTo>
                      <a:lnTo>
                        <a:pt x="233" y="771"/>
                      </a:lnTo>
                      <a:lnTo>
                        <a:pt x="218" y="747"/>
                      </a:lnTo>
                      <a:lnTo>
                        <a:pt x="204" y="725"/>
                      </a:lnTo>
                      <a:lnTo>
                        <a:pt x="190" y="702"/>
                      </a:lnTo>
                      <a:lnTo>
                        <a:pt x="177" y="678"/>
                      </a:lnTo>
                      <a:lnTo>
                        <a:pt x="165" y="655"/>
                      </a:lnTo>
                      <a:lnTo>
                        <a:pt x="154" y="630"/>
                      </a:lnTo>
                      <a:lnTo>
                        <a:pt x="143" y="605"/>
                      </a:lnTo>
                      <a:lnTo>
                        <a:pt x="133" y="579"/>
                      </a:lnTo>
                      <a:lnTo>
                        <a:pt x="123" y="554"/>
                      </a:lnTo>
                      <a:lnTo>
                        <a:pt x="114" y="527"/>
                      </a:lnTo>
                      <a:lnTo>
                        <a:pt x="104" y="502"/>
                      </a:lnTo>
                      <a:lnTo>
                        <a:pt x="96" y="479"/>
                      </a:lnTo>
                      <a:lnTo>
                        <a:pt x="89" y="454"/>
                      </a:lnTo>
                      <a:lnTo>
                        <a:pt x="82" y="429"/>
                      </a:lnTo>
                      <a:lnTo>
                        <a:pt x="76" y="406"/>
                      </a:lnTo>
                      <a:lnTo>
                        <a:pt x="71" y="382"/>
                      </a:lnTo>
                      <a:lnTo>
                        <a:pt x="65" y="357"/>
                      </a:lnTo>
                      <a:lnTo>
                        <a:pt x="60" y="332"/>
                      </a:lnTo>
                      <a:lnTo>
                        <a:pt x="56" y="306"/>
                      </a:lnTo>
                      <a:lnTo>
                        <a:pt x="51" y="280"/>
                      </a:lnTo>
                      <a:lnTo>
                        <a:pt x="47" y="252"/>
                      </a:lnTo>
                      <a:lnTo>
                        <a:pt x="43" y="223"/>
                      </a:lnTo>
                      <a:lnTo>
                        <a:pt x="39" y="194"/>
                      </a:lnTo>
                      <a:lnTo>
                        <a:pt x="36" y="165"/>
                      </a:lnTo>
                      <a:lnTo>
                        <a:pt x="35" y="150"/>
                      </a:lnTo>
                      <a:lnTo>
                        <a:pt x="32" y="137"/>
                      </a:lnTo>
                      <a:lnTo>
                        <a:pt x="31" y="123"/>
                      </a:lnTo>
                      <a:lnTo>
                        <a:pt x="28" y="111"/>
                      </a:lnTo>
                      <a:lnTo>
                        <a:pt x="27" y="100"/>
                      </a:lnTo>
                      <a:lnTo>
                        <a:pt x="25" y="90"/>
                      </a:lnTo>
                      <a:lnTo>
                        <a:pt x="24" y="80"/>
                      </a:lnTo>
                      <a:lnTo>
                        <a:pt x="21" y="71"/>
                      </a:lnTo>
                      <a:lnTo>
                        <a:pt x="20" y="64"/>
                      </a:lnTo>
                      <a:lnTo>
                        <a:pt x="18" y="55"/>
                      </a:lnTo>
                      <a:lnTo>
                        <a:pt x="17" y="50"/>
                      </a:lnTo>
                      <a:lnTo>
                        <a:pt x="15" y="44"/>
                      </a:lnTo>
                      <a:lnTo>
                        <a:pt x="14" y="40"/>
                      </a:lnTo>
                      <a:lnTo>
                        <a:pt x="13" y="36"/>
                      </a:lnTo>
                      <a:lnTo>
                        <a:pt x="11" y="33"/>
                      </a:lnTo>
                      <a:lnTo>
                        <a:pt x="10" y="31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3" y="25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20" y="1"/>
                      </a:lnTo>
                      <a:lnTo>
                        <a:pt x="24" y="1"/>
                      </a:lnTo>
                      <a:lnTo>
                        <a:pt x="28" y="3"/>
                      </a:lnTo>
                      <a:lnTo>
                        <a:pt x="32" y="4"/>
                      </a:lnTo>
                      <a:lnTo>
                        <a:pt x="38" y="6"/>
                      </a:lnTo>
                      <a:lnTo>
                        <a:pt x="43" y="8"/>
                      </a:lnTo>
                      <a:lnTo>
                        <a:pt x="49" y="10"/>
                      </a:lnTo>
                      <a:lnTo>
                        <a:pt x="57" y="15"/>
                      </a:lnTo>
                      <a:lnTo>
                        <a:pt x="67" y="19"/>
                      </a:lnTo>
                      <a:lnTo>
                        <a:pt x="74" y="22"/>
                      </a:lnTo>
                      <a:lnTo>
                        <a:pt x="79" y="26"/>
                      </a:lnTo>
                      <a:lnTo>
                        <a:pt x="85" y="29"/>
                      </a:lnTo>
                      <a:lnTo>
                        <a:pt x="89" y="31"/>
                      </a:lnTo>
                      <a:lnTo>
                        <a:pt x="92" y="33"/>
                      </a:lnTo>
                      <a:lnTo>
                        <a:pt x="94" y="35"/>
                      </a:lnTo>
                      <a:lnTo>
                        <a:pt x="94" y="37"/>
                      </a:lnTo>
                      <a:lnTo>
                        <a:pt x="94" y="39"/>
                      </a:lnTo>
                      <a:lnTo>
                        <a:pt x="94" y="44"/>
                      </a:lnTo>
                      <a:lnTo>
                        <a:pt x="93" y="50"/>
                      </a:lnTo>
                      <a:lnTo>
                        <a:pt x="92" y="53"/>
                      </a:lnTo>
                      <a:lnTo>
                        <a:pt x="90" y="55"/>
                      </a:lnTo>
                      <a:lnTo>
                        <a:pt x="89" y="61"/>
                      </a:lnTo>
                      <a:lnTo>
                        <a:pt x="89" y="67"/>
                      </a:lnTo>
                      <a:lnTo>
                        <a:pt x="87" y="73"/>
                      </a:lnTo>
                      <a:lnTo>
                        <a:pt x="87" y="82"/>
                      </a:lnTo>
                      <a:lnTo>
                        <a:pt x="87" y="91"/>
                      </a:lnTo>
                      <a:lnTo>
                        <a:pt x="86" y="102"/>
                      </a:lnTo>
                      <a:lnTo>
                        <a:pt x="86" y="108"/>
                      </a:lnTo>
                      <a:lnTo>
                        <a:pt x="86" y="114"/>
                      </a:lnTo>
                      <a:lnTo>
                        <a:pt x="86" y="120"/>
                      </a:lnTo>
                      <a:lnTo>
                        <a:pt x="86" y="127"/>
                      </a:lnTo>
                      <a:lnTo>
                        <a:pt x="87" y="141"/>
                      </a:lnTo>
                      <a:lnTo>
                        <a:pt x="87" y="156"/>
                      </a:lnTo>
                      <a:lnTo>
                        <a:pt x="89" y="172"/>
                      </a:lnTo>
                      <a:lnTo>
                        <a:pt x="89" y="187"/>
                      </a:lnTo>
                      <a:lnTo>
                        <a:pt x="92" y="204"/>
                      </a:lnTo>
                      <a:lnTo>
                        <a:pt x="93" y="220"/>
                      </a:lnTo>
                      <a:lnTo>
                        <a:pt x="96" y="238"/>
                      </a:lnTo>
                      <a:lnTo>
                        <a:pt x="99" y="256"/>
                      </a:lnTo>
                      <a:lnTo>
                        <a:pt x="101" y="276"/>
                      </a:lnTo>
                      <a:lnTo>
                        <a:pt x="105" y="296"/>
                      </a:lnTo>
                      <a:lnTo>
                        <a:pt x="110" y="318"/>
                      </a:lnTo>
                      <a:lnTo>
                        <a:pt x="115" y="341"/>
                      </a:lnTo>
                      <a:lnTo>
                        <a:pt x="121" y="364"/>
                      </a:lnTo>
                      <a:lnTo>
                        <a:pt x="126" y="389"/>
                      </a:lnTo>
                      <a:lnTo>
                        <a:pt x="133" y="414"/>
                      </a:lnTo>
                      <a:lnTo>
                        <a:pt x="140" y="440"/>
                      </a:lnTo>
                      <a:lnTo>
                        <a:pt x="148" y="468"/>
                      </a:lnTo>
                      <a:lnTo>
                        <a:pt x="157" y="497"/>
                      </a:lnTo>
                      <a:lnTo>
                        <a:pt x="165" y="525"/>
                      </a:lnTo>
                      <a:lnTo>
                        <a:pt x="176" y="552"/>
                      </a:lnTo>
                      <a:lnTo>
                        <a:pt x="187" y="580"/>
                      </a:lnTo>
                      <a:lnTo>
                        <a:pt x="200" y="608"/>
                      </a:lnTo>
                      <a:lnTo>
                        <a:pt x="213" y="635"/>
                      </a:lnTo>
                      <a:lnTo>
                        <a:pt x="229" y="662"/>
                      </a:lnTo>
                      <a:lnTo>
                        <a:pt x="242" y="688"/>
                      </a:lnTo>
                      <a:lnTo>
                        <a:pt x="251" y="700"/>
                      </a:lnTo>
                      <a:lnTo>
                        <a:pt x="258" y="713"/>
                      </a:lnTo>
                      <a:lnTo>
                        <a:pt x="265" y="724"/>
                      </a:lnTo>
                      <a:lnTo>
                        <a:pt x="272" y="736"/>
                      </a:lnTo>
                      <a:lnTo>
                        <a:pt x="280" y="747"/>
                      </a:lnTo>
                      <a:lnTo>
                        <a:pt x="287" y="757"/>
                      </a:lnTo>
                      <a:lnTo>
                        <a:pt x="294" y="768"/>
                      </a:lnTo>
                      <a:lnTo>
                        <a:pt x="302" y="778"/>
                      </a:lnTo>
                      <a:lnTo>
                        <a:pt x="309" y="788"/>
                      </a:lnTo>
                      <a:lnTo>
                        <a:pt x="317" y="797"/>
                      </a:lnTo>
                      <a:lnTo>
                        <a:pt x="324" y="806"/>
                      </a:lnTo>
                      <a:lnTo>
                        <a:pt x="332" y="814"/>
                      </a:lnTo>
                      <a:lnTo>
                        <a:pt x="339" y="821"/>
                      </a:lnTo>
                      <a:lnTo>
                        <a:pt x="348" y="829"/>
                      </a:lnTo>
                      <a:lnTo>
                        <a:pt x="355" y="836"/>
                      </a:lnTo>
                      <a:lnTo>
                        <a:pt x="361" y="842"/>
                      </a:lnTo>
                      <a:lnTo>
                        <a:pt x="368" y="849"/>
                      </a:lnTo>
                      <a:lnTo>
                        <a:pt x="374" y="854"/>
                      </a:lnTo>
                      <a:lnTo>
                        <a:pt x="379" y="860"/>
                      </a:lnTo>
                      <a:lnTo>
                        <a:pt x="385" y="864"/>
                      </a:lnTo>
                      <a:lnTo>
                        <a:pt x="389" y="868"/>
                      </a:lnTo>
                      <a:lnTo>
                        <a:pt x="393" y="872"/>
                      </a:lnTo>
                      <a:lnTo>
                        <a:pt x="397" y="876"/>
                      </a:lnTo>
                      <a:lnTo>
                        <a:pt x="402" y="879"/>
                      </a:lnTo>
                      <a:lnTo>
                        <a:pt x="406" y="882"/>
                      </a:lnTo>
                      <a:lnTo>
                        <a:pt x="409" y="883"/>
                      </a:lnTo>
                      <a:lnTo>
                        <a:pt x="411" y="885"/>
                      </a:lnTo>
                      <a:lnTo>
                        <a:pt x="414" y="886"/>
                      </a:lnTo>
                      <a:lnTo>
                        <a:pt x="415" y="887"/>
                      </a:lnTo>
                      <a:lnTo>
                        <a:pt x="417" y="887"/>
                      </a:lnTo>
                      <a:lnTo>
                        <a:pt x="418" y="887"/>
                      </a:lnTo>
                      <a:lnTo>
                        <a:pt x="420" y="886"/>
                      </a:lnTo>
                      <a:lnTo>
                        <a:pt x="421" y="885"/>
                      </a:lnTo>
                      <a:lnTo>
                        <a:pt x="422" y="883"/>
                      </a:lnTo>
                      <a:lnTo>
                        <a:pt x="425" y="880"/>
                      </a:lnTo>
                      <a:lnTo>
                        <a:pt x="427" y="878"/>
                      </a:lnTo>
                      <a:lnTo>
                        <a:pt x="428" y="873"/>
                      </a:lnTo>
                      <a:lnTo>
                        <a:pt x="429" y="869"/>
                      </a:lnTo>
                      <a:lnTo>
                        <a:pt x="431" y="864"/>
                      </a:lnTo>
                      <a:lnTo>
                        <a:pt x="432" y="860"/>
                      </a:lnTo>
                      <a:lnTo>
                        <a:pt x="435" y="853"/>
                      </a:lnTo>
                      <a:lnTo>
                        <a:pt x="436" y="847"/>
                      </a:lnTo>
                      <a:lnTo>
                        <a:pt x="438" y="840"/>
                      </a:lnTo>
                      <a:lnTo>
                        <a:pt x="440" y="833"/>
                      </a:lnTo>
                      <a:lnTo>
                        <a:pt x="442" y="825"/>
                      </a:lnTo>
                      <a:lnTo>
                        <a:pt x="445" y="817"/>
                      </a:lnTo>
                      <a:lnTo>
                        <a:pt x="446" y="808"/>
                      </a:lnTo>
                      <a:lnTo>
                        <a:pt x="447" y="800"/>
                      </a:lnTo>
                      <a:lnTo>
                        <a:pt x="449" y="793"/>
                      </a:lnTo>
                      <a:lnTo>
                        <a:pt x="450" y="786"/>
                      </a:lnTo>
                      <a:lnTo>
                        <a:pt x="451" y="781"/>
                      </a:lnTo>
                      <a:lnTo>
                        <a:pt x="453" y="775"/>
                      </a:lnTo>
                      <a:lnTo>
                        <a:pt x="454" y="770"/>
                      </a:lnTo>
                      <a:lnTo>
                        <a:pt x="456" y="765"/>
                      </a:lnTo>
                      <a:lnTo>
                        <a:pt x="457" y="761"/>
                      </a:lnTo>
                      <a:lnTo>
                        <a:pt x="457" y="759"/>
                      </a:lnTo>
                      <a:lnTo>
                        <a:pt x="458" y="756"/>
                      </a:lnTo>
                      <a:lnTo>
                        <a:pt x="460" y="753"/>
                      </a:lnTo>
                      <a:lnTo>
                        <a:pt x="461" y="752"/>
                      </a:lnTo>
                      <a:lnTo>
                        <a:pt x="461" y="750"/>
                      </a:lnTo>
                      <a:lnTo>
                        <a:pt x="463" y="750"/>
                      </a:lnTo>
                      <a:lnTo>
                        <a:pt x="464" y="749"/>
                      </a:lnTo>
                      <a:lnTo>
                        <a:pt x="464" y="750"/>
                      </a:lnTo>
                      <a:lnTo>
                        <a:pt x="465" y="750"/>
                      </a:lnTo>
                      <a:lnTo>
                        <a:pt x="465" y="752"/>
                      </a:lnTo>
                      <a:lnTo>
                        <a:pt x="467" y="753"/>
                      </a:lnTo>
                      <a:lnTo>
                        <a:pt x="467" y="756"/>
                      </a:lnTo>
                      <a:lnTo>
                        <a:pt x="468" y="759"/>
                      </a:lnTo>
                      <a:lnTo>
                        <a:pt x="468" y="761"/>
                      </a:lnTo>
                      <a:lnTo>
                        <a:pt x="469" y="765"/>
                      </a:lnTo>
                      <a:lnTo>
                        <a:pt x="469" y="770"/>
                      </a:lnTo>
                      <a:lnTo>
                        <a:pt x="471" y="775"/>
                      </a:lnTo>
                      <a:lnTo>
                        <a:pt x="471" y="781"/>
                      </a:lnTo>
                      <a:lnTo>
                        <a:pt x="472" y="786"/>
                      </a:lnTo>
                      <a:lnTo>
                        <a:pt x="472" y="793"/>
                      </a:lnTo>
                      <a:lnTo>
                        <a:pt x="474" y="800"/>
                      </a:lnTo>
                      <a:lnTo>
                        <a:pt x="474" y="808"/>
                      </a:lnTo>
                      <a:lnTo>
                        <a:pt x="475" y="817"/>
                      </a:lnTo>
                      <a:lnTo>
                        <a:pt x="476" y="833"/>
                      </a:lnTo>
                      <a:lnTo>
                        <a:pt x="478" y="850"/>
                      </a:lnTo>
                      <a:lnTo>
                        <a:pt x="479" y="867"/>
                      </a:lnTo>
                      <a:lnTo>
                        <a:pt x="481" y="882"/>
                      </a:lnTo>
                      <a:lnTo>
                        <a:pt x="483" y="897"/>
                      </a:lnTo>
                      <a:lnTo>
                        <a:pt x="485" y="912"/>
                      </a:lnTo>
                      <a:lnTo>
                        <a:pt x="487" y="927"/>
                      </a:lnTo>
                      <a:lnTo>
                        <a:pt x="490" y="941"/>
                      </a:lnTo>
                      <a:lnTo>
                        <a:pt x="492" y="948"/>
                      </a:lnTo>
                      <a:lnTo>
                        <a:pt x="493" y="955"/>
                      </a:lnTo>
                      <a:lnTo>
                        <a:pt x="493" y="961"/>
                      </a:lnTo>
                      <a:lnTo>
                        <a:pt x="494" y="966"/>
                      </a:lnTo>
                      <a:lnTo>
                        <a:pt x="496" y="972"/>
                      </a:lnTo>
                      <a:lnTo>
                        <a:pt x="496" y="977"/>
                      </a:lnTo>
                      <a:lnTo>
                        <a:pt x="496" y="981"/>
                      </a:lnTo>
                      <a:lnTo>
                        <a:pt x="496" y="986"/>
                      </a:lnTo>
                      <a:lnTo>
                        <a:pt x="496" y="990"/>
                      </a:lnTo>
                      <a:lnTo>
                        <a:pt x="496" y="992"/>
                      </a:lnTo>
                      <a:lnTo>
                        <a:pt x="496" y="995"/>
                      </a:lnTo>
                      <a:lnTo>
                        <a:pt x="494" y="998"/>
                      </a:lnTo>
                      <a:lnTo>
                        <a:pt x="494" y="1001"/>
                      </a:lnTo>
                      <a:lnTo>
                        <a:pt x="493" y="1002"/>
                      </a:lnTo>
                      <a:lnTo>
                        <a:pt x="492" y="1004"/>
                      </a:lnTo>
                      <a:lnTo>
                        <a:pt x="490" y="1005"/>
                      </a:lnTo>
                      <a:lnTo>
                        <a:pt x="486" y="1004"/>
                      </a:lnTo>
                      <a:lnTo>
                        <a:pt x="481" y="1002"/>
                      </a:lnTo>
                      <a:lnTo>
                        <a:pt x="474" y="1001"/>
                      </a:lnTo>
                      <a:lnTo>
                        <a:pt x="467" y="998"/>
                      </a:lnTo>
                      <a:lnTo>
                        <a:pt x="458" y="995"/>
                      </a:lnTo>
                      <a:lnTo>
                        <a:pt x="450" y="990"/>
                      </a:lnTo>
                      <a:lnTo>
                        <a:pt x="439" y="986"/>
                      </a:lnTo>
                      <a:lnTo>
                        <a:pt x="429" y="979"/>
                      </a:lnTo>
                      <a:lnTo>
                        <a:pt x="429" y="9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"/>
                <p:cNvSpPr/>
                <p:nvPr/>
              </p:nvSpPr>
              <p:spPr bwMode="auto">
                <a:xfrm>
                  <a:off x="4300538" y="290513"/>
                  <a:ext cx="334962" cy="177800"/>
                </a:xfrm>
                <a:custGeom>
                  <a:avLst/>
                  <a:gdLst>
                    <a:gd name="T0" fmla="*/ 224 w 424"/>
                    <a:gd name="T1" fmla="*/ 136 h 225"/>
                    <a:gd name="T2" fmla="*/ 186 w 424"/>
                    <a:gd name="T3" fmla="*/ 158 h 225"/>
                    <a:gd name="T4" fmla="*/ 151 w 424"/>
                    <a:gd name="T5" fmla="*/ 178 h 225"/>
                    <a:gd name="T6" fmla="*/ 123 w 424"/>
                    <a:gd name="T7" fmla="*/ 193 h 225"/>
                    <a:gd name="T8" fmla="*/ 98 w 424"/>
                    <a:gd name="T9" fmla="*/ 205 h 225"/>
                    <a:gd name="T10" fmla="*/ 80 w 424"/>
                    <a:gd name="T11" fmla="*/ 215 h 225"/>
                    <a:gd name="T12" fmla="*/ 66 w 424"/>
                    <a:gd name="T13" fmla="*/ 220 h 225"/>
                    <a:gd name="T14" fmla="*/ 57 w 424"/>
                    <a:gd name="T15" fmla="*/ 223 h 225"/>
                    <a:gd name="T16" fmla="*/ 53 w 424"/>
                    <a:gd name="T17" fmla="*/ 225 h 225"/>
                    <a:gd name="T18" fmla="*/ 47 w 424"/>
                    <a:gd name="T19" fmla="*/ 225 h 225"/>
                    <a:gd name="T20" fmla="*/ 40 w 424"/>
                    <a:gd name="T21" fmla="*/ 222 h 225"/>
                    <a:gd name="T22" fmla="*/ 31 w 424"/>
                    <a:gd name="T23" fmla="*/ 215 h 225"/>
                    <a:gd name="T24" fmla="*/ 19 w 424"/>
                    <a:gd name="T25" fmla="*/ 202 h 225"/>
                    <a:gd name="T26" fmla="*/ 11 w 424"/>
                    <a:gd name="T27" fmla="*/ 187 h 225"/>
                    <a:gd name="T28" fmla="*/ 3 w 424"/>
                    <a:gd name="T29" fmla="*/ 175 h 225"/>
                    <a:gd name="T30" fmla="*/ 0 w 424"/>
                    <a:gd name="T31" fmla="*/ 165 h 225"/>
                    <a:gd name="T32" fmla="*/ 1 w 424"/>
                    <a:gd name="T33" fmla="*/ 157 h 225"/>
                    <a:gd name="T34" fmla="*/ 6 w 424"/>
                    <a:gd name="T35" fmla="*/ 150 h 225"/>
                    <a:gd name="T36" fmla="*/ 10 w 424"/>
                    <a:gd name="T37" fmla="*/ 147 h 225"/>
                    <a:gd name="T38" fmla="*/ 15 w 424"/>
                    <a:gd name="T39" fmla="*/ 146 h 225"/>
                    <a:gd name="T40" fmla="*/ 24 w 424"/>
                    <a:gd name="T41" fmla="*/ 147 h 225"/>
                    <a:gd name="T42" fmla="*/ 33 w 424"/>
                    <a:gd name="T43" fmla="*/ 151 h 225"/>
                    <a:gd name="T44" fmla="*/ 39 w 424"/>
                    <a:gd name="T45" fmla="*/ 154 h 225"/>
                    <a:gd name="T46" fmla="*/ 44 w 424"/>
                    <a:gd name="T47" fmla="*/ 154 h 225"/>
                    <a:gd name="T48" fmla="*/ 50 w 424"/>
                    <a:gd name="T49" fmla="*/ 153 h 225"/>
                    <a:gd name="T50" fmla="*/ 55 w 424"/>
                    <a:gd name="T51" fmla="*/ 151 h 225"/>
                    <a:gd name="T52" fmla="*/ 66 w 424"/>
                    <a:gd name="T53" fmla="*/ 147 h 225"/>
                    <a:gd name="T54" fmla="*/ 83 w 424"/>
                    <a:gd name="T55" fmla="*/ 142 h 225"/>
                    <a:gd name="T56" fmla="*/ 105 w 424"/>
                    <a:gd name="T57" fmla="*/ 132 h 225"/>
                    <a:gd name="T58" fmla="*/ 132 w 424"/>
                    <a:gd name="T59" fmla="*/ 121 h 225"/>
                    <a:gd name="T60" fmla="*/ 163 w 424"/>
                    <a:gd name="T61" fmla="*/ 106 h 225"/>
                    <a:gd name="T62" fmla="*/ 201 w 424"/>
                    <a:gd name="T63" fmla="*/ 89 h 225"/>
                    <a:gd name="T64" fmla="*/ 242 w 424"/>
                    <a:gd name="T65" fmla="*/ 70 h 225"/>
                    <a:gd name="T66" fmla="*/ 284 w 424"/>
                    <a:gd name="T67" fmla="*/ 50 h 225"/>
                    <a:gd name="T68" fmla="*/ 321 w 424"/>
                    <a:gd name="T69" fmla="*/ 35 h 225"/>
                    <a:gd name="T70" fmla="*/ 352 w 424"/>
                    <a:gd name="T71" fmla="*/ 23 h 225"/>
                    <a:gd name="T72" fmla="*/ 365 w 424"/>
                    <a:gd name="T73" fmla="*/ 17 h 225"/>
                    <a:gd name="T74" fmla="*/ 378 w 424"/>
                    <a:gd name="T75" fmla="*/ 13 h 225"/>
                    <a:gd name="T76" fmla="*/ 388 w 424"/>
                    <a:gd name="T77" fmla="*/ 9 h 225"/>
                    <a:gd name="T78" fmla="*/ 397 w 424"/>
                    <a:gd name="T79" fmla="*/ 6 h 225"/>
                    <a:gd name="T80" fmla="*/ 406 w 424"/>
                    <a:gd name="T81" fmla="*/ 3 h 225"/>
                    <a:gd name="T82" fmla="*/ 411 w 424"/>
                    <a:gd name="T83" fmla="*/ 2 h 225"/>
                    <a:gd name="T84" fmla="*/ 417 w 424"/>
                    <a:gd name="T85" fmla="*/ 0 h 225"/>
                    <a:gd name="T86" fmla="*/ 421 w 424"/>
                    <a:gd name="T87" fmla="*/ 0 h 225"/>
                    <a:gd name="T88" fmla="*/ 422 w 424"/>
                    <a:gd name="T89" fmla="*/ 2 h 225"/>
                    <a:gd name="T90" fmla="*/ 424 w 424"/>
                    <a:gd name="T91" fmla="*/ 3 h 225"/>
                    <a:gd name="T92" fmla="*/ 421 w 424"/>
                    <a:gd name="T93" fmla="*/ 9 h 225"/>
                    <a:gd name="T94" fmla="*/ 412 w 424"/>
                    <a:gd name="T95" fmla="*/ 17 h 225"/>
                    <a:gd name="T96" fmla="*/ 399 w 424"/>
                    <a:gd name="T97" fmla="*/ 28 h 225"/>
                    <a:gd name="T98" fmla="*/ 389 w 424"/>
                    <a:gd name="T99" fmla="*/ 34 h 225"/>
                    <a:gd name="T100" fmla="*/ 379 w 424"/>
                    <a:gd name="T101" fmla="*/ 41 h 225"/>
                    <a:gd name="T102" fmla="*/ 368 w 424"/>
                    <a:gd name="T103" fmla="*/ 49 h 225"/>
                    <a:gd name="T104" fmla="*/ 354 w 424"/>
                    <a:gd name="T105" fmla="*/ 57 h 225"/>
                    <a:gd name="T106" fmla="*/ 341 w 424"/>
                    <a:gd name="T107" fmla="*/ 67 h 225"/>
                    <a:gd name="T108" fmla="*/ 324 w 424"/>
                    <a:gd name="T109" fmla="*/ 77 h 225"/>
                    <a:gd name="T110" fmla="*/ 307 w 424"/>
                    <a:gd name="T111" fmla="*/ 88 h 225"/>
                    <a:gd name="T112" fmla="*/ 288 w 424"/>
                    <a:gd name="T113" fmla="*/ 99 h 225"/>
                    <a:gd name="T114" fmla="*/ 269 w 424"/>
                    <a:gd name="T115" fmla="*/ 111 h 225"/>
                    <a:gd name="T116" fmla="*/ 246 w 424"/>
                    <a:gd name="T117" fmla="*/ 124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4" h="225">
                      <a:moveTo>
                        <a:pt x="246" y="124"/>
                      </a:moveTo>
                      <a:lnTo>
                        <a:pt x="224" y="136"/>
                      </a:lnTo>
                      <a:lnTo>
                        <a:pt x="205" y="147"/>
                      </a:lnTo>
                      <a:lnTo>
                        <a:pt x="186" y="158"/>
                      </a:lnTo>
                      <a:lnTo>
                        <a:pt x="168" y="168"/>
                      </a:lnTo>
                      <a:lnTo>
                        <a:pt x="151" y="178"/>
                      </a:lnTo>
                      <a:lnTo>
                        <a:pt x="137" y="186"/>
                      </a:lnTo>
                      <a:lnTo>
                        <a:pt x="123" y="193"/>
                      </a:lnTo>
                      <a:lnTo>
                        <a:pt x="111" y="200"/>
                      </a:lnTo>
                      <a:lnTo>
                        <a:pt x="98" y="205"/>
                      </a:lnTo>
                      <a:lnTo>
                        <a:pt x="89" y="211"/>
                      </a:lnTo>
                      <a:lnTo>
                        <a:pt x="80" y="215"/>
                      </a:lnTo>
                      <a:lnTo>
                        <a:pt x="72" y="218"/>
                      </a:lnTo>
                      <a:lnTo>
                        <a:pt x="66" y="220"/>
                      </a:lnTo>
                      <a:lnTo>
                        <a:pt x="61" y="223"/>
                      </a:lnTo>
                      <a:lnTo>
                        <a:pt x="57" y="223"/>
                      </a:lnTo>
                      <a:lnTo>
                        <a:pt x="54" y="225"/>
                      </a:lnTo>
                      <a:lnTo>
                        <a:pt x="53" y="225"/>
                      </a:lnTo>
                      <a:lnTo>
                        <a:pt x="50" y="225"/>
                      </a:lnTo>
                      <a:lnTo>
                        <a:pt x="47" y="225"/>
                      </a:lnTo>
                      <a:lnTo>
                        <a:pt x="44" y="225"/>
                      </a:lnTo>
                      <a:lnTo>
                        <a:pt x="40" y="222"/>
                      </a:lnTo>
                      <a:lnTo>
                        <a:pt x="35" y="219"/>
                      </a:lnTo>
                      <a:lnTo>
                        <a:pt x="31" y="215"/>
                      </a:lnTo>
                      <a:lnTo>
                        <a:pt x="25" y="209"/>
                      </a:lnTo>
                      <a:lnTo>
                        <a:pt x="19" y="202"/>
                      </a:lnTo>
                      <a:lnTo>
                        <a:pt x="15" y="196"/>
                      </a:lnTo>
                      <a:lnTo>
                        <a:pt x="11" y="187"/>
                      </a:lnTo>
                      <a:lnTo>
                        <a:pt x="7" y="180"/>
                      </a:lnTo>
                      <a:lnTo>
                        <a:pt x="3" y="175"/>
                      </a:lnTo>
                      <a:lnTo>
                        <a:pt x="1" y="169"/>
                      </a:lnTo>
                      <a:lnTo>
                        <a:pt x="0" y="165"/>
                      </a:lnTo>
                      <a:lnTo>
                        <a:pt x="0" y="160"/>
                      </a:lnTo>
                      <a:lnTo>
                        <a:pt x="1" y="157"/>
                      </a:lnTo>
                      <a:lnTo>
                        <a:pt x="4" y="153"/>
                      </a:lnTo>
                      <a:lnTo>
                        <a:pt x="6" y="150"/>
                      </a:lnTo>
                      <a:lnTo>
                        <a:pt x="8" y="148"/>
                      </a:lnTo>
                      <a:lnTo>
                        <a:pt x="10" y="147"/>
                      </a:lnTo>
                      <a:lnTo>
                        <a:pt x="13" y="146"/>
                      </a:lnTo>
                      <a:lnTo>
                        <a:pt x="15" y="146"/>
                      </a:lnTo>
                      <a:lnTo>
                        <a:pt x="19" y="147"/>
                      </a:lnTo>
                      <a:lnTo>
                        <a:pt x="24" y="147"/>
                      </a:lnTo>
                      <a:lnTo>
                        <a:pt x="28" y="148"/>
                      </a:lnTo>
                      <a:lnTo>
                        <a:pt x="33" y="151"/>
                      </a:lnTo>
                      <a:lnTo>
                        <a:pt x="36" y="153"/>
                      </a:lnTo>
                      <a:lnTo>
                        <a:pt x="39" y="154"/>
                      </a:lnTo>
                      <a:lnTo>
                        <a:pt x="42" y="154"/>
                      </a:lnTo>
                      <a:lnTo>
                        <a:pt x="44" y="154"/>
                      </a:lnTo>
                      <a:lnTo>
                        <a:pt x="47" y="154"/>
                      </a:lnTo>
                      <a:lnTo>
                        <a:pt x="50" y="153"/>
                      </a:lnTo>
                      <a:lnTo>
                        <a:pt x="53" y="153"/>
                      </a:lnTo>
                      <a:lnTo>
                        <a:pt x="55" y="151"/>
                      </a:lnTo>
                      <a:lnTo>
                        <a:pt x="61" y="150"/>
                      </a:lnTo>
                      <a:lnTo>
                        <a:pt x="66" y="147"/>
                      </a:lnTo>
                      <a:lnTo>
                        <a:pt x="75" y="144"/>
                      </a:lnTo>
                      <a:lnTo>
                        <a:pt x="83" y="142"/>
                      </a:lnTo>
                      <a:lnTo>
                        <a:pt x="93" y="137"/>
                      </a:lnTo>
                      <a:lnTo>
                        <a:pt x="105" y="132"/>
                      </a:lnTo>
                      <a:lnTo>
                        <a:pt x="118" y="126"/>
                      </a:lnTo>
                      <a:lnTo>
                        <a:pt x="132" y="121"/>
                      </a:lnTo>
                      <a:lnTo>
                        <a:pt x="147" y="114"/>
                      </a:lnTo>
                      <a:lnTo>
                        <a:pt x="163" y="106"/>
                      </a:lnTo>
                      <a:lnTo>
                        <a:pt x="181" y="97"/>
                      </a:lnTo>
                      <a:lnTo>
                        <a:pt x="201" y="89"/>
                      </a:lnTo>
                      <a:lnTo>
                        <a:pt x="221" y="79"/>
                      </a:lnTo>
                      <a:lnTo>
                        <a:pt x="242" y="70"/>
                      </a:lnTo>
                      <a:lnTo>
                        <a:pt x="264" y="60"/>
                      </a:lnTo>
                      <a:lnTo>
                        <a:pt x="284" y="50"/>
                      </a:lnTo>
                      <a:lnTo>
                        <a:pt x="303" y="42"/>
                      </a:lnTo>
                      <a:lnTo>
                        <a:pt x="321" y="35"/>
                      </a:lnTo>
                      <a:lnTo>
                        <a:pt x="336" y="28"/>
                      </a:lnTo>
                      <a:lnTo>
                        <a:pt x="352" y="23"/>
                      </a:lnTo>
                      <a:lnTo>
                        <a:pt x="359" y="20"/>
                      </a:lnTo>
                      <a:lnTo>
                        <a:pt x="365" y="17"/>
                      </a:lnTo>
                      <a:lnTo>
                        <a:pt x="371" y="14"/>
                      </a:lnTo>
                      <a:lnTo>
                        <a:pt x="378" y="13"/>
                      </a:lnTo>
                      <a:lnTo>
                        <a:pt x="383" y="10"/>
                      </a:lnTo>
                      <a:lnTo>
                        <a:pt x="388" y="9"/>
                      </a:lnTo>
                      <a:lnTo>
                        <a:pt x="393" y="7"/>
                      </a:lnTo>
                      <a:lnTo>
                        <a:pt x="397" y="6"/>
                      </a:lnTo>
                      <a:lnTo>
                        <a:pt x="401" y="5"/>
                      </a:lnTo>
                      <a:lnTo>
                        <a:pt x="406" y="3"/>
                      </a:lnTo>
                      <a:lnTo>
                        <a:pt x="408" y="3"/>
                      </a:lnTo>
                      <a:lnTo>
                        <a:pt x="411" y="2"/>
                      </a:lnTo>
                      <a:lnTo>
                        <a:pt x="414" y="2"/>
                      </a:lnTo>
                      <a:lnTo>
                        <a:pt x="417" y="0"/>
                      </a:lnTo>
                      <a:lnTo>
                        <a:pt x="419" y="0"/>
                      </a:lnTo>
                      <a:lnTo>
                        <a:pt x="421" y="0"/>
                      </a:lnTo>
                      <a:lnTo>
                        <a:pt x="422" y="0"/>
                      </a:lnTo>
                      <a:lnTo>
                        <a:pt x="422" y="2"/>
                      </a:lnTo>
                      <a:lnTo>
                        <a:pt x="424" y="2"/>
                      </a:lnTo>
                      <a:lnTo>
                        <a:pt x="424" y="3"/>
                      </a:lnTo>
                      <a:lnTo>
                        <a:pt x="422" y="6"/>
                      </a:lnTo>
                      <a:lnTo>
                        <a:pt x="421" y="9"/>
                      </a:lnTo>
                      <a:lnTo>
                        <a:pt x="417" y="13"/>
                      </a:lnTo>
                      <a:lnTo>
                        <a:pt x="412" y="17"/>
                      </a:lnTo>
                      <a:lnTo>
                        <a:pt x="406" y="21"/>
                      </a:lnTo>
                      <a:lnTo>
                        <a:pt x="399" y="28"/>
                      </a:lnTo>
                      <a:lnTo>
                        <a:pt x="394" y="31"/>
                      </a:lnTo>
                      <a:lnTo>
                        <a:pt x="389" y="34"/>
                      </a:lnTo>
                      <a:lnTo>
                        <a:pt x="385" y="38"/>
                      </a:lnTo>
                      <a:lnTo>
                        <a:pt x="379" y="41"/>
                      </a:lnTo>
                      <a:lnTo>
                        <a:pt x="374" y="45"/>
                      </a:lnTo>
                      <a:lnTo>
                        <a:pt x="368" y="49"/>
                      </a:lnTo>
                      <a:lnTo>
                        <a:pt x="361" y="53"/>
                      </a:lnTo>
                      <a:lnTo>
                        <a:pt x="354" y="57"/>
                      </a:lnTo>
                      <a:lnTo>
                        <a:pt x="347" y="61"/>
                      </a:lnTo>
                      <a:lnTo>
                        <a:pt x="341" y="67"/>
                      </a:lnTo>
                      <a:lnTo>
                        <a:pt x="332" y="71"/>
                      </a:lnTo>
                      <a:lnTo>
                        <a:pt x="324" y="77"/>
                      </a:lnTo>
                      <a:lnTo>
                        <a:pt x="316" y="82"/>
                      </a:lnTo>
                      <a:lnTo>
                        <a:pt x="307" y="88"/>
                      </a:lnTo>
                      <a:lnTo>
                        <a:pt x="298" y="93"/>
                      </a:lnTo>
                      <a:lnTo>
                        <a:pt x="288" y="99"/>
                      </a:lnTo>
                      <a:lnTo>
                        <a:pt x="278" y="104"/>
                      </a:lnTo>
                      <a:lnTo>
                        <a:pt x="269" y="111"/>
                      </a:lnTo>
                      <a:lnTo>
                        <a:pt x="257" y="117"/>
                      </a:lnTo>
                      <a:lnTo>
                        <a:pt x="246" y="124"/>
                      </a:lnTo>
                      <a:lnTo>
                        <a:pt x="246" y="1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9"/>
                <p:cNvSpPr/>
                <p:nvPr/>
              </p:nvSpPr>
              <p:spPr bwMode="auto">
                <a:xfrm>
                  <a:off x="4586288" y="204788"/>
                  <a:ext cx="277812" cy="293688"/>
                </a:xfrm>
                <a:custGeom>
                  <a:avLst/>
                  <a:gdLst>
                    <a:gd name="T0" fmla="*/ 350 w 350"/>
                    <a:gd name="T1" fmla="*/ 65 h 370"/>
                    <a:gd name="T2" fmla="*/ 345 w 350"/>
                    <a:gd name="T3" fmla="*/ 78 h 370"/>
                    <a:gd name="T4" fmla="*/ 337 w 350"/>
                    <a:gd name="T5" fmla="*/ 96 h 370"/>
                    <a:gd name="T6" fmla="*/ 330 w 350"/>
                    <a:gd name="T7" fmla="*/ 106 h 370"/>
                    <a:gd name="T8" fmla="*/ 321 w 350"/>
                    <a:gd name="T9" fmla="*/ 118 h 370"/>
                    <a:gd name="T10" fmla="*/ 312 w 350"/>
                    <a:gd name="T11" fmla="*/ 132 h 370"/>
                    <a:gd name="T12" fmla="*/ 291 w 350"/>
                    <a:gd name="T13" fmla="*/ 160 h 370"/>
                    <a:gd name="T14" fmla="*/ 266 w 350"/>
                    <a:gd name="T15" fmla="*/ 186 h 370"/>
                    <a:gd name="T16" fmla="*/ 238 w 350"/>
                    <a:gd name="T17" fmla="*/ 212 h 370"/>
                    <a:gd name="T18" fmla="*/ 208 w 350"/>
                    <a:gd name="T19" fmla="*/ 240 h 370"/>
                    <a:gd name="T20" fmla="*/ 176 w 350"/>
                    <a:gd name="T21" fmla="*/ 268 h 370"/>
                    <a:gd name="T22" fmla="*/ 144 w 350"/>
                    <a:gd name="T23" fmla="*/ 292 h 370"/>
                    <a:gd name="T24" fmla="*/ 111 w 350"/>
                    <a:gd name="T25" fmla="*/ 316 h 370"/>
                    <a:gd name="T26" fmla="*/ 78 w 350"/>
                    <a:gd name="T27" fmla="*/ 337 h 370"/>
                    <a:gd name="T28" fmla="*/ 60 w 350"/>
                    <a:gd name="T29" fmla="*/ 346 h 370"/>
                    <a:gd name="T30" fmla="*/ 45 w 350"/>
                    <a:gd name="T31" fmla="*/ 355 h 370"/>
                    <a:gd name="T32" fmla="*/ 32 w 350"/>
                    <a:gd name="T33" fmla="*/ 360 h 370"/>
                    <a:gd name="T34" fmla="*/ 22 w 350"/>
                    <a:gd name="T35" fmla="*/ 366 h 370"/>
                    <a:gd name="T36" fmla="*/ 14 w 350"/>
                    <a:gd name="T37" fmla="*/ 369 h 370"/>
                    <a:gd name="T38" fmla="*/ 7 w 350"/>
                    <a:gd name="T39" fmla="*/ 370 h 370"/>
                    <a:gd name="T40" fmla="*/ 3 w 350"/>
                    <a:gd name="T41" fmla="*/ 370 h 370"/>
                    <a:gd name="T42" fmla="*/ 0 w 350"/>
                    <a:gd name="T43" fmla="*/ 370 h 370"/>
                    <a:gd name="T44" fmla="*/ 0 w 350"/>
                    <a:gd name="T45" fmla="*/ 367 h 370"/>
                    <a:gd name="T46" fmla="*/ 4 w 350"/>
                    <a:gd name="T47" fmla="*/ 362 h 370"/>
                    <a:gd name="T48" fmla="*/ 11 w 350"/>
                    <a:gd name="T49" fmla="*/ 355 h 370"/>
                    <a:gd name="T50" fmla="*/ 20 w 350"/>
                    <a:gd name="T51" fmla="*/ 346 h 370"/>
                    <a:gd name="T52" fmla="*/ 32 w 350"/>
                    <a:gd name="T53" fmla="*/ 335 h 370"/>
                    <a:gd name="T54" fmla="*/ 47 w 350"/>
                    <a:gd name="T55" fmla="*/ 322 h 370"/>
                    <a:gd name="T56" fmla="*/ 65 w 350"/>
                    <a:gd name="T57" fmla="*/ 306 h 370"/>
                    <a:gd name="T58" fmla="*/ 85 w 350"/>
                    <a:gd name="T59" fmla="*/ 290 h 370"/>
                    <a:gd name="T60" fmla="*/ 126 w 350"/>
                    <a:gd name="T61" fmla="*/ 255 h 370"/>
                    <a:gd name="T62" fmla="*/ 164 w 350"/>
                    <a:gd name="T63" fmla="*/ 222 h 370"/>
                    <a:gd name="T64" fmla="*/ 195 w 350"/>
                    <a:gd name="T65" fmla="*/ 189 h 370"/>
                    <a:gd name="T66" fmla="*/ 223 w 350"/>
                    <a:gd name="T67" fmla="*/ 157 h 370"/>
                    <a:gd name="T68" fmla="*/ 244 w 350"/>
                    <a:gd name="T69" fmla="*/ 126 h 370"/>
                    <a:gd name="T70" fmla="*/ 260 w 350"/>
                    <a:gd name="T71" fmla="*/ 100 h 370"/>
                    <a:gd name="T72" fmla="*/ 273 w 350"/>
                    <a:gd name="T73" fmla="*/ 78 h 370"/>
                    <a:gd name="T74" fmla="*/ 281 w 350"/>
                    <a:gd name="T75" fmla="*/ 60 h 370"/>
                    <a:gd name="T76" fmla="*/ 285 w 350"/>
                    <a:gd name="T77" fmla="*/ 46 h 370"/>
                    <a:gd name="T78" fmla="*/ 288 w 350"/>
                    <a:gd name="T79" fmla="*/ 35 h 370"/>
                    <a:gd name="T80" fmla="*/ 287 w 350"/>
                    <a:gd name="T81" fmla="*/ 25 h 370"/>
                    <a:gd name="T82" fmla="*/ 285 w 350"/>
                    <a:gd name="T83" fmla="*/ 18 h 370"/>
                    <a:gd name="T84" fmla="*/ 283 w 350"/>
                    <a:gd name="T85" fmla="*/ 14 h 370"/>
                    <a:gd name="T86" fmla="*/ 283 w 350"/>
                    <a:gd name="T87" fmla="*/ 10 h 370"/>
                    <a:gd name="T88" fmla="*/ 285 w 350"/>
                    <a:gd name="T89" fmla="*/ 6 h 370"/>
                    <a:gd name="T90" fmla="*/ 290 w 350"/>
                    <a:gd name="T91" fmla="*/ 2 h 370"/>
                    <a:gd name="T92" fmla="*/ 295 w 350"/>
                    <a:gd name="T93" fmla="*/ 0 h 370"/>
                    <a:gd name="T94" fmla="*/ 303 w 350"/>
                    <a:gd name="T95" fmla="*/ 5 h 370"/>
                    <a:gd name="T96" fmla="*/ 314 w 350"/>
                    <a:gd name="T97" fmla="*/ 10 h 370"/>
                    <a:gd name="T98" fmla="*/ 327 w 350"/>
                    <a:gd name="T99" fmla="*/ 18 h 370"/>
                    <a:gd name="T100" fmla="*/ 338 w 350"/>
                    <a:gd name="T101" fmla="*/ 31 h 370"/>
                    <a:gd name="T102" fmla="*/ 345 w 350"/>
                    <a:gd name="T103" fmla="*/ 41 h 370"/>
                    <a:gd name="T104" fmla="*/ 349 w 350"/>
                    <a:gd name="T105" fmla="*/ 52 h 370"/>
                    <a:gd name="T106" fmla="*/ 350 w 350"/>
                    <a:gd name="T107" fmla="*/ 6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50" h="370">
                      <a:moveTo>
                        <a:pt x="350" y="60"/>
                      </a:moveTo>
                      <a:lnTo>
                        <a:pt x="350" y="65"/>
                      </a:lnTo>
                      <a:lnTo>
                        <a:pt x="348" y="71"/>
                      </a:lnTo>
                      <a:lnTo>
                        <a:pt x="345" y="78"/>
                      </a:lnTo>
                      <a:lnTo>
                        <a:pt x="341" y="86"/>
                      </a:lnTo>
                      <a:lnTo>
                        <a:pt x="337" y="96"/>
                      </a:lnTo>
                      <a:lnTo>
                        <a:pt x="332" y="101"/>
                      </a:lnTo>
                      <a:lnTo>
                        <a:pt x="330" y="106"/>
                      </a:lnTo>
                      <a:lnTo>
                        <a:pt x="326" y="113"/>
                      </a:lnTo>
                      <a:lnTo>
                        <a:pt x="321" y="118"/>
                      </a:lnTo>
                      <a:lnTo>
                        <a:pt x="317" y="125"/>
                      </a:lnTo>
                      <a:lnTo>
                        <a:pt x="312" y="132"/>
                      </a:lnTo>
                      <a:lnTo>
                        <a:pt x="302" y="146"/>
                      </a:lnTo>
                      <a:lnTo>
                        <a:pt x="291" y="160"/>
                      </a:lnTo>
                      <a:lnTo>
                        <a:pt x="278" y="172"/>
                      </a:lnTo>
                      <a:lnTo>
                        <a:pt x="266" y="186"/>
                      </a:lnTo>
                      <a:lnTo>
                        <a:pt x="252" y="200"/>
                      </a:lnTo>
                      <a:lnTo>
                        <a:pt x="238" y="212"/>
                      </a:lnTo>
                      <a:lnTo>
                        <a:pt x="224" y="226"/>
                      </a:lnTo>
                      <a:lnTo>
                        <a:pt x="208" y="240"/>
                      </a:lnTo>
                      <a:lnTo>
                        <a:pt x="193" y="254"/>
                      </a:lnTo>
                      <a:lnTo>
                        <a:pt x="176" y="268"/>
                      </a:lnTo>
                      <a:lnTo>
                        <a:pt x="161" y="280"/>
                      </a:lnTo>
                      <a:lnTo>
                        <a:pt x="144" y="292"/>
                      </a:lnTo>
                      <a:lnTo>
                        <a:pt x="128" y="305"/>
                      </a:lnTo>
                      <a:lnTo>
                        <a:pt x="111" y="316"/>
                      </a:lnTo>
                      <a:lnTo>
                        <a:pt x="94" y="327"/>
                      </a:lnTo>
                      <a:lnTo>
                        <a:pt x="78" y="337"/>
                      </a:lnTo>
                      <a:lnTo>
                        <a:pt x="68" y="341"/>
                      </a:lnTo>
                      <a:lnTo>
                        <a:pt x="60" y="346"/>
                      </a:lnTo>
                      <a:lnTo>
                        <a:pt x="53" y="351"/>
                      </a:lnTo>
                      <a:lnTo>
                        <a:pt x="45" y="355"/>
                      </a:lnTo>
                      <a:lnTo>
                        <a:pt x="39" y="358"/>
                      </a:lnTo>
                      <a:lnTo>
                        <a:pt x="32" y="360"/>
                      </a:lnTo>
                      <a:lnTo>
                        <a:pt x="27" y="363"/>
                      </a:lnTo>
                      <a:lnTo>
                        <a:pt x="22" y="366"/>
                      </a:lnTo>
                      <a:lnTo>
                        <a:pt x="17" y="367"/>
                      </a:lnTo>
                      <a:lnTo>
                        <a:pt x="14" y="369"/>
                      </a:lnTo>
                      <a:lnTo>
                        <a:pt x="10" y="370"/>
                      </a:lnTo>
                      <a:lnTo>
                        <a:pt x="7" y="370"/>
                      </a:lnTo>
                      <a:lnTo>
                        <a:pt x="4" y="370"/>
                      </a:lnTo>
                      <a:lnTo>
                        <a:pt x="3" y="370"/>
                      </a:lnTo>
                      <a:lnTo>
                        <a:pt x="2" y="370"/>
                      </a:lnTo>
                      <a:lnTo>
                        <a:pt x="0" y="370"/>
                      </a:lnTo>
                      <a:lnTo>
                        <a:pt x="0" y="369"/>
                      </a:lnTo>
                      <a:lnTo>
                        <a:pt x="0" y="367"/>
                      </a:lnTo>
                      <a:lnTo>
                        <a:pt x="2" y="364"/>
                      </a:lnTo>
                      <a:lnTo>
                        <a:pt x="4" y="362"/>
                      </a:lnTo>
                      <a:lnTo>
                        <a:pt x="7" y="359"/>
                      </a:lnTo>
                      <a:lnTo>
                        <a:pt x="11" y="355"/>
                      </a:lnTo>
                      <a:lnTo>
                        <a:pt x="16" y="351"/>
                      </a:lnTo>
                      <a:lnTo>
                        <a:pt x="20" y="346"/>
                      </a:lnTo>
                      <a:lnTo>
                        <a:pt x="27" y="341"/>
                      </a:lnTo>
                      <a:lnTo>
                        <a:pt x="32" y="335"/>
                      </a:lnTo>
                      <a:lnTo>
                        <a:pt x="39" y="328"/>
                      </a:lnTo>
                      <a:lnTo>
                        <a:pt x="47" y="322"/>
                      </a:lnTo>
                      <a:lnTo>
                        <a:pt x="56" y="315"/>
                      </a:lnTo>
                      <a:lnTo>
                        <a:pt x="65" y="306"/>
                      </a:lnTo>
                      <a:lnTo>
                        <a:pt x="75" y="299"/>
                      </a:lnTo>
                      <a:lnTo>
                        <a:pt x="85" y="290"/>
                      </a:lnTo>
                      <a:lnTo>
                        <a:pt x="107" y="273"/>
                      </a:lnTo>
                      <a:lnTo>
                        <a:pt x="126" y="255"/>
                      </a:lnTo>
                      <a:lnTo>
                        <a:pt x="146" y="239"/>
                      </a:lnTo>
                      <a:lnTo>
                        <a:pt x="164" y="222"/>
                      </a:lnTo>
                      <a:lnTo>
                        <a:pt x="180" y="205"/>
                      </a:lnTo>
                      <a:lnTo>
                        <a:pt x="195" y="189"/>
                      </a:lnTo>
                      <a:lnTo>
                        <a:pt x="211" y="172"/>
                      </a:lnTo>
                      <a:lnTo>
                        <a:pt x="223" y="157"/>
                      </a:lnTo>
                      <a:lnTo>
                        <a:pt x="234" y="142"/>
                      </a:lnTo>
                      <a:lnTo>
                        <a:pt x="244" y="126"/>
                      </a:lnTo>
                      <a:lnTo>
                        <a:pt x="254" y="113"/>
                      </a:lnTo>
                      <a:lnTo>
                        <a:pt x="260" y="100"/>
                      </a:lnTo>
                      <a:lnTo>
                        <a:pt x="267" y="89"/>
                      </a:lnTo>
                      <a:lnTo>
                        <a:pt x="273" y="78"/>
                      </a:lnTo>
                      <a:lnTo>
                        <a:pt x="278" y="68"/>
                      </a:lnTo>
                      <a:lnTo>
                        <a:pt x="281" y="60"/>
                      </a:lnTo>
                      <a:lnTo>
                        <a:pt x="284" y="53"/>
                      </a:lnTo>
                      <a:lnTo>
                        <a:pt x="285" y="46"/>
                      </a:lnTo>
                      <a:lnTo>
                        <a:pt x="287" y="41"/>
                      </a:lnTo>
                      <a:lnTo>
                        <a:pt x="288" y="35"/>
                      </a:lnTo>
                      <a:lnTo>
                        <a:pt x="288" y="30"/>
                      </a:lnTo>
                      <a:lnTo>
                        <a:pt x="287" y="25"/>
                      </a:lnTo>
                      <a:lnTo>
                        <a:pt x="287" y="23"/>
                      </a:lnTo>
                      <a:lnTo>
                        <a:pt x="285" y="18"/>
                      </a:lnTo>
                      <a:lnTo>
                        <a:pt x="284" y="17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3" y="10"/>
                      </a:lnTo>
                      <a:lnTo>
                        <a:pt x="284" y="9"/>
                      </a:lnTo>
                      <a:lnTo>
                        <a:pt x="285" y="6"/>
                      </a:lnTo>
                      <a:lnTo>
                        <a:pt x="287" y="3"/>
                      </a:lnTo>
                      <a:lnTo>
                        <a:pt x="290" y="2"/>
                      </a:lnTo>
                      <a:lnTo>
                        <a:pt x="292" y="0"/>
                      </a:lnTo>
                      <a:lnTo>
                        <a:pt x="295" y="0"/>
                      </a:lnTo>
                      <a:lnTo>
                        <a:pt x="299" y="2"/>
                      </a:lnTo>
                      <a:lnTo>
                        <a:pt x="303" y="5"/>
                      </a:lnTo>
                      <a:lnTo>
                        <a:pt x="309" y="7"/>
                      </a:lnTo>
                      <a:lnTo>
                        <a:pt x="314" y="10"/>
                      </a:lnTo>
                      <a:lnTo>
                        <a:pt x="320" y="14"/>
                      </a:lnTo>
                      <a:lnTo>
                        <a:pt x="327" y="18"/>
                      </a:lnTo>
                      <a:lnTo>
                        <a:pt x="332" y="25"/>
                      </a:lnTo>
                      <a:lnTo>
                        <a:pt x="338" y="31"/>
                      </a:lnTo>
                      <a:lnTo>
                        <a:pt x="342" y="36"/>
                      </a:lnTo>
                      <a:lnTo>
                        <a:pt x="345" y="41"/>
                      </a:lnTo>
                      <a:lnTo>
                        <a:pt x="348" y="46"/>
                      </a:lnTo>
                      <a:lnTo>
                        <a:pt x="349" y="52"/>
                      </a:lnTo>
                      <a:lnTo>
                        <a:pt x="350" y="56"/>
                      </a:lnTo>
                      <a:lnTo>
                        <a:pt x="350" y="60"/>
                      </a:lnTo>
                      <a:lnTo>
                        <a:pt x="350" y="6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6372982" y="4032175"/>
              <a:ext cx="450807" cy="453063"/>
              <a:chOff x="2415367" y="3446120"/>
              <a:chExt cx="450807" cy="453063"/>
            </a:xfrm>
          </p:grpSpPr>
          <p:pic>
            <p:nvPicPr>
              <p:cNvPr id="138" name="图片 13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39" name="组合 138"/>
              <p:cNvGrpSpPr/>
              <p:nvPr/>
            </p:nvGrpSpPr>
            <p:grpSpPr>
              <a:xfrm>
                <a:off x="2514313" y="3527384"/>
                <a:ext cx="252915" cy="290534"/>
                <a:chOff x="4300538" y="-155575"/>
                <a:chExt cx="693737" cy="796925"/>
              </a:xfrm>
              <a:solidFill>
                <a:srgbClr val="FF0000"/>
              </a:solidFill>
            </p:grpSpPr>
            <p:sp>
              <p:nvSpPr>
                <p:cNvPr id="140" name="Freeform 43"/>
                <p:cNvSpPr/>
                <p:nvPr/>
              </p:nvSpPr>
              <p:spPr bwMode="auto">
                <a:xfrm>
                  <a:off x="4403725" y="14288"/>
                  <a:ext cx="192087" cy="115888"/>
                </a:xfrm>
                <a:custGeom>
                  <a:avLst/>
                  <a:gdLst>
                    <a:gd name="T0" fmla="*/ 147 w 244"/>
                    <a:gd name="T1" fmla="*/ 48 h 146"/>
                    <a:gd name="T2" fmla="*/ 158 w 244"/>
                    <a:gd name="T3" fmla="*/ 37 h 146"/>
                    <a:gd name="T4" fmla="*/ 165 w 244"/>
                    <a:gd name="T5" fmla="*/ 27 h 146"/>
                    <a:gd name="T6" fmla="*/ 168 w 244"/>
                    <a:gd name="T7" fmla="*/ 20 h 146"/>
                    <a:gd name="T8" fmla="*/ 166 w 244"/>
                    <a:gd name="T9" fmla="*/ 16 h 146"/>
                    <a:gd name="T10" fmla="*/ 165 w 244"/>
                    <a:gd name="T11" fmla="*/ 11 h 146"/>
                    <a:gd name="T12" fmla="*/ 166 w 244"/>
                    <a:gd name="T13" fmla="*/ 7 h 146"/>
                    <a:gd name="T14" fmla="*/ 169 w 244"/>
                    <a:gd name="T15" fmla="*/ 2 h 146"/>
                    <a:gd name="T16" fmla="*/ 175 w 244"/>
                    <a:gd name="T17" fmla="*/ 0 h 146"/>
                    <a:gd name="T18" fmla="*/ 181 w 244"/>
                    <a:gd name="T19" fmla="*/ 1 h 146"/>
                    <a:gd name="T20" fmla="*/ 191 w 244"/>
                    <a:gd name="T21" fmla="*/ 2 h 146"/>
                    <a:gd name="T22" fmla="*/ 202 w 244"/>
                    <a:gd name="T23" fmla="*/ 7 h 146"/>
                    <a:gd name="T24" fmla="*/ 216 w 244"/>
                    <a:gd name="T25" fmla="*/ 12 h 146"/>
                    <a:gd name="T26" fmla="*/ 229 w 244"/>
                    <a:gd name="T27" fmla="*/ 20 h 146"/>
                    <a:gd name="T28" fmla="*/ 237 w 244"/>
                    <a:gd name="T29" fmla="*/ 29 h 146"/>
                    <a:gd name="T30" fmla="*/ 242 w 244"/>
                    <a:gd name="T31" fmla="*/ 36 h 146"/>
                    <a:gd name="T32" fmla="*/ 244 w 244"/>
                    <a:gd name="T33" fmla="*/ 41 h 146"/>
                    <a:gd name="T34" fmla="*/ 242 w 244"/>
                    <a:gd name="T35" fmla="*/ 49 h 146"/>
                    <a:gd name="T36" fmla="*/ 241 w 244"/>
                    <a:gd name="T37" fmla="*/ 55 h 146"/>
                    <a:gd name="T38" fmla="*/ 238 w 244"/>
                    <a:gd name="T39" fmla="*/ 59 h 146"/>
                    <a:gd name="T40" fmla="*/ 233 w 244"/>
                    <a:gd name="T41" fmla="*/ 65 h 146"/>
                    <a:gd name="T42" fmla="*/ 222 w 244"/>
                    <a:gd name="T43" fmla="*/ 70 h 146"/>
                    <a:gd name="T44" fmla="*/ 208 w 244"/>
                    <a:gd name="T45" fmla="*/ 78 h 146"/>
                    <a:gd name="T46" fmla="*/ 188 w 244"/>
                    <a:gd name="T47" fmla="*/ 87 h 146"/>
                    <a:gd name="T48" fmla="*/ 166 w 244"/>
                    <a:gd name="T49" fmla="*/ 96 h 146"/>
                    <a:gd name="T50" fmla="*/ 140 w 244"/>
                    <a:gd name="T51" fmla="*/ 108 h 146"/>
                    <a:gd name="T52" fmla="*/ 112 w 244"/>
                    <a:gd name="T53" fmla="*/ 117 h 146"/>
                    <a:gd name="T54" fmla="*/ 82 w 244"/>
                    <a:gd name="T55" fmla="*/ 128 h 146"/>
                    <a:gd name="T56" fmla="*/ 58 w 244"/>
                    <a:gd name="T57" fmla="*/ 135 h 146"/>
                    <a:gd name="T58" fmla="*/ 44 w 244"/>
                    <a:gd name="T59" fmla="*/ 139 h 146"/>
                    <a:gd name="T60" fmla="*/ 32 w 244"/>
                    <a:gd name="T61" fmla="*/ 142 h 146"/>
                    <a:gd name="T62" fmla="*/ 22 w 244"/>
                    <a:gd name="T63" fmla="*/ 145 h 146"/>
                    <a:gd name="T64" fmla="*/ 14 w 244"/>
                    <a:gd name="T65" fmla="*/ 146 h 146"/>
                    <a:gd name="T66" fmla="*/ 7 w 244"/>
                    <a:gd name="T67" fmla="*/ 146 h 146"/>
                    <a:gd name="T68" fmla="*/ 3 w 244"/>
                    <a:gd name="T69" fmla="*/ 145 h 146"/>
                    <a:gd name="T70" fmla="*/ 2 w 244"/>
                    <a:gd name="T71" fmla="*/ 144 h 146"/>
                    <a:gd name="T72" fmla="*/ 0 w 244"/>
                    <a:gd name="T73" fmla="*/ 141 h 146"/>
                    <a:gd name="T74" fmla="*/ 2 w 244"/>
                    <a:gd name="T75" fmla="*/ 138 h 146"/>
                    <a:gd name="T76" fmla="*/ 4 w 244"/>
                    <a:gd name="T77" fmla="*/ 135 h 146"/>
                    <a:gd name="T78" fmla="*/ 8 w 244"/>
                    <a:gd name="T79" fmla="*/ 131 h 146"/>
                    <a:gd name="T80" fmla="*/ 15 w 244"/>
                    <a:gd name="T81" fmla="*/ 127 h 146"/>
                    <a:gd name="T82" fmla="*/ 25 w 244"/>
                    <a:gd name="T83" fmla="*/ 121 h 146"/>
                    <a:gd name="T84" fmla="*/ 35 w 244"/>
                    <a:gd name="T85" fmla="*/ 114 h 146"/>
                    <a:gd name="T86" fmla="*/ 49 w 244"/>
                    <a:gd name="T87" fmla="*/ 108 h 146"/>
                    <a:gd name="T88" fmla="*/ 69 w 244"/>
                    <a:gd name="T89" fmla="*/ 96 h 146"/>
                    <a:gd name="T90" fmla="*/ 93 w 244"/>
                    <a:gd name="T91" fmla="*/ 83 h 146"/>
                    <a:gd name="T92" fmla="*/ 115 w 244"/>
                    <a:gd name="T93" fmla="*/ 70 h 146"/>
                    <a:gd name="T94" fmla="*/ 132 w 244"/>
                    <a:gd name="T95" fmla="*/ 59 h 146"/>
                    <a:gd name="T96" fmla="*/ 140 w 244"/>
                    <a:gd name="T97" fmla="*/ 5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146">
                      <a:moveTo>
                        <a:pt x="140" y="54"/>
                      </a:moveTo>
                      <a:lnTo>
                        <a:pt x="147" y="48"/>
                      </a:lnTo>
                      <a:lnTo>
                        <a:pt x="152" y="43"/>
                      </a:lnTo>
                      <a:lnTo>
                        <a:pt x="158" y="37"/>
                      </a:lnTo>
                      <a:lnTo>
                        <a:pt x="162" y="31"/>
                      </a:lnTo>
                      <a:lnTo>
                        <a:pt x="165" y="27"/>
                      </a:lnTo>
                      <a:lnTo>
                        <a:pt x="166" y="23"/>
                      </a:lnTo>
                      <a:lnTo>
                        <a:pt x="168" y="20"/>
                      </a:lnTo>
                      <a:lnTo>
                        <a:pt x="168" y="18"/>
                      </a:lnTo>
                      <a:lnTo>
                        <a:pt x="166" y="16"/>
                      </a:lnTo>
                      <a:lnTo>
                        <a:pt x="165" y="13"/>
                      </a:lnTo>
                      <a:lnTo>
                        <a:pt x="165" y="11"/>
                      </a:lnTo>
                      <a:lnTo>
                        <a:pt x="165" y="9"/>
                      </a:lnTo>
                      <a:lnTo>
                        <a:pt x="166" y="7"/>
                      </a:lnTo>
                      <a:lnTo>
                        <a:pt x="168" y="5"/>
                      </a:lnTo>
                      <a:lnTo>
                        <a:pt x="169" y="2"/>
                      </a:lnTo>
                      <a:lnTo>
                        <a:pt x="172" y="1"/>
                      </a:lnTo>
                      <a:lnTo>
                        <a:pt x="175" y="0"/>
                      </a:lnTo>
                      <a:lnTo>
                        <a:pt x="177" y="0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1" y="2"/>
                      </a:lnTo>
                      <a:lnTo>
                        <a:pt x="197" y="5"/>
                      </a:lnTo>
                      <a:lnTo>
                        <a:pt x="202" y="7"/>
                      </a:lnTo>
                      <a:lnTo>
                        <a:pt x="209" y="9"/>
                      </a:lnTo>
                      <a:lnTo>
                        <a:pt x="216" y="12"/>
                      </a:lnTo>
                      <a:lnTo>
                        <a:pt x="223" y="16"/>
                      </a:lnTo>
                      <a:lnTo>
                        <a:pt x="229" y="20"/>
                      </a:lnTo>
                      <a:lnTo>
                        <a:pt x="233" y="25"/>
                      </a:lnTo>
                      <a:lnTo>
                        <a:pt x="237" y="29"/>
                      </a:lnTo>
                      <a:lnTo>
                        <a:pt x="240" y="31"/>
                      </a:lnTo>
                      <a:lnTo>
                        <a:pt x="242" y="36"/>
                      </a:lnTo>
                      <a:lnTo>
                        <a:pt x="242" y="38"/>
                      </a:lnTo>
                      <a:lnTo>
                        <a:pt x="244" y="41"/>
                      </a:lnTo>
                      <a:lnTo>
                        <a:pt x="244" y="45"/>
                      </a:lnTo>
                      <a:lnTo>
                        <a:pt x="242" y="49"/>
                      </a:lnTo>
                      <a:lnTo>
                        <a:pt x="242" y="52"/>
                      </a:lnTo>
                      <a:lnTo>
                        <a:pt x="241" y="55"/>
                      </a:lnTo>
                      <a:lnTo>
                        <a:pt x="240" y="58"/>
                      </a:lnTo>
                      <a:lnTo>
                        <a:pt x="238" y="59"/>
                      </a:lnTo>
                      <a:lnTo>
                        <a:pt x="235" y="62"/>
                      </a:lnTo>
                      <a:lnTo>
                        <a:pt x="233" y="65"/>
                      </a:lnTo>
                      <a:lnTo>
                        <a:pt x="227" y="67"/>
                      </a:lnTo>
                      <a:lnTo>
                        <a:pt x="222" y="70"/>
                      </a:lnTo>
                      <a:lnTo>
                        <a:pt x="216" y="74"/>
                      </a:lnTo>
                      <a:lnTo>
                        <a:pt x="208" y="78"/>
                      </a:lnTo>
                      <a:lnTo>
                        <a:pt x="199" y="83"/>
                      </a:lnTo>
                      <a:lnTo>
                        <a:pt x="188" y="87"/>
                      </a:lnTo>
                      <a:lnTo>
                        <a:pt x="177" y="92"/>
                      </a:lnTo>
                      <a:lnTo>
                        <a:pt x="166" y="96"/>
                      </a:lnTo>
                      <a:lnTo>
                        <a:pt x="154" y="102"/>
                      </a:lnTo>
                      <a:lnTo>
                        <a:pt x="140" y="108"/>
                      </a:lnTo>
                      <a:lnTo>
                        <a:pt x="126" y="113"/>
                      </a:lnTo>
                      <a:lnTo>
                        <a:pt x="112" y="117"/>
                      </a:lnTo>
                      <a:lnTo>
                        <a:pt x="97" y="123"/>
                      </a:lnTo>
                      <a:lnTo>
                        <a:pt x="82" y="128"/>
                      </a:lnTo>
                      <a:lnTo>
                        <a:pt x="67" y="134"/>
                      </a:lnTo>
                      <a:lnTo>
                        <a:pt x="58" y="135"/>
                      </a:lnTo>
                      <a:lnTo>
                        <a:pt x="51" y="138"/>
                      </a:lnTo>
                      <a:lnTo>
                        <a:pt x="44" y="139"/>
                      </a:lnTo>
                      <a:lnTo>
                        <a:pt x="39" y="141"/>
                      </a:lnTo>
                      <a:lnTo>
                        <a:pt x="32" y="142"/>
                      </a:lnTo>
                      <a:lnTo>
                        <a:pt x="28" y="144"/>
                      </a:lnTo>
                      <a:lnTo>
                        <a:pt x="22" y="145"/>
                      </a:lnTo>
                      <a:lnTo>
                        <a:pt x="18" y="145"/>
                      </a:lnTo>
                      <a:lnTo>
                        <a:pt x="14" y="146"/>
                      </a:lnTo>
                      <a:lnTo>
                        <a:pt x="11" y="146"/>
                      </a:lnTo>
                      <a:lnTo>
                        <a:pt x="7" y="146"/>
                      </a:lnTo>
                      <a:lnTo>
                        <a:pt x="6" y="146"/>
                      </a:lnTo>
                      <a:lnTo>
                        <a:pt x="3" y="145"/>
                      </a:lnTo>
                      <a:lnTo>
                        <a:pt x="2" y="145"/>
                      </a:lnTo>
                      <a:lnTo>
                        <a:pt x="2" y="144"/>
                      </a:lnTo>
                      <a:lnTo>
                        <a:pt x="2" y="142"/>
                      </a:lnTo>
                      <a:lnTo>
                        <a:pt x="0" y="141"/>
                      </a:lnTo>
                      <a:lnTo>
                        <a:pt x="0" y="139"/>
                      </a:lnTo>
                      <a:lnTo>
                        <a:pt x="2" y="138"/>
                      </a:lnTo>
                      <a:lnTo>
                        <a:pt x="3" y="137"/>
                      </a:lnTo>
                      <a:lnTo>
                        <a:pt x="4" y="135"/>
                      </a:lnTo>
                      <a:lnTo>
                        <a:pt x="6" y="134"/>
                      </a:lnTo>
                      <a:lnTo>
                        <a:pt x="8" y="131"/>
                      </a:lnTo>
                      <a:lnTo>
                        <a:pt x="13" y="130"/>
                      </a:lnTo>
                      <a:lnTo>
                        <a:pt x="15" y="127"/>
                      </a:lnTo>
                      <a:lnTo>
                        <a:pt x="20" y="124"/>
                      </a:lnTo>
                      <a:lnTo>
                        <a:pt x="25" y="121"/>
                      </a:lnTo>
                      <a:lnTo>
                        <a:pt x="29" y="119"/>
                      </a:lnTo>
                      <a:lnTo>
                        <a:pt x="35" y="114"/>
                      </a:lnTo>
                      <a:lnTo>
                        <a:pt x="42" y="112"/>
                      </a:lnTo>
                      <a:lnTo>
                        <a:pt x="49" y="108"/>
                      </a:lnTo>
                      <a:lnTo>
                        <a:pt x="56" y="105"/>
                      </a:lnTo>
                      <a:lnTo>
                        <a:pt x="69" y="96"/>
                      </a:lnTo>
                      <a:lnTo>
                        <a:pt x="82" y="90"/>
                      </a:lnTo>
                      <a:lnTo>
                        <a:pt x="93" y="83"/>
                      </a:lnTo>
                      <a:lnTo>
                        <a:pt x="104" y="76"/>
                      </a:lnTo>
                      <a:lnTo>
                        <a:pt x="115" y="70"/>
                      </a:lnTo>
                      <a:lnTo>
                        <a:pt x="123" y="65"/>
                      </a:lnTo>
                      <a:lnTo>
                        <a:pt x="132" y="59"/>
                      </a:lnTo>
                      <a:lnTo>
                        <a:pt x="140" y="54"/>
                      </a:lnTo>
                      <a:lnTo>
                        <a:pt x="140" y="5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4"/>
                <p:cNvSpPr/>
                <p:nvPr/>
              </p:nvSpPr>
              <p:spPr bwMode="auto">
                <a:xfrm>
                  <a:off x="4424363" y="87313"/>
                  <a:ext cx="123825" cy="512763"/>
                </a:xfrm>
                <a:custGeom>
                  <a:avLst/>
                  <a:gdLst>
                    <a:gd name="T0" fmla="*/ 111 w 155"/>
                    <a:gd name="T1" fmla="*/ 634 h 647"/>
                    <a:gd name="T2" fmla="*/ 98 w 155"/>
                    <a:gd name="T3" fmla="*/ 644 h 647"/>
                    <a:gd name="T4" fmla="*/ 88 w 155"/>
                    <a:gd name="T5" fmla="*/ 647 h 647"/>
                    <a:gd name="T6" fmla="*/ 81 w 155"/>
                    <a:gd name="T7" fmla="*/ 644 h 647"/>
                    <a:gd name="T8" fmla="*/ 76 w 155"/>
                    <a:gd name="T9" fmla="*/ 631 h 647"/>
                    <a:gd name="T10" fmla="*/ 72 w 155"/>
                    <a:gd name="T11" fmla="*/ 611 h 647"/>
                    <a:gd name="T12" fmla="*/ 61 w 155"/>
                    <a:gd name="T13" fmla="*/ 587 h 647"/>
                    <a:gd name="T14" fmla="*/ 43 w 155"/>
                    <a:gd name="T15" fmla="*/ 564 h 647"/>
                    <a:gd name="T16" fmla="*/ 25 w 155"/>
                    <a:gd name="T17" fmla="*/ 548 h 647"/>
                    <a:gd name="T18" fmla="*/ 14 w 155"/>
                    <a:gd name="T19" fmla="*/ 539 h 647"/>
                    <a:gd name="T20" fmla="*/ 5 w 155"/>
                    <a:gd name="T21" fmla="*/ 532 h 647"/>
                    <a:gd name="T22" fmla="*/ 1 w 155"/>
                    <a:gd name="T23" fmla="*/ 528 h 647"/>
                    <a:gd name="T24" fmla="*/ 0 w 155"/>
                    <a:gd name="T25" fmla="*/ 524 h 647"/>
                    <a:gd name="T26" fmla="*/ 1 w 155"/>
                    <a:gd name="T27" fmla="*/ 521 h 647"/>
                    <a:gd name="T28" fmla="*/ 10 w 155"/>
                    <a:gd name="T29" fmla="*/ 521 h 647"/>
                    <a:gd name="T30" fmla="*/ 25 w 155"/>
                    <a:gd name="T31" fmla="*/ 524 h 647"/>
                    <a:gd name="T32" fmla="*/ 39 w 155"/>
                    <a:gd name="T33" fmla="*/ 526 h 647"/>
                    <a:gd name="T34" fmla="*/ 65 w 155"/>
                    <a:gd name="T35" fmla="*/ 529 h 647"/>
                    <a:gd name="T36" fmla="*/ 83 w 155"/>
                    <a:gd name="T37" fmla="*/ 529 h 647"/>
                    <a:gd name="T38" fmla="*/ 94 w 155"/>
                    <a:gd name="T39" fmla="*/ 525 h 647"/>
                    <a:gd name="T40" fmla="*/ 97 w 155"/>
                    <a:gd name="T41" fmla="*/ 519 h 647"/>
                    <a:gd name="T42" fmla="*/ 99 w 155"/>
                    <a:gd name="T43" fmla="*/ 508 h 647"/>
                    <a:gd name="T44" fmla="*/ 102 w 155"/>
                    <a:gd name="T45" fmla="*/ 493 h 647"/>
                    <a:gd name="T46" fmla="*/ 104 w 155"/>
                    <a:gd name="T47" fmla="*/ 475 h 647"/>
                    <a:gd name="T48" fmla="*/ 104 w 155"/>
                    <a:gd name="T49" fmla="*/ 452 h 647"/>
                    <a:gd name="T50" fmla="*/ 104 w 155"/>
                    <a:gd name="T51" fmla="*/ 403 h 647"/>
                    <a:gd name="T52" fmla="*/ 104 w 155"/>
                    <a:gd name="T53" fmla="*/ 362 h 647"/>
                    <a:gd name="T54" fmla="*/ 104 w 155"/>
                    <a:gd name="T55" fmla="*/ 333 h 647"/>
                    <a:gd name="T56" fmla="*/ 104 w 155"/>
                    <a:gd name="T57" fmla="*/ 313 h 647"/>
                    <a:gd name="T58" fmla="*/ 104 w 155"/>
                    <a:gd name="T59" fmla="*/ 290 h 647"/>
                    <a:gd name="T60" fmla="*/ 104 w 155"/>
                    <a:gd name="T61" fmla="*/ 262 h 647"/>
                    <a:gd name="T62" fmla="*/ 104 w 155"/>
                    <a:gd name="T63" fmla="*/ 231 h 647"/>
                    <a:gd name="T64" fmla="*/ 104 w 155"/>
                    <a:gd name="T65" fmla="*/ 195 h 647"/>
                    <a:gd name="T66" fmla="*/ 98 w 155"/>
                    <a:gd name="T67" fmla="*/ 124 h 647"/>
                    <a:gd name="T68" fmla="*/ 87 w 155"/>
                    <a:gd name="T69" fmla="*/ 50 h 647"/>
                    <a:gd name="T70" fmla="*/ 86 w 155"/>
                    <a:gd name="T71" fmla="*/ 7 h 647"/>
                    <a:gd name="T72" fmla="*/ 109 w 155"/>
                    <a:gd name="T73" fmla="*/ 25 h 647"/>
                    <a:gd name="T74" fmla="*/ 127 w 155"/>
                    <a:gd name="T75" fmla="*/ 39 h 647"/>
                    <a:gd name="T76" fmla="*/ 141 w 155"/>
                    <a:gd name="T77" fmla="*/ 50 h 647"/>
                    <a:gd name="T78" fmla="*/ 149 w 155"/>
                    <a:gd name="T79" fmla="*/ 58 h 647"/>
                    <a:gd name="T80" fmla="*/ 153 w 155"/>
                    <a:gd name="T81" fmla="*/ 63 h 647"/>
                    <a:gd name="T82" fmla="*/ 155 w 155"/>
                    <a:gd name="T83" fmla="*/ 74 h 647"/>
                    <a:gd name="T84" fmla="*/ 152 w 155"/>
                    <a:gd name="T85" fmla="*/ 86 h 647"/>
                    <a:gd name="T86" fmla="*/ 148 w 155"/>
                    <a:gd name="T87" fmla="*/ 104 h 647"/>
                    <a:gd name="T88" fmla="*/ 147 w 155"/>
                    <a:gd name="T89" fmla="*/ 129 h 647"/>
                    <a:gd name="T90" fmla="*/ 145 w 155"/>
                    <a:gd name="T91" fmla="*/ 164 h 647"/>
                    <a:gd name="T92" fmla="*/ 145 w 155"/>
                    <a:gd name="T93" fmla="*/ 212 h 647"/>
                    <a:gd name="T94" fmla="*/ 145 w 155"/>
                    <a:gd name="T95" fmla="*/ 272 h 647"/>
                    <a:gd name="T96" fmla="*/ 147 w 155"/>
                    <a:gd name="T97" fmla="*/ 341 h 647"/>
                    <a:gd name="T98" fmla="*/ 148 w 155"/>
                    <a:gd name="T99" fmla="*/ 406 h 647"/>
                    <a:gd name="T100" fmla="*/ 149 w 155"/>
                    <a:gd name="T101" fmla="*/ 460 h 647"/>
                    <a:gd name="T102" fmla="*/ 149 w 155"/>
                    <a:gd name="T103" fmla="*/ 504 h 647"/>
                    <a:gd name="T104" fmla="*/ 148 w 155"/>
                    <a:gd name="T105" fmla="*/ 537 h 647"/>
                    <a:gd name="T106" fmla="*/ 147 w 155"/>
                    <a:gd name="T107" fmla="*/ 560 h 647"/>
                    <a:gd name="T108" fmla="*/ 140 w 155"/>
                    <a:gd name="T109" fmla="*/ 590 h 647"/>
                    <a:gd name="T110" fmla="*/ 129 w 155"/>
                    <a:gd name="T111" fmla="*/ 615 h 647"/>
                    <a:gd name="T112" fmla="*/ 119 w 155"/>
                    <a:gd name="T113" fmla="*/ 626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" h="647">
                      <a:moveTo>
                        <a:pt x="119" y="626"/>
                      </a:moveTo>
                      <a:lnTo>
                        <a:pt x="115" y="631"/>
                      </a:lnTo>
                      <a:lnTo>
                        <a:pt x="111" y="634"/>
                      </a:lnTo>
                      <a:lnTo>
                        <a:pt x="106" y="638"/>
                      </a:lnTo>
                      <a:lnTo>
                        <a:pt x="102" y="641"/>
                      </a:lnTo>
                      <a:lnTo>
                        <a:pt x="98" y="644"/>
                      </a:lnTo>
                      <a:lnTo>
                        <a:pt x="95" y="645"/>
                      </a:lnTo>
                      <a:lnTo>
                        <a:pt x="91" y="647"/>
                      </a:lnTo>
                      <a:lnTo>
                        <a:pt x="88" y="647"/>
                      </a:lnTo>
                      <a:lnTo>
                        <a:pt x="86" y="647"/>
                      </a:lnTo>
                      <a:lnTo>
                        <a:pt x="83" y="645"/>
                      </a:lnTo>
                      <a:lnTo>
                        <a:pt x="81" y="644"/>
                      </a:lnTo>
                      <a:lnTo>
                        <a:pt x="79" y="640"/>
                      </a:lnTo>
                      <a:lnTo>
                        <a:pt x="77" y="636"/>
                      </a:lnTo>
                      <a:lnTo>
                        <a:pt x="76" y="631"/>
                      </a:lnTo>
                      <a:lnTo>
                        <a:pt x="75" y="625"/>
                      </a:lnTo>
                      <a:lnTo>
                        <a:pt x="73" y="618"/>
                      </a:lnTo>
                      <a:lnTo>
                        <a:pt x="72" y="611"/>
                      </a:lnTo>
                      <a:lnTo>
                        <a:pt x="69" y="602"/>
                      </a:lnTo>
                      <a:lnTo>
                        <a:pt x="65" y="594"/>
                      </a:lnTo>
                      <a:lnTo>
                        <a:pt x="61" y="587"/>
                      </a:lnTo>
                      <a:lnTo>
                        <a:pt x="55" y="579"/>
                      </a:lnTo>
                      <a:lnTo>
                        <a:pt x="50" y="571"/>
                      </a:lnTo>
                      <a:lnTo>
                        <a:pt x="43" y="564"/>
                      </a:lnTo>
                      <a:lnTo>
                        <a:pt x="34" y="555"/>
                      </a:lnTo>
                      <a:lnTo>
                        <a:pt x="30" y="551"/>
                      </a:lnTo>
                      <a:lnTo>
                        <a:pt x="25" y="548"/>
                      </a:lnTo>
                      <a:lnTo>
                        <a:pt x="21" y="544"/>
                      </a:lnTo>
                      <a:lnTo>
                        <a:pt x="18" y="542"/>
                      </a:lnTo>
                      <a:lnTo>
                        <a:pt x="14" y="539"/>
                      </a:lnTo>
                      <a:lnTo>
                        <a:pt x="11" y="536"/>
                      </a:lnTo>
                      <a:lnTo>
                        <a:pt x="8" y="535"/>
                      </a:lnTo>
                      <a:lnTo>
                        <a:pt x="5" y="532"/>
                      </a:lnTo>
                      <a:lnTo>
                        <a:pt x="4" y="530"/>
                      </a:lnTo>
                      <a:lnTo>
                        <a:pt x="3" y="529"/>
                      </a:lnTo>
                      <a:lnTo>
                        <a:pt x="1" y="528"/>
                      </a:lnTo>
                      <a:lnTo>
                        <a:pt x="0" y="526"/>
                      </a:lnTo>
                      <a:lnTo>
                        <a:pt x="0" y="525"/>
                      </a:lnTo>
                      <a:lnTo>
                        <a:pt x="0" y="524"/>
                      </a:lnTo>
                      <a:lnTo>
                        <a:pt x="0" y="522"/>
                      </a:lnTo>
                      <a:lnTo>
                        <a:pt x="0" y="522"/>
                      </a:lnTo>
                      <a:lnTo>
                        <a:pt x="1" y="521"/>
                      </a:lnTo>
                      <a:lnTo>
                        <a:pt x="3" y="521"/>
                      </a:lnTo>
                      <a:lnTo>
                        <a:pt x="5" y="521"/>
                      </a:lnTo>
                      <a:lnTo>
                        <a:pt x="10" y="521"/>
                      </a:lnTo>
                      <a:lnTo>
                        <a:pt x="15" y="522"/>
                      </a:lnTo>
                      <a:lnTo>
                        <a:pt x="21" y="524"/>
                      </a:lnTo>
                      <a:lnTo>
                        <a:pt x="25" y="524"/>
                      </a:lnTo>
                      <a:lnTo>
                        <a:pt x="29" y="525"/>
                      </a:lnTo>
                      <a:lnTo>
                        <a:pt x="33" y="525"/>
                      </a:lnTo>
                      <a:lnTo>
                        <a:pt x="39" y="526"/>
                      </a:lnTo>
                      <a:lnTo>
                        <a:pt x="48" y="528"/>
                      </a:lnTo>
                      <a:lnTo>
                        <a:pt x="57" y="529"/>
                      </a:lnTo>
                      <a:lnTo>
                        <a:pt x="65" y="529"/>
                      </a:lnTo>
                      <a:lnTo>
                        <a:pt x="72" y="529"/>
                      </a:lnTo>
                      <a:lnTo>
                        <a:pt x="77" y="529"/>
                      </a:lnTo>
                      <a:lnTo>
                        <a:pt x="83" y="529"/>
                      </a:lnTo>
                      <a:lnTo>
                        <a:pt x="88" y="528"/>
                      </a:lnTo>
                      <a:lnTo>
                        <a:pt x="93" y="526"/>
                      </a:lnTo>
                      <a:lnTo>
                        <a:pt x="94" y="525"/>
                      </a:lnTo>
                      <a:lnTo>
                        <a:pt x="95" y="524"/>
                      </a:lnTo>
                      <a:lnTo>
                        <a:pt x="97" y="521"/>
                      </a:lnTo>
                      <a:lnTo>
                        <a:pt x="97" y="519"/>
                      </a:lnTo>
                      <a:lnTo>
                        <a:pt x="98" y="517"/>
                      </a:lnTo>
                      <a:lnTo>
                        <a:pt x="99" y="512"/>
                      </a:lnTo>
                      <a:lnTo>
                        <a:pt x="99" y="508"/>
                      </a:lnTo>
                      <a:lnTo>
                        <a:pt x="101" y="504"/>
                      </a:lnTo>
                      <a:lnTo>
                        <a:pt x="102" y="499"/>
                      </a:lnTo>
                      <a:lnTo>
                        <a:pt x="102" y="493"/>
                      </a:lnTo>
                      <a:lnTo>
                        <a:pt x="102" y="488"/>
                      </a:lnTo>
                      <a:lnTo>
                        <a:pt x="104" y="482"/>
                      </a:lnTo>
                      <a:lnTo>
                        <a:pt x="104" y="475"/>
                      </a:lnTo>
                      <a:lnTo>
                        <a:pt x="104" y="467"/>
                      </a:lnTo>
                      <a:lnTo>
                        <a:pt x="104" y="460"/>
                      </a:lnTo>
                      <a:lnTo>
                        <a:pt x="104" y="452"/>
                      </a:lnTo>
                      <a:lnTo>
                        <a:pt x="104" y="434"/>
                      </a:lnTo>
                      <a:lnTo>
                        <a:pt x="104" y="418"/>
                      </a:lnTo>
                      <a:lnTo>
                        <a:pt x="104" y="403"/>
                      </a:lnTo>
                      <a:lnTo>
                        <a:pt x="104" y="388"/>
                      </a:lnTo>
                      <a:lnTo>
                        <a:pt x="104" y="374"/>
                      </a:lnTo>
                      <a:lnTo>
                        <a:pt x="104" y="362"/>
                      </a:lnTo>
                      <a:lnTo>
                        <a:pt x="104" y="349"/>
                      </a:lnTo>
                      <a:lnTo>
                        <a:pt x="104" y="338"/>
                      </a:lnTo>
                      <a:lnTo>
                        <a:pt x="104" y="333"/>
                      </a:lnTo>
                      <a:lnTo>
                        <a:pt x="104" y="326"/>
                      </a:lnTo>
                      <a:lnTo>
                        <a:pt x="104" y="320"/>
                      </a:lnTo>
                      <a:lnTo>
                        <a:pt x="104" y="313"/>
                      </a:lnTo>
                      <a:lnTo>
                        <a:pt x="104" y="306"/>
                      </a:lnTo>
                      <a:lnTo>
                        <a:pt x="104" y="298"/>
                      </a:lnTo>
                      <a:lnTo>
                        <a:pt x="104" y="290"/>
                      </a:lnTo>
                      <a:lnTo>
                        <a:pt x="104" y="281"/>
                      </a:lnTo>
                      <a:lnTo>
                        <a:pt x="104" y="272"/>
                      </a:lnTo>
                      <a:lnTo>
                        <a:pt x="104" y="262"/>
                      </a:lnTo>
                      <a:lnTo>
                        <a:pt x="104" y="252"/>
                      </a:lnTo>
                      <a:lnTo>
                        <a:pt x="104" y="243"/>
                      </a:lnTo>
                      <a:lnTo>
                        <a:pt x="104" y="231"/>
                      </a:lnTo>
                      <a:lnTo>
                        <a:pt x="104" y="220"/>
                      </a:lnTo>
                      <a:lnTo>
                        <a:pt x="104" y="208"/>
                      </a:lnTo>
                      <a:lnTo>
                        <a:pt x="104" y="195"/>
                      </a:lnTo>
                      <a:lnTo>
                        <a:pt x="102" y="172"/>
                      </a:lnTo>
                      <a:lnTo>
                        <a:pt x="99" y="148"/>
                      </a:lnTo>
                      <a:lnTo>
                        <a:pt x="98" y="124"/>
                      </a:lnTo>
                      <a:lnTo>
                        <a:pt x="94" y="100"/>
                      </a:lnTo>
                      <a:lnTo>
                        <a:pt x="91" y="75"/>
                      </a:lnTo>
                      <a:lnTo>
                        <a:pt x="87" y="50"/>
                      </a:lnTo>
                      <a:lnTo>
                        <a:pt x="81" y="25"/>
                      </a:lnTo>
                      <a:lnTo>
                        <a:pt x="77" y="0"/>
                      </a:lnTo>
                      <a:lnTo>
                        <a:pt x="86" y="7"/>
                      </a:lnTo>
                      <a:lnTo>
                        <a:pt x="94" y="13"/>
                      </a:lnTo>
                      <a:lnTo>
                        <a:pt x="102" y="20"/>
                      </a:lnTo>
                      <a:lnTo>
                        <a:pt x="109" y="25"/>
                      </a:lnTo>
                      <a:lnTo>
                        <a:pt x="116" y="31"/>
                      </a:lnTo>
                      <a:lnTo>
                        <a:pt x="122" y="35"/>
                      </a:lnTo>
                      <a:lnTo>
                        <a:pt x="127" y="39"/>
                      </a:lnTo>
                      <a:lnTo>
                        <a:pt x="133" y="43"/>
                      </a:lnTo>
                      <a:lnTo>
                        <a:pt x="137" y="47"/>
                      </a:lnTo>
                      <a:lnTo>
                        <a:pt x="141" y="50"/>
                      </a:lnTo>
                      <a:lnTo>
                        <a:pt x="144" y="53"/>
                      </a:lnTo>
                      <a:lnTo>
                        <a:pt x="147" y="56"/>
                      </a:lnTo>
                      <a:lnTo>
                        <a:pt x="149" y="58"/>
                      </a:lnTo>
                      <a:lnTo>
                        <a:pt x="151" y="60"/>
                      </a:lnTo>
                      <a:lnTo>
                        <a:pt x="152" y="61"/>
                      </a:lnTo>
                      <a:lnTo>
                        <a:pt x="153" y="63"/>
                      </a:lnTo>
                      <a:lnTo>
                        <a:pt x="155" y="65"/>
                      </a:lnTo>
                      <a:lnTo>
                        <a:pt x="155" y="70"/>
                      </a:lnTo>
                      <a:lnTo>
                        <a:pt x="155" y="74"/>
                      </a:lnTo>
                      <a:lnTo>
                        <a:pt x="155" y="78"/>
                      </a:lnTo>
                      <a:lnTo>
                        <a:pt x="153" y="82"/>
                      </a:lnTo>
                      <a:lnTo>
                        <a:pt x="152" y="86"/>
                      </a:lnTo>
                      <a:lnTo>
                        <a:pt x="149" y="96"/>
                      </a:lnTo>
                      <a:lnTo>
                        <a:pt x="149" y="100"/>
                      </a:lnTo>
                      <a:lnTo>
                        <a:pt x="148" y="104"/>
                      </a:lnTo>
                      <a:lnTo>
                        <a:pt x="148" y="111"/>
                      </a:lnTo>
                      <a:lnTo>
                        <a:pt x="147" y="119"/>
                      </a:lnTo>
                      <a:lnTo>
                        <a:pt x="147" y="129"/>
                      </a:lnTo>
                      <a:lnTo>
                        <a:pt x="147" y="139"/>
                      </a:lnTo>
                      <a:lnTo>
                        <a:pt x="145" y="151"/>
                      </a:lnTo>
                      <a:lnTo>
                        <a:pt x="145" y="164"/>
                      </a:lnTo>
                      <a:lnTo>
                        <a:pt x="145" y="179"/>
                      </a:lnTo>
                      <a:lnTo>
                        <a:pt x="145" y="194"/>
                      </a:lnTo>
                      <a:lnTo>
                        <a:pt x="145" y="212"/>
                      </a:lnTo>
                      <a:lnTo>
                        <a:pt x="145" y="230"/>
                      </a:lnTo>
                      <a:lnTo>
                        <a:pt x="145" y="249"/>
                      </a:lnTo>
                      <a:lnTo>
                        <a:pt x="145" y="272"/>
                      </a:lnTo>
                      <a:lnTo>
                        <a:pt x="145" y="294"/>
                      </a:lnTo>
                      <a:lnTo>
                        <a:pt x="147" y="317"/>
                      </a:lnTo>
                      <a:lnTo>
                        <a:pt x="147" y="341"/>
                      </a:lnTo>
                      <a:lnTo>
                        <a:pt x="148" y="363"/>
                      </a:lnTo>
                      <a:lnTo>
                        <a:pt x="148" y="385"/>
                      </a:lnTo>
                      <a:lnTo>
                        <a:pt x="148" y="406"/>
                      </a:lnTo>
                      <a:lnTo>
                        <a:pt x="148" y="425"/>
                      </a:lnTo>
                      <a:lnTo>
                        <a:pt x="149" y="443"/>
                      </a:lnTo>
                      <a:lnTo>
                        <a:pt x="149" y="460"/>
                      </a:lnTo>
                      <a:lnTo>
                        <a:pt x="149" y="476"/>
                      </a:lnTo>
                      <a:lnTo>
                        <a:pt x="149" y="490"/>
                      </a:lnTo>
                      <a:lnTo>
                        <a:pt x="149" y="504"/>
                      </a:lnTo>
                      <a:lnTo>
                        <a:pt x="148" y="517"/>
                      </a:lnTo>
                      <a:lnTo>
                        <a:pt x="148" y="528"/>
                      </a:lnTo>
                      <a:lnTo>
                        <a:pt x="148" y="537"/>
                      </a:lnTo>
                      <a:lnTo>
                        <a:pt x="148" y="546"/>
                      </a:lnTo>
                      <a:lnTo>
                        <a:pt x="147" y="554"/>
                      </a:lnTo>
                      <a:lnTo>
                        <a:pt x="147" y="560"/>
                      </a:lnTo>
                      <a:lnTo>
                        <a:pt x="144" y="571"/>
                      </a:lnTo>
                      <a:lnTo>
                        <a:pt x="142" y="580"/>
                      </a:lnTo>
                      <a:lnTo>
                        <a:pt x="140" y="590"/>
                      </a:lnTo>
                      <a:lnTo>
                        <a:pt x="137" y="600"/>
                      </a:lnTo>
                      <a:lnTo>
                        <a:pt x="133" y="607"/>
                      </a:lnTo>
                      <a:lnTo>
                        <a:pt x="129" y="615"/>
                      </a:lnTo>
                      <a:lnTo>
                        <a:pt x="124" y="620"/>
                      </a:lnTo>
                      <a:lnTo>
                        <a:pt x="119" y="626"/>
                      </a:lnTo>
                      <a:lnTo>
                        <a:pt x="119" y="6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"/>
                <p:cNvSpPr/>
                <p:nvPr/>
              </p:nvSpPr>
              <p:spPr bwMode="auto">
                <a:xfrm>
                  <a:off x="4360863" y="111125"/>
                  <a:ext cx="495300" cy="165100"/>
                </a:xfrm>
                <a:custGeom>
                  <a:avLst/>
                  <a:gdLst>
                    <a:gd name="T0" fmla="*/ 145 w 624"/>
                    <a:gd name="T1" fmla="*/ 187 h 209"/>
                    <a:gd name="T2" fmla="*/ 118 w 624"/>
                    <a:gd name="T3" fmla="*/ 196 h 209"/>
                    <a:gd name="T4" fmla="*/ 96 w 624"/>
                    <a:gd name="T5" fmla="*/ 202 h 209"/>
                    <a:gd name="T6" fmla="*/ 78 w 624"/>
                    <a:gd name="T7" fmla="*/ 207 h 209"/>
                    <a:gd name="T8" fmla="*/ 64 w 624"/>
                    <a:gd name="T9" fmla="*/ 208 h 209"/>
                    <a:gd name="T10" fmla="*/ 53 w 624"/>
                    <a:gd name="T11" fmla="*/ 208 h 209"/>
                    <a:gd name="T12" fmla="*/ 36 w 624"/>
                    <a:gd name="T13" fmla="*/ 205 h 209"/>
                    <a:gd name="T14" fmla="*/ 21 w 624"/>
                    <a:gd name="T15" fmla="*/ 197 h 209"/>
                    <a:gd name="T16" fmla="*/ 7 w 624"/>
                    <a:gd name="T17" fmla="*/ 186 h 209"/>
                    <a:gd name="T18" fmla="*/ 0 w 624"/>
                    <a:gd name="T19" fmla="*/ 180 h 209"/>
                    <a:gd name="T20" fmla="*/ 2 w 624"/>
                    <a:gd name="T21" fmla="*/ 175 h 209"/>
                    <a:gd name="T22" fmla="*/ 7 w 624"/>
                    <a:gd name="T23" fmla="*/ 172 h 209"/>
                    <a:gd name="T24" fmla="*/ 25 w 624"/>
                    <a:gd name="T25" fmla="*/ 168 h 209"/>
                    <a:gd name="T26" fmla="*/ 51 w 624"/>
                    <a:gd name="T27" fmla="*/ 162 h 209"/>
                    <a:gd name="T28" fmla="*/ 82 w 624"/>
                    <a:gd name="T29" fmla="*/ 157 h 209"/>
                    <a:gd name="T30" fmla="*/ 114 w 624"/>
                    <a:gd name="T31" fmla="*/ 147 h 209"/>
                    <a:gd name="T32" fmla="*/ 143 w 624"/>
                    <a:gd name="T33" fmla="*/ 136 h 209"/>
                    <a:gd name="T34" fmla="*/ 168 w 624"/>
                    <a:gd name="T35" fmla="*/ 129 h 209"/>
                    <a:gd name="T36" fmla="*/ 204 w 624"/>
                    <a:gd name="T37" fmla="*/ 118 h 209"/>
                    <a:gd name="T38" fmla="*/ 248 w 624"/>
                    <a:gd name="T39" fmla="*/ 103 h 209"/>
                    <a:gd name="T40" fmla="*/ 305 w 624"/>
                    <a:gd name="T41" fmla="*/ 85 h 209"/>
                    <a:gd name="T42" fmla="*/ 370 w 624"/>
                    <a:gd name="T43" fmla="*/ 63 h 209"/>
                    <a:gd name="T44" fmla="*/ 433 w 624"/>
                    <a:gd name="T45" fmla="*/ 41 h 209"/>
                    <a:gd name="T46" fmla="*/ 485 w 624"/>
                    <a:gd name="T47" fmla="*/ 24 h 209"/>
                    <a:gd name="T48" fmla="*/ 523 w 624"/>
                    <a:gd name="T49" fmla="*/ 11 h 209"/>
                    <a:gd name="T50" fmla="*/ 551 w 624"/>
                    <a:gd name="T51" fmla="*/ 3 h 209"/>
                    <a:gd name="T52" fmla="*/ 568 w 624"/>
                    <a:gd name="T53" fmla="*/ 0 h 209"/>
                    <a:gd name="T54" fmla="*/ 579 w 624"/>
                    <a:gd name="T55" fmla="*/ 0 h 209"/>
                    <a:gd name="T56" fmla="*/ 593 w 624"/>
                    <a:gd name="T57" fmla="*/ 5 h 209"/>
                    <a:gd name="T58" fmla="*/ 605 w 624"/>
                    <a:gd name="T59" fmla="*/ 13 h 209"/>
                    <a:gd name="T60" fmla="*/ 616 w 624"/>
                    <a:gd name="T61" fmla="*/ 24 h 209"/>
                    <a:gd name="T62" fmla="*/ 623 w 624"/>
                    <a:gd name="T63" fmla="*/ 29 h 209"/>
                    <a:gd name="T64" fmla="*/ 624 w 624"/>
                    <a:gd name="T65" fmla="*/ 35 h 209"/>
                    <a:gd name="T66" fmla="*/ 620 w 624"/>
                    <a:gd name="T67" fmla="*/ 39 h 209"/>
                    <a:gd name="T68" fmla="*/ 613 w 624"/>
                    <a:gd name="T69" fmla="*/ 45 h 209"/>
                    <a:gd name="T70" fmla="*/ 604 w 624"/>
                    <a:gd name="T71" fmla="*/ 47 h 209"/>
                    <a:gd name="T72" fmla="*/ 591 w 624"/>
                    <a:gd name="T73" fmla="*/ 52 h 209"/>
                    <a:gd name="T74" fmla="*/ 575 w 624"/>
                    <a:gd name="T75" fmla="*/ 57 h 209"/>
                    <a:gd name="T76" fmla="*/ 552 w 624"/>
                    <a:gd name="T77" fmla="*/ 64 h 209"/>
                    <a:gd name="T78" fmla="*/ 525 w 624"/>
                    <a:gd name="T79" fmla="*/ 70 h 209"/>
                    <a:gd name="T80" fmla="*/ 461 w 624"/>
                    <a:gd name="T81" fmla="*/ 85 h 209"/>
                    <a:gd name="T82" fmla="*/ 399 w 624"/>
                    <a:gd name="T83" fmla="*/ 103 h 209"/>
                    <a:gd name="T84" fmla="*/ 339 w 624"/>
                    <a:gd name="T85" fmla="*/ 121 h 209"/>
                    <a:gd name="T86" fmla="*/ 277 w 624"/>
                    <a:gd name="T87" fmla="*/ 142 h 209"/>
                    <a:gd name="T88" fmla="*/ 212 w 624"/>
                    <a:gd name="T89" fmla="*/ 16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24" h="209">
                      <a:moveTo>
                        <a:pt x="166" y="179"/>
                      </a:moveTo>
                      <a:lnTo>
                        <a:pt x="157" y="183"/>
                      </a:lnTo>
                      <a:lnTo>
                        <a:pt x="145" y="187"/>
                      </a:lnTo>
                      <a:lnTo>
                        <a:pt x="136" y="190"/>
                      </a:lnTo>
                      <a:lnTo>
                        <a:pt x="128" y="193"/>
                      </a:lnTo>
                      <a:lnTo>
                        <a:pt x="118" y="196"/>
                      </a:lnTo>
                      <a:lnTo>
                        <a:pt x="111" y="198"/>
                      </a:lnTo>
                      <a:lnTo>
                        <a:pt x="103" y="200"/>
                      </a:lnTo>
                      <a:lnTo>
                        <a:pt x="96" y="202"/>
                      </a:lnTo>
                      <a:lnTo>
                        <a:pt x="89" y="204"/>
                      </a:lnTo>
                      <a:lnTo>
                        <a:pt x="83" y="205"/>
                      </a:lnTo>
                      <a:lnTo>
                        <a:pt x="78" y="207"/>
                      </a:lnTo>
                      <a:lnTo>
                        <a:pt x="72" y="207"/>
                      </a:lnTo>
                      <a:lnTo>
                        <a:pt x="68" y="208"/>
                      </a:lnTo>
                      <a:lnTo>
                        <a:pt x="64" y="208"/>
                      </a:lnTo>
                      <a:lnTo>
                        <a:pt x="61" y="208"/>
                      </a:lnTo>
                      <a:lnTo>
                        <a:pt x="58" y="209"/>
                      </a:lnTo>
                      <a:lnTo>
                        <a:pt x="53" y="208"/>
                      </a:lnTo>
                      <a:lnTo>
                        <a:pt x="47" y="208"/>
                      </a:lnTo>
                      <a:lnTo>
                        <a:pt x="42" y="207"/>
                      </a:lnTo>
                      <a:lnTo>
                        <a:pt x="36" y="205"/>
                      </a:lnTo>
                      <a:lnTo>
                        <a:pt x="31" y="202"/>
                      </a:lnTo>
                      <a:lnTo>
                        <a:pt x="26" y="200"/>
                      </a:lnTo>
                      <a:lnTo>
                        <a:pt x="21" y="197"/>
                      </a:lnTo>
                      <a:lnTo>
                        <a:pt x="17" y="191"/>
                      </a:lnTo>
                      <a:lnTo>
                        <a:pt x="11" y="189"/>
                      </a:lnTo>
                      <a:lnTo>
                        <a:pt x="7" y="186"/>
                      </a:lnTo>
                      <a:lnTo>
                        <a:pt x="4" y="184"/>
                      </a:lnTo>
                      <a:lnTo>
                        <a:pt x="2" y="182"/>
                      </a:ln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8"/>
                      </a:lnTo>
                      <a:lnTo>
                        <a:pt x="2" y="175"/>
                      </a:lnTo>
                      <a:lnTo>
                        <a:pt x="2" y="175"/>
                      </a:lnTo>
                      <a:lnTo>
                        <a:pt x="3" y="173"/>
                      </a:lnTo>
                      <a:lnTo>
                        <a:pt x="7" y="172"/>
                      </a:lnTo>
                      <a:lnTo>
                        <a:pt x="11" y="171"/>
                      </a:lnTo>
                      <a:lnTo>
                        <a:pt x="18" y="169"/>
                      </a:lnTo>
                      <a:lnTo>
                        <a:pt x="25" y="168"/>
                      </a:lnTo>
                      <a:lnTo>
                        <a:pt x="32" y="166"/>
                      </a:lnTo>
                      <a:lnTo>
                        <a:pt x="42" y="164"/>
                      </a:lnTo>
                      <a:lnTo>
                        <a:pt x="51" y="162"/>
                      </a:lnTo>
                      <a:lnTo>
                        <a:pt x="61" y="161"/>
                      </a:lnTo>
                      <a:lnTo>
                        <a:pt x="71" y="158"/>
                      </a:lnTo>
                      <a:lnTo>
                        <a:pt x="82" y="157"/>
                      </a:lnTo>
                      <a:lnTo>
                        <a:pt x="92" y="154"/>
                      </a:lnTo>
                      <a:lnTo>
                        <a:pt x="103" y="150"/>
                      </a:lnTo>
                      <a:lnTo>
                        <a:pt x="114" y="147"/>
                      </a:lnTo>
                      <a:lnTo>
                        <a:pt x="125" y="143"/>
                      </a:lnTo>
                      <a:lnTo>
                        <a:pt x="136" y="137"/>
                      </a:lnTo>
                      <a:lnTo>
                        <a:pt x="143" y="136"/>
                      </a:lnTo>
                      <a:lnTo>
                        <a:pt x="150" y="133"/>
                      </a:lnTo>
                      <a:lnTo>
                        <a:pt x="158" y="132"/>
                      </a:lnTo>
                      <a:lnTo>
                        <a:pt x="168" y="129"/>
                      </a:lnTo>
                      <a:lnTo>
                        <a:pt x="179" y="125"/>
                      </a:lnTo>
                      <a:lnTo>
                        <a:pt x="190" y="121"/>
                      </a:lnTo>
                      <a:lnTo>
                        <a:pt x="204" y="118"/>
                      </a:lnTo>
                      <a:lnTo>
                        <a:pt x="217" y="113"/>
                      </a:lnTo>
                      <a:lnTo>
                        <a:pt x="233" y="108"/>
                      </a:lnTo>
                      <a:lnTo>
                        <a:pt x="248" y="103"/>
                      </a:lnTo>
                      <a:lnTo>
                        <a:pt x="266" y="97"/>
                      </a:lnTo>
                      <a:lnTo>
                        <a:pt x="284" y="92"/>
                      </a:lnTo>
                      <a:lnTo>
                        <a:pt x="305" y="85"/>
                      </a:lnTo>
                      <a:lnTo>
                        <a:pt x="325" y="78"/>
                      </a:lnTo>
                      <a:lnTo>
                        <a:pt x="348" y="71"/>
                      </a:lnTo>
                      <a:lnTo>
                        <a:pt x="370" y="63"/>
                      </a:lnTo>
                      <a:lnTo>
                        <a:pt x="393" y="54"/>
                      </a:lnTo>
                      <a:lnTo>
                        <a:pt x="414" y="47"/>
                      </a:lnTo>
                      <a:lnTo>
                        <a:pt x="433" y="41"/>
                      </a:lnTo>
                      <a:lnTo>
                        <a:pt x="451" y="35"/>
                      </a:lnTo>
                      <a:lnTo>
                        <a:pt x="469" y="29"/>
                      </a:lnTo>
                      <a:lnTo>
                        <a:pt x="485" y="24"/>
                      </a:lnTo>
                      <a:lnTo>
                        <a:pt x="498" y="20"/>
                      </a:lnTo>
                      <a:lnTo>
                        <a:pt x="512" y="16"/>
                      </a:lnTo>
                      <a:lnTo>
                        <a:pt x="523" y="11"/>
                      </a:lnTo>
                      <a:lnTo>
                        <a:pt x="534" y="9"/>
                      </a:lnTo>
                      <a:lnTo>
                        <a:pt x="544" y="6"/>
                      </a:lnTo>
                      <a:lnTo>
                        <a:pt x="551" y="3"/>
                      </a:lnTo>
                      <a:lnTo>
                        <a:pt x="558" y="2"/>
                      </a:lnTo>
                      <a:lnTo>
                        <a:pt x="563" y="0"/>
                      </a:lnTo>
                      <a:lnTo>
                        <a:pt x="568" y="0"/>
                      </a:lnTo>
                      <a:lnTo>
                        <a:pt x="570" y="0"/>
                      </a:lnTo>
                      <a:lnTo>
                        <a:pt x="575" y="0"/>
                      </a:lnTo>
                      <a:lnTo>
                        <a:pt x="579" y="0"/>
                      </a:lnTo>
                      <a:lnTo>
                        <a:pt x="583" y="2"/>
                      </a:lnTo>
                      <a:lnTo>
                        <a:pt x="587" y="3"/>
                      </a:lnTo>
                      <a:lnTo>
                        <a:pt x="593" y="5"/>
                      </a:lnTo>
                      <a:lnTo>
                        <a:pt x="597" y="7"/>
                      </a:lnTo>
                      <a:lnTo>
                        <a:pt x="601" y="10"/>
                      </a:lnTo>
                      <a:lnTo>
                        <a:pt x="605" y="13"/>
                      </a:lnTo>
                      <a:lnTo>
                        <a:pt x="609" y="17"/>
                      </a:lnTo>
                      <a:lnTo>
                        <a:pt x="613" y="20"/>
                      </a:lnTo>
                      <a:lnTo>
                        <a:pt x="616" y="24"/>
                      </a:lnTo>
                      <a:lnTo>
                        <a:pt x="619" y="27"/>
                      </a:lnTo>
                      <a:lnTo>
                        <a:pt x="622" y="28"/>
                      </a:lnTo>
                      <a:lnTo>
                        <a:pt x="623" y="29"/>
                      </a:lnTo>
                      <a:lnTo>
                        <a:pt x="624" y="32"/>
                      </a:lnTo>
                      <a:lnTo>
                        <a:pt x="624" y="34"/>
                      </a:lnTo>
                      <a:lnTo>
                        <a:pt x="624" y="35"/>
                      </a:lnTo>
                      <a:lnTo>
                        <a:pt x="623" y="36"/>
                      </a:lnTo>
                      <a:lnTo>
                        <a:pt x="622" y="38"/>
                      </a:lnTo>
                      <a:lnTo>
                        <a:pt x="620" y="39"/>
                      </a:lnTo>
                      <a:lnTo>
                        <a:pt x="619" y="41"/>
                      </a:lnTo>
                      <a:lnTo>
                        <a:pt x="616" y="43"/>
                      </a:lnTo>
                      <a:lnTo>
                        <a:pt x="613" y="45"/>
                      </a:lnTo>
                      <a:lnTo>
                        <a:pt x="609" y="46"/>
                      </a:lnTo>
                      <a:lnTo>
                        <a:pt x="606" y="46"/>
                      </a:lnTo>
                      <a:lnTo>
                        <a:pt x="604" y="47"/>
                      </a:lnTo>
                      <a:lnTo>
                        <a:pt x="599" y="49"/>
                      </a:lnTo>
                      <a:lnTo>
                        <a:pt x="595" y="50"/>
                      </a:lnTo>
                      <a:lnTo>
                        <a:pt x="591" y="52"/>
                      </a:lnTo>
                      <a:lnTo>
                        <a:pt x="586" y="53"/>
                      </a:lnTo>
                      <a:lnTo>
                        <a:pt x="580" y="56"/>
                      </a:lnTo>
                      <a:lnTo>
                        <a:pt x="575" y="57"/>
                      </a:lnTo>
                      <a:lnTo>
                        <a:pt x="568" y="60"/>
                      </a:lnTo>
                      <a:lnTo>
                        <a:pt x="559" y="61"/>
                      </a:lnTo>
                      <a:lnTo>
                        <a:pt x="552" y="64"/>
                      </a:lnTo>
                      <a:lnTo>
                        <a:pt x="544" y="65"/>
                      </a:lnTo>
                      <a:lnTo>
                        <a:pt x="534" y="68"/>
                      </a:lnTo>
                      <a:lnTo>
                        <a:pt x="525" y="70"/>
                      </a:lnTo>
                      <a:lnTo>
                        <a:pt x="515" y="72"/>
                      </a:lnTo>
                      <a:lnTo>
                        <a:pt x="505" y="75"/>
                      </a:lnTo>
                      <a:lnTo>
                        <a:pt x="461" y="85"/>
                      </a:lnTo>
                      <a:lnTo>
                        <a:pt x="440" y="90"/>
                      </a:lnTo>
                      <a:lnTo>
                        <a:pt x="420" y="96"/>
                      </a:lnTo>
                      <a:lnTo>
                        <a:pt x="399" y="103"/>
                      </a:lnTo>
                      <a:lnTo>
                        <a:pt x="378" y="108"/>
                      </a:lnTo>
                      <a:lnTo>
                        <a:pt x="359" y="115"/>
                      </a:lnTo>
                      <a:lnTo>
                        <a:pt x="339" y="121"/>
                      </a:lnTo>
                      <a:lnTo>
                        <a:pt x="318" y="128"/>
                      </a:lnTo>
                      <a:lnTo>
                        <a:pt x="299" y="135"/>
                      </a:lnTo>
                      <a:lnTo>
                        <a:pt x="277" y="142"/>
                      </a:lnTo>
                      <a:lnTo>
                        <a:pt x="256" y="149"/>
                      </a:lnTo>
                      <a:lnTo>
                        <a:pt x="234" y="157"/>
                      </a:lnTo>
                      <a:lnTo>
                        <a:pt x="212" y="164"/>
                      </a:lnTo>
                      <a:lnTo>
                        <a:pt x="166" y="179"/>
                      </a:lnTo>
                      <a:lnTo>
                        <a:pt x="166" y="1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6"/>
                <p:cNvSpPr/>
                <p:nvPr/>
              </p:nvSpPr>
              <p:spPr bwMode="auto">
                <a:xfrm>
                  <a:off x="4600575" y="-155575"/>
                  <a:ext cx="393700" cy="796925"/>
                </a:xfrm>
                <a:custGeom>
                  <a:avLst/>
                  <a:gdLst>
                    <a:gd name="T0" fmla="*/ 395 w 496"/>
                    <a:gd name="T1" fmla="*/ 956 h 1005"/>
                    <a:gd name="T2" fmla="*/ 348 w 496"/>
                    <a:gd name="T3" fmla="*/ 919 h 1005"/>
                    <a:gd name="T4" fmla="*/ 319 w 496"/>
                    <a:gd name="T5" fmla="*/ 890 h 1005"/>
                    <a:gd name="T6" fmla="*/ 294 w 496"/>
                    <a:gd name="T7" fmla="*/ 860 h 1005"/>
                    <a:gd name="T8" fmla="*/ 267 w 496"/>
                    <a:gd name="T9" fmla="*/ 824 h 1005"/>
                    <a:gd name="T10" fmla="*/ 240 w 496"/>
                    <a:gd name="T11" fmla="*/ 782 h 1005"/>
                    <a:gd name="T12" fmla="*/ 190 w 496"/>
                    <a:gd name="T13" fmla="*/ 702 h 1005"/>
                    <a:gd name="T14" fmla="*/ 143 w 496"/>
                    <a:gd name="T15" fmla="*/ 605 h 1005"/>
                    <a:gd name="T16" fmla="*/ 104 w 496"/>
                    <a:gd name="T17" fmla="*/ 502 h 1005"/>
                    <a:gd name="T18" fmla="*/ 76 w 496"/>
                    <a:gd name="T19" fmla="*/ 406 h 1005"/>
                    <a:gd name="T20" fmla="*/ 56 w 496"/>
                    <a:gd name="T21" fmla="*/ 306 h 1005"/>
                    <a:gd name="T22" fmla="*/ 39 w 496"/>
                    <a:gd name="T23" fmla="*/ 194 h 1005"/>
                    <a:gd name="T24" fmla="*/ 31 w 496"/>
                    <a:gd name="T25" fmla="*/ 123 h 1005"/>
                    <a:gd name="T26" fmla="*/ 24 w 496"/>
                    <a:gd name="T27" fmla="*/ 80 h 1005"/>
                    <a:gd name="T28" fmla="*/ 17 w 496"/>
                    <a:gd name="T29" fmla="*/ 50 h 1005"/>
                    <a:gd name="T30" fmla="*/ 11 w 496"/>
                    <a:gd name="T31" fmla="*/ 33 h 1005"/>
                    <a:gd name="T32" fmla="*/ 3 w 496"/>
                    <a:gd name="T33" fmla="*/ 25 h 1005"/>
                    <a:gd name="T34" fmla="*/ 0 w 496"/>
                    <a:gd name="T35" fmla="*/ 10 h 1005"/>
                    <a:gd name="T36" fmla="*/ 3 w 496"/>
                    <a:gd name="T37" fmla="*/ 1 h 1005"/>
                    <a:gd name="T38" fmla="*/ 11 w 496"/>
                    <a:gd name="T39" fmla="*/ 0 h 1005"/>
                    <a:gd name="T40" fmla="*/ 24 w 496"/>
                    <a:gd name="T41" fmla="*/ 1 h 1005"/>
                    <a:gd name="T42" fmla="*/ 43 w 496"/>
                    <a:gd name="T43" fmla="*/ 8 h 1005"/>
                    <a:gd name="T44" fmla="*/ 74 w 496"/>
                    <a:gd name="T45" fmla="*/ 22 h 1005"/>
                    <a:gd name="T46" fmla="*/ 92 w 496"/>
                    <a:gd name="T47" fmla="*/ 33 h 1005"/>
                    <a:gd name="T48" fmla="*/ 94 w 496"/>
                    <a:gd name="T49" fmla="*/ 44 h 1005"/>
                    <a:gd name="T50" fmla="*/ 89 w 496"/>
                    <a:gd name="T51" fmla="*/ 61 h 1005"/>
                    <a:gd name="T52" fmla="*/ 87 w 496"/>
                    <a:gd name="T53" fmla="*/ 91 h 1005"/>
                    <a:gd name="T54" fmla="*/ 86 w 496"/>
                    <a:gd name="T55" fmla="*/ 120 h 1005"/>
                    <a:gd name="T56" fmla="*/ 89 w 496"/>
                    <a:gd name="T57" fmla="*/ 172 h 1005"/>
                    <a:gd name="T58" fmla="*/ 96 w 496"/>
                    <a:gd name="T59" fmla="*/ 238 h 1005"/>
                    <a:gd name="T60" fmla="*/ 110 w 496"/>
                    <a:gd name="T61" fmla="*/ 318 h 1005"/>
                    <a:gd name="T62" fmla="*/ 133 w 496"/>
                    <a:gd name="T63" fmla="*/ 414 h 1005"/>
                    <a:gd name="T64" fmla="*/ 165 w 496"/>
                    <a:gd name="T65" fmla="*/ 525 h 1005"/>
                    <a:gd name="T66" fmla="*/ 213 w 496"/>
                    <a:gd name="T67" fmla="*/ 635 h 1005"/>
                    <a:gd name="T68" fmla="*/ 258 w 496"/>
                    <a:gd name="T69" fmla="*/ 713 h 1005"/>
                    <a:gd name="T70" fmla="*/ 287 w 496"/>
                    <a:gd name="T71" fmla="*/ 757 h 1005"/>
                    <a:gd name="T72" fmla="*/ 317 w 496"/>
                    <a:gd name="T73" fmla="*/ 797 h 1005"/>
                    <a:gd name="T74" fmla="*/ 348 w 496"/>
                    <a:gd name="T75" fmla="*/ 829 h 1005"/>
                    <a:gd name="T76" fmla="*/ 374 w 496"/>
                    <a:gd name="T77" fmla="*/ 854 h 1005"/>
                    <a:gd name="T78" fmla="*/ 393 w 496"/>
                    <a:gd name="T79" fmla="*/ 872 h 1005"/>
                    <a:gd name="T80" fmla="*/ 409 w 496"/>
                    <a:gd name="T81" fmla="*/ 883 h 1005"/>
                    <a:gd name="T82" fmla="*/ 417 w 496"/>
                    <a:gd name="T83" fmla="*/ 887 h 1005"/>
                    <a:gd name="T84" fmla="*/ 422 w 496"/>
                    <a:gd name="T85" fmla="*/ 883 h 1005"/>
                    <a:gd name="T86" fmla="*/ 429 w 496"/>
                    <a:gd name="T87" fmla="*/ 869 h 1005"/>
                    <a:gd name="T88" fmla="*/ 436 w 496"/>
                    <a:gd name="T89" fmla="*/ 847 h 1005"/>
                    <a:gd name="T90" fmla="*/ 445 w 496"/>
                    <a:gd name="T91" fmla="*/ 817 h 1005"/>
                    <a:gd name="T92" fmla="*/ 450 w 496"/>
                    <a:gd name="T93" fmla="*/ 786 h 1005"/>
                    <a:gd name="T94" fmla="*/ 456 w 496"/>
                    <a:gd name="T95" fmla="*/ 765 h 1005"/>
                    <a:gd name="T96" fmla="*/ 460 w 496"/>
                    <a:gd name="T97" fmla="*/ 753 h 1005"/>
                    <a:gd name="T98" fmla="*/ 464 w 496"/>
                    <a:gd name="T99" fmla="*/ 749 h 1005"/>
                    <a:gd name="T100" fmla="*/ 467 w 496"/>
                    <a:gd name="T101" fmla="*/ 753 h 1005"/>
                    <a:gd name="T102" fmla="*/ 469 w 496"/>
                    <a:gd name="T103" fmla="*/ 765 h 1005"/>
                    <a:gd name="T104" fmla="*/ 472 w 496"/>
                    <a:gd name="T105" fmla="*/ 786 h 1005"/>
                    <a:gd name="T106" fmla="*/ 475 w 496"/>
                    <a:gd name="T107" fmla="*/ 817 h 1005"/>
                    <a:gd name="T108" fmla="*/ 481 w 496"/>
                    <a:gd name="T109" fmla="*/ 882 h 1005"/>
                    <a:gd name="T110" fmla="*/ 490 w 496"/>
                    <a:gd name="T111" fmla="*/ 941 h 1005"/>
                    <a:gd name="T112" fmla="*/ 494 w 496"/>
                    <a:gd name="T113" fmla="*/ 966 h 1005"/>
                    <a:gd name="T114" fmla="*/ 496 w 496"/>
                    <a:gd name="T115" fmla="*/ 986 h 1005"/>
                    <a:gd name="T116" fmla="*/ 494 w 496"/>
                    <a:gd name="T117" fmla="*/ 998 h 1005"/>
                    <a:gd name="T118" fmla="*/ 490 w 496"/>
                    <a:gd name="T119" fmla="*/ 1005 h 1005"/>
                    <a:gd name="T120" fmla="*/ 467 w 496"/>
                    <a:gd name="T121" fmla="*/ 998 h 1005"/>
                    <a:gd name="T122" fmla="*/ 429 w 496"/>
                    <a:gd name="T123" fmla="*/ 979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96" h="1005">
                      <a:moveTo>
                        <a:pt x="429" y="979"/>
                      </a:moveTo>
                      <a:lnTo>
                        <a:pt x="417" y="973"/>
                      </a:lnTo>
                      <a:lnTo>
                        <a:pt x="406" y="965"/>
                      </a:lnTo>
                      <a:lnTo>
                        <a:pt x="395" y="956"/>
                      </a:lnTo>
                      <a:lnTo>
                        <a:pt x="382" y="948"/>
                      </a:lnTo>
                      <a:lnTo>
                        <a:pt x="371" y="940"/>
                      </a:lnTo>
                      <a:lnTo>
                        <a:pt x="359" y="929"/>
                      </a:lnTo>
                      <a:lnTo>
                        <a:pt x="348" y="919"/>
                      </a:lnTo>
                      <a:lnTo>
                        <a:pt x="337" y="908"/>
                      </a:lnTo>
                      <a:lnTo>
                        <a:pt x="331" y="902"/>
                      </a:lnTo>
                      <a:lnTo>
                        <a:pt x="324" y="897"/>
                      </a:lnTo>
                      <a:lnTo>
                        <a:pt x="319" y="890"/>
                      </a:lnTo>
                      <a:lnTo>
                        <a:pt x="313" y="883"/>
                      </a:lnTo>
                      <a:lnTo>
                        <a:pt x="306" y="876"/>
                      </a:lnTo>
                      <a:lnTo>
                        <a:pt x="301" y="868"/>
                      </a:lnTo>
                      <a:lnTo>
                        <a:pt x="294" y="860"/>
                      </a:lnTo>
                      <a:lnTo>
                        <a:pt x="287" y="851"/>
                      </a:lnTo>
                      <a:lnTo>
                        <a:pt x="281" y="843"/>
                      </a:lnTo>
                      <a:lnTo>
                        <a:pt x="274" y="833"/>
                      </a:lnTo>
                      <a:lnTo>
                        <a:pt x="267" y="824"/>
                      </a:lnTo>
                      <a:lnTo>
                        <a:pt x="260" y="814"/>
                      </a:lnTo>
                      <a:lnTo>
                        <a:pt x="254" y="804"/>
                      </a:lnTo>
                      <a:lnTo>
                        <a:pt x="247" y="793"/>
                      </a:lnTo>
                      <a:lnTo>
                        <a:pt x="240" y="782"/>
                      </a:lnTo>
                      <a:lnTo>
                        <a:pt x="233" y="771"/>
                      </a:lnTo>
                      <a:lnTo>
                        <a:pt x="218" y="747"/>
                      </a:lnTo>
                      <a:lnTo>
                        <a:pt x="204" y="725"/>
                      </a:lnTo>
                      <a:lnTo>
                        <a:pt x="190" y="702"/>
                      </a:lnTo>
                      <a:lnTo>
                        <a:pt x="177" y="678"/>
                      </a:lnTo>
                      <a:lnTo>
                        <a:pt x="165" y="655"/>
                      </a:lnTo>
                      <a:lnTo>
                        <a:pt x="154" y="630"/>
                      </a:lnTo>
                      <a:lnTo>
                        <a:pt x="143" y="605"/>
                      </a:lnTo>
                      <a:lnTo>
                        <a:pt x="133" y="579"/>
                      </a:lnTo>
                      <a:lnTo>
                        <a:pt x="123" y="554"/>
                      </a:lnTo>
                      <a:lnTo>
                        <a:pt x="114" y="527"/>
                      </a:lnTo>
                      <a:lnTo>
                        <a:pt x="104" y="502"/>
                      </a:lnTo>
                      <a:lnTo>
                        <a:pt x="96" y="479"/>
                      </a:lnTo>
                      <a:lnTo>
                        <a:pt x="89" y="454"/>
                      </a:lnTo>
                      <a:lnTo>
                        <a:pt x="82" y="429"/>
                      </a:lnTo>
                      <a:lnTo>
                        <a:pt x="76" y="406"/>
                      </a:lnTo>
                      <a:lnTo>
                        <a:pt x="71" y="382"/>
                      </a:lnTo>
                      <a:lnTo>
                        <a:pt x="65" y="357"/>
                      </a:lnTo>
                      <a:lnTo>
                        <a:pt x="60" y="332"/>
                      </a:lnTo>
                      <a:lnTo>
                        <a:pt x="56" y="306"/>
                      </a:lnTo>
                      <a:lnTo>
                        <a:pt x="51" y="280"/>
                      </a:lnTo>
                      <a:lnTo>
                        <a:pt x="47" y="252"/>
                      </a:lnTo>
                      <a:lnTo>
                        <a:pt x="43" y="223"/>
                      </a:lnTo>
                      <a:lnTo>
                        <a:pt x="39" y="194"/>
                      </a:lnTo>
                      <a:lnTo>
                        <a:pt x="36" y="165"/>
                      </a:lnTo>
                      <a:lnTo>
                        <a:pt x="35" y="150"/>
                      </a:lnTo>
                      <a:lnTo>
                        <a:pt x="32" y="137"/>
                      </a:lnTo>
                      <a:lnTo>
                        <a:pt x="31" y="123"/>
                      </a:lnTo>
                      <a:lnTo>
                        <a:pt x="28" y="111"/>
                      </a:lnTo>
                      <a:lnTo>
                        <a:pt x="27" y="100"/>
                      </a:lnTo>
                      <a:lnTo>
                        <a:pt x="25" y="90"/>
                      </a:lnTo>
                      <a:lnTo>
                        <a:pt x="24" y="80"/>
                      </a:lnTo>
                      <a:lnTo>
                        <a:pt x="21" y="71"/>
                      </a:lnTo>
                      <a:lnTo>
                        <a:pt x="20" y="64"/>
                      </a:lnTo>
                      <a:lnTo>
                        <a:pt x="18" y="55"/>
                      </a:lnTo>
                      <a:lnTo>
                        <a:pt x="17" y="50"/>
                      </a:lnTo>
                      <a:lnTo>
                        <a:pt x="15" y="44"/>
                      </a:lnTo>
                      <a:lnTo>
                        <a:pt x="14" y="40"/>
                      </a:lnTo>
                      <a:lnTo>
                        <a:pt x="13" y="36"/>
                      </a:lnTo>
                      <a:lnTo>
                        <a:pt x="11" y="33"/>
                      </a:lnTo>
                      <a:lnTo>
                        <a:pt x="10" y="31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3" y="25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20" y="1"/>
                      </a:lnTo>
                      <a:lnTo>
                        <a:pt x="24" y="1"/>
                      </a:lnTo>
                      <a:lnTo>
                        <a:pt x="28" y="3"/>
                      </a:lnTo>
                      <a:lnTo>
                        <a:pt x="32" y="4"/>
                      </a:lnTo>
                      <a:lnTo>
                        <a:pt x="38" y="6"/>
                      </a:lnTo>
                      <a:lnTo>
                        <a:pt x="43" y="8"/>
                      </a:lnTo>
                      <a:lnTo>
                        <a:pt x="49" y="10"/>
                      </a:lnTo>
                      <a:lnTo>
                        <a:pt x="57" y="15"/>
                      </a:lnTo>
                      <a:lnTo>
                        <a:pt x="67" y="19"/>
                      </a:lnTo>
                      <a:lnTo>
                        <a:pt x="74" y="22"/>
                      </a:lnTo>
                      <a:lnTo>
                        <a:pt x="79" y="26"/>
                      </a:lnTo>
                      <a:lnTo>
                        <a:pt x="85" y="29"/>
                      </a:lnTo>
                      <a:lnTo>
                        <a:pt x="89" y="31"/>
                      </a:lnTo>
                      <a:lnTo>
                        <a:pt x="92" y="33"/>
                      </a:lnTo>
                      <a:lnTo>
                        <a:pt x="94" y="35"/>
                      </a:lnTo>
                      <a:lnTo>
                        <a:pt x="94" y="37"/>
                      </a:lnTo>
                      <a:lnTo>
                        <a:pt x="94" y="39"/>
                      </a:lnTo>
                      <a:lnTo>
                        <a:pt x="94" y="44"/>
                      </a:lnTo>
                      <a:lnTo>
                        <a:pt x="93" y="50"/>
                      </a:lnTo>
                      <a:lnTo>
                        <a:pt x="92" y="53"/>
                      </a:lnTo>
                      <a:lnTo>
                        <a:pt x="90" y="55"/>
                      </a:lnTo>
                      <a:lnTo>
                        <a:pt x="89" y="61"/>
                      </a:lnTo>
                      <a:lnTo>
                        <a:pt x="89" y="67"/>
                      </a:lnTo>
                      <a:lnTo>
                        <a:pt x="87" y="73"/>
                      </a:lnTo>
                      <a:lnTo>
                        <a:pt x="87" y="82"/>
                      </a:lnTo>
                      <a:lnTo>
                        <a:pt x="87" y="91"/>
                      </a:lnTo>
                      <a:lnTo>
                        <a:pt x="86" y="102"/>
                      </a:lnTo>
                      <a:lnTo>
                        <a:pt x="86" y="108"/>
                      </a:lnTo>
                      <a:lnTo>
                        <a:pt x="86" y="114"/>
                      </a:lnTo>
                      <a:lnTo>
                        <a:pt x="86" y="120"/>
                      </a:lnTo>
                      <a:lnTo>
                        <a:pt x="86" y="127"/>
                      </a:lnTo>
                      <a:lnTo>
                        <a:pt x="87" y="141"/>
                      </a:lnTo>
                      <a:lnTo>
                        <a:pt x="87" y="156"/>
                      </a:lnTo>
                      <a:lnTo>
                        <a:pt x="89" y="172"/>
                      </a:lnTo>
                      <a:lnTo>
                        <a:pt x="89" y="187"/>
                      </a:lnTo>
                      <a:lnTo>
                        <a:pt x="92" y="204"/>
                      </a:lnTo>
                      <a:lnTo>
                        <a:pt x="93" y="220"/>
                      </a:lnTo>
                      <a:lnTo>
                        <a:pt x="96" y="238"/>
                      </a:lnTo>
                      <a:lnTo>
                        <a:pt x="99" y="256"/>
                      </a:lnTo>
                      <a:lnTo>
                        <a:pt x="101" y="276"/>
                      </a:lnTo>
                      <a:lnTo>
                        <a:pt x="105" y="296"/>
                      </a:lnTo>
                      <a:lnTo>
                        <a:pt x="110" y="318"/>
                      </a:lnTo>
                      <a:lnTo>
                        <a:pt x="115" y="341"/>
                      </a:lnTo>
                      <a:lnTo>
                        <a:pt x="121" y="364"/>
                      </a:lnTo>
                      <a:lnTo>
                        <a:pt x="126" y="389"/>
                      </a:lnTo>
                      <a:lnTo>
                        <a:pt x="133" y="414"/>
                      </a:lnTo>
                      <a:lnTo>
                        <a:pt x="140" y="440"/>
                      </a:lnTo>
                      <a:lnTo>
                        <a:pt x="148" y="468"/>
                      </a:lnTo>
                      <a:lnTo>
                        <a:pt x="157" y="497"/>
                      </a:lnTo>
                      <a:lnTo>
                        <a:pt x="165" y="525"/>
                      </a:lnTo>
                      <a:lnTo>
                        <a:pt x="176" y="552"/>
                      </a:lnTo>
                      <a:lnTo>
                        <a:pt x="187" y="580"/>
                      </a:lnTo>
                      <a:lnTo>
                        <a:pt x="200" y="608"/>
                      </a:lnTo>
                      <a:lnTo>
                        <a:pt x="213" y="635"/>
                      </a:lnTo>
                      <a:lnTo>
                        <a:pt x="229" y="662"/>
                      </a:lnTo>
                      <a:lnTo>
                        <a:pt x="242" y="688"/>
                      </a:lnTo>
                      <a:lnTo>
                        <a:pt x="251" y="700"/>
                      </a:lnTo>
                      <a:lnTo>
                        <a:pt x="258" y="713"/>
                      </a:lnTo>
                      <a:lnTo>
                        <a:pt x="265" y="724"/>
                      </a:lnTo>
                      <a:lnTo>
                        <a:pt x="272" y="736"/>
                      </a:lnTo>
                      <a:lnTo>
                        <a:pt x="280" y="747"/>
                      </a:lnTo>
                      <a:lnTo>
                        <a:pt x="287" y="757"/>
                      </a:lnTo>
                      <a:lnTo>
                        <a:pt x="294" y="768"/>
                      </a:lnTo>
                      <a:lnTo>
                        <a:pt x="302" y="778"/>
                      </a:lnTo>
                      <a:lnTo>
                        <a:pt x="309" y="788"/>
                      </a:lnTo>
                      <a:lnTo>
                        <a:pt x="317" y="797"/>
                      </a:lnTo>
                      <a:lnTo>
                        <a:pt x="324" y="806"/>
                      </a:lnTo>
                      <a:lnTo>
                        <a:pt x="332" y="814"/>
                      </a:lnTo>
                      <a:lnTo>
                        <a:pt x="339" y="821"/>
                      </a:lnTo>
                      <a:lnTo>
                        <a:pt x="348" y="829"/>
                      </a:lnTo>
                      <a:lnTo>
                        <a:pt x="355" y="836"/>
                      </a:lnTo>
                      <a:lnTo>
                        <a:pt x="361" y="842"/>
                      </a:lnTo>
                      <a:lnTo>
                        <a:pt x="368" y="849"/>
                      </a:lnTo>
                      <a:lnTo>
                        <a:pt x="374" y="854"/>
                      </a:lnTo>
                      <a:lnTo>
                        <a:pt x="379" y="860"/>
                      </a:lnTo>
                      <a:lnTo>
                        <a:pt x="385" y="864"/>
                      </a:lnTo>
                      <a:lnTo>
                        <a:pt x="389" y="868"/>
                      </a:lnTo>
                      <a:lnTo>
                        <a:pt x="393" y="872"/>
                      </a:lnTo>
                      <a:lnTo>
                        <a:pt x="397" y="876"/>
                      </a:lnTo>
                      <a:lnTo>
                        <a:pt x="402" y="879"/>
                      </a:lnTo>
                      <a:lnTo>
                        <a:pt x="406" y="882"/>
                      </a:lnTo>
                      <a:lnTo>
                        <a:pt x="409" y="883"/>
                      </a:lnTo>
                      <a:lnTo>
                        <a:pt x="411" y="885"/>
                      </a:lnTo>
                      <a:lnTo>
                        <a:pt x="414" y="886"/>
                      </a:lnTo>
                      <a:lnTo>
                        <a:pt x="415" y="887"/>
                      </a:lnTo>
                      <a:lnTo>
                        <a:pt x="417" y="887"/>
                      </a:lnTo>
                      <a:lnTo>
                        <a:pt x="418" y="887"/>
                      </a:lnTo>
                      <a:lnTo>
                        <a:pt x="420" y="886"/>
                      </a:lnTo>
                      <a:lnTo>
                        <a:pt x="421" y="885"/>
                      </a:lnTo>
                      <a:lnTo>
                        <a:pt x="422" y="883"/>
                      </a:lnTo>
                      <a:lnTo>
                        <a:pt x="425" y="880"/>
                      </a:lnTo>
                      <a:lnTo>
                        <a:pt x="427" y="878"/>
                      </a:lnTo>
                      <a:lnTo>
                        <a:pt x="428" y="873"/>
                      </a:lnTo>
                      <a:lnTo>
                        <a:pt x="429" y="869"/>
                      </a:lnTo>
                      <a:lnTo>
                        <a:pt x="431" y="864"/>
                      </a:lnTo>
                      <a:lnTo>
                        <a:pt x="432" y="860"/>
                      </a:lnTo>
                      <a:lnTo>
                        <a:pt x="435" y="853"/>
                      </a:lnTo>
                      <a:lnTo>
                        <a:pt x="436" y="847"/>
                      </a:lnTo>
                      <a:lnTo>
                        <a:pt x="438" y="840"/>
                      </a:lnTo>
                      <a:lnTo>
                        <a:pt x="440" y="833"/>
                      </a:lnTo>
                      <a:lnTo>
                        <a:pt x="442" y="825"/>
                      </a:lnTo>
                      <a:lnTo>
                        <a:pt x="445" y="817"/>
                      </a:lnTo>
                      <a:lnTo>
                        <a:pt x="446" y="808"/>
                      </a:lnTo>
                      <a:lnTo>
                        <a:pt x="447" y="800"/>
                      </a:lnTo>
                      <a:lnTo>
                        <a:pt x="449" y="793"/>
                      </a:lnTo>
                      <a:lnTo>
                        <a:pt x="450" y="786"/>
                      </a:lnTo>
                      <a:lnTo>
                        <a:pt x="451" y="781"/>
                      </a:lnTo>
                      <a:lnTo>
                        <a:pt x="453" y="775"/>
                      </a:lnTo>
                      <a:lnTo>
                        <a:pt x="454" y="770"/>
                      </a:lnTo>
                      <a:lnTo>
                        <a:pt x="456" y="765"/>
                      </a:lnTo>
                      <a:lnTo>
                        <a:pt x="457" y="761"/>
                      </a:lnTo>
                      <a:lnTo>
                        <a:pt x="457" y="759"/>
                      </a:lnTo>
                      <a:lnTo>
                        <a:pt x="458" y="756"/>
                      </a:lnTo>
                      <a:lnTo>
                        <a:pt x="460" y="753"/>
                      </a:lnTo>
                      <a:lnTo>
                        <a:pt x="461" y="752"/>
                      </a:lnTo>
                      <a:lnTo>
                        <a:pt x="461" y="750"/>
                      </a:lnTo>
                      <a:lnTo>
                        <a:pt x="463" y="750"/>
                      </a:lnTo>
                      <a:lnTo>
                        <a:pt x="464" y="749"/>
                      </a:lnTo>
                      <a:lnTo>
                        <a:pt x="464" y="750"/>
                      </a:lnTo>
                      <a:lnTo>
                        <a:pt x="465" y="750"/>
                      </a:lnTo>
                      <a:lnTo>
                        <a:pt x="465" y="752"/>
                      </a:lnTo>
                      <a:lnTo>
                        <a:pt x="467" y="753"/>
                      </a:lnTo>
                      <a:lnTo>
                        <a:pt x="467" y="756"/>
                      </a:lnTo>
                      <a:lnTo>
                        <a:pt x="468" y="759"/>
                      </a:lnTo>
                      <a:lnTo>
                        <a:pt x="468" y="761"/>
                      </a:lnTo>
                      <a:lnTo>
                        <a:pt x="469" y="765"/>
                      </a:lnTo>
                      <a:lnTo>
                        <a:pt x="469" y="770"/>
                      </a:lnTo>
                      <a:lnTo>
                        <a:pt x="471" y="775"/>
                      </a:lnTo>
                      <a:lnTo>
                        <a:pt x="471" y="781"/>
                      </a:lnTo>
                      <a:lnTo>
                        <a:pt x="472" y="786"/>
                      </a:lnTo>
                      <a:lnTo>
                        <a:pt x="472" y="793"/>
                      </a:lnTo>
                      <a:lnTo>
                        <a:pt x="474" y="800"/>
                      </a:lnTo>
                      <a:lnTo>
                        <a:pt x="474" y="808"/>
                      </a:lnTo>
                      <a:lnTo>
                        <a:pt x="475" y="817"/>
                      </a:lnTo>
                      <a:lnTo>
                        <a:pt x="476" y="833"/>
                      </a:lnTo>
                      <a:lnTo>
                        <a:pt x="478" y="850"/>
                      </a:lnTo>
                      <a:lnTo>
                        <a:pt x="479" y="867"/>
                      </a:lnTo>
                      <a:lnTo>
                        <a:pt x="481" y="882"/>
                      </a:lnTo>
                      <a:lnTo>
                        <a:pt x="483" y="897"/>
                      </a:lnTo>
                      <a:lnTo>
                        <a:pt x="485" y="912"/>
                      </a:lnTo>
                      <a:lnTo>
                        <a:pt x="487" y="927"/>
                      </a:lnTo>
                      <a:lnTo>
                        <a:pt x="490" y="941"/>
                      </a:lnTo>
                      <a:lnTo>
                        <a:pt x="492" y="948"/>
                      </a:lnTo>
                      <a:lnTo>
                        <a:pt x="493" y="955"/>
                      </a:lnTo>
                      <a:lnTo>
                        <a:pt x="493" y="961"/>
                      </a:lnTo>
                      <a:lnTo>
                        <a:pt x="494" y="966"/>
                      </a:lnTo>
                      <a:lnTo>
                        <a:pt x="496" y="972"/>
                      </a:lnTo>
                      <a:lnTo>
                        <a:pt x="496" y="977"/>
                      </a:lnTo>
                      <a:lnTo>
                        <a:pt x="496" y="981"/>
                      </a:lnTo>
                      <a:lnTo>
                        <a:pt x="496" y="986"/>
                      </a:lnTo>
                      <a:lnTo>
                        <a:pt x="496" y="990"/>
                      </a:lnTo>
                      <a:lnTo>
                        <a:pt x="496" y="992"/>
                      </a:lnTo>
                      <a:lnTo>
                        <a:pt x="496" y="995"/>
                      </a:lnTo>
                      <a:lnTo>
                        <a:pt x="494" y="998"/>
                      </a:lnTo>
                      <a:lnTo>
                        <a:pt x="494" y="1001"/>
                      </a:lnTo>
                      <a:lnTo>
                        <a:pt x="493" y="1002"/>
                      </a:lnTo>
                      <a:lnTo>
                        <a:pt x="492" y="1004"/>
                      </a:lnTo>
                      <a:lnTo>
                        <a:pt x="490" y="1005"/>
                      </a:lnTo>
                      <a:lnTo>
                        <a:pt x="486" y="1004"/>
                      </a:lnTo>
                      <a:lnTo>
                        <a:pt x="481" y="1002"/>
                      </a:lnTo>
                      <a:lnTo>
                        <a:pt x="474" y="1001"/>
                      </a:lnTo>
                      <a:lnTo>
                        <a:pt x="467" y="998"/>
                      </a:lnTo>
                      <a:lnTo>
                        <a:pt x="458" y="995"/>
                      </a:lnTo>
                      <a:lnTo>
                        <a:pt x="450" y="990"/>
                      </a:lnTo>
                      <a:lnTo>
                        <a:pt x="439" y="986"/>
                      </a:lnTo>
                      <a:lnTo>
                        <a:pt x="429" y="979"/>
                      </a:lnTo>
                      <a:lnTo>
                        <a:pt x="429" y="9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8"/>
                <p:cNvSpPr/>
                <p:nvPr/>
              </p:nvSpPr>
              <p:spPr bwMode="auto">
                <a:xfrm>
                  <a:off x="4300538" y="290513"/>
                  <a:ext cx="334962" cy="177800"/>
                </a:xfrm>
                <a:custGeom>
                  <a:avLst/>
                  <a:gdLst>
                    <a:gd name="T0" fmla="*/ 224 w 424"/>
                    <a:gd name="T1" fmla="*/ 136 h 225"/>
                    <a:gd name="T2" fmla="*/ 186 w 424"/>
                    <a:gd name="T3" fmla="*/ 158 h 225"/>
                    <a:gd name="T4" fmla="*/ 151 w 424"/>
                    <a:gd name="T5" fmla="*/ 178 h 225"/>
                    <a:gd name="T6" fmla="*/ 123 w 424"/>
                    <a:gd name="T7" fmla="*/ 193 h 225"/>
                    <a:gd name="T8" fmla="*/ 98 w 424"/>
                    <a:gd name="T9" fmla="*/ 205 h 225"/>
                    <a:gd name="T10" fmla="*/ 80 w 424"/>
                    <a:gd name="T11" fmla="*/ 215 h 225"/>
                    <a:gd name="T12" fmla="*/ 66 w 424"/>
                    <a:gd name="T13" fmla="*/ 220 h 225"/>
                    <a:gd name="T14" fmla="*/ 57 w 424"/>
                    <a:gd name="T15" fmla="*/ 223 h 225"/>
                    <a:gd name="T16" fmla="*/ 53 w 424"/>
                    <a:gd name="T17" fmla="*/ 225 h 225"/>
                    <a:gd name="T18" fmla="*/ 47 w 424"/>
                    <a:gd name="T19" fmla="*/ 225 h 225"/>
                    <a:gd name="T20" fmla="*/ 40 w 424"/>
                    <a:gd name="T21" fmla="*/ 222 h 225"/>
                    <a:gd name="T22" fmla="*/ 31 w 424"/>
                    <a:gd name="T23" fmla="*/ 215 h 225"/>
                    <a:gd name="T24" fmla="*/ 19 w 424"/>
                    <a:gd name="T25" fmla="*/ 202 h 225"/>
                    <a:gd name="T26" fmla="*/ 11 w 424"/>
                    <a:gd name="T27" fmla="*/ 187 h 225"/>
                    <a:gd name="T28" fmla="*/ 3 w 424"/>
                    <a:gd name="T29" fmla="*/ 175 h 225"/>
                    <a:gd name="T30" fmla="*/ 0 w 424"/>
                    <a:gd name="T31" fmla="*/ 165 h 225"/>
                    <a:gd name="T32" fmla="*/ 1 w 424"/>
                    <a:gd name="T33" fmla="*/ 157 h 225"/>
                    <a:gd name="T34" fmla="*/ 6 w 424"/>
                    <a:gd name="T35" fmla="*/ 150 h 225"/>
                    <a:gd name="T36" fmla="*/ 10 w 424"/>
                    <a:gd name="T37" fmla="*/ 147 h 225"/>
                    <a:gd name="T38" fmla="*/ 15 w 424"/>
                    <a:gd name="T39" fmla="*/ 146 h 225"/>
                    <a:gd name="T40" fmla="*/ 24 w 424"/>
                    <a:gd name="T41" fmla="*/ 147 h 225"/>
                    <a:gd name="T42" fmla="*/ 33 w 424"/>
                    <a:gd name="T43" fmla="*/ 151 h 225"/>
                    <a:gd name="T44" fmla="*/ 39 w 424"/>
                    <a:gd name="T45" fmla="*/ 154 h 225"/>
                    <a:gd name="T46" fmla="*/ 44 w 424"/>
                    <a:gd name="T47" fmla="*/ 154 h 225"/>
                    <a:gd name="T48" fmla="*/ 50 w 424"/>
                    <a:gd name="T49" fmla="*/ 153 h 225"/>
                    <a:gd name="T50" fmla="*/ 55 w 424"/>
                    <a:gd name="T51" fmla="*/ 151 h 225"/>
                    <a:gd name="T52" fmla="*/ 66 w 424"/>
                    <a:gd name="T53" fmla="*/ 147 h 225"/>
                    <a:gd name="T54" fmla="*/ 83 w 424"/>
                    <a:gd name="T55" fmla="*/ 142 h 225"/>
                    <a:gd name="T56" fmla="*/ 105 w 424"/>
                    <a:gd name="T57" fmla="*/ 132 h 225"/>
                    <a:gd name="T58" fmla="*/ 132 w 424"/>
                    <a:gd name="T59" fmla="*/ 121 h 225"/>
                    <a:gd name="T60" fmla="*/ 163 w 424"/>
                    <a:gd name="T61" fmla="*/ 106 h 225"/>
                    <a:gd name="T62" fmla="*/ 201 w 424"/>
                    <a:gd name="T63" fmla="*/ 89 h 225"/>
                    <a:gd name="T64" fmla="*/ 242 w 424"/>
                    <a:gd name="T65" fmla="*/ 70 h 225"/>
                    <a:gd name="T66" fmla="*/ 284 w 424"/>
                    <a:gd name="T67" fmla="*/ 50 h 225"/>
                    <a:gd name="T68" fmla="*/ 321 w 424"/>
                    <a:gd name="T69" fmla="*/ 35 h 225"/>
                    <a:gd name="T70" fmla="*/ 352 w 424"/>
                    <a:gd name="T71" fmla="*/ 23 h 225"/>
                    <a:gd name="T72" fmla="*/ 365 w 424"/>
                    <a:gd name="T73" fmla="*/ 17 h 225"/>
                    <a:gd name="T74" fmla="*/ 378 w 424"/>
                    <a:gd name="T75" fmla="*/ 13 h 225"/>
                    <a:gd name="T76" fmla="*/ 388 w 424"/>
                    <a:gd name="T77" fmla="*/ 9 h 225"/>
                    <a:gd name="T78" fmla="*/ 397 w 424"/>
                    <a:gd name="T79" fmla="*/ 6 h 225"/>
                    <a:gd name="T80" fmla="*/ 406 w 424"/>
                    <a:gd name="T81" fmla="*/ 3 h 225"/>
                    <a:gd name="T82" fmla="*/ 411 w 424"/>
                    <a:gd name="T83" fmla="*/ 2 h 225"/>
                    <a:gd name="T84" fmla="*/ 417 w 424"/>
                    <a:gd name="T85" fmla="*/ 0 h 225"/>
                    <a:gd name="T86" fmla="*/ 421 w 424"/>
                    <a:gd name="T87" fmla="*/ 0 h 225"/>
                    <a:gd name="T88" fmla="*/ 422 w 424"/>
                    <a:gd name="T89" fmla="*/ 2 h 225"/>
                    <a:gd name="T90" fmla="*/ 424 w 424"/>
                    <a:gd name="T91" fmla="*/ 3 h 225"/>
                    <a:gd name="T92" fmla="*/ 421 w 424"/>
                    <a:gd name="T93" fmla="*/ 9 h 225"/>
                    <a:gd name="T94" fmla="*/ 412 w 424"/>
                    <a:gd name="T95" fmla="*/ 17 h 225"/>
                    <a:gd name="T96" fmla="*/ 399 w 424"/>
                    <a:gd name="T97" fmla="*/ 28 h 225"/>
                    <a:gd name="T98" fmla="*/ 389 w 424"/>
                    <a:gd name="T99" fmla="*/ 34 h 225"/>
                    <a:gd name="T100" fmla="*/ 379 w 424"/>
                    <a:gd name="T101" fmla="*/ 41 h 225"/>
                    <a:gd name="T102" fmla="*/ 368 w 424"/>
                    <a:gd name="T103" fmla="*/ 49 h 225"/>
                    <a:gd name="T104" fmla="*/ 354 w 424"/>
                    <a:gd name="T105" fmla="*/ 57 h 225"/>
                    <a:gd name="T106" fmla="*/ 341 w 424"/>
                    <a:gd name="T107" fmla="*/ 67 h 225"/>
                    <a:gd name="T108" fmla="*/ 324 w 424"/>
                    <a:gd name="T109" fmla="*/ 77 h 225"/>
                    <a:gd name="T110" fmla="*/ 307 w 424"/>
                    <a:gd name="T111" fmla="*/ 88 h 225"/>
                    <a:gd name="T112" fmla="*/ 288 w 424"/>
                    <a:gd name="T113" fmla="*/ 99 h 225"/>
                    <a:gd name="T114" fmla="*/ 269 w 424"/>
                    <a:gd name="T115" fmla="*/ 111 h 225"/>
                    <a:gd name="T116" fmla="*/ 246 w 424"/>
                    <a:gd name="T117" fmla="*/ 124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4" h="225">
                      <a:moveTo>
                        <a:pt x="246" y="124"/>
                      </a:moveTo>
                      <a:lnTo>
                        <a:pt x="224" y="136"/>
                      </a:lnTo>
                      <a:lnTo>
                        <a:pt x="205" y="147"/>
                      </a:lnTo>
                      <a:lnTo>
                        <a:pt x="186" y="158"/>
                      </a:lnTo>
                      <a:lnTo>
                        <a:pt x="168" y="168"/>
                      </a:lnTo>
                      <a:lnTo>
                        <a:pt x="151" y="178"/>
                      </a:lnTo>
                      <a:lnTo>
                        <a:pt x="137" y="186"/>
                      </a:lnTo>
                      <a:lnTo>
                        <a:pt x="123" y="193"/>
                      </a:lnTo>
                      <a:lnTo>
                        <a:pt x="111" y="200"/>
                      </a:lnTo>
                      <a:lnTo>
                        <a:pt x="98" y="205"/>
                      </a:lnTo>
                      <a:lnTo>
                        <a:pt x="89" y="211"/>
                      </a:lnTo>
                      <a:lnTo>
                        <a:pt x="80" y="215"/>
                      </a:lnTo>
                      <a:lnTo>
                        <a:pt x="72" y="218"/>
                      </a:lnTo>
                      <a:lnTo>
                        <a:pt x="66" y="220"/>
                      </a:lnTo>
                      <a:lnTo>
                        <a:pt x="61" y="223"/>
                      </a:lnTo>
                      <a:lnTo>
                        <a:pt x="57" y="223"/>
                      </a:lnTo>
                      <a:lnTo>
                        <a:pt x="54" y="225"/>
                      </a:lnTo>
                      <a:lnTo>
                        <a:pt x="53" y="225"/>
                      </a:lnTo>
                      <a:lnTo>
                        <a:pt x="50" y="225"/>
                      </a:lnTo>
                      <a:lnTo>
                        <a:pt x="47" y="225"/>
                      </a:lnTo>
                      <a:lnTo>
                        <a:pt x="44" y="225"/>
                      </a:lnTo>
                      <a:lnTo>
                        <a:pt x="40" y="222"/>
                      </a:lnTo>
                      <a:lnTo>
                        <a:pt x="35" y="219"/>
                      </a:lnTo>
                      <a:lnTo>
                        <a:pt x="31" y="215"/>
                      </a:lnTo>
                      <a:lnTo>
                        <a:pt x="25" y="209"/>
                      </a:lnTo>
                      <a:lnTo>
                        <a:pt x="19" y="202"/>
                      </a:lnTo>
                      <a:lnTo>
                        <a:pt x="15" y="196"/>
                      </a:lnTo>
                      <a:lnTo>
                        <a:pt x="11" y="187"/>
                      </a:lnTo>
                      <a:lnTo>
                        <a:pt x="7" y="180"/>
                      </a:lnTo>
                      <a:lnTo>
                        <a:pt x="3" y="175"/>
                      </a:lnTo>
                      <a:lnTo>
                        <a:pt x="1" y="169"/>
                      </a:lnTo>
                      <a:lnTo>
                        <a:pt x="0" y="165"/>
                      </a:lnTo>
                      <a:lnTo>
                        <a:pt x="0" y="160"/>
                      </a:lnTo>
                      <a:lnTo>
                        <a:pt x="1" y="157"/>
                      </a:lnTo>
                      <a:lnTo>
                        <a:pt x="4" y="153"/>
                      </a:lnTo>
                      <a:lnTo>
                        <a:pt x="6" y="150"/>
                      </a:lnTo>
                      <a:lnTo>
                        <a:pt x="8" y="148"/>
                      </a:lnTo>
                      <a:lnTo>
                        <a:pt x="10" y="147"/>
                      </a:lnTo>
                      <a:lnTo>
                        <a:pt x="13" y="146"/>
                      </a:lnTo>
                      <a:lnTo>
                        <a:pt x="15" y="146"/>
                      </a:lnTo>
                      <a:lnTo>
                        <a:pt x="19" y="147"/>
                      </a:lnTo>
                      <a:lnTo>
                        <a:pt x="24" y="147"/>
                      </a:lnTo>
                      <a:lnTo>
                        <a:pt x="28" y="148"/>
                      </a:lnTo>
                      <a:lnTo>
                        <a:pt x="33" y="151"/>
                      </a:lnTo>
                      <a:lnTo>
                        <a:pt x="36" y="153"/>
                      </a:lnTo>
                      <a:lnTo>
                        <a:pt x="39" y="154"/>
                      </a:lnTo>
                      <a:lnTo>
                        <a:pt x="42" y="154"/>
                      </a:lnTo>
                      <a:lnTo>
                        <a:pt x="44" y="154"/>
                      </a:lnTo>
                      <a:lnTo>
                        <a:pt x="47" y="154"/>
                      </a:lnTo>
                      <a:lnTo>
                        <a:pt x="50" y="153"/>
                      </a:lnTo>
                      <a:lnTo>
                        <a:pt x="53" y="153"/>
                      </a:lnTo>
                      <a:lnTo>
                        <a:pt x="55" y="151"/>
                      </a:lnTo>
                      <a:lnTo>
                        <a:pt x="61" y="150"/>
                      </a:lnTo>
                      <a:lnTo>
                        <a:pt x="66" y="147"/>
                      </a:lnTo>
                      <a:lnTo>
                        <a:pt x="75" y="144"/>
                      </a:lnTo>
                      <a:lnTo>
                        <a:pt x="83" y="142"/>
                      </a:lnTo>
                      <a:lnTo>
                        <a:pt x="93" y="137"/>
                      </a:lnTo>
                      <a:lnTo>
                        <a:pt x="105" y="132"/>
                      </a:lnTo>
                      <a:lnTo>
                        <a:pt x="118" y="126"/>
                      </a:lnTo>
                      <a:lnTo>
                        <a:pt x="132" y="121"/>
                      </a:lnTo>
                      <a:lnTo>
                        <a:pt x="147" y="114"/>
                      </a:lnTo>
                      <a:lnTo>
                        <a:pt x="163" y="106"/>
                      </a:lnTo>
                      <a:lnTo>
                        <a:pt x="181" y="97"/>
                      </a:lnTo>
                      <a:lnTo>
                        <a:pt x="201" y="89"/>
                      </a:lnTo>
                      <a:lnTo>
                        <a:pt x="221" y="79"/>
                      </a:lnTo>
                      <a:lnTo>
                        <a:pt x="242" y="70"/>
                      </a:lnTo>
                      <a:lnTo>
                        <a:pt x="264" y="60"/>
                      </a:lnTo>
                      <a:lnTo>
                        <a:pt x="284" y="50"/>
                      </a:lnTo>
                      <a:lnTo>
                        <a:pt x="303" y="42"/>
                      </a:lnTo>
                      <a:lnTo>
                        <a:pt x="321" y="35"/>
                      </a:lnTo>
                      <a:lnTo>
                        <a:pt x="336" y="28"/>
                      </a:lnTo>
                      <a:lnTo>
                        <a:pt x="352" y="23"/>
                      </a:lnTo>
                      <a:lnTo>
                        <a:pt x="359" y="20"/>
                      </a:lnTo>
                      <a:lnTo>
                        <a:pt x="365" y="17"/>
                      </a:lnTo>
                      <a:lnTo>
                        <a:pt x="371" y="14"/>
                      </a:lnTo>
                      <a:lnTo>
                        <a:pt x="378" y="13"/>
                      </a:lnTo>
                      <a:lnTo>
                        <a:pt x="383" y="10"/>
                      </a:lnTo>
                      <a:lnTo>
                        <a:pt x="388" y="9"/>
                      </a:lnTo>
                      <a:lnTo>
                        <a:pt x="393" y="7"/>
                      </a:lnTo>
                      <a:lnTo>
                        <a:pt x="397" y="6"/>
                      </a:lnTo>
                      <a:lnTo>
                        <a:pt x="401" y="5"/>
                      </a:lnTo>
                      <a:lnTo>
                        <a:pt x="406" y="3"/>
                      </a:lnTo>
                      <a:lnTo>
                        <a:pt x="408" y="3"/>
                      </a:lnTo>
                      <a:lnTo>
                        <a:pt x="411" y="2"/>
                      </a:lnTo>
                      <a:lnTo>
                        <a:pt x="414" y="2"/>
                      </a:lnTo>
                      <a:lnTo>
                        <a:pt x="417" y="0"/>
                      </a:lnTo>
                      <a:lnTo>
                        <a:pt x="419" y="0"/>
                      </a:lnTo>
                      <a:lnTo>
                        <a:pt x="421" y="0"/>
                      </a:lnTo>
                      <a:lnTo>
                        <a:pt x="422" y="0"/>
                      </a:lnTo>
                      <a:lnTo>
                        <a:pt x="422" y="2"/>
                      </a:lnTo>
                      <a:lnTo>
                        <a:pt x="424" y="2"/>
                      </a:lnTo>
                      <a:lnTo>
                        <a:pt x="424" y="3"/>
                      </a:lnTo>
                      <a:lnTo>
                        <a:pt x="422" y="6"/>
                      </a:lnTo>
                      <a:lnTo>
                        <a:pt x="421" y="9"/>
                      </a:lnTo>
                      <a:lnTo>
                        <a:pt x="417" y="13"/>
                      </a:lnTo>
                      <a:lnTo>
                        <a:pt x="412" y="17"/>
                      </a:lnTo>
                      <a:lnTo>
                        <a:pt x="406" y="21"/>
                      </a:lnTo>
                      <a:lnTo>
                        <a:pt x="399" y="28"/>
                      </a:lnTo>
                      <a:lnTo>
                        <a:pt x="394" y="31"/>
                      </a:lnTo>
                      <a:lnTo>
                        <a:pt x="389" y="34"/>
                      </a:lnTo>
                      <a:lnTo>
                        <a:pt x="385" y="38"/>
                      </a:lnTo>
                      <a:lnTo>
                        <a:pt x="379" y="41"/>
                      </a:lnTo>
                      <a:lnTo>
                        <a:pt x="374" y="45"/>
                      </a:lnTo>
                      <a:lnTo>
                        <a:pt x="368" y="49"/>
                      </a:lnTo>
                      <a:lnTo>
                        <a:pt x="361" y="53"/>
                      </a:lnTo>
                      <a:lnTo>
                        <a:pt x="354" y="57"/>
                      </a:lnTo>
                      <a:lnTo>
                        <a:pt x="347" y="61"/>
                      </a:lnTo>
                      <a:lnTo>
                        <a:pt x="341" y="67"/>
                      </a:lnTo>
                      <a:lnTo>
                        <a:pt x="332" y="71"/>
                      </a:lnTo>
                      <a:lnTo>
                        <a:pt x="324" y="77"/>
                      </a:lnTo>
                      <a:lnTo>
                        <a:pt x="316" y="82"/>
                      </a:lnTo>
                      <a:lnTo>
                        <a:pt x="307" y="88"/>
                      </a:lnTo>
                      <a:lnTo>
                        <a:pt x="298" y="93"/>
                      </a:lnTo>
                      <a:lnTo>
                        <a:pt x="288" y="99"/>
                      </a:lnTo>
                      <a:lnTo>
                        <a:pt x="278" y="104"/>
                      </a:lnTo>
                      <a:lnTo>
                        <a:pt x="269" y="111"/>
                      </a:lnTo>
                      <a:lnTo>
                        <a:pt x="257" y="117"/>
                      </a:lnTo>
                      <a:lnTo>
                        <a:pt x="246" y="124"/>
                      </a:lnTo>
                      <a:lnTo>
                        <a:pt x="246" y="1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" name="组合 116"/>
            <p:cNvGrpSpPr/>
            <p:nvPr/>
          </p:nvGrpSpPr>
          <p:grpSpPr>
            <a:xfrm>
              <a:off x="5925661" y="4032175"/>
              <a:ext cx="450807" cy="453063"/>
              <a:chOff x="2415367" y="3446120"/>
              <a:chExt cx="450807" cy="453063"/>
            </a:xfrm>
          </p:grpSpPr>
          <p:pic>
            <p:nvPicPr>
              <p:cNvPr id="132" name="图片 13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33" name="组合 132"/>
              <p:cNvGrpSpPr/>
              <p:nvPr/>
            </p:nvGrpSpPr>
            <p:grpSpPr>
              <a:xfrm>
                <a:off x="2514316" y="3589311"/>
                <a:ext cx="202564" cy="213560"/>
                <a:chOff x="4300538" y="14288"/>
                <a:chExt cx="555625" cy="585788"/>
              </a:xfrm>
              <a:solidFill>
                <a:srgbClr val="FF0000"/>
              </a:solidFill>
            </p:grpSpPr>
            <p:sp>
              <p:nvSpPr>
                <p:cNvPr id="134" name="Freeform 43"/>
                <p:cNvSpPr/>
                <p:nvPr/>
              </p:nvSpPr>
              <p:spPr bwMode="auto">
                <a:xfrm>
                  <a:off x="4403725" y="14288"/>
                  <a:ext cx="192087" cy="115888"/>
                </a:xfrm>
                <a:custGeom>
                  <a:avLst/>
                  <a:gdLst>
                    <a:gd name="T0" fmla="*/ 147 w 244"/>
                    <a:gd name="T1" fmla="*/ 48 h 146"/>
                    <a:gd name="T2" fmla="*/ 158 w 244"/>
                    <a:gd name="T3" fmla="*/ 37 h 146"/>
                    <a:gd name="T4" fmla="*/ 165 w 244"/>
                    <a:gd name="T5" fmla="*/ 27 h 146"/>
                    <a:gd name="T6" fmla="*/ 168 w 244"/>
                    <a:gd name="T7" fmla="*/ 20 h 146"/>
                    <a:gd name="T8" fmla="*/ 166 w 244"/>
                    <a:gd name="T9" fmla="*/ 16 h 146"/>
                    <a:gd name="T10" fmla="*/ 165 w 244"/>
                    <a:gd name="T11" fmla="*/ 11 h 146"/>
                    <a:gd name="T12" fmla="*/ 166 w 244"/>
                    <a:gd name="T13" fmla="*/ 7 h 146"/>
                    <a:gd name="T14" fmla="*/ 169 w 244"/>
                    <a:gd name="T15" fmla="*/ 2 h 146"/>
                    <a:gd name="T16" fmla="*/ 175 w 244"/>
                    <a:gd name="T17" fmla="*/ 0 h 146"/>
                    <a:gd name="T18" fmla="*/ 181 w 244"/>
                    <a:gd name="T19" fmla="*/ 1 h 146"/>
                    <a:gd name="T20" fmla="*/ 191 w 244"/>
                    <a:gd name="T21" fmla="*/ 2 h 146"/>
                    <a:gd name="T22" fmla="*/ 202 w 244"/>
                    <a:gd name="T23" fmla="*/ 7 h 146"/>
                    <a:gd name="T24" fmla="*/ 216 w 244"/>
                    <a:gd name="T25" fmla="*/ 12 h 146"/>
                    <a:gd name="T26" fmla="*/ 229 w 244"/>
                    <a:gd name="T27" fmla="*/ 20 h 146"/>
                    <a:gd name="T28" fmla="*/ 237 w 244"/>
                    <a:gd name="T29" fmla="*/ 29 h 146"/>
                    <a:gd name="T30" fmla="*/ 242 w 244"/>
                    <a:gd name="T31" fmla="*/ 36 h 146"/>
                    <a:gd name="T32" fmla="*/ 244 w 244"/>
                    <a:gd name="T33" fmla="*/ 41 h 146"/>
                    <a:gd name="T34" fmla="*/ 242 w 244"/>
                    <a:gd name="T35" fmla="*/ 49 h 146"/>
                    <a:gd name="T36" fmla="*/ 241 w 244"/>
                    <a:gd name="T37" fmla="*/ 55 h 146"/>
                    <a:gd name="T38" fmla="*/ 238 w 244"/>
                    <a:gd name="T39" fmla="*/ 59 h 146"/>
                    <a:gd name="T40" fmla="*/ 233 w 244"/>
                    <a:gd name="T41" fmla="*/ 65 h 146"/>
                    <a:gd name="T42" fmla="*/ 222 w 244"/>
                    <a:gd name="T43" fmla="*/ 70 h 146"/>
                    <a:gd name="T44" fmla="*/ 208 w 244"/>
                    <a:gd name="T45" fmla="*/ 78 h 146"/>
                    <a:gd name="T46" fmla="*/ 188 w 244"/>
                    <a:gd name="T47" fmla="*/ 87 h 146"/>
                    <a:gd name="T48" fmla="*/ 166 w 244"/>
                    <a:gd name="T49" fmla="*/ 96 h 146"/>
                    <a:gd name="T50" fmla="*/ 140 w 244"/>
                    <a:gd name="T51" fmla="*/ 108 h 146"/>
                    <a:gd name="T52" fmla="*/ 112 w 244"/>
                    <a:gd name="T53" fmla="*/ 117 h 146"/>
                    <a:gd name="T54" fmla="*/ 82 w 244"/>
                    <a:gd name="T55" fmla="*/ 128 h 146"/>
                    <a:gd name="T56" fmla="*/ 58 w 244"/>
                    <a:gd name="T57" fmla="*/ 135 h 146"/>
                    <a:gd name="T58" fmla="*/ 44 w 244"/>
                    <a:gd name="T59" fmla="*/ 139 h 146"/>
                    <a:gd name="T60" fmla="*/ 32 w 244"/>
                    <a:gd name="T61" fmla="*/ 142 h 146"/>
                    <a:gd name="T62" fmla="*/ 22 w 244"/>
                    <a:gd name="T63" fmla="*/ 145 h 146"/>
                    <a:gd name="T64" fmla="*/ 14 w 244"/>
                    <a:gd name="T65" fmla="*/ 146 h 146"/>
                    <a:gd name="T66" fmla="*/ 7 w 244"/>
                    <a:gd name="T67" fmla="*/ 146 h 146"/>
                    <a:gd name="T68" fmla="*/ 3 w 244"/>
                    <a:gd name="T69" fmla="*/ 145 h 146"/>
                    <a:gd name="T70" fmla="*/ 2 w 244"/>
                    <a:gd name="T71" fmla="*/ 144 h 146"/>
                    <a:gd name="T72" fmla="*/ 0 w 244"/>
                    <a:gd name="T73" fmla="*/ 141 h 146"/>
                    <a:gd name="T74" fmla="*/ 2 w 244"/>
                    <a:gd name="T75" fmla="*/ 138 h 146"/>
                    <a:gd name="T76" fmla="*/ 4 w 244"/>
                    <a:gd name="T77" fmla="*/ 135 h 146"/>
                    <a:gd name="T78" fmla="*/ 8 w 244"/>
                    <a:gd name="T79" fmla="*/ 131 h 146"/>
                    <a:gd name="T80" fmla="*/ 15 w 244"/>
                    <a:gd name="T81" fmla="*/ 127 h 146"/>
                    <a:gd name="T82" fmla="*/ 25 w 244"/>
                    <a:gd name="T83" fmla="*/ 121 h 146"/>
                    <a:gd name="T84" fmla="*/ 35 w 244"/>
                    <a:gd name="T85" fmla="*/ 114 h 146"/>
                    <a:gd name="T86" fmla="*/ 49 w 244"/>
                    <a:gd name="T87" fmla="*/ 108 h 146"/>
                    <a:gd name="T88" fmla="*/ 69 w 244"/>
                    <a:gd name="T89" fmla="*/ 96 h 146"/>
                    <a:gd name="T90" fmla="*/ 93 w 244"/>
                    <a:gd name="T91" fmla="*/ 83 h 146"/>
                    <a:gd name="T92" fmla="*/ 115 w 244"/>
                    <a:gd name="T93" fmla="*/ 70 h 146"/>
                    <a:gd name="T94" fmla="*/ 132 w 244"/>
                    <a:gd name="T95" fmla="*/ 59 h 146"/>
                    <a:gd name="T96" fmla="*/ 140 w 244"/>
                    <a:gd name="T97" fmla="*/ 5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146">
                      <a:moveTo>
                        <a:pt x="140" y="54"/>
                      </a:moveTo>
                      <a:lnTo>
                        <a:pt x="147" y="48"/>
                      </a:lnTo>
                      <a:lnTo>
                        <a:pt x="152" y="43"/>
                      </a:lnTo>
                      <a:lnTo>
                        <a:pt x="158" y="37"/>
                      </a:lnTo>
                      <a:lnTo>
                        <a:pt x="162" y="31"/>
                      </a:lnTo>
                      <a:lnTo>
                        <a:pt x="165" y="27"/>
                      </a:lnTo>
                      <a:lnTo>
                        <a:pt x="166" y="23"/>
                      </a:lnTo>
                      <a:lnTo>
                        <a:pt x="168" y="20"/>
                      </a:lnTo>
                      <a:lnTo>
                        <a:pt x="168" y="18"/>
                      </a:lnTo>
                      <a:lnTo>
                        <a:pt x="166" y="16"/>
                      </a:lnTo>
                      <a:lnTo>
                        <a:pt x="165" y="13"/>
                      </a:lnTo>
                      <a:lnTo>
                        <a:pt x="165" y="11"/>
                      </a:lnTo>
                      <a:lnTo>
                        <a:pt x="165" y="9"/>
                      </a:lnTo>
                      <a:lnTo>
                        <a:pt x="166" y="7"/>
                      </a:lnTo>
                      <a:lnTo>
                        <a:pt x="168" y="5"/>
                      </a:lnTo>
                      <a:lnTo>
                        <a:pt x="169" y="2"/>
                      </a:lnTo>
                      <a:lnTo>
                        <a:pt x="172" y="1"/>
                      </a:lnTo>
                      <a:lnTo>
                        <a:pt x="175" y="0"/>
                      </a:lnTo>
                      <a:lnTo>
                        <a:pt x="177" y="0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1" y="2"/>
                      </a:lnTo>
                      <a:lnTo>
                        <a:pt x="197" y="5"/>
                      </a:lnTo>
                      <a:lnTo>
                        <a:pt x="202" y="7"/>
                      </a:lnTo>
                      <a:lnTo>
                        <a:pt x="209" y="9"/>
                      </a:lnTo>
                      <a:lnTo>
                        <a:pt x="216" y="12"/>
                      </a:lnTo>
                      <a:lnTo>
                        <a:pt x="223" y="16"/>
                      </a:lnTo>
                      <a:lnTo>
                        <a:pt x="229" y="20"/>
                      </a:lnTo>
                      <a:lnTo>
                        <a:pt x="233" y="25"/>
                      </a:lnTo>
                      <a:lnTo>
                        <a:pt x="237" y="29"/>
                      </a:lnTo>
                      <a:lnTo>
                        <a:pt x="240" y="31"/>
                      </a:lnTo>
                      <a:lnTo>
                        <a:pt x="242" y="36"/>
                      </a:lnTo>
                      <a:lnTo>
                        <a:pt x="242" y="38"/>
                      </a:lnTo>
                      <a:lnTo>
                        <a:pt x="244" y="41"/>
                      </a:lnTo>
                      <a:lnTo>
                        <a:pt x="244" y="45"/>
                      </a:lnTo>
                      <a:lnTo>
                        <a:pt x="242" y="49"/>
                      </a:lnTo>
                      <a:lnTo>
                        <a:pt x="242" y="52"/>
                      </a:lnTo>
                      <a:lnTo>
                        <a:pt x="241" y="55"/>
                      </a:lnTo>
                      <a:lnTo>
                        <a:pt x="240" y="58"/>
                      </a:lnTo>
                      <a:lnTo>
                        <a:pt x="238" y="59"/>
                      </a:lnTo>
                      <a:lnTo>
                        <a:pt x="235" y="62"/>
                      </a:lnTo>
                      <a:lnTo>
                        <a:pt x="233" y="65"/>
                      </a:lnTo>
                      <a:lnTo>
                        <a:pt x="227" y="67"/>
                      </a:lnTo>
                      <a:lnTo>
                        <a:pt x="222" y="70"/>
                      </a:lnTo>
                      <a:lnTo>
                        <a:pt x="216" y="74"/>
                      </a:lnTo>
                      <a:lnTo>
                        <a:pt x="208" y="78"/>
                      </a:lnTo>
                      <a:lnTo>
                        <a:pt x="199" y="83"/>
                      </a:lnTo>
                      <a:lnTo>
                        <a:pt x="188" y="87"/>
                      </a:lnTo>
                      <a:lnTo>
                        <a:pt x="177" y="92"/>
                      </a:lnTo>
                      <a:lnTo>
                        <a:pt x="166" y="96"/>
                      </a:lnTo>
                      <a:lnTo>
                        <a:pt x="154" y="102"/>
                      </a:lnTo>
                      <a:lnTo>
                        <a:pt x="140" y="108"/>
                      </a:lnTo>
                      <a:lnTo>
                        <a:pt x="126" y="113"/>
                      </a:lnTo>
                      <a:lnTo>
                        <a:pt x="112" y="117"/>
                      </a:lnTo>
                      <a:lnTo>
                        <a:pt x="97" y="123"/>
                      </a:lnTo>
                      <a:lnTo>
                        <a:pt x="82" y="128"/>
                      </a:lnTo>
                      <a:lnTo>
                        <a:pt x="67" y="134"/>
                      </a:lnTo>
                      <a:lnTo>
                        <a:pt x="58" y="135"/>
                      </a:lnTo>
                      <a:lnTo>
                        <a:pt x="51" y="138"/>
                      </a:lnTo>
                      <a:lnTo>
                        <a:pt x="44" y="139"/>
                      </a:lnTo>
                      <a:lnTo>
                        <a:pt x="39" y="141"/>
                      </a:lnTo>
                      <a:lnTo>
                        <a:pt x="32" y="142"/>
                      </a:lnTo>
                      <a:lnTo>
                        <a:pt x="28" y="144"/>
                      </a:lnTo>
                      <a:lnTo>
                        <a:pt x="22" y="145"/>
                      </a:lnTo>
                      <a:lnTo>
                        <a:pt x="18" y="145"/>
                      </a:lnTo>
                      <a:lnTo>
                        <a:pt x="14" y="146"/>
                      </a:lnTo>
                      <a:lnTo>
                        <a:pt x="11" y="146"/>
                      </a:lnTo>
                      <a:lnTo>
                        <a:pt x="7" y="146"/>
                      </a:lnTo>
                      <a:lnTo>
                        <a:pt x="6" y="146"/>
                      </a:lnTo>
                      <a:lnTo>
                        <a:pt x="3" y="145"/>
                      </a:lnTo>
                      <a:lnTo>
                        <a:pt x="2" y="145"/>
                      </a:lnTo>
                      <a:lnTo>
                        <a:pt x="2" y="144"/>
                      </a:lnTo>
                      <a:lnTo>
                        <a:pt x="2" y="142"/>
                      </a:lnTo>
                      <a:lnTo>
                        <a:pt x="0" y="141"/>
                      </a:lnTo>
                      <a:lnTo>
                        <a:pt x="0" y="139"/>
                      </a:lnTo>
                      <a:lnTo>
                        <a:pt x="2" y="138"/>
                      </a:lnTo>
                      <a:lnTo>
                        <a:pt x="3" y="137"/>
                      </a:lnTo>
                      <a:lnTo>
                        <a:pt x="4" y="135"/>
                      </a:lnTo>
                      <a:lnTo>
                        <a:pt x="6" y="134"/>
                      </a:lnTo>
                      <a:lnTo>
                        <a:pt x="8" y="131"/>
                      </a:lnTo>
                      <a:lnTo>
                        <a:pt x="13" y="130"/>
                      </a:lnTo>
                      <a:lnTo>
                        <a:pt x="15" y="127"/>
                      </a:lnTo>
                      <a:lnTo>
                        <a:pt x="20" y="124"/>
                      </a:lnTo>
                      <a:lnTo>
                        <a:pt x="25" y="121"/>
                      </a:lnTo>
                      <a:lnTo>
                        <a:pt x="29" y="119"/>
                      </a:lnTo>
                      <a:lnTo>
                        <a:pt x="35" y="114"/>
                      </a:lnTo>
                      <a:lnTo>
                        <a:pt x="42" y="112"/>
                      </a:lnTo>
                      <a:lnTo>
                        <a:pt x="49" y="108"/>
                      </a:lnTo>
                      <a:lnTo>
                        <a:pt x="56" y="105"/>
                      </a:lnTo>
                      <a:lnTo>
                        <a:pt x="69" y="96"/>
                      </a:lnTo>
                      <a:lnTo>
                        <a:pt x="82" y="90"/>
                      </a:lnTo>
                      <a:lnTo>
                        <a:pt x="93" y="83"/>
                      </a:lnTo>
                      <a:lnTo>
                        <a:pt x="104" y="76"/>
                      </a:lnTo>
                      <a:lnTo>
                        <a:pt x="115" y="70"/>
                      </a:lnTo>
                      <a:lnTo>
                        <a:pt x="123" y="65"/>
                      </a:lnTo>
                      <a:lnTo>
                        <a:pt x="132" y="59"/>
                      </a:lnTo>
                      <a:lnTo>
                        <a:pt x="140" y="54"/>
                      </a:lnTo>
                      <a:lnTo>
                        <a:pt x="140" y="5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"/>
                <p:cNvSpPr/>
                <p:nvPr/>
              </p:nvSpPr>
              <p:spPr bwMode="auto">
                <a:xfrm>
                  <a:off x="4424363" y="87313"/>
                  <a:ext cx="123825" cy="512763"/>
                </a:xfrm>
                <a:custGeom>
                  <a:avLst/>
                  <a:gdLst>
                    <a:gd name="T0" fmla="*/ 111 w 155"/>
                    <a:gd name="T1" fmla="*/ 634 h 647"/>
                    <a:gd name="T2" fmla="*/ 98 w 155"/>
                    <a:gd name="T3" fmla="*/ 644 h 647"/>
                    <a:gd name="T4" fmla="*/ 88 w 155"/>
                    <a:gd name="T5" fmla="*/ 647 h 647"/>
                    <a:gd name="T6" fmla="*/ 81 w 155"/>
                    <a:gd name="T7" fmla="*/ 644 h 647"/>
                    <a:gd name="T8" fmla="*/ 76 w 155"/>
                    <a:gd name="T9" fmla="*/ 631 h 647"/>
                    <a:gd name="T10" fmla="*/ 72 w 155"/>
                    <a:gd name="T11" fmla="*/ 611 h 647"/>
                    <a:gd name="T12" fmla="*/ 61 w 155"/>
                    <a:gd name="T13" fmla="*/ 587 h 647"/>
                    <a:gd name="T14" fmla="*/ 43 w 155"/>
                    <a:gd name="T15" fmla="*/ 564 h 647"/>
                    <a:gd name="T16" fmla="*/ 25 w 155"/>
                    <a:gd name="T17" fmla="*/ 548 h 647"/>
                    <a:gd name="T18" fmla="*/ 14 w 155"/>
                    <a:gd name="T19" fmla="*/ 539 h 647"/>
                    <a:gd name="T20" fmla="*/ 5 w 155"/>
                    <a:gd name="T21" fmla="*/ 532 h 647"/>
                    <a:gd name="T22" fmla="*/ 1 w 155"/>
                    <a:gd name="T23" fmla="*/ 528 h 647"/>
                    <a:gd name="T24" fmla="*/ 0 w 155"/>
                    <a:gd name="T25" fmla="*/ 524 h 647"/>
                    <a:gd name="T26" fmla="*/ 1 w 155"/>
                    <a:gd name="T27" fmla="*/ 521 h 647"/>
                    <a:gd name="T28" fmla="*/ 10 w 155"/>
                    <a:gd name="T29" fmla="*/ 521 h 647"/>
                    <a:gd name="T30" fmla="*/ 25 w 155"/>
                    <a:gd name="T31" fmla="*/ 524 h 647"/>
                    <a:gd name="T32" fmla="*/ 39 w 155"/>
                    <a:gd name="T33" fmla="*/ 526 h 647"/>
                    <a:gd name="T34" fmla="*/ 65 w 155"/>
                    <a:gd name="T35" fmla="*/ 529 h 647"/>
                    <a:gd name="T36" fmla="*/ 83 w 155"/>
                    <a:gd name="T37" fmla="*/ 529 h 647"/>
                    <a:gd name="T38" fmla="*/ 94 w 155"/>
                    <a:gd name="T39" fmla="*/ 525 h 647"/>
                    <a:gd name="T40" fmla="*/ 97 w 155"/>
                    <a:gd name="T41" fmla="*/ 519 h 647"/>
                    <a:gd name="T42" fmla="*/ 99 w 155"/>
                    <a:gd name="T43" fmla="*/ 508 h 647"/>
                    <a:gd name="T44" fmla="*/ 102 w 155"/>
                    <a:gd name="T45" fmla="*/ 493 h 647"/>
                    <a:gd name="T46" fmla="*/ 104 w 155"/>
                    <a:gd name="T47" fmla="*/ 475 h 647"/>
                    <a:gd name="T48" fmla="*/ 104 w 155"/>
                    <a:gd name="T49" fmla="*/ 452 h 647"/>
                    <a:gd name="T50" fmla="*/ 104 w 155"/>
                    <a:gd name="T51" fmla="*/ 403 h 647"/>
                    <a:gd name="T52" fmla="*/ 104 w 155"/>
                    <a:gd name="T53" fmla="*/ 362 h 647"/>
                    <a:gd name="T54" fmla="*/ 104 w 155"/>
                    <a:gd name="T55" fmla="*/ 333 h 647"/>
                    <a:gd name="T56" fmla="*/ 104 w 155"/>
                    <a:gd name="T57" fmla="*/ 313 h 647"/>
                    <a:gd name="T58" fmla="*/ 104 w 155"/>
                    <a:gd name="T59" fmla="*/ 290 h 647"/>
                    <a:gd name="T60" fmla="*/ 104 w 155"/>
                    <a:gd name="T61" fmla="*/ 262 h 647"/>
                    <a:gd name="T62" fmla="*/ 104 w 155"/>
                    <a:gd name="T63" fmla="*/ 231 h 647"/>
                    <a:gd name="T64" fmla="*/ 104 w 155"/>
                    <a:gd name="T65" fmla="*/ 195 h 647"/>
                    <a:gd name="T66" fmla="*/ 98 w 155"/>
                    <a:gd name="T67" fmla="*/ 124 h 647"/>
                    <a:gd name="T68" fmla="*/ 87 w 155"/>
                    <a:gd name="T69" fmla="*/ 50 h 647"/>
                    <a:gd name="T70" fmla="*/ 86 w 155"/>
                    <a:gd name="T71" fmla="*/ 7 h 647"/>
                    <a:gd name="T72" fmla="*/ 109 w 155"/>
                    <a:gd name="T73" fmla="*/ 25 h 647"/>
                    <a:gd name="T74" fmla="*/ 127 w 155"/>
                    <a:gd name="T75" fmla="*/ 39 h 647"/>
                    <a:gd name="T76" fmla="*/ 141 w 155"/>
                    <a:gd name="T77" fmla="*/ 50 h 647"/>
                    <a:gd name="T78" fmla="*/ 149 w 155"/>
                    <a:gd name="T79" fmla="*/ 58 h 647"/>
                    <a:gd name="T80" fmla="*/ 153 w 155"/>
                    <a:gd name="T81" fmla="*/ 63 h 647"/>
                    <a:gd name="T82" fmla="*/ 155 w 155"/>
                    <a:gd name="T83" fmla="*/ 74 h 647"/>
                    <a:gd name="T84" fmla="*/ 152 w 155"/>
                    <a:gd name="T85" fmla="*/ 86 h 647"/>
                    <a:gd name="T86" fmla="*/ 148 w 155"/>
                    <a:gd name="T87" fmla="*/ 104 h 647"/>
                    <a:gd name="T88" fmla="*/ 147 w 155"/>
                    <a:gd name="T89" fmla="*/ 129 h 647"/>
                    <a:gd name="T90" fmla="*/ 145 w 155"/>
                    <a:gd name="T91" fmla="*/ 164 h 647"/>
                    <a:gd name="T92" fmla="*/ 145 w 155"/>
                    <a:gd name="T93" fmla="*/ 212 h 647"/>
                    <a:gd name="T94" fmla="*/ 145 w 155"/>
                    <a:gd name="T95" fmla="*/ 272 h 647"/>
                    <a:gd name="T96" fmla="*/ 147 w 155"/>
                    <a:gd name="T97" fmla="*/ 341 h 647"/>
                    <a:gd name="T98" fmla="*/ 148 w 155"/>
                    <a:gd name="T99" fmla="*/ 406 h 647"/>
                    <a:gd name="T100" fmla="*/ 149 w 155"/>
                    <a:gd name="T101" fmla="*/ 460 h 647"/>
                    <a:gd name="T102" fmla="*/ 149 w 155"/>
                    <a:gd name="T103" fmla="*/ 504 h 647"/>
                    <a:gd name="T104" fmla="*/ 148 w 155"/>
                    <a:gd name="T105" fmla="*/ 537 h 647"/>
                    <a:gd name="T106" fmla="*/ 147 w 155"/>
                    <a:gd name="T107" fmla="*/ 560 h 647"/>
                    <a:gd name="T108" fmla="*/ 140 w 155"/>
                    <a:gd name="T109" fmla="*/ 590 h 647"/>
                    <a:gd name="T110" fmla="*/ 129 w 155"/>
                    <a:gd name="T111" fmla="*/ 615 h 647"/>
                    <a:gd name="T112" fmla="*/ 119 w 155"/>
                    <a:gd name="T113" fmla="*/ 626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" h="647">
                      <a:moveTo>
                        <a:pt x="119" y="626"/>
                      </a:moveTo>
                      <a:lnTo>
                        <a:pt x="115" y="631"/>
                      </a:lnTo>
                      <a:lnTo>
                        <a:pt x="111" y="634"/>
                      </a:lnTo>
                      <a:lnTo>
                        <a:pt x="106" y="638"/>
                      </a:lnTo>
                      <a:lnTo>
                        <a:pt x="102" y="641"/>
                      </a:lnTo>
                      <a:lnTo>
                        <a:pt x="98" y="644"/>
                      </a:lnTo>
                      <a:lnTo>
                        <a:pt x="95" y="645"/>
                      </a:lnTo>
                      <a:lnTo>
                        <a:pt x="91" y="647"/>
                      </a:lnTo>
                      <a:lnTo>
                        <a:pt x="88" y="647"/>
                      </a:lnTo>
                      <a:lnTo>
                        <a:pt x="86" y="647"/>
                      </a:lnTo>
                      <a:lnTo>
                        <a:pt x="83" y="645"/>
                      </a:lnTo>
                      <a:lnTo>
                        <a:pt x="81" y="644"/>
                      </a:lnTo>
                      <a:lnTo>
                        <a:pt x="79" y="640"/>
                      </a:lnTo>
                      <a:lnTo>
                        <a:pt x="77" y="636"/>
                      </a:lnTo>
                      <a:lnTo>
                        <a:pt x="76" y="631"/>
                      </a:lnTo>
                      <a:lnTo>
                        <a:pt x="75" y="625"/>
                      </a:lnTo>
                      <a:lnTo>
                        <a:pt x="73" y="618"/>
                      </a:lnTo>
                      <a:lnTo>
                        <a:pt x="72" y="611"/>
                      </a:lnTo>
                      <a:lnTo>
                        <a:pt x="69" y="602"/>
                      </a:lnTo>
                      <a:lnTo>
                        <a:pt x="65" y="594"/>
                      </a:lnTo>
                      <a:lnTo>
                        <a:pt x="61" y="587"/>
                      </a:lnTo>
                      <a:lnTo>
                        <a:pt x="55" y="579"/>
                      </a:lnTo>
                      <a:lnTo>
                        <a:pt x="50" y="571"/>
                      </a:lnTo>
                      <a:lnTo>
                        <a:pt x="43" y="564"/>
                      </a:lnTo>
                      <a:lnTo>
                        <a:pt x="34" y="555"/>
                      </a:lnTo>
                      <a:lnTo>
                        <a:pt x="30" y="551"/>
                      </a:lnTo>
                      <a:lnTo>
                        <a:pt x="25" y="548"/>
                      </a:lnTo>
                      <a:lnTo>
                        <a:pt x="21" y="544"/>
                      </a:lnTo>
                      <a:lnTo>
                        <a:pt x="18" y="542"/>
                      </a:lnTo>
                      <a:lnTo>
                        <a:pt x="14" y="539"/>
                      </a:lnTo>
                      <a:lnTo>
                        <a:pt x="11" y="536"/>
                      </a:lnTo>
                      <a:lnTo>
                        <a:pt x="8" y="535"/>
                      </a:lnTo>
                      <a:lnTo>
                        <a:pt x="5" y="532"/>
                      </a:lnTo>
                      <a:lnTo>
                        <a:pt x="4" y="530"/>
                      </a:lnTo>
                      <a:lnTo>
                        <a:pt x="3" y="529"/>
                      </a:lnTo>
                      <a:lnTo>
                        <a:pt x="1" y="528"/>
                      </a:lnTo>
                      <a:lnTo>
                        <a:pt x="0" y="526"/>
                      </a:lnTo>
                      <a:lnTo>
                        <a:pt x="0" y="525"/>
                      </a:lnTo>
                      <a:lnTo>
                        <a:pt x="0" y="524"/>
                      </a:lnTo>
                      <a:lnTo>
                        <a:pt x="0" y="522"/>
                      </a:lnTo>
                      <a:lnTo>
                        <a:pt x="0" y="522"/>
                      </a:lnTo>
                      <a:lnTo>
                        <a:pt x="1" y="521"/>
                      </a:lnTo>
                      <a:lnTo>
                        <a:pt x="3" y="521"/>
                      </a:lnTo>
                      <a:lnTo>
                        <a:pt x="5" y="521"/>
                      </a:lnTo>
                      <a:lnTo>
                        <a:pt x="10" y="521"/>
                      </a:lnTo>
                      <a:lnTo>
                        <a:pt x="15" y="522"/>
                      </a:lnTo>
                      <a:lnTo>
                        <a:pt x="21" y="524"/>
                      </a:lnTo>
                      <a:lnTo>
                        <a:pt x="25" y="524"/>
                      </a:lnTo>
                      <a:lnTo>
                        <a:pt x="29" y="525"/>
                      </a:lnTo>
                      <a:lnTo>
                        <a:pt x="33" y="525"/>
                      </a:lnTo>
                      <a:lnTo>
                        <a:pt x="39" y="526"/>
                      </a:lnTo>
                      <a:lnTo>
                        <a:pt x="48" y="528"/>
                      </a:lnTo>
                      <a:lnTo>
                        <a:pt x="57" y="529"/>
                      </a:lnTo>
                      <a:lnTo>
                        <a:pt x="65" y="529"/>
                      </a:lnTo>
                      <a:lnTo>
                        <a:pt x="72" y="529"/>
                      </a:lnTo>
                      <a:lnTo>
                        <a:pt x="77" y="529"/>
                      </a:lnTo>
                      <a:lnTo>
                        <a:pt x="83" y="529"/>
                      </a:lnTo>
                      <a:lnTo>
                        <a:pt x="88" y="528"/>
                      </a:lnTo>
                      <a:lnTo>
                        <a:pt x="93" y="526"/>
                      </a:lnTo>
                      <a:lnTo>
                        <a:pt x="94" y="525"/>
                      </a:lnTo>
                      <a:lnTo>
                        <a:pt x="95" y="524"/>
                      </a:lnTo>
                      <a:lnTo>
                        <a:pt x="97" y="521"/>
                      </a:lnTo>
                      <a:lnTo>
                        <a:pt x="97" y="519"/>
                      </a:lnTo>
                      <a:lnTo>
                        <a:pt x="98" y="517"/>
                      </a:lnTo>
                      <a:lnTo>
                        <a:pt x="99" y="512"/>
                      </a:lnTo>
                      <a:lnTo>
                        <a:pt x="99" y="508"/>
                      </a:lnTo>
                      <a:lnTo>
                        <a:pt x="101" y="504"/>
                      </a:lnTo>
                      <a:lnTo>
                        <a:pt x="102" y="499"/>
                      </a:lnTo>
                      <a:lnTo>
                        <a:pt x="102" y="493"/>
                      </a:lnTo>
                      <a:lnTo>
                        <a:pt x="102" y="488"/>
                      </a:lnTo>
                      <a:lnTo>
                        <a:pt x="104" y="482"/>
                      </a:lnTo>
                      <a:lnTo>
                        <a:pt x="104" y="475"/>
                      </a:lnTo>
                      <a:lnTo>
                        <a:pt x="104" y="467"/>
                      </a:lnTo>
                      <a:lnTo>
                        <a:pt x="104" y="460"/>
                      </a:lnTo>
                      <a:lnTo>
                        <a:pt x="104" y="452"/>
                      </a:lnTo>
                      <a:lnTo>
                        <a:pt x="104" y="434"/>
                      </a:lnTo>
                      <a:lnTo>
                        <a:pt x="104" y="418"/>
                      </a:lnTo>
                      <a:lnTo>
                        <a:pt x="104" y="403"/>
                      </a:lnTo>
                      <a:lnTo>
                        <a:pt x="104" y="388"/>
                      </a:lnTo>
                      <a:lnTo>
                        <a:pt x="104" y="374"/>
                      </a:lnTo>
                      <a:lnTo>
                        <a:pt x="104" y="362"/>
                      </a:lnTo>
                      <a:lnTo>
                        <a:pt x="104" y="349"/>
                      </a:lnTo>
                      <a:lnTo>
                        <a:pt x="104" y="338"/>
                      </a:lnTo>
                      <a:lnTo>
                        <a:pt x="104" y="333"/>
                      </a:lnTo>
                      <a:lnTo>
                        <a:pt x="104" y="326"/>
                      </a:lnTo>
                      <a:lnTo>
                        <a:pt x="104" y="320"/>
                      </a:lnTo>
                      <a:lnTo>
                        <a:pt x="104" y="313"/>
                      </a:lnTo>
                      <a:lnTo>
                        <a:pt x="104" y="306"/>
                      </a:lnTo>
                      <a:lnTo>
                        <a:pt x="104" y="298"/>
                      </a:lnTo>
                      <a:lnTo>
                        <a:pt x="104" y="290"/>
                      </a:lnTo>
                      <a:lnTo>
                        <a:pt x="104" y="281"/>
                      </a:lnTo>
                      <a:lnTo>
                        <a:pt x="104" y="272"/>
                      </a:lnTo>
                      <a:lnTo>
                        <a:pt x="104" y="262"/>
                      </a:lnTo>
                      <a:lnTo>
                        <a:pt x="104" y="252"/>
                      </a:lnTo>
                      <a:lnTo>
                        <a:pt x="104" y="243"/>
                      </a:lnTo>
                      <a:lnTo>
                        <a:pt x="104" y="231"/>
                      </a:lnTo>
                      <a:lnTo>
                        <a:pt x="104" y="220"/>
                      </a:lnTo>
                      <a:lnTo>
                        <a:pt x="104" y="208"/>
                      </a:lnTo>
                      <a:lnTo>
                        <a:pt x="104" y="195"/>
                      </a:lnTo>
                      <a:lnTo>
                        <a:pt x="102" y="172"/>
                      </a:lnTo>
                      <a:lnTo>
                        <a:pt x="99" y="148"/>
                      </a:lnTo>
                      <a:lnTo>
                        <a:pt x="98" y="124"/>
                      </a:lnTo>
                      <a:lnTo>
                        <a:pt x="94" y="100"/>
                      </a:lnTo>
                      <a:lnTo>
                        <a:pt x="91" y="75"/>
                      </a:lnTo>
                      <a:lnTo>
                        <a:pt x="87" y="50"/>
                      </a:lnTo>
                      <a:lnTo>
                        <a:pt x="81" y="25"/>
                      </a:lnTo>
                      <a:lnTo>
                        <a:pt x="77" y="0"/>
                      </a:lnTo>
                      <a:lnTo>
                        <a:pt x="86" y="7"/>
                      </a:lnTo>
                      <a:lnTo>
                        <a:pt x="94" y="13"/>
                      </a:lnTo>
                      <a:lnTo>
                        <a:pt x="102" y="20"/>
                      </a:lnTo>
                      <a:lnTo>
                        <a:pt x="109" y="25"/>
                      </a:lnTo>
                      <a:lnTo>
                        <a:pt x="116" y="31"/>
                      </a:lnTo>
                      <a:lnTo>
                        <a:pt x="122" y="35"/>
                      </a:lnTo>
                      <a:lnTo>
                        <a:pt x="127" y="39"/>
                      </a:lnTo>
                      <a:lnTo>
                        <a:pt x="133" y="43"/>
                      </a:lnTo>
                      <a:lnTo>
                        <a:pt x="137" y="47"/>
                      </a:lnTo>
                      <a:lnTo>
                        <a:pt x="141" y="50"/>
                      </a:lnTo>
                      <a:lnTo>
                        <a:pt x="144" y="53"/>
                      </a:lnTo>
                      <a:lnTo>
                        <a:pt x="147" y="56"/>
                      </a:lnTo>
                      <a:lnTo>
                        <a:pt x="149" y="58"/>
                      </a:lnTo>
                      <a:lnTo>
                        <a:pt x="151" y="60"/>
                      </a:lnTo>
                      <a:lnTo>
                        <a:pt x="152" y="61"/>
                      </a:lnTo>
                      <a:lnTo>
                        <a:pt x="153" y="63"/>
                      </a:lnTo>
                      <a:lnTo>
                        <a:pt x="155" y="65"/>
                      </a:lnTo>
                      <a:lnTo>
                        <a:pt x="155" y="70"/>
                      </a:lnTo>
                      <a:lnTo>
                        <a:pt x="155" y="74"/>
                      </a:lnTo>
                      <a:lnTo>
                        <a:pt x="155" y="78"/>
                      </a:lnTo>
                      <a:lnTo>
                        <a:pt x="153" y="82"/>
                      </a:lnTo>
                      <a:lnTo>
                        <a:pt x="152" y="86"/>
                      </a:lnTo>
                      <a:lnTo>
                        <a:pt x="149" y="96"/>
                      </a:lnTo>
                      <a:lnTo>
                        <a:pt x="149" y="100"/>
                      </a:lnTo>
                      <a:lnTo>
                        <a:pt x="148" y="104"/>
                      </a:lnTo>
                      <a:lnTo>
                        <a:pt x="148" y="111"/>
                      </a:lnTo>
                      <a:lnTo>
                        <a:pt x="147" y="119"/>
                      </a:lnTo>
                      <a:lnTo>
                        <a:pt x="147" y="129"/>
                      </a:lnTo>
                      <a:lnTo>
                        <a:pt x="147" y="139"/>
                      </a:lnTo>
                      <a:lnTo>
                        <a:pt x="145" y="151"/>
                      </a:lnTo>
                      <a:lnTo>
                        <a:pt x="145" y="164"/>
                      </a:lnTo>
                      <a:lnTo>
                        <a:pt x="145" y="179"/>
                      </a:lnTo>
                      <a:lnTo>
                        <a:pt x="145" y="194"/>
                      </a:lnTo>
                      <a:lnTo>
                        <a:pt x="145" y="212"/>
                      </a:lnTo>
                      <a:lnTo>
                        <a:pt x="145" y="230"/>
                      </a:lnTo>
                      <a:lnTo>
                        <a:pt x="145" y="249"/>
                      </a:lnTo>
                      <a:lnTo>
                        <a:pt x="145" y="272"/>
                      </a:lnTo>
                      <a:lnTo>
                        <a:pt x="145" y="294"/>
                      </a:lnTo>
                      <a:lnTo>
                        <a:pt x="147" y="317"/>
                      </a:lnTo>
                      <a:lnTo>
                        <a:pt x="147" y="341"/>
                      </a:lnTo>
                      <a:lnTo>
                        <a:pt x="148" y="363"/>
                      </a:lnTo>
                      <a:lnTo>
                        <a:pt x="148" y="385"/>
                      </a:lnTo>
                      <a:lnTo>
                        <a:pt x="148" y="406"/>
                      </a:lnTo>
                      <a:lnTo>
                        <a:pt x="148" y="425"/>
                      </a:lnTo>
                      <a:lnTo>
                        <a:pt x="149" y="443"/>
                      </a:lnTo>
                      <a:lnTo>
                        <a:pt x="149" y="460"/>
                      </a:lnTo>
                      <a:lnTo>
                        <a:pt x="149" y="476"/>
                      </a:lnTo>
                      <a:lnTo>
                        <a:pt x="149" y="490"/>
                      </a:lnTo>
                      <a:lnTo>
                        <a:pt x="149" y="504"/>
                      </a:lnTo>
                      <a:lnTo>
                        <a:pt x="148" y="517"/>
                      </a:lnTo>
                      <a:lnTo>
                        <a:pt x="148" y="528"/>
                      </a:lnTo>
                      <a:lnTo>
                        <a:pt x="148" y="537"/>
                      </a:lnTo>
                      <a:lnTo>
                        <a:pt x="148" y="546"/>
                      </a:lnTo>
                      <a:lnTo>
                        <a:pt x="147" y="554"/>
                      </a:lnTo>
                      <a:lnTo>
                        <a:pt x="147" y="560"/>
                      </a:lnTo>
                      <a:lnTo>
                        <a:pt x="144" y="571"/>
                      </a:lnTo>
                      <a:lnTo>
                        <a:pt x="142" y="580"/>
                      </a:lnTo>
                      <a:lnTo>
                        <a:pt x="140" y="590"/>
                      </a:lnTo>
                      <a:lnTo>
                        <a:pt x="137" y="600"/>
                      </a:lnTo>
                      <a:lnTo>
                        <a:pt x="133" y="607"/>
                      </a:lnTo>
                      <a:lnTo>
                        <a:pt x="129" y="615"/>
                      </a:lnTo>
                      <a:lnTo>
                        <a:pt x="124" y="620"/>
                      </a:lnTo>
                      <a:lnTo>
                        <a:pt x="119" y="626"/>
                      </a:lnTo>
                      <a:lnTo>
                        <a:pt x="119" y="6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5"/>
                <p:cNvSpPr/>
                <p:nvPr/>
              </p:nvSpPr>
              <p:spPr bwMode="auto">
                <a:xfrm>
                  <a:off x="4360863" y="111125"/>
                  <a:ext cx="495300" cy="165100"/>
                </a:xfrm>
                <a:custGeom>
                  <a:avLst/>
                  <a:gdLst>
                    <a:gd name="T0" fmla="*/ 145 w 624"/>
                    <a:gd name="T1" fmla="*/ 187 h 209"/>
                    <a:gd name="T2" fmla="*/ 118 w 624"/>
                    <a:gd name="T3" fmla="*/ 196 h 209"/>
                    <a:gd name="T4" fmla="*/ 96 w 624"/>
                    <a:gd name="T5" fmla="*/ 202 h 209"/>
                    <a:gd name="T6" fmla="*/ 78 w 624"/>
                    <a:gd name="T7" fmla="*/ 207 h 209"/>
                    <a:gd name="T8" fmla="*/ 64 w 624"/>
                    <a:gd name="T9" fmla="*/ 208 h 209"/>
                    <a:gd name="T10" fmla="*/ 53 w 624"/>
                    <a:gd name="T11" fmla="*/ 208 h 209"/>
                    <a:gd name="T12" fmla="*/ 36 w 624"/>
                    <a:gd name="T13" fmla="*/ 205 h 209"/>
                    <a:gd name="T14" fmla="*/ 21 w 624"/>
                    <a:gd name="T15" fmla="*/ 197 h 209"/>
                    <a:gd name="T16" fmla="*/ 7 w 624"/>
                    <a:gd name="T17" fmla="*/ 186 h 209"/>
                    <a:gd name="T18" fmla="*/ 0 w 624"/>
                    <a:gd name="T19" fmla="*/ 180 h 209"/>
                    <a:gd name="T20" fmla="*/ 2 w 624"/>
                    <a:gd name="T21" fmla="*/ 175 h 209"/>
                    <a:gd name="T22" fmla="*/ 7 w 624"/>
                    <a:gd name="T23" fmla="*/ 172 h 209"/>
                    <a:gd name="T24" fmla="*/ 25 w 624"/>
                    <a:gd name="T25" fmla="*/ 168 h 209"/>
                    <a:gd name="T26" fmla="*/ 51 w 624"/>
                    <a:gd name="T27" fmla="*/ 162 h 209"/>
                    <a:gd name="T28" fmla="*/ 82 w 624"/>
                    <a:gd name="T29" fmla="*/ 157 h 209"/>
                    <a:gd name="T30" fmla="*/ 114 w 624"/>
                    <a:gd name="T31" fmla="*/ 147 h 209"/>
                    <a:gd name="T32" fmla="*/ 143 w 624"/>
                    <a:gd name="T33" fmla="*/ 136 h 209"/>
                    <a:gd name="T34" fmla="*/ 168 w 624"/>
                    <a:gd name="T35" fmla="*/ 129 h 209"/>
                    <a:gd name="T36" fmla="*/ 204 w 624"/>
                    <a:gd name="T37" fmla="*/ 118 h 209"/>
                    <a:gd name="T38" fmla="*/ 248 w 624"/>
                    <a:gd name="T39" fmla="*/ 103 h 209"/>
                    <a:gd name="T40" fmla="*/ 305 w 624"/>
                    <a:gd name="T41" fmla="*/ 85 h 209"/>
                    <a:gd name="T42" fmla="*/ 370 w 624"/>
                    <a:gd name="T43" fmla="*/ 63 h 209"/>
                    <a:gd name="T44" fmla="*/ 433 w 624"/>
                    <a:gd name="T45" fmla="*/ 41 h 209"/>
                    <a:gd name="T46" fmla="*/ 485 w 624"/>
                    <a:gd name="T47" fmla="*/ 24 h 209"/>
                    <a:gd name="T48" fmla="*/ 523 w 624"/>
                    <a:gd name="T49" fmla="*/ 11 h 209"/>
                    <a:gd name="T50" fmla="*/ 551 w 624"/>
                    <a:gd name="T51" fmla="*/ 3 h 209"/>
                    <a:gd name="T52" fmla="*/ 568 w 624"/>
                    <a:gd name="T53" fmla="*/ 0 h 209"/>
                    <a:gd name="T54" fmla="*/ 579 w 624"/>
                    <a:gd name="T55" fmla="*/ 0 h 209"/>
                    <a:gd name="T56" fmla="*/ 593 w 624"/>
                    <a:gd name="T57" fmla="*/ 5 h 209"/>
                    <a:gd name="T58" fmla="*/ 605 w 624"/>
                    <a:gd name="T59" fmla="*/ 13 h 209"/>
                    <a:gd name="T60" fmla="*/ 616 w 624"/>
                    <a:gd name="T61" fmla="*/ 24 h 209"/>
                    <a:gd name="T62" fmla="*/ 623 w 624"/>
                    <a:gd name="T63" fmla="*/ 29 h 209"/>
                    <a:gd name="T64" fmla="*/ 624 w 624"/>
                    <a:gd name="T65" fmla="*/ 35 h 209"/>
                    <a:gd name="T66" fmla="*/ 620 w 624"/>
                    <a:gd name="T67" fmla="*/ 39 h 209"/>
                    <a:gd name="T68" fmla="*/ 613 w 624"/>
                    <a:gd name="T69" fmla="*/ 45 h 209"/>
                    <a:gd name="T70" fmla="*/ 604 w 624"/>
                    <a:gd name="T71" fmla="*/ 47 h 209"/>
                    <a:gd name="T72" fmla="*/ 591 w 624"/>
                    <a:gd name="T73" fmla="*/ 52 h 209"/>
                    <a:gd name="T74" fmla="*/ 575 w 624"/>
                    <a:gd name="T75" fmla="*/ 57 h 209"/>
                    <a:gd name="T76" fmla="*/ 552 w 624"/>
                    <a:gd name="T77" fmla="*/ 64 h 209"/>
                    <a:gd name="T78" fmla="*/ 525 w 624"/>
                    <a:gd name="T79" fmla="*/ 70 h 209"/>
                    <a:gd name="T80" fmla="*/ 461 w 624"/>
                    <a:gd name="T81" fmla="*/ 85 h 209"/>
                    <a:gd name="T82" fmla="*/ 399 w 624"/>
                    <a:gd name="T83" fmla="*/ 103 h 209"/>
                    <a:gd name="T84" fmla="*/ 339 w 624"/>
                    <a:gd name="T85" fmla="*/ 121 h 209"/>
                    <a:gd name="T86" fmla="*/ 277 w 624"/>
                    <a:gd name="T87" fmla="*/ 142 h 209"/>
                    <a:gd name="T88" fmla="*/ 212 w 624"/>
                    <a:gd name="T89" fmla="*/ 16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24" h="209">
                      <a:moveTo>
                        <a:pt x="166" y="179"/>
                      </a:moveTo>
                      <a:lnTo>
                        <a:pt x="157" y="183"/>
                      </a:lnTo>
                      <a:lnTo>
                        <a:pt x="145" y="187"/>
                      </a:lnTo>
                      <a:lnTo>
                        <a:pt x="136" y="190"/>
                      </a:lnTo>
                      <a:lnTo>
                        <a:pt x="128" y="193"/>
                      </a:lnTo>
                      <a:lnTo>
                        <a:pt x="118" y="196"/>
                      </a:lnTo>
                      <a:lnTo>
                        <a:pt x="111" y="198"/>
                      </a:lnTo>
                      <a:lnTo>
                        <a:pt x="103" y="200"/>
                      </a:lnTo>
                      <a:lnTo>
                        <a:pt x="96" y="202"/>
                      </a:lnTo>
                      <a:lnTo>
                        <a:pt x="89" y="204"/>
                      </a:lnTo>
                      <a:lnTo>
                        <a:pt x="83" y="205"/>
                      </a:lnTo>
                      <a:lnTo>
                        <a:pt x="78" y="207"/>
                      </a:lnTo>
                      <a:lnTo>
                        <a:pt x="72" y="207"/>
                      </a:lnTo>
                      <a:lnTo>
                        <a:pt x="68" y="208"/>
                      </a:lnTo>
                      <a:lnTo>
                        <a:pt x="64" y="208"/>
                      </a:lnTo>
                      <a:lnTo>
                        <a:pt x="61" y="208"/>
                      </a:lnTo>
                      <a:lnTo>
                        <a:pt x="58" y="209"/>
                      </a:lnTo>
                      <a:lnTo>
                        <a:pt x="53" y="208"/>
                      </a:lnTo>
                      <a:lnTo>
                        <a:pt x="47" y="208"/>
                      </a:lnTo>
                      <a:lnTo>
                        <a:pt x="42" y="207"/>
                      </a:lnTo>
                      <a:lnTo>
                        <a:pt x="36" y="205"/>
                      </a:lnTo>
                      <a:lnTo>
                        <a:pt x="31" y="202"/>
                      </a:lnTo>
                      <a:lnTo>
                        <a:pt x="26" y="200"/>
                      </a:lnTo>
                      <a:lnTo>
                        <a:pt x="21" y="197"/>
                      </a:lnTo>
                      <a:lnTo>
                        <a:pt x="17" y="191"/>
                      </a:lnTo>
                      <a:lnTo>
                        <a:pt x="11" y="189"/>
                      </a:lnTo>
                      <a:lnTo>
                        <a:pt x="7" y="186"/>
                      </a:lnTo>
                      <a:lnTo>
                        <a:pt x="4" y="184"/>
                      </a:lnTo>
                      <a:lnTo>
                        <a:pt x="2" y="182"/>
                      </a:ln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8"/>
                      </a:lnTo>
                      <a:lnTo>
                        <a:pt x="2" y="175"/>
                      </a:lnTo>
                      <a:lnTo>
                        <a:pt x="2" y="175"/>
                      </a:lnTo>
                      <a:lnTo>
                        <a:pt x="3" y="173"/>
                      </a:lnTo>
                      <a:lnTo>
                        <a:pt x="7" y="172"/>
                      </a:lnTo>
                      <a:lnTo>
                        <a:pt x="11" y="171"/>
                      </a:lnTo>
                      <a:lnTo>
                        <a:pt x="18" y="169"/>
                      </a:lnTo>
                      <a:lnTo>
                        <a:pt x="25" y="168"/>
                      </a:lnTo>
                      <a:lnTo>
                        <a:pt x="32" y="166"/>
                      </a:lnTo>
                      <a:lnTo>
                        <a:pt x="42" y="164"/>
                      </a:lnTo>
                      <a:lnTo>
                        <a:pt x="51" y="162"/>
                      </a:lnTo>
                      <a:lnTo>
                        <a:pt x="61" y="161"/>
                      </a:lnTo>
                      <a:lnTo>
                        <a:pt x="71" y="158"/>
                      </a:lnTo>
                      <a:lnTo>
                        <a:pt x="82" y="157"/>
                      </a:lnTo>
                      <a:lnTo>
                        <a:pt x="92" y="154"/>
                      </a:lnTo>
                      <a:lnTo>
                        <a:pt x="103" y="150"/>
                      </a:lnTo>
                      <a:lnTo>
                        <a:pt x="114" y="147"/>
                      </a:lnTo>
                      <a:lnTo>
                        <a:pt x="125" y="143"/>
                      </a:lnTo>
                      <a:lnTo>
                        <a:pt x="136" y="137"/>
                      </a:lnTo>
                      <a:lnTo>
                        <a:pt x="143" y="136"/>
                      </a:lnTo>
                      <a:lnTo>
                        <a:pt x="150" y="133"/>
                      </a:lnTo>
                      <a:lnTo>
                        <a:pt x="158" y="132"/>
                      </a:lnTo>
                      <a:lnTo>
                        <a:pt x="168" y="129"/>
                      </a:lnTo>
                      <a:lnTo>
                        <a:pt x="179" y="125"/>
                      </a:lnTo>
                      <a:lnTo>
                        <a:pt x="190" y="121"/>
                      </a:lnTo>
                      <a:lnTo>
                        <a:pt x="204" y="118"/>
                      </a:lnTo>
                      <a:lnTo>
                        <a:pt x="217" y="113"/>
                      </a:lnTo>
                      <a:lnTo>
                        <a:pt x="233" y="108"/>
                      </a:lnTo>
                      <a:lnTo>
                        <a:pt x="248" y="103"/>
                      </a:lnTo>
                      <a:lnTo>
                        <a:pt x="266" y="97"/>
                      </a:lnTo>
                      <a:lnTo>
                        <a:pt x="284" y="92"/>
                      </a:lnTo>
                      <a:lnTo>
                        <a:pt x="305" y="85"/>
                      </a:lnTo>
                      <a:lnTo>
                        <a:pt x="325" y="78"/>
                      </a:lnTo>
                      <a:lnTo>
                        <a:pt x="348" y="71"/>
                      </a:lnTo>
                      <a:lnTo>
                        <a:pt x="370" y="63"/>
                      </a:lnTo>
                      <a:lnTo>
                        <a:pt x="393" y="54"/>
                      </a:lnTo>
                      <a:lnTo>
                        <a:pt x="414" y="47"/>
                      </a:lnTo>
                      <a:lnTo>
                        <a:pt x="433" y="41"/>
                      </a:lnTo>
                      <a:lnTo>
                        <a:pt x="451" y="35"/>
                      </a:lnTo>
                      <a:lnTo>
                        <a:pt x="469" y="29"/>
                      </a:lnTo>
                      <a:lnTo>
                        <a:pt x="485" y="24"/>
                      </a:lnTo>
                      <a:lnTo>
                        <a:pt x="498" y="20"/>
                      </a:lnTo>
                      <a:lnTo>
                        <a:pt x="512" y="16"/>
                      </a:lnTo>
                      <a:lnTo>
                        <a:pt x="523" y="11"/>
                      </a:lnTo>
                      <a:lnTo>
                        <a:pt x="534" y="9"/>
                      </a:lnTo>
                      <a:lnTo>
                        <a:pt x="544" y="6"/>
                      </a:lnTo>
                      <a:lnTo>
                        <a:pt x="551" y="3"/>
                      </a:lnTo>
                      <a:lnTo>
                        <a:pt x="558" y="2"/>
                      </a:lnTo>
                      <a:lnTo>
                        <a:pt x="563" y="0"/>
                      </a:lnTo>
                      <a:lnTo>
                        <a:pt x="568" y="0"/>
                      </a:lnTo>
                      <a:lnTo>
                        <a:pt x="570" y="0"/>
                      </a:lnTo>
                      <a:lnTo>
                        <a:pt x="575" y="0"/>
                      </a:lnTo>
                      <a:lnTo>
                        <a:pt x="579" y="0"/>
                      </a:lnTo>
                      <a:lnTo>
                        <a:pt x="583" y="2"/>
                      </a:lnTo>
                      <a:lnTo>
                        <a:pt x="587" y="3"/>
                      </a:lnTo>
                      <a:lnTo>
                        <a:pt x="593" y="5"/>
                      </a:lnTo>
                      <a:lnTo>
                        <a:pt x="597" y="7"/>
                      </a:lnTo>
                      <a:lnTo>
                        <a:pt x="601" y="10"/>
                      </a:lnTo>
                      <a:lnTo>
                        <a:pt x="605" y="13"/>
                      </a:lnTo>
                      <a:lnTo>
                        <a:pt x="609" y="17"/>
                      </a:lnTo>
                      <a:lnTo>
                        <a:pt x="613" y="20"/>
                      </a:lnTo>
                      <a:lnTo>
                        <a:pt x="616" y="24"/>
                      </a:lnTo>
                      <a:lnTo>
                        <a:pt x="619" y="27"/>
                      </a:lnTo>
                      <a:lnTo>
                        <a:pt x="622" y="28"/>
                      </a:lnTo>
                      <a:lnTo>
                        <a:pt x="623" y="29"/>
                      </a:lnTo>
                      <a:lnTo>
                        <a:pt x="624" y="32"/>
                      </a:lnTo>
                      <a:lnTo>
                        <a:pt x="624" y="34"/>
                      </a:lnTo>
                      <a:lnTo>
                        <a:pt x="624" y="35"/>
                      </a:lnTo>
                      <a:lnTo>
                        <a:pt x="623" y="36"/>
                      </a:lnTo>
                      <a:lnTo>
                        <a:pt x="622" y="38"/>
                      </a:lnTo>
                      <a:lnTo>
                        <a:pt x="620" y="39"/>
                      </a:lnTo>
                      <a:lnTo>
                        <a:pt x="619" y="41"/>
                      </a:lnTo>
                      <a:lnTo>
                        <a:pt x="616" y="43"/>
                      </a:lnTo>
                      <a:lnTo>
                        <a:pt x="613" y="45"/>
                      </a:lnTo>
                      <a:lnTo>
                        <a:pt x="609" y="46"/>
                      </a:lnTo>
                      <a:lnTo>
                        <a:pt x="606" y="46"/>
                      </a:lnTo>
                      <a:lnTo>
                        <a:pt x="604" y="47"/>
                      </a:lnTo>
                      <a:lnTo>
                        <a:pt x="599" y="49"/>
                      </a:lnTo>
                      <a:lnTo>
                        <a:pt x="595" y="50"/>
                      </a:lnTo>
                      <a:lnTo>
                        <a:pt x="591" y="52"/>
                      </a:lnTo>
                      <a:lnTo>
                        <a:pt x="586" y="53"/>
                      </a:lnTo>
                      <a:lnTo>
                        <a:pt x="580" y="56"/>
                      </a:lnTo>
                      <a:lnTo>
                        <a:pt x="575" y="57"/>
                      </a:lnTo>
                      <a:lnTo>
                        <a:pt x="568" y="60"/>
                      </a:lnTo>
                      <a:lnTo>
                        <a:pt x="559" y="61"/>
                      </a:lnTo>
                      <a:lnTo>
                        <a:pt x="552" y="64"/>
                      </a:lnTo>
                      <a:lnTo>
                        <a:pt x="544" y="65"/>
                      </a:lnTo>
                      <a:lnTo>
                        <a:pt x="534" y="68"/>
                      </a:lnTo>
                      <a:lnTo>
                        <a:pt x="525" y="70"/>
                      </a:lnTo>
                      <a:lnTo>
                        <a:pt x="515" y="72"/>
                      </a:lnTo>
                      <a:lnTo>
                        <a:pt x="505" y="75"/>
                      </a:lnTo>
                      <a:lnTo>
                        <a:pt x="461" y="85"/>
                      </a:lnTo>
                      <a:lnTo>
                        <a:pt x="440" y="90"/>
                      </a:lnTo>
                      <a:lnTo>
                        <a:pt x="420" y="96"/>
                      </a:lnTo>
                      <a:lnTo>
                        <a:pt x="399" y="103"/>
                      </a:lnTo>
                      <a:lnTo>
                        <a:pt x="378" y="108"/>
                      </a:lnTo>
                      <a:lnTo>
                        <a:pt x="359" y="115"/>
                      </a:lnTo>
                      <a:lnTo>
                        <a:pt x="339" y="121"/>
                      </a:lnTo>
                      <a:lnTo>
                        <a:pt x="318" y="128"/>
                      </a:lnTo>
                      <a:lnTo>
                        <a:pt x="299" y="135"/>
                      </a:lnTo>
                      <a:lnTo>
                        <a:pt x="277" y="142"/>
                      </a:lnTo>
                      <a:lnTo>
                        <a:pt x="256" y="149"/>
                      </a:lnTo>
                      <a:lnTo>
                        <a:pt x="234" y="157"/>
                      </a:lnTo>
                      <a:lnTo>
                        <a:pt x="212" y="164"/>
                      </a:lnTo>
                      <a:lnTo>
                        <a:pt x="166" y="179"/>
                      </a:lnTo>
                      <a:lnTo>
                        <a:pt x="166" y="1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8"/>
                <p:cNvSpPr/>
                <p:nvPr/>
              </p:nvSpPr>
              <p:spPr bwMode="auto">
                <a:xfrm>
                  <a:off x="4300538" y="290513"/>
                  <a:ext cx="334962" cy="177800"/>
                </a:xfrm>
                <a:custGeom>
                  <a:avLst/>
                  <a:gdLst>
                    <a:gd name="T0" fmla="*/ 224 w 424"/>
                    <a:gd name="T1" fmla="*/ 136 h 225"/>
                    <a:gd name="T2" fmla="*/ 186 w 424"/>
                    <a:gd name="T3" fmla="*/ 158 h 225"/>
                    <a:gd name="T4" fmla="*/ 151 w 424"/>
                    <a:gd name="T5" fmla="*/ 178 h 225"/>
                    <a:gd name="T6" fmla="*/ 123 w 424"/>
                    <a:gd name="T7" fmla="*/ 193 h 225"/>
                    <a:gd name="T8" fmla="*/ 98 w 424"/>
                    <a:gd name="T9" fmla="*/ 205 h 225"/>
                    <a:gd name="T10" fmla="*/ 80 w 424"/>
                    <a:gd name="T11" fmla="*/ 215 h 225"/>
                    <a:gd name="T12" fmla="*/ 66 w 424"/>
                    <a:gd name="T13" fmla="*/ 220 h 225"/>
                    <a:gd name="T14" fmla="*/ 57 w 424"/>
                    <a:gd name="T15" fmla="*/ 223 h 225"/>
                    <a:gd name="T16" fmla="*/ 53 w 424"/>
                    <a:gd name="T17" fmla="*/ 225 h 225"/>
                    <a:gd name="T18" fmla="*/ 47 w 424"/>
                    <a:gd name="T19" fmla="*/ 225 h 225"/>
                    <a:gd name="T20" fmla="*/ 40 w 424"/>
                    <a:gd name="T21" fmla="*/ 222 h 225"/>
                    <a:gd name="T22" fmla="*/ 31 w 424"/>
                    <a:gd name="T23" fmla="*/ 215 h 225"/>
                    <a:gd name="T24" fmla="*/ 19 w 424"/>
                    <a:gd name="T25" fmla="*/ 202 h 225"/>
                    <a:gd name="T26" fmla="*/ 11 w 424"/>
                    <a:gd name="T27" fmla="*/ 187 h 225"/>
                    <a:gd name="T28" fmla="*/ 3 w 424"/>
                    <a:gd name="T29" fmla="*/ 175 h 225"/>
                    <a:gd name="T30" fmla="*/ 0 w 424"/>
                    <a:gd name="T31" fmla="*/ 165 h 225"/>
                    <a:gd name="T32" fmla="*/ 1 w 424"/>
                    <a:gd name="T33" fmla="*/ 157 h 225"/>
                    <a:gd name="T34" fmla="*/ 6 w 424"/>
                    <a:gd name="T35" fmla="*/ 150 h 225"/>
                    <a:gd name="T36" fmla="*/ 10 w 424"/>
                    <a:gd name="T37" fmla="*/ 147 h 225"/>
                    <a:gd name="T38" fmla="*/ 15 w 424"/>
                    <a:gd name="T39" fmla="*/ 146 h 225"/>
                    <a:gd name="T40" fmla="*/ 24 w 424"/>
                    <a:gd name="T41" fmla="*/ 147 h 225"/>
                    <a:gd name="T42" fmla="*/ 33 w 424"/>
                    <a:gd name="T43" fmla="*/ 151 h 225"/>
                    <a:gd name="T44" fmla="*/ 39 w 424"/>
                    <a:gd name="T45" fmla="*/ 154 h 225"/>
                    <a:gd name="T46" fmla="*/ 44 w 424"/>
                    <a:gd name="T47" fmla="*/ 154 h 225"/>
                    <a:gd name="T48" fmla="*/ 50 w 424"/>
                    <a:gd name="T49" fmla="*/ 153 h 225"/>
                    <a:gd name="T50" fmla="*/ 55 w 424"/>
                    <a:gd name="T51" fmla="*/ 151 h 225"/>
                    <a:gd name="T52" fmla="*/ 66 w 424"/>
                    <a:gd name="T53" fmla="*/ 147 h 225"/>
                    <a:gd name="T54" fmla="*/ 83 w 424"/>
                    <a:gd name="T55" fmla="*/ 142 h 225"/>
                    <a:gd name="T56" fmla="*/ 105 w 424"/>
                    <a:gd name="T57" fmla="*/ 132 h 225"/>
                    <a:gd name="T58" fmla="*/ 132 w 424"/>
                    <a:gd name="T59" fmla="*/ 121 h 225"/>
                    <a:gd name="T60" fmla="*/ 163 w 424"/>
                    <a:gd name="T61" fmla="*/ 106 h 225"/>
                    <a:gd name="T62" fmla="*/ 201 w 424"/>
                    <a:gd name="T63" fmla="*/ 89 h 225"/>
                    <a:gd name="T64" fmla="*/ 242 w 424"/>
                    <a:gd name="T65" fmla="*/ 70 h 225"/>
                    <a:gd name="T66" fmla="*/ 284 w 424"/>
                    <a:gd name="T67" fmla="*/ 50 h 225"/>
                    <a:gd name="T68" fmla="*/ 321 w 424"/>
                    <a:gd name="T69" fmla="*/ 35 h 225"/>
                    <a:gd name="T70" fmla="*/ 352 w 424"/>
                    <a:gd name="T71" fmla="*/ 23 h 225"/>
                    <a:gd name="T72" fmla="*/ 365 w 424"/>
                    <a:gd name="T73" fmla="*/ 17 h 225"/>
                    <a:gd name="T74" fmla="*/ 378 w 424"/>
                    <a:gd name="T75" fmla="*/ 13 h 225"/>
                    <a:gd name="T76" fmla="*/ 388 w 424"/>
                    <a:gd name="T77" fmla="*/ 9 h 225"/>
                    <a:gd name="T78" fmla="*/ 397 w 424"/>
                    <a:gd name="T79" fmla="*/ 6 h 225"/>
                    <a:gd name="T80" fmla="*/ 406 w 424"/>
                    <a:gd name="T81" fmla="*/ 3 h 225"/>
                    <a:gd name="T82" fmla="*/ 411 w 424"/>
                    <a:gd name="T83" fmla="*/ 2 h 225"/>
                    <a:gd name="T84" fmla="*/ 417 w 424"/>
                    <a:gd name="T85" fmla="*/ 0 h 225"/>
                    <a:gd name="T86" fmla="*/ 421 w 424"/>
                    <a:gd name="T87" fmla="*/ 0 h 225"/>
                    <a:gd name="T88" fmla="*/ 422 w 424"/>
                    <a:gd name="T89" fmla="*/ 2 h 225"/>
                    <a:gd name="T90" fmla="*/ 424 w 424"/>
                    <a:gd name="T91" fmla="*/ 3 h 225"/>
                    <a:gd name="T92" fmla="*/ 421 w 424"/>
                    <a:gd name="T93" fmla="*/ 9 h 225"/>
                    <a:gd name="T94" fmla="*/ 412 w 424"/>
                    <a:gd name="T95" fmla="*/ 17 h 225"/>
                    <a:gd name="T96" fmla="*/ 399 w 424"/>
                    <a:gd name="T97" fmla="*/ 28 h 225"/>
                    <a:gd name="T98" fmla="*/ 389 w 424"/>
                    <a:gd name="T99" fmla="*/ 34 h 225"/>
                    <a:gd name="T100" fmla="*/ 379 w 424"/>
                    <a:gd name="T101" fmla="*/ 41 h 225"/>
                    <a:gd name="T102" fmla="*/ 368 w 424"/>
                    <a:gd name="T103" fmla="*/ 49 h 225"/>
                    <a:gd name="T104" fmla="*/ 354 w 424"/>
                    <a:gd name="T105" fmla="*/ 57 h 225"/>
                    <a:gd name="T106" fmla="*/ 341 w 424"/>
                    <a:gd name="T107" fmla="*/ 67 h 225"/>
                    <a:gd name="T108" fmla="*/ 324 w 424"/>
                    <a:gd name="T109" fmla="*/ 77 h 225"/>
                    <a:gd name="T110" fmla="*/ 307 w 424"/>
                    <a:gd name="T111" fmla="*/ 88 h 225"/>
                    <a:gd name="T112" fmla="*/ 288 w 424"/>
                    <a:gd name="T113" fmla="*/ 99 h 225"/>
                    <a:gd name="T114" fmla="*/ 269 w 424"/>
                    <a:gd name="T115" fmla="*/ 111 h 225"/>
                    <a:gd name="T116" fmla="*/ 246 w 424"/>
                    <a:gd name="T117" fmla="*/ 124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4" h="225">
                      <a:moveTo>
                        <a:pt x="246" y="124"/>
                      </a:moveTo>
                      <a:lnTo>
                        <a:pt x="224" y="136"/>
                      </a:lnTo>
                      <a:lnTo>
                        <a:pt x="205" y="147"/>
                      </a:lnTo>
                      <a:lnTo>
                        <a:pt x="186" y="158"/>
                      </a:lnTo>
                      <a:lnTo>
                        <a:pt x="168" y="168"/>
                      </a:lnTo>
                      <a:lnTo>
                        <a:pt x="151" y="178"/>
                      </a:lnTo>
                      <a:lnTo>
                        <a:pt x="137" y="186"/>
                      </a:lnTo>
                      <a:lnTo>
                        <a:pt x="123" y="193"/>
                      </a:lnTo>
                      <a:lnTo>
                        <a:pt x="111" y="200"/>
                      </a:lnTo>
                      <a:lnTo>
                        <a:pt x="98" y="205"/>
                      </a:lnTo>
                      <a:lnTo>
                        <a:pt x="89" y="211"/>
                      </a:lnTo>
                      <a:lnTo>
                        <a:pt x="80" y="215"/>
                      </a:lnTo>
                      <a:lnTo>
                        <a:pt x="72" y="218"/>
                      </a:lnTo>
                      <a:lnTo>
                        <a:pt x="66" y="220"/>
                      </a:lnTo>
                      <a:lnTo>
                        <a:pt x="61" y="223"/>
                      </a:lnTo>
                      <a:lnTo>
                        <a:pt x="57" y="223"/>
                      </a:lnTo>
                      <a:lnTo>
                        <a:pt x="54" y="225"/>
                      </a:lnTo>
                      <a:lnTo>
                        <a:pt x="53" y="225"/>
                      </a:lnTo>
                      <a:lnTo>
                        <a:pt x="50" y="225"/>
                      </a:lnTo>
                      <a:lnTo>
                        <a:pt x="47" y="225"/>
                      </a:lnTo>
                      <a:lnTo>
                        <a:pt x="44" y="225"/>
                      </a:lnTo>
                      <a:lnTo>
                        <a:pt x="40" y="222"/>
                      </a:lnTo>
                      <a:lnTo>
                        <a:pt x="35" y="219"/>
                      </a:lnTo>
                      <a:lnTo>
                        <a:pt x="31" y="215"/>
                      </a:lnTo>
                      <a:lnTo>
                        <a:pt x="25" y="209"/>
                      </a:lnTo>
                      <a:lnTo>
                        <a:pt x="19" y="202"/>
                      </a:lnTo>
                      <a:lnTo>
                        <a:pt x="15" y="196"/>
                      </a:lnTo>
                      <a:lnTo>
                        <a:pt x="11" y="187"/>
                      </a:lnTo>
                      <a:lnTo>
                        <a:pt x="7" y="180"/>
                      </a:lnTo>
                      <a:lnTo>
                        <a:pt x="3" y="175"/>
                      </a:lnTo>
                      <a:lnTo>
                        <a:pt x="1" y="169"/>
                      </a:lnTo>
                      <a:lnTo>
                        <a:pt x="0" y="165"/>
                      </a:lnTo>
                      <a:lnTo>
                        <a:pt x="0" y="160"/>
                      </a:lnTo>
                      <a:lnTo>
                        <a:pt x="1" y="157"/>
                      </a:lnTo>
                      <a:lnTo>
                        <a:pt x="4" y="153"/>
                      </a:lnTo>
                      <a:lnTo>
                        <a:pt x="6" y="150"/>
                      </a:lnTo>
                      <a:lnTo>
                        <a:pt x="8" y="148"/>
                      </a:lnTo>
                      <a:lnTo>
                        <a:pt x="10" y="147"/>
                      </a:lnTo>
                      <a:lnTo>
                        <a:pt x="13" y="146"/>
                      </a:lnTo>
                      <a:lnTo>
                        <a:pt x="15" y="146"/>
                      </a:lnTo>
                      <a:lnTo>
                        <a:pt x="19" y="147"/>
                      </a:lnTo>
                      <a:lnTo>
                        <a:pt x="24" y="147"/>
                      </a:lnTo>
                      <a:lnTo>
                        <a:pt x="28" y="148"/>
                      </a:lnTo>
                      <a:lnTo>
                        <a:pt x="33" y="151"/>
                      </a:lnTo>
                      <a:lnTo>
                        <a:pt x="36" y="153"/>
                      </a:lnTo>
                      <a:lnTo>
                        <a:pt x="39" y="154"/>
                      </a:lnTo>
                      <a:lnTo>
                        <a:pt x="42" y="154"/>
                      </a:lnTo>
                      <a:lnTo>
                        <a:pt x="44" y="154"/>
                      </a:lnTo>
                      <a:lnTo>
                        <a:pt x="47" y="154"/>
                      </a:lnTo>
                      <a:lnTo>
                        <a:pt x="50" y="153"/>
                      </a:lnTo>
                      <a:lnTo>
                        <a:pt x="53" y="153"/>
                      </a:lnTo>
                      <a:lnTo>
                        <a:pt x="55" y="151"/>
                      </a:lnTo>
                      <a:lnTo>
                        <a:pt x="61" y="150"/>
                      </a:lnTo>
                      <a:lnTo>
                        <a:pt x="66" y="147"/>
                      </a:lnTo>
                      <a:lnTo>
                        <a:pt x="75" y="144"/>
                      </a:lnTo>
                      <a:lnTo>
                        <a:pt x="83" y="142"/>
                      </a:lnTo>
                      <a:lnTo>
                        <a:pt x="93" y="137"/>
                      </a:lnTo>
                      <a:lnTo>
                        <a:pt x="105" y="132"/>
                      </a:lnTo>
                      <a:lnTo>
                        <a:pt x="118" y="126"/>
                      </a:lnTo>
                      <a:lnTo>
                        <a:pt x="132" y="121"/>
                      </a:lnTo>
                      <a:lnTo>
                        <a:pt x="147" y="114"/>
                      </a:lnTo>
                      <a:lnTo>
                        <a:pt x="163" y="106"/>
                      </a:lnTo>
                      <a:lnTo>
                        <a:pt x="181" y="97"/>
                      </a:lnTo>
                      <a:lnTo>
                        <a:pt x="201" y="89"/>
                      </a:lnTo>
                      <a:lnTo>
                        <a:pt x="221" y="79"/>
                      </a:lnTo>
                      <a:lnTo>
                        <a:pt x="242" y="70"/>
                      </a:lnTo>
                      <a:lnTo>
                        <a:pt x="264" y="60"/>
                      </a:lnTo>
                      <a:lnTo>
                        <a:pt x="284" y="50"/>
                      </a:lnTo>
                      <a:lnTo>
                        <a:pt x="303" y="42"/>
                      </a:lnTo>
                      <a:lnTo>
                        <a:pt x="321" y="35"/>
                      </a:lnTo>
                      <a:lnTo>
                        <a:pt x="336" y="28"/>
                      </a:lnTo>
                      <a:lnTo>
                        <a:pt x="352" y="23"/>
                      </a:lnTo>
                      <a:lnTo>
                        <a:pt x="359" y="20"/>
                      </a:lnTo>
                      <a:lnTo>
                        <a:pt x="365" y="17"/>
                      </a:lnTo>
                      <a:lnTo>
                        <a:pt x="371" y="14"/>
                      </a:lnTo>
                      <a:lnTo>
                        <a:pt x="378" y="13"/>
                      </a:lnTo>
                      <a:lnTo>
                        <a:pt x="383" y="10"/>
                      </a:lnTo>
                      <a:lnTo>
                        <a:pt x="388" y="9"/>
                      </a:lnTo>
                      <a:lnTo>
                        <a:pt x="393" y="7"/>
                      </a:lnTo>
                      <a:lnTo>
                        <a:pt x="397" y="6"/>
                      </a:lnTo>
                      <a:lnTo>
                        <a:pt x="401" y="5"/>
                      </a:lnTo>
                      <a:lnTo>
                        <a:pt x="406" y="3"/>
                      </a:lnTo>
                      <a:lnTo>
                        <a:pt x="408" y="3"/>
                      </a:lnTo>
                      <a:lnTo>
                        <a:pt x="411" y="2"/>
                      </a:lnTo>
                      <a:lnTo>
                        <a:pt x="414" y="2"/>
                      </a:lnTo>
                      <a:lnTo>
                        <a:pt x="417" y="0"/>
                      </a:lnTo>
                      <a:lnTo>
                        <a:pt x="419" y="0"/>
                      </a:lnTo>
                      <a:lnTo>
                        <a:pt x="421" y="0"/>
                      </a:lnTo>
                      <a:lnTo>
                        <a:pt x="422" y="0"/>
                      </a:lnTo>
                      <a:lnTo>
                        <a:pt x="422" y="2"/>
                      </a:lnTo>
                      <a:lnTo>
                        <a:pt x="424" y="2"/>
                      </a:lnTo>
                      <a:lnTo>
                        <a:pt x="424" y="3"/>
                      </a:lnTo>
                      <a:lnTo>
                        <a:pt x="422" y="6"/>
                      </a:lnTo>
                      <a:lnTo>
                        <a:pt x="421" y="9"/>
                      </a:lnTo>
                      <a:lnTo>
                        <a:pt x="417" y="13"/>
                      </a:lnTo>
                      <a:lnTo>
                        <a:pt x="412" y="17"/>
                      </a:lnTo>
                      <a:lnTo>
                        <a:pt x="406" y="21"/>
                      </a:lnTo>
                      <a:lnTo>
                        <a:pt x="399" y="28"/>
                      </a:lnTo>
                      <a:lnTo>
                        <a:pt x="394" y="31"/>
                      </a:lnTo>
                      <a:lnTo>
                        <a:pt x="389" y="34"/>
                      </a:lnTo>
                      <a:lnTo>
                        <a:pt x="385" y="38"/>
                      </a:lnTo>
                      <a:lnTo>
                        <a:pt x="379" y="41"/>
                      </a:lnTo>
                      <a:lnTo>
                        <a:pt x="374" y="45"/>
                      </a:lnTo>
                      <a:lnTo>
                        <a:pt x="368" y="49"/>
                      </a:lnTo>
                      <a:lnTo>
                        <a:pt x="361" y="53"/>
                      </a:lnTo>
                      <a:lnTo>
                        <a:pt x="354" y="57"/>
                      </a:lnTo>
                      <a:lnTo>
                        <a:pt x="347" y="61"/>
                      </a:lnTo>
                      <a:lnTo>
                        <a:pt x="341" y="67"/>
                      </a:lnTo>
                      <a:lnTo>
                        <a:pt x="332" y="71"/>
                      </a:lnTo>
                      <a:lnTo>
                        <a:pt x="324" y="77"/>
                      </a:lnTo>
                      <a:lnTo>
                        <a:pt x="316" y="82"/>
                      </a:lnTo>
                      <a:lnTo>
                        <a:pt x="307" y="88"/>
                      </a:lnTo>
                      <a:lnTo>
                        <a:pt x="298" y="93"/>
                      </a:lnTo>
                      <a:lnTo>
                        <a:pt x="288" y="99"/>
                      </a:lnTo>
                      <a:lnTo>
                        <a:pt x="278" y="104"/>
                      </a:lnTo>
                      <a:lnTo>
                        <a:pt x="269" y="111"/>
                      </a:lnTo>
                      <a:lnTo>
                        <a:pt x="257" y="117"/>
                      </a:lnTo>
                      <a:lnTo>
                        <a:pt x="246" y="124"/>
                      </a:lnTo>
                      <a:lnTo>
                        <a:pt x="246" y="1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>
              <a:off x="5478340" y="4032175"/>
              <a:ext cx="450807" cy="453063"/>
              <a:chOff x="2415367" y="3446120"/>
              <a:chExt cx="450807" cy="453063"/>
            </a:xfrm>
          </p:grpSpPr>
          <p:pic>
            <p:nvPicPr>
              <p:cNvPr id="127" name="图片 12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28" name="组合 127"/>
              <p:cNvGrpSpPr/>
              <p:nvPr/>
            </p:nvGrpSpPr>
            <p:grpSpPr>
              <a:xfrm>
                <a:off x="2536306" y="3589311"/>
                <a:ext cx="180571" cy="213560"/>
                <a:chOff x="4360863" y="14288"/>
                <a:chExt cx="495300" cy="585788"/>
              </a:xfrm>
              <a:solidFill>
                <a:srgbClr val="FF0000"/>
              </a:solidFill>
            </p:grpSpPr>
            <p:sp>
              <p:nvSpPr>
                <p:cNvPr id="129" name="Freeform 43"/>
                <p:cNvSpPr/>
                <p:nvPr/>
              </p:nvSpPr>
              <p:spPr bwMode="auto">
                <a:xfrm>
                  <a:off x="4403725" y="14288"/>
                  <a:ext cx="192087" cy="115888"/>
                </a:xfrm>
                <a:custGeom>
                  <a:avLst/>
                  <a:gdLst>
                    <a:gd name="T0" fmla="*/ 147 w 244"/>
                    <a:gd name="T1" fmla="*/ 48 h 146"/>
                    <a:gd name="T2" fmla="*/ 158 w 244"/>
                    <a:gd name="T3" fmla="*/ 37 h 146"/>
                    <a:gd name="T4" fmla="*/ 165 w 244"/>
                    <a:gd name="T5" fmla="*/ 27 h 146"/>
                    <a:gd name="T6" fmla="*/ 168 w 244"/>
                    <a:gd name="T7" fmla="*/ 20 h 146"/>
                    <a:gd name="T8" fmla="*/ 166 w 244"/>
                    <a:gd name="T9" fmla="*/ 16 h 146"/>
                    <a:gd name="T10" fmla="*/ 165 w 244"/>
                    <a:gd name="T11" fmla="*/ 11 h 146"/>
                    <a:gd name="T12" fmla="*/ 166 w 244"/>
                    <a:gd name="T13" fmla="*/ 7 h 146"/>
                    <a:gd name="T14" fmla="*/ 169 w 244"/>
                    <a:gd name="T15" fmla="*/ 2 h 146"/>
                    <a:gd name="T16" fmla="*/ 175 w 244"/>
                    <a:gd name="T17" fmla="*/ 0 h 146"/>
                    <a:gd name="T18" fmla="*/ 181 w 244"/>
                    <a:gd name="T19" fmla="*/ 1 h 146"/>
                    <a:gd name="T20" fmla="*/ 191 w 244"/>
                    <a:gd name="T21" fmla="*/ 2 h 146"/>
                    <a:gd name="T22" fmla="*/ 202 w 244"/>
                    <a:gd name="T23" fmla="*/ 7 h 146"/>
                    <a:gd name="T24" fmla="*/ 216 w 244"/>
                    <a:gd name="T25" fmla="*/ 12 h 146"/>
                    <a:gd name="T26" fmla="*/ 229 w 244"/>
                    <a:gd name="T27" fmla="*/ 20 h 146"/>
                    <a:gd name="T28" fmla="*/ 237 w 244"/>
                    <a:gd name="T29" fmla="*/ 29 h 146"/>
                    <a:gd name="T30" fmla="*/ 242 w 244"/>
                    <a:gd name="T31" fmla="*/ 36 h 146"/>
                    <a:gd name="T32" fmla="*/ 244 w 244"/>
                    <a:gd name="T33" fmla="*/ 41 h 146"/>
                    <a:gd name="T34" fmla="*/ 242 w 244"/>
                    <a:gd name="T35" fmla="*/ 49 h 146"/>
                    <a:gd name="T36" fmla="*/ 241 w 244"/>
                    <a:gd name="T37" fmla="*/ 55 h 146"/>
                    <a:gd name="T38" fmla="*/ 238 w 244"/>
                    <a:gd name="T39" fmla="*/ 59 h 146"/>
                    <a:gd name="T40" fmla="*/ 233 w 244"/>
                    <a:gd name="T41" fmla="*/ 65 h 146"/>
                    <a:gd name="T42" fmla="*/ 222 w 244"/>
                    <a:gd name="T43" fmla="*/ 70 h 146"/>
                    <a:gd name="T44" fmla="*/ 208 w 244"/>
                    <a:gd name="T45" fmla="*/ 78 h 146"/>
                    <a:gd name="T46" fmla="*/ 188 w 244"/>
                    <a:gd name="T47" fmla="*/ 87 h 146"/>
                    <a:gd name="T48" fmla="*/ 166 w 244"/>
                    <a:gd name="T49" fmla="*/ 96 h 146"/>
                    <a:gd name="T50" fmla="*/ 140 w 244"/>
                    <a:gd name="T51" fmla="*/ 108 h 146"/>
                    <a:gd name="T52" fmla="*/ 112 w 244"/>
                    <a:gd name="T53" fmla="*/ 117 h 146"/>
                    <a:gd name="T54" fmla="*/ 82 w 244"/>
                    <a:gd name="T55" fmla="*/ 128 h 146"/>
                    <a:gd name="T56" fmla="*/ 58 w 244"/>
                    <a:gd name="T57" fmla="*/ 135 h 146"/>
                    <a:gd name="T58" fmla="*/ 44 w 244"/>
                    <a:gd name="T59" fmla="*/ 139 h 146"/>
                    <a:gd name="T60" fmla="*/ 32 w 244"/>
                    <a:gd name="T61" fmla="*/ 142 h 146"/>
                    <a:gd name="T62" fmla="*/ 22 w 244"/>
                    <a:gd name="T63" fmla="*/ 145 h 146"/>
                    <a:gd name="T64" fmla="*/ 14 w 244"/>
                    <a:gd name="T65" fmla="*/ 146 h 146"/>
                    <a:gd name="T66" fmla="*/ 7 w 244"/>
                    <a:gd name="T67" fmla="*/ 146 h 146"/>
                    <a:gd name="T68" fmla="*/ 3 w 244"/>
                    <a:gd name="T69" fmla="*/ 145 h 146"/>
                    <a:gd name="T70" fmla="*/ 2 w 244"/>
                    <a:gd name="T71" fmla="*/ 144 h 146"/>
                    <a:gd name="T72" fmla="*/ 0 w 244"/>
                    <a:gd name="T73" fmla="*/ 141 h 146"/>
                    <a:gd name="T74" fmla="*/ 2 w 244"/>
                    <a:gd name="T75" fmla="*/ 138 h 146"/>
                    <a:gd name="T76" fmla="*/ 4 w 244"/>
                    <a:gd name="T77" fmla="*/ 135 h 146"/>
                    <a:gd name="T78" fmla="*/ 8 w 244"/>
                    <a:gd name="T79" fmla="*/ 131 h 146"/>
                    <a:gd name="T80" fmla="*/ 15 w 244"/>
                    <a:gd name="T81" fmla="*/ 127 h 146"/>
                    <a:gd name="T82" fmla="*/ 25 w 244"/>
                    <a:gd name="T83" fmla="*/ 121 h 146"/>
                    <a:gd name="T84" fmla="*/ 35 w 244"/>
                    <a:gd name="T85" fmla="*/ 114 h 146"/>
                    <a:gd name="T86" fmla="*/ 49 w 244"/>
                    <a:gd name="T87" fmla="*/ 108 h 146"/>
                    <a:gd name="T88" fmla="*/ 69 w 244"/>
                    <a:gd name="T89" fmla="*/ 96 h 146"/>
                    <a:gd name="T90" fmla="*/ 93 w 244"/>
                    <a:gd name="T91" fmla="*/ 83 h 146"/>
                    <a:gd name="T92" fmla="*/ 115 w 244"/>
                    <a:gd name="T93" fmla="*/ 70 h 146"/>
                    <a:gd name="T94" fmla="*/ 132 w 244"/>
                    <a:gd name="T95" fmla="*/ 59 h 146"/>
                    <a:gd name="T96" fmla="*/ 140 w 244"/>
                    <a:gd name="T97" fmla="*/ 5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146">
                      <a:moveTo>
                        <a:pt x="140" y="54"/>
                      </a:moveTo>
                      <a:lnTo>
                        <a:pt x="147" y="48"/>
                      </a:lnTo>
                      <a:lnTo>
                        <a:pt x="152" y="43"/>
                      </a:lnTo>
                      <a:lnTo>
                        <a:pt x="158" y="37"/>
                      </a:lnTo>
                      <a:lnTo>
                        <a:pt x="162" y="31"/>
                      </a:lnTo>
                      <a:lnTo>
                        <a:pt x="165" y="27"/>
                      </a:lnTo>
                      <a:lnTo>
                        <a:pt x="166" y="23"/>
                      </a:lnTo>
                      <a:lnTo>
                        <a:pt x="168" y="20"/>
                      </a:lnTo>
                      <a:lnTo>
                        <a:pt x="168" y="18"/>
                      </a:lnTo>
                      <a:lnTo>
                        <a:pt x="166" y="16"/>
                      </a:lnTo>
                      <a:lnTo>
                        <a:pt x="165" y="13"/>
                      </a:lnTo>
                      <a:lnTo>
                        <a:pt x="165" y="11"/>
                      </a:lnTo>
                      <a:lnTo>
                        <a:pt x="165" y="9"/>
                      </a:lnTo>
                      <a:lnTo>
                        <a:pt x="166" y="7"/>
                      </a:lnTo>
                      <a:lnTo>
                        <a:pt x="168" y="5"/>
                      </a:lnTo>
                      <a:lnTo>
                        <a:pt x="169" y="2"/>
                      </a:lnTo>
                      <a:lnTo>
                        <a:pt x="172" y="1"/>
                      </a:lnTo>
                      <a:lnTo>
                        <a:pt x="175" y="0"/>
                      </a:lnTo>
                      <a:lnTo>
                        <a:pt x="177" y="0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1" y="2"/>
                      </a:lnTo>
                      <a:lnTo>
                        <a:pt x="197" y="5"/>
                      </a:lnTo>
                      <a:lnTo>
                        <a:pt x="202" y="7"/>
                      </a:lnTo>
                      <a:lnTo>
                        <a:pt x="209" y="9"/>
                      </a:lnTo>
                      <a:lnTo>
                        <a:pt x="216" y="12"/>
                      </a:lnTo>
                      <a:lnTo>
                        <a:pt x="223" y="16"/>
                      </a:lnTo>
                      <a:lnTo>
                        <a:pt x="229" y="20"/>
                      </a:lnTo>
                      <a:lnTo>
                        <a:pt x="233" y="25"/>
                      </a:lnTo>
                      <a:lnTo>
                        <a:pt x="237" y="29"/>
                      </a:lnTo>
                      <a:lnTo>
                        <a:pt x="240" y="31"/>
                      </a:lnTo>
                      <a:lnTo>
                        <a:pt x="242" y="36"/>
                      </a:lnTo>
                      <a:lnTo>
                        <a:pt x="242" y="38"/>
                      </a:lnTo>
                      <a:lnTo>
                        <a:pt x="244" y="41"/>
                      </a:lnTo>
                      <a:lnTo>
                        <a:pt x="244" y="45"/>
                      </a:lnTo>
                      <a:lnTo>
                        <a:pt x="242" y="49"/>
                      </a:lnTo>
                      <a:lnTo>
                        <a:pt x="242" y="52"/>
                      </a:lnTo>
                      <a:lnTo>
                        <a:pt x="241" y="55"/>
                      </a:lnTo>
                      <a:lnTo>
                        <a:pt x="240" y="58"/>
                      </a:lnTo>
                      <a:lnTo>
                        <a:pt x="238" y="59"/>
                      </a:lnTo>
                      <a:lnTo>
                        <a:pt x="235" y="62"/>
                      </a:lnTo>
                      <a:lnTo>
                        <a:pt x="233" y="65"/>
                      </a:lnTo>
                      <a:lnTo>
                        <a:pt x="227" y="67"/>
                      </a:lnTo>
                      <a:lnTo>
                        <a:pt x="222" y="70"/>
                      </a:lnTo>
                      <a:lnTo>
                        <a:pt x="216" y="74"/>
                      </a:lnTo>
                      <a:lnTo>
                        <a:pt x="208" y="78"/>
                      </a:lnTo>
                      <a:lnTo>
                        <a:pt x="199" y="83"/>
                      </a:lnTo>
                      <a:lnTo>
                        <a:pt x="188" y="87"/>
                      </a:lnTo>
                      <a:lnTo>
                        <a:pt x="177" y="92"/>
                      </a:lnTo>
                      <a:lnTo>
                        <a:pt x="166" y="96"/>
                      </a:lnTo>
                      <a:lnTo>
                        <a:pt x="154" y="102"/>
                      </a:lnTo>
                      <a:lnTo>
                        <a:pt x="140" y="108"/>
                      </a:lnTo>
                      <a:lnTo>
                        <a:pt x="126" y="113"/>
                      </a:lnTo>
                      <a:lnTo>
                        <a:pt x="112" y="117"/>
                      </a:lnTo>
                      <a:lnTo>
                        <a:pt x="97" y="123"/>
                      </a:lnTo>
                      <a:lnTo>
                        <a:pt x="82" y="128"/>
                      </a:lnTo>
                      <a:lnTo>
                        <a:pt x="67" y="134"/>
                      </a:lnTo>
                      <a:lnTo>
                        <a:pt x="58" y="135"/>
                      </a:lnTo>
                      <a:lnTo>
                        <a:pt x="51" y="138"/>
                      </a:lnTo>
                      <a:lnTo>
                        <a:pt x="44" y="139"/>
                      </a:lnTo>
                      <a:lnTo>
                        <a:pt x="39" y="141"/>
                      </a:lnTo>
                      <a:lnTo>
                        <a:pt x="32" y="142"/>
                      </a:lnTo>
                      <a:lnTo>
                        <a:pt x="28" y="144"/>
                      </a:lnTo>
                      <a:lnTo>
                        <a:pt x="22" y="145"/>
                      </a:lnTo>
                      <a:lnTo>
                        <a:pt x="18" y="145"/>
                      </a:lnTo>
                      <a:lnTo>
                        <a:pt x="14" y="146"/>
                      </a:lnTo>
                      <a:lnTo>
                        <a:pt x="11" y="146"/>
                      </a:lnTo>
                      <a:lnTo>
                        <a:pt x="7" y="146"/>
                      </a:lnTo>
                      <a:lnTo>
                        <a:pt x="6" y="146"/>
                      </a:lnTo>
                      <a:lnTo>
                        <a:pt x="3" y="145"/>
                      </a:lnTo>
                      <a:lnTo>
                        <a:pt x="2" y="145"/>
                      </a:lnTo>
                      <a:lnTo>
                        <a:pt x="2" y="144"/>
                      </a:lnTo>
                      <a:lnTo>
                        <a:pt x="2" y="142"/>
                      </a:lnTo>
                      <a:lnTo>
                        <a:pt x="0" y="141"/>
                      </a:lnTo>
                      <a:lnTo>
                        <a:pt x="0" y="139"/>
                      </a:lnTo>
                      <a:lnTo>
                        <a:pt x="2" y="138"/>
                      </a:lnTo>
                      <a:lnTo>
                        <a:pt x="3" y="137"/>
                      </a:lnTo>
                      <a:lnTo>
                        <a:pt x="4" y="135"/>
                      </a:lnTo>
                      <a:lnTo>
                        <a:pt x="6" y="134"/>
                      </a:lnTo>
                      <a:lnTo>
                        <a:pt x="8" y="131"/>
                      </a:lnTo>
                      <a:lnTo>
                        <a:pt x="13" y="130"/>
                      </a:lnTo>
                      <a:lnTo>
                        <a:pt x="15" y="127"/>
                      </a:lnTo>
                      <a:lnTo>
                        <a:pt x="20" y="124"/>
                      </a:lnTo>
                      <a:lnTo>
                        <a:pt x="25" y="121"/>
                      </a:lnTo>
                      <a:lnTo>
                        <a:pt x="29" y="119"/>
                      </a:lnTo>
                      <a:lnTo>
                        <a:pt x="35" y="114"/>
                      </a:lnTo>
                      <a:lnTo>
                        <a:pt x="42" y="112"/>
                      </a:lnTo>
                      <a:lnTo>
                        <a:pt x="49" y="108"/>
                      </a:lnTo>
                      <a:lnTo>
                        <a:pt x="56" y="105"/>
                      </a:lnTo>
                      <a:lnTo>
                        <a:pt x="69" y="96"/>
                      </a:lnTo>
                      <a:lnTo>
                        <a:pt x="82" y="90"/>
                      </a:lnTo>
                      <a:lnTo>
                        <a:pt x="93" y="83"/>
                      </a:lnTo>
                      <a:lnTo>
                        <a:pt x="104" y="76"/>
                      </a:lnTo>
                      <a:lnTo>
                        <a:pt x="115" y="70"/>
                      </a:lnTo>
                      <a:lnTo>
                        <a:pt x="123" y="65"/>
                      </a:lnTo>
                      <a:lnTo>
                        <a:pt x="132" y="59"/>
                      </a:lnTo>
                      <a:lnTo>
                        <a:pt x="140" y="54"/>
                      </a:lnTo>
                      <a:lnTo>
                        <a:pt x="140" y="5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"/>
                <p:cNvSpPr/>
                <p:nvPr/>
              </p:nvSpPr>
              <p:spPr bwMode="auto">
                <a:xfrm>
                  <a:off x="4424363" y="87313"/>
                  <a:ext cx="123825" cy="512763"/>
                </a:xfrm>
                <a:custGeom>
                  <a:avLst/>
                  <a:gdLst>
                    <a:gd name="T0" fmla="*/ 111 w 155"/>
                    <a:gd name="T1" fmla="*/ 634 h 647"/>
                    <a:gd name="T2" fmla="*/ 98 w 155"/>
                    <a:gd name="T3" fmla="*/ 644 h 647"/>
                    <a:gd name="T4" fmla="*/ 88 w 155"/>
                    <a:gd name="T5" fmla="*/ 647 h 647"/>
                    <a:gd name="T6" fmla="*/ 81 w 155"/>
                    <a:gd name="T7" fmla="*/ 644 h 647"/>
                    <a:gd name="T8" fmla="*/ 76 w 155"/>
                    <a:gd name="T9" fmla="*/ 631 h 647"/>
                    <a:gd name="T10" fmla="*/ 72 w 155"/>
                    <a:gd name="T11" fmla="*/ 611 h 647"/>
                    <a:gd name="T12" fmla="*/ 61 w 155"/>
                    <a:gd name="T13" fmla="*/ 587 h 647"/>
                    <a:gd name="T14" fmla="*/ 43 w 155"/>
                    <a:gd name="T15" fmla="*/ 564 h 647"/>
                    <a:gd name="T16" fmla="*/ 25 w 155"/>
                    <a:gd name="T17" fmla="*/ 548 h 647"/>
                    <a:gd name="T18" fmla="*/ 14 w 155"/>
                    <a:gd name="T19" fmla="*/ 539 h 647"/>
                    <a:gd name="T20" fmla="*/ 5 w 155"/>
                    <a:gd name="T21" fmla="*/ 532 h 647"/>
                    <a:gd name="T22" fmla="*/ 1 w 155"/>
                    <a:gd name="T23" fmla="*/ 528 h 647"/>
                    <a:gd name="T24" fmla="*/ 0 w 155"/>
                    <a:gd name="T25" fmla="*/ 524 h 647"/>
                    <a:gd name="T26" fmla="*/ 1 w 155"/>
                    <a:gd name="T27" fmla="*/ 521 h 647"/>
                    <a:gd name="T28" fmla="*/ 10 w 155"/>
                    <a:gd name="T29" fmla="*/ 521 h 647"/>
                    <a:gd name="T30" fmla="*/ 25 w 155"/>
                    <a:gd name="T31" fmla="*/ 524 h 647"/>
                    <a:gd name="T32" fmla="*/ 39 w 155"/>
                    <a:gd name="T33" fmla="*/ 526 h 647"/>
                    <a:gd name="T34" fmla="*/ 65 w 155"/>
                    <a:gd name="T35" fmla="*/ 529 h 647"/>
                    <a:gd name="T36" fmla="*/ 83 w 155"/>
                    <a:gd name="T37" fmla="*/ 529 h 647"/>
                    <a:gd name="T38" fmla="*/ 94 w 155"/>
                    <a:gd name="T39" fmla="*/ 525 h 647"/>
                    <a:gd name="T40" fmla="*/ 97 w 155"/>
                    <a:gd name="T41" fmla="*/ 519 h 647"/>
                    <a:gd name="T42" fmla="*/ 99 w 155"/>
                    <a:gd name="T43" fmla="*/ 508 h 647"/>
                    <a:gd name="T44" fmla="*/ 102 w 155"/>
                    <a:gd name="T45" fmla="*/ 493 h 647"/>
                    <a:gd name="T46" fmla="*/ 104 w 155"/>
                    <a:gd name="T47" fmla="*/ 475 h 647"/>
                    <a:gd name="T48" fmla="*/ 104 w 155"/>
                    <a:gd name="T49" fmla="*/ 452 h 647"/>
                    <a:gd name="T50" fmla="*/ 104 w 155"/>
                    <a:gd name="T51" fmla="*/ 403 h 647"/>
                    <a:gd name="T52" fmla="*/ 104 w 155"/>
                    <a:gd name="T53" fmla="*/ 362 h 647"/>
                    <a:gd name="T54" fmla="*/ 104 w 155"/>
                    <a:gd name="T55" fmla="*/ 333 h 647"/>
                    <a:gd name="T56" fmla="*/ 104 w 155"/>
                    <a:gd name="T57" fmla="*/ 313 h 647"/>
                    <a:gd name="T58" fmla="*/ 104 w 155"/>
                    <a:gd name="T59" fmla="*/ 290 h 647"/>
                    <a:gd name="T60" fmla="*/ 104 w 155"/>
                    <a:gd name="T61" fmla="*/ 262 h 647"/>
                    <a:gd name="T62" fmla="*/ 104 w 155"/>
                    <a:gd name="T63" fmla="*/ 231 h 647"/>
                    <a:gd name="T64" fmla="*/ 104 w 155"/>
                    <a:gd name="T65" fmla="*/ 195 h 647"/>
                    <a:gd name="T66" fmla="*/ 98 w 155"/>
                    <a:gd name="T67" fmla="*/ 124 h 647"/>
                    <a:gd name="T68" fmla="*/ 87 w 155"/>
                    <a:gd name="T69" fmla="*/ 50 h 647"/>
                    <a:gd name="T70" fmla="*/ 86 w 155"/>
                    <a:gd name="T71" fmla="*/ 7 h 647"/>
                    <a:gd name="T72" fmla="*/ 109 w 155"/>
                    <a:gd name="T73" fmla="*/ 25 h 647"/>
                    <a:gd name="T74" fmla="*/ 127 w 155"/>
                    <a:gd name="T75" fmla="*/ 39 h 647"/>
                    <a:gd name="T76" fmla="*/ 141 w 155"/>
                    <a:gd name="T77" fmla="*/ 50 h 647"/>
                    <a:gd name="T78" fmla="*/ 149 w 155"/>
                    <a:gd name="T79" fmla="*/ 58 h 647"/>
                    <a:gd name="T80" fmla="*/ 153 w 155"/>
                    <a:gd name="T81" fmla="*/ 63 h 647"/>
                    <a:gd name="T82" fmla="*/ 155 w 155"/>
                    <a:gd name="T83" fmla="*/ 74 h 647"/>
                    <a:gd name="T84" fmla="*/ 152 w 155"/>
                    <a:gd name="T85" fmla="*/ 86 h 647"/>
                    <a:gd name="T86" fmla="*/ 148 w 155"/>
                    <a:gd name="T87" fmla="*/ 104 h 647"/>
                    <a:gd name="T88" fmla="*/ 147 w 155"/>
                    <a:gd name="T89" fmla="*/ 129 h 647"/>
                    <a:gd name="T90" fmla="*/ 145 w 155"/>
                    <a:gd name="T91" fmla="*/ 164 h 647"/>
                    <a:gd name="T92" fmla="*/ 145 w 155"/>
                    <a:gd name="T93" fmla="*/ 212 h 647"/>
                    <a:gd name="T94" fmla="*/ 145 w 155"/>
                    <a:gd name="T95" fmla="*/ 272 h 647"/>
                    <a:gd name="T96" fmla="*/ 147 w 155"/>
                    <a:gd name="T97" fmla="*/ 341 h 647"/>
                    <a:gd name="T98" fmla="*/ 148 w 155"/>
                    <a:gd name="T99" fmla="*/ 406 h 647"/>
                    <a:gd name="T100" fmla="*/ 149 w 155"/>
                    <a:gd name="T101" fmla="*/ 460 h 647"/>
                    <a:gd name="T102" fmla="*/ 149 w 155"/>
                    <a:gd name="T103" fmla="*/ 504 h 647"/>
                    <a:gd name="T104" fmla="*/ 148 w 155"/>
                    <a:gd name="T105" fmla="*/ 537 h 647"/>
                    <a:gd name="T106" fmla="*/ 147 w 155"/>
                    <a:gd name="T107" fmla="*/ 560 h 647"/>
                    <a:gd name="T108" fmla="*/ 140 w 155"/>
                    <a:gd name="T109" fmla="*/ 590 h 647"/>
                    <a:gd name="T110" fmla="*/ 129 w 155"/>
                    <a:gd name="T111" fmla="*/ 615 h 647"/>
                    <a:gd name="T112" fmla="*/ 119 w 155"/>
                    <a:gd name="T113" fmla="*/ 626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" h="647">
                      <a:moveTo>
                        <a:pt x="119" y="626"/>
                      </a:moveTo>
                      <a:lnTo>
                        <a:pt x="115" y="631"/>
                      </a:lnTo>
                      <a:lnTo>
                        <a:pt x="111" y="634"/>
                      </a:lnTo>
                      <a:lnTo>
                        <a:pt x="106" y="638"/>
                      </a:lnTo>
                      <a:lnTo>
                        <a:pt x="102" y="641"/>
                      </a:lnTo>
                      <a:lnTo>
                        <a:pt x="98" y="644"/>
                      </a:lnTo>
                      <a:lnTo>
                        <a:pt x="95" y="645"/>
                      </a:lnTo>
                      <a:lnTo>
                        <a:pt x="91" y="647"/>
                      </a:lnTo>
                      <a:lnTo>
                        <a:pt x="88" y="647"/>
                      </a:lnTo>
                      <a:lnTo>
                        <a:pt x="86" y="647"/>
                      </a:lnTo>
                      <a:lnTo>
                        <a:pt x="83" y="645"/>
                      </a:lnTo>
                      <a:lnTo>
                        <a:pt x="81" y="644"/>
                      </a:lnTo>
                      <a:lnTo>
                        <a:pt x="79" y="640"/>
                      </a:lnTo>
                      <a:lnTo>
                        <a:pt x="77" y="636"/>
                      </a:lnTo>
                      <a:lnTo>
                        <a:pt x="76" y="631"/>
                      </a:lnTo>
                      <a:lnTo>
                        <a:pt x="75" y="625"/>
                      </a:lnTo>
                      <a:lnTo>
                        <a:pt x="73" y="618"/>
                      </a:lnTo>
                      <a:lnTo>
                        <a:pt x="72" y="611"/>
                      </a:lnTo>
                      <a:lnTo>
                        <a:pt x="69" y="602"/>
                      </a:lnTo>
                      <a:lnTo>
                        <a:pt x="65" y="594"/>
                      </a:lnTo>
                      <a:lnTo>
                        <a:pt x="61" y="587"/>
                      </a:lnTo>
                      <a:lnTo>
                        <a:pt x="55" y="579"/>
                      </a:lnTo>
                      <a:lnTo>
                        <a:pt x="50" y="571"/>
                      </a:lnTo>
                      <a:lnTo>
                        <a:pt x="43" y="564"/>
                      </a:lnTo>
                      <a:lnTo>
                        <a:pt x="34" y="555"/>
                      </a:lnTo>
                      <a:lnTo>
                        <a:pt x="30" y="551"/>
                      </a:lnTo>
                      <a:lnTo>
                        <a:pt x="25" y="548"/>
                      </a:lnTo>
                      <a:lnTo>
                        <a:pt x="21" y="544"/>
                      </a:lnTo>
                      <a:lnTo>
                        <a:pt x="18" y="542"/>
                      </a:lnTo>
                      <a:lnTo>
                        <a:pt x="14" y="539"/>
                      </a:lnTo>
                      <a:lnTo>
                        <a:pt x="11" y="536"/>
                      </a:lnTo>
                      <a:lnTo>
                        <a:pt x="8" y="535"/>
                      </a:lnTo>
                      <a:lnTo>
                        <a:pt x="5" y="532"/>
                      </a:lnTo>
                      <a:lnTo>
                        <a:pt x="4" y="530"/>
                      </a:lnTo>
                      <a:lnTo>
                        <a:pt x="3" y="529"/>
                      </a:lnTo>
                      <a:lnTo>
                        <a:pt x="1" y="528"/>
                      </a:lnTo>
                      <a:lnTo>
                        <a:pt x="0" y="526"/>
                      </a:lnTo>
                      <a:lnTo>
                        <a:pt x="0" y="525"/>
                      </a:lnTo>
                      <a:lnTo>
                        <a:pt x="0" y="524"/>
                      </a:lnTo>
                      <a:lnTo>
                        <a:pt x="0" y="522"/>
                      </a:lnTo>
                      <a:lnTo>
                        <a:pt x="0" y="522"/>
                      </a:lnTo>
                      <a:lnTo>
                        <a:pt x="1" y="521"/>
                      </a:lnTo>
                      <a:lnTo>
                        <a:pt x="3" y="521"/>
                      </a:lnTo>
                      <a:lnTo>
                        <a:pt x="5" y="521"/>
                      </a:lnTo>
                      <a:lnTo>
                        <a:pt x="10" y="521"/>
                      </a:lnTo>
                      <a:lnTo>
                        <a:pt x="15" y="522"/>
                      </a:lnTo>
                      <a:lnTo>
                        <a:pt x="21" y="524"/>
                      </a:lnTo>
                      <a:lnTo>
                        <a:pt x="25" y="524"/>
                      </a:lnTo>
                      <a:lnTo>
                        <a:pt x="29" y="525"/>
                      </a:lnTo>
                      <a:lnTo>
                        <a:pt x="33" y="525"/>
                      </a:lnTo>
                      <a:lnTo>
                        <a:pt x="39" y="526"/>
                      </a:lnTo>
                      <a:lnTo>
                        <a:pt x="48" y="528"/>
                      </a:lnTo>
                      <a:lnTo>
                        <a:pt x="57" y="529"/>
                      </a:lnTo>
                      <a:lnTo>
                        <a:pt x="65" y="529"/>
                      </a:lnTo>
                      <a:lnTo>
                        <a:pt x="72" y="529"/>
                      </a:lnTo>
                      <a:lnTo>
                        <a:pt x="77" y="529"/>
                      </a:lnTo>
                      <a:lnTo>
                        <a:pt x="83" y="529"/>
                      </a:lnTo>
                      <a:lnTo>
                        <a:pt x="88" y="528"/>
                      </a:lnTo>
                      <a:lnTo>
                        <a:pt x="93" y="526"/>
                      </a:lnTo>
                      <a:lnTo>
                        <a:pt x="94" y="525"/>
                      </a:lnTo>
                      <a:lnTo>
                        <a:pt x="95" y="524"/>
                      </a:lnTo>
                      <a:lnTo>
                        <a:pt x="97" y="521"/>
                      </a:lnTo>
                      <a:lnTo>
                        <a:pt x="97" y="519"/>
                      </a:lnTo>
                      <a:lnTo>
                        <a:pt x="98" y="517"/>
                      </a:lnTo>
                      <a:lnTo>
                        <a:pt x="99" y="512"/>
                      </a:lnTo>
                      <a:lnTo>
                        <a:pt x="99" y="508"/>
                      </a:lnTo>
                      <a:lnTo>
                        <a:pt x="101" y="504"/>
                      </a:lnTo>
                      <a:lnTo>
                        <a:pt x="102" y="499"/>
                      </a:lnTo>
                      <a:lnTo>
                        <a:pt x="102" y="493"/>
                      </a:lnTo>
                      <a:lnTo>
                        <a:pt x="102" y="488"/>
                      </a:lnTo>
                      <a:lnTo>
                        <a:pt x="104" y="482"/>
                      </a:lnTo>
                      <a:lnTo>
                        <a:pt x="104" y="475"/>
                      </a:lnTo>
                      <a:lnTo>
                        <a:pt x="104" y="467"/>
                      </a:lnTo>
                      <a:lnTo>
                        <a:pt x="104" y="460"/>
                      </a:lnTo>
                      <a:lnTo>
                        <a:pt x="104" y="452"/>
                      </a:lnTo>
                      <a:lnTo>
                        <a:pt x="104" y="434"/>
                      </a:lnTo>
                      <a:lnTo>
                        <a:pt x="104" y="418"/>
                      </a:lnTo>
                      <a:lnTo>
                        <a:pt x="104" y="403"/>
                      </a:lnTo>
                      <a:lnTo>
                        <a:pt x="104" y="388"/>
                      </a:lnTo>
                      <a:lnTo>
                        <a:pt x="104" y="374"/>
                      </a:lnTo>
                      <a:lnTo>
                        <a:pt x="104" y="362"/>
                      </a:lnTo>
                      <a:lnTo>
                        <a:pt x="104" y="349"/>
                      </a:lnTo>
                      <a:lnTo>
                        <a:pt x="104" y="338"/>
                      </a:lnTo>
                      <a:lnTo>
                        <a:pt x="104" y="333"/>
                      </a:lnTo>
                      <a:lnTo>
                        <a:pt x="104" y="326"/>
                      </a:lnTo>
                      <a:lnTo>
                        <a:pt x="104" y="320"/>
                      </a:lnTo>
                      <a:lnTo>
                        <a:pt x="104" y="313"/>
                      </a:lnTo>
                      <a:lnTo>
                        <a:pt x="104" y="306"/>
                      </a:lnTo>
                      <a:lnTo>
                        <a:pt x="104" y="298"/>
                      </a:lnTo>
                      <a:lnTo>
                        <a:pt x="104" y="290"/>
                      </a:lnTo>
                      <a:lnTo>
                        <a:pt x="104" y="281"/>
                      </a:lnTo>
                      <a:lnTo>
                        <a:pt x="104" y="272"/>
                      </a:lnTo>
                      <a:lnTo>
                        <a:pt x="104" y="262"/>
                      </a:lnTo>
                      <a:lnTo>
                        <a:pt x="104" y="252"/>
                      </a:lnTo>
                      <a:lnTo>
                        <a:pt x="104" y="243"/>
                      </a:lnTo>
                      <a:lnTo>
                        <a:pt x="104" y="231"/>
                      </a:lnTo>
                      <a:lnTo>
                        <a:pt x="104" y="220"/>
                      </a:lnTo>
                      <a:lnTo>
                        <a:pt x="104" y="208"/>
                      </a:lnTo>
                      <a:lnTo>
                        <a:pt x="104" y="195"/>
                      </a:lnTo>
                      <a:lnTo>
                        <a:pt x="102" y="172"/>
                      </a:lnTo>
                      <a:lnTo>
                        <a:pt x="99" y="148"/>
                      </a:lnTo>
                      <a:lnTo>
                        <a:pt x="98" y="124"/>
                      </a:lnTo>
                      <a:lnTo>
                        <a:pt x="94" y="100"/>
                      </a:lnTo>
                      <a:lnTo>
                        <a:pt x="91" y="75"/>
                      </a:lnTo>
                      <a:lnTo>
                        <a:pt x="87" y="50"/>
                      </a:lnTo>
                      <a:lnTo>
                        <a:pt x="81" y="25"/>
                      </a:lnTo>
                      <a:lnTo>
                        <a:pt x="77" y="0"/>
                      </a:lnTo>
                      <a:lnTo>
                        <a:pt x="86" y="7"/>
                      </a:lnTo>
                      <a:lnTo>
                        <a:pt x="94" y="13"/>
                      </a:lnTo>
                      <a:lnTo>
                        <a:pt x="102" y="20"/>
                      </a:lnTo>
                      <a:lnTo>
                        <a:pt x="109" y="25"/>
                      </a:lnTo>
                      <a:lnTo>
                        <a:pt x="116" y="31"/>
                      </a:lnTo>
                      <a:lnTo>
                        <a:pt x="122" y="35"/>
                      </a:lnTo>
                      <a:lnTo>
                        <a:pt x="127" y="39"/>
                      </a:lnTo>
                      <a:lnTo>
                        <a:pt x="133" y="43"/>
                      </a:lnTo>
                      <a:lnTo>
                        <a:pt x="137" y="47"/>
                      </a:lnTo>
                      <a:lnTo>
                        <a:pt x="141" y="50"/>
                      </a:lnTo>
                      <a:lnTo>
                        <a:pt x="144" y="53"/>
                      </a:lnTo>
                      <a:lnTo>
                        <a:pt x="147" y="56"/>
                      </a:lnTo>
                      <a:lnTo>
                        <a:pt x="149" y="58"/>
                      </a:lnTo>
                      <a:lnTo>
                        <a:pt x="151" y="60"/>
                      </a:lnTo>
                      <a:lnTo>
                        <a:pt x="152" y="61"/>
                      </a:lnTo>
                      <a:lnTo>
                        <a:pt x="153" y="63"/>
                      </a:lnTo>
                      <a:lnTo>
                        <a:pt x="155" y="65"/>
                      </a:lnTo>
                      <a:lnTo>
                        <a:pt x="155" y="70"/>
                      </a:lnTo>
                      <a:lnTo>
                        <a:pt x="155" y="74"/>
                      </a:lnTo>
                      <a:lnTo>
                        <a:pt x="155" y="78"/>
                      </a:lnTo>
                      <a:lnTo>
                        <a:pt x="153" y="82"/>
                      </a:lnTo>
                      <a:lnTo>
                        <a:pt x="152" y="86"/>
                      </a:lnTo>
                      <a:lnTo>
                        <a:pt x="149" y="96"/>
                      </a:lnTo>
                      <a:lnTo>
                        <a:pt x="149" y="100"/>
                      </a:lnTo>
                      <a:lnTo>
                        <a:pt x="148" y="104"/>
                      </a:lnTo>
                      <a:lnTo>
                        <a:pt x="148" y="111"/>
                      </a:lnTo>
                      <a:lnTo>
                        <a:pt x="147" y="119"/>
                      </a:lnTo>
                      <a:lnTo>
                        <a:pt x="147" y="129"/>
                      </a:lnTo>
                      <a:lnTo>
                        <a:pt x="147" y="139"/>
                      </a:lnTo>
                      <a:lnTo>
                        <a:pt x="145" y="151"/>
                      </a:lnTo>
                      <a:lnTo>
                        <a:pt x="145" y="164"/>
                      </a:lnTo>
                      <a:lnTo>
                        <a:pt x="145" y="179"/>
                      </a:lnTo>
                      <a:lnTo>
                        <a:pt x="145" y="194"/>
                      </a:lnTo>
                      <a:lnTo>
                        <a:pt x="145" y="212"/>
                      </a:lnTo>
                      <a:lnTo>
                        <a:pt x="145" y="230"/>
                      </a:lnTo>
                      <a:lnTo>
                        <a:pt x="145" y="249"/>
                      </a:lnTo>
                      <a:lnTo>
                        <a:pt x="145" y="272"/>
                      </a:lnTo>
                      <a:lnTo>
                        <a:pt x="145" y="294"/>
                      </a:lnTo>
                      <a:lnTo>
                        <a:pt x="147" y="317"/>
                      </a:lnTo>
                      <a:lnTo>
                        <a:pt x="147" y="341"/>
                      </a:lnTo>
                      <a:lnTo>
                        <a:pt x="148" y="363"/>
                      </a:lnTo>
                      <a:lnTo>
                        <a:pt x="148" y="385"/>
                      </a:lnTo>
                      <a:lnTo>
                        <a:pt x="148" y="406"/>
                      </a:lnTo>
                      <a:lnTo>
                        <a:pt x="148" y="425"/>
                      </a:lnTo>
                      <a:lnTo>
                        <a:pt x="149" y="443"/>
                      </a:lnTo>
                      <a:lnTo>
                        <a:pt x="149" y="460"/>
                      </a:lnTo>
                      <a:lnTo>
                        <a:pt x="149" y="476"/>
                      </a:lnTo>
                      <a:lnTo>
                        <a:pt x="149" y="490"/>
                      </a:lnTo>
                      <a:lnTo>
                        <a:pt x="149" y="504"/>
                      </a:lnTo>
                      <a:lnTo>
                        <a:pt x="148" y="517"/>
                      </a:lnTo>
                      <a:lnTo>
                        <a:pt x="148" y="528"/>
                      </a:lnTo>
                      <a:lnTo>
                        <a:pt x="148" y="537"/>
                      </a:lnTo>
                      <a:lnTo>
                        <a:pt x="148" y="546"/>
                      </a:lnTo>
                      <a:lnTo>
                        <a:pt x="147" y="554"/>
                      </a:lnTo>
                      <a:lnTo>
                        <a:pt x="147" y="560"/>
                      </a:lnTo>
                      <a:lnTo>
                        <a:pt x="144" y="571"/>
                      </a:lnTo>
                      <a:lnTo>
                        <a:pt x="142" y="580"/>
                      </a:lnTo>
                      <a:lnTo>
                        <a:pt x="140" y="590"/>
                      </a:lnTo>
                      <a:lnTo>
                        <a:pt x="137" y="600"/>
                      </a:lnTo>
                      <a:lnTo>
                        <a:pt x="133" y="607"/>
                      </a:lnTo>
                      <a:lnTo>
                        <a:pt x="129" y="615"/>
                      </a:lnTo>
                      <a:lnTo>
                        <a:pt x="124" y="620"/>
                      </a:lnTo>
                      <a:lnTo>
                        <a:pt x="119" y="626"/>
                      </a:lnTo>
                      <a:lnTo>
                        <a:pt x="119" y="6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5"/>
                <p:cNvSpPr/>
                <p:nvPr/>
              </p:nvSpPr>
              <p:spPr bwMode="auto">
                <a:xfrm>
                  <a:off x="4360863" y="111125"/>
                  <a:ext cx="495300" cy="165100"/>
                </a:xfrm>
                <a:custGeom>
                  <a:avLst/>
                  <a:gdLst>
                    <a:gd name="T0" fmla="*/ 145 w 624"/>
                    <a:gd name="T1" fmla="*/ 187 h 209"/>
                    <a:gd name="T2" fmla="*/ 118 w 624"/>
                    <a:gd name="T3" fmla="*/ 196 h 209"/>
                    <a:gd name="T4" fmla="*/ 96 w 624"/>
                    <a:gd name="T5" fmla="*/ 202 h 209"/>
                    <a:gd name="T6" fmla="*/ 78 w 624"/>
                    <a:gd name="T7" fmla="*/ 207 h 209"/>
                    <a:gd name="T8" fmla="*/ 64 w 624"/>
                    <a:gd name="T9" fmla="*/ 208 h 209"/>
                    <a:gd name="T10" fmla="*/ 53 w 624"/>
                    <a:gd name="T11" fmla="*/ 208 h 209"/>
                    <a:gd name="T12" fmla="*/ 36 w 624"/>
                    <a:gd name="T13" fmla="*/ 205 h 209"/>
                    <a:gd name="T14" fmla="*/ 21 w 624"/>
                    <a:gd name="T15" fmla="*/ 197 h 209"/>
                    <a:gd name="T16" fmla="*/ 7 w 624"/>
                    <a:gd name="T17" fmla="*/ 186 h 209"/>
                    <a:gd name="T18" fmla="*/ 0 w 624"/>
                    <a:gd name="T19" fmla="*/ 180 h 209"/>
                    <a:gd name="T20" fmla="*/ 2 w 624"/>
                    <a:gd name="T21" fmla="*/ 175 h 209"/>
                    <a:gd name="T22" fmla="*/ 7 w 624"/>
                    <a:gd name="T23" fmla="*/ 172 h 209"/>
                    <a:gd name="T24" fmla="*/ 25 w 624"/>
                    <a:gd name="T25" fmla="*/ 168 h 209"/>
                    <a:gd name="T26" fmla="*/ 51 w 624"/>
                    <a:gd name="T27" fmla="*/ 162 h 209"/>
                    <a:gd name="T28" fmla="*/ 82 w 624"/>
                    <a:gd name="T29" fmla="*/ 157 h 209"/>
                    <a:gd name="T30" fmla="*/ 114 w 624"/>
                    <a:gd name="T31" fmla="*/ 147 h 209"/>
                    <a:gd name="T32" fmla="*/ 143 w 624"/>
                    <a:gd name="T33" fmla="*/ 136 h 209"/>
                    <a:gd name="T34" fmla="*/ 168 w 624"/>
                    <a:gd name="T35" fmla="*/ 129 h 209"/>
                    <a:gd name="T36" fmla="*/ 204 w 624"/>
                    <a:gd name="T37" fmla="*/ 118 h 209"/>
                    <a:gd name="T38" fmla="*/ 248 w 624"/>
                    <a:gd name="T39" fmla="*/ 103 h 209"/>
                    <a:gd name="T40" fmla="*/ 305 w 624"/>
                    <a:gd name="T41" fmla="*/ 85 h 209"/>
                    <a:gd name="T42" fmla="*/ 370 w 624"/>
                    <a:gd name="T43" fmla="*/ 63 h 209"/>
                    <a:gd name="T44" fmla="*/ 433 w 624"/>
                    <a:gd name="T45" fmla="*/ 41 h 209"/>
                    <a:gd name="T46" fmla="*/ 485 w 624"/>
                    <a:gd name="T47" fmla="*/ 24 h 209"/>
                    <a:gd name="T48" fmla="*/ 523 w 624"/>
                    <a:gd name="T49" fmla="*/ 11 h 209"/>
                    <a:gd name="T50" fmla="*/ 551 w 624"/>
                    <a:gd name="T51" fmla="*/ 3 h 209"/>
                    <a:gd name="T52" fmla="*/ 568 w 624"/>
                    <a:gd name="T53" fmla="*/ 0 h 209"/>
                    <a:gd name="T54" fmla="*/ 579 w 624"/>
                    <a:gd name="T55" fmla="*/ 0 h 209"/>
                    <a:gd name="T56" fmla="*/ 593 w 624"/>
                    <a:gd name="T57" fmla="*/ 5 h 209"/>
                    <a:gd name="T58" fmla="*/ 605 w 624"/>
                    <a:gd name="T59" fmla="*/ 13 h 209"/>
                    <a:gd name="T60" fmla="*/ 616 w 624"/>
                    <a:gd name="T61" fmla="*/ 24 h 209"/>
                    <a:gd name="T62" fmla="*/ 623 w 624"/>
                    <a:gd name="T63" fmla="*/ 29 h 209"/>
                    <a:gd name="T64" fmla="*/ 624 w 624"/>
                    <a:gd name="T65" fmla="*/ 35 h 209"/>
                    <a:gd name="T66" fmla="*/ 620 w 624"/>
                    <a:gd name="T67" fmla="*/ 39 h 209"/>
                    <a:gd name="T68" fmla="*/ 613 w 624"/>
                    <a:gd name="T69" fmla="*/ 45 h 209"/>
                    <a:gd name="T70" fmla="*/ 604 w 624"/>
                    <a:gd name="T71" fmla="*/ 47 h 209"/>
                    <a:gd name="T72" fmla="*/ 591 w 624"/>
                    <a:gd name="T73" fmla="*/ 52 h 209"/>
                    <a:gd name="T74" fmla="*/ 575 w 624"/>
                    <a:gd name="T75" fmla="*/ 57 h 209"/>
                    <a:gd name="T76" fmla="*/ 552 w 624"/>
                    <a:gd name="T77" fmla="*/ 64 h 209"/>
                    <a:gd name="T78" fmla="*/ 525 w 624"/>
                    <a:gd name="T79" fmla="*/ 70 h 209"/>
                    <a:gd name="T80" fmla="*/ 461 w 624"/>
                    <a:gd name="T81" fmla="*/ 85 h 209"/>
                    <a:gd name="T82" fmla="*/ 399 w 624"/>
                    <a:gd name="T83" fmla="*/ 103 h 209"/>
                    <a:gd name="T84" fmla="*/ 339 w 624"/>
                    <a:gd name="T85" fmla="*/ 121 h 209"/>
                    <a:gd name="T86" fmla="*/ 277 w 624"/>
                    <a:gd name="T87" fmla="*/ 142 h 209"/>
                    <a:gd name="T88" fmla="*/ 212 w 624"/>
                    <a:gd name="T89" fmla="*/ 16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24" h="209">
                      <a:moveTo>
                        <a:pt x="166" y="179"/>
                      </a:moveTo>
                      <a:lnTo>
                        <a:pt x="157" y="183"/>
                      </a:lnTo>
                      <a:lnTo>
                        <a:pt x="145" y="187"/>
                      </a:lnTo>
                      <a:lnTo>
                        <a:pt x="136" y="190"/>
                      </a:lnTo>
                      <a:lnTo>
                        <a:pt x="128" y="193"/>
                      </a:lnTo>
                      <a:lnTo>
                        <a:pt x="118" y="196"/>
                      </a:lnTo>
                      <a:lnTo>
                        <a:pt x="111" y="198"/>
                      </a:lnTo>
                      <a:lnTo>
                        <a:pt x="103" y="200"/>
                      </a:lnTo>
                      <a:lnTo>
                        <a:pt x="96" y="202"/>
                      </a:lnTo>
                      <a:lnTo>
                        <a:pt x="89" y="204"/>
                      </a:lnTo>
                      <a:lnTo>
                        <a:pt x="83" y="205"/>
                      </a:lnTo>
                      <a:lnTo>
                        <a:pt x="78" y="207"/>
                      </a:lnTo>
                      <a:lnTo>
                        <a:pt x="72" y="207"/>
                      </a:lnTo>
                      <a:lnTo>
                        <a:pt x="68" y="208"/>
                      </a:lnTo>
                      <a:lnTo>
                        <a:pt x="64" y="208"/>
                      </a:lnTo>
                      <a:lnTo>
                        <a:pt x="61" y="208"/>
                      </a:lnTo>
                      <a:lnTo>
                        <a:pt x="58" y="209"/>
                      </a:lnTo>
                      <a:lnTo>
                        <a:pt x="53" y="208"/>
                      </a:lnTo>
                      <a:lnTo>
                        <a:pt x="47" y="208"/>
                      </a:lnTo>
                      <a:lnTo>
                        <a:pt x="42" y="207"/>
                      </a:lnTo>
                      <a:lnTo>
                        <a:pt x="36" y="205"/>
                      </a:lnTo>
                      <a:lnTo>
                        <a:pt x="31" y="202"/>
                      </a:lnTo>
                      <a:lnTo>
                        <a:pt x="26" y="200"/>
                      </a:lnTo>
                      <a:lnTo>
                        <a:pt x="21" y="197"/>
                      </a:lnTo>
                      <a:lnTo>
                        <a:pt x="17" y="191"/>
                      </a:lnTo>
                      <a:lnTo>
                        <a:pt x="11" y="189"/>
                      </a:lnTo>
                      <a:lnTo>
                        <a:pt x="7" y="186"/>
                      </a:lnTo>
                      <a:lnTo>
                        <a:pt x="4" y="184"/>
                      </a:lnTo>
                      <a:lnTo>
                        <a:pt x="2" y="182"/>
                      </a:ln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8"/>
                      </a:lnTo>
                      <a:lnTo>
                        <a:pt x="2" y="175"/>
                      </a:lnTo>
                      <a:lnTo>
                        <a:pt x="2" y="175"/>
                      </a:lnTo>
                      <a:lnTo>
                        <a:pt x="3" y="173"/>
                      </a:lnTo>
                      <a:lnTo>
                        <a:pt x="7" y="172"/>
                      </a:lnTo>
                      <a:lnTo>
                        <a:pt x="11" y="171"/>
                      </a:lnTo>
                      <a:lnTo>
                        <a:pt x="18" y="169"/>
                      </a:lnTo>
                      <a:lnTo>
                        <a:pt x="25" y="168"/>
                      </a:lnTo>
                      <a:lnTo>
                        <a:pt x="32" y="166"/>
                      </a:lnTo>
                      <a:lnTo>
                        <a:pt x="42" y="164"/>
                      </a:lnTo>
                      <a:lnTo>
                        <a:pt x="51" y="162"/>
                      </a:lnTo>
                      <a:lnTo>
                        <a:pt x="61" y="161"/>
                      </a:lnTo>
                      <a:lnTo>
                        <a:pt x="71" y="158"/>
                      </a:lnTo>
                      <a:lnTo>
                        <a:pt x="82" y="157"/>
                      </a:lnTo>
                      <a:lnTo>
                        <a:pt x="92" y="154"/>
                      </a:lnTo>
                      <a:lnTo>
                        <a:pt x="103" y="150"/>
                      </a:lnTo>
                      <a:lnTo>
                        <a:pt x="114" y="147"/>
                      </a:lnTo>
                      <a:lnTo>
                        <a:pt x="125" y="143"/>
                      </a:lnTo>
                      <a:lnTo>
                        <a:pt x="136" y="137"/>
                      </a:lnTo>
                      <a:lnTo>
                        <a:pt x="143" y="136"/>
                      </a:lnTo>
                      <a:lnTo>
                        <a:pt x="150" y="133"/>
                      </a:lnTo>
                      <a:lnTo>
                        <a:pt x="158" y="132"/>
                      </a:lnTo>
                      <a:lnTo>
                        <a:pt x="168" y="129"/>
                      </a:lnTo>
                      <a:lnTo>
                        <a:pt x="179" y="125"/>
                      </a:lnTo>
                      <a:lnTo>
                        <a:pt x="190" y="121"/>
                      </a:lnTo>
                      <a:lnTo>
                        <a:pt x="204" y="118"/>
                      </a:lnTo>
                      <a:lnTo>
                        <a:pt x="217" y="113"/>
                      </a:lnTo>
                      <a:lnTo>
                        <a:pt x="233" y="108"/>
                      </a:lnTo>
                      <a:lnTo>
                        <a:pt x="248" y="103"/>
                      </a:lnTo>
                      <a:lnTo>
                        <a:pt x="266" y="97"/>
                      </a:lnTo>
                      <a:lnTo>
                        <a:pt x="284" y="92"/>
                      </a:lnTo>
                      <a:lnTo>
                        <a:pt x="305" y="85"/>
                      </a:lnTo>
                      <a:lnTo>
                        <a:pt x="325" y="78"/>
                      </a:lnTo>
                      <a:lnTo>
                        <a:pt x="348" y="71"/>
                      </a:lnTo>
                      <a:lnTo>
                        <a:pt x="370" y="63"/>
                      </a:lnTo>
                      <a:lnTo>
                        <a:pt x="393" y="54"/>
                      </a:lnTo>
                      <a:lnTo>
                        <a:pt x="414" y="47"/>
                      </a:lnTo>
                      <a:lnTo>
                        <a:pt x="433" y="41"/>
                      </a:lnTo>
                      <a:lnTo>
                        <a:pt x="451" y="35"/>
                      </a:lnTo>
                      <a:lnTo>
                        <a:pt x="469" y="29"/>
                      </a:lnTo>
                      <a:lnTo>
                        <a:pt x="485" y="24"/>
                      </a:lnTo>
                      <a:lnTo>
                        <a:pt x="498" y="20"/>
                      </a:lnTo>
                      <a:lnTo>
                        <a:pt x="512" y="16"/>
                      </a:lnTo>
                      <a:lnTo>
                        <a:pt x="523" y="11"/>
                      </a:lnTo>
                      <a:lnTo>
                        <a:pt x="534" y="9"/>
                      </a:lnTo>
                      <a:lnTo>
                        <a:pt x="544" y="6"/>
                      </a:lnTo>
                      <a:lnTo>
                        <a:pt x="551" y="3"/>
                      </a:lnTo>
                      <a:lnTo>
                        <a:pt x="558" y="2"/>
                      </a:lnTo>
                      <a:lnTo>
                        <a:pt x="563" y="0"/>
                      </a:lnTo>
                      <a:lnTo>
                        <a:pt x="568" y="0"/>
                      </a:lnTo>
                      <a:lnTo>
                        <a:pt x="570" y="0"/>
                      </a:lnTo>
                      <a:lnTo>
                        <a:pt x="575" y="0"/>
                      </a:lnTo>
                      <a:lnTo>
                        <a:pt x="579" y="0"/>
                      </a:lnTo>
                      <a:lnTo>
                        <a:pt x="583" y="2"/>
                      </a:lnTo>
                      <a:lnTo>
                        <a:pt x="587" y="3"/>
                      </a:lnTo>
                      <a:lnTo>
                        <a:pt x="593" y="5"/>
                      </a:lnTo>
                      <a:lnTo>
                        <a:pt x="597" y="7"/>
                      </a:lnTo>
                      <a:lnTo>
                        <a:pt x="601" y="10"/>
                      </a:lnTo>
                      <a:lnTo>
                        <a:pt x="605" y="13"/>
                      </a:lnTo>
                      <a:lnTo>
                        <a:pt x="609" y="17"/>
                      </a:lnTo>
                      <a:lnTo>
                        <a:pt x="613" y="20"/>
                      </a:lnTo>
                      <a:lnTo>
                        <a:pt x="616" y="24"/>
                      </a:lnTo>
                      <a:lnTo>
                        <a:pt x="619" y="27"/>
                      </a:lnTo>
                      <a:lnTo>
                        <a:pt x="622" y="28"/>
                      </a:lnTo>
                      <a:lnTo>
                        <a:pt x="623" y="29"/>
                      </a:lnTo>
                      <a:lnTo>
                        <a:pt x="624" y="32"/>
                      </a:lnTo>
                      <a:lnTo>
                        <a:pt x="624" y="34"/>
                      </a:lnTo>
                      <a:lnTo>
                        <a:pt x="624" y="35"/>
                      </a:lnTo>
                      <a:lnTo>
                        <a:pt x="623" y="36"/>
                      </a:lnTo>
                      <a:lnTo>
                        <a:pt x="622" y="38"/>
                      </a:lnTo>
                      <a:lnTo>
                        <a:pt x="620" y="39"/>
                      </a:lnTo>
                      <a:lnTo>
                        <a:pt x="619" y="41"/>
                      </a:lnTo>
                      <a:lnTo>
                        <a:pt x="616" y="43"/>
                      </a:lnTo>
                      <a:lnTo>
                        <a:pt x="613" y="45"/>
                      </a:lnTo>
                      <a:lnTo>
                        <a:pt x="609" y="46"/>
                      </a:lnTo>
                      <a:lnTo>
                        <a:pt x="606" y="46"/>
                      </a:lnTo>
                      <a:lnTo>
                        <a:pt x="604" y="47"/>
                      </a:lnTo>
                      <a:lnTo>
                        <a:pt x="599" y="49"/>
                      </a:lnTo>
                      <a:lnTo>
                        <a:pt x="595" y="50"/>
                      </a:lnTo>
                      <a:lnTo>
                        <a:pt x="591" y="52"/>
                      </a:lnTo>
                      <a:lnTo>
                        <a:pt x="586" y="53"/>
                      </a:lnTo>
                      <a:lnTo>
                        <a:pt x="580" y="56"/>
                      </a:lnTo>
                      <a:lnTo>
                        <a:pt x="575" y="57"/>
                      </a:lnTo>
                      <a:lnTo>
                        <a:pt x="568" y="60"/>
                      </a:lnTo>
                      <a:lnTo>
                        <a:pt x="559" y="61"/>
                      </a:lnTo>
                      <a:lnTo>
                        <a:pt x="552" y="64"/>
                      </a:lnTo>
                      <a:lnTo>
                        <a:pt x="544" y="65"/>
                      </a:lnTo>
                      <a:lnTo>
                        <a:pt x="534" y="68"/>
                      </a:lnTo>
                      <a:lnTo>
                        <a:pt x="525" y="70"/>
                      </a:lnTo>
                      <a:lnTo>
                        <a:pt x="515" y="72"/>
                      </a:lnTo>
                      <a:lnTo>
                        <a:pt x="505" y="75"/>
                      </a:lnTo>
                      <a:lnTo>
                        <a:pt x="461" y="85"/>
                      </a:lnTo>
                      <a:lnTo>
                        <a:pt x="440" y="90"/>
                      </a:lnTo>
                      <a:lnTo>
                        <a:pt x="420" y="96"/>
                      </a:lnTo>
                      <a:lnTo>
                        <a:pt x="399" y="103"/>
                      </a:lnTo>
                      <a:lnTo>
                        <a:pt x="378" y="108"/>
                      </a:lnTo>
                      <a:lnTo>
                        <a:pt x="359" y="115"/>
                      </a:lnTo>
                      <a:lnTo>
                        <a:pt x="339" y="121"/>
                      </a:lnTo>
                      <a:lnTo>
                        <a:pt x="318" y="128"/>
                      </a:lnTo>
                      <a:lnTo>
                        <a:pt x="299" y="135"/>
                      </a:lnTo>
                      <a:lnTo>
                        <a:pt x="277" y="142"/>
                      </a:lnTo>
                      <a:lnTo>
                        <a:pt x="256" y="149"/>
                      </a:lnTo>
                      <a:lnTo>
                        <a:pt x="234" y="157"/>
                      </a:lnTo>
                      <a:lnTo>
                        <a:pt x="212" y="164"/>
                      </a:lnTo>
                      <a:lnTo>
                        <a:pt x="166" y="179"/>
                      </a:lnTo>
                      <a:lnTo>
                        <a:pt x="166" y="1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5031019" y="4032175"/>
              <a:ext cx="450807" cy="453063"/>
              <a:chOff x="2415367" y="3446120"/>
              <a:chExt cx="450807" cy="453063"/>
            </a:xfrm>
          </p:grpSpPr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24" name="组合 123"/>
              <p:cNvGrpSpPr/>
              <p:nvPr/>
            </p:nvGrpSpPr>
            <p:grpSpPr>
              <a:xfrm>
                <a:off x="2536306" y="3589311"/>
                <a:ext cx="180571" cy="95494"/>
                <a:chOff x="4360863" y="14288"/>
                <a:chExt cx="495300" cy="261937"/>
              </a:xfrm>
              <a:solidFill>
                <a:srgbClr val="FF0000"/>
              </a:solidFill>
            </p:grpSpPr>
            <p:sp>
              <p:nvSpPr>
                <p:cNvPr id="125" name="Freeform 43"/>
                <p:cNvSpPr/>
                <p:nvPr/>
              </p:nvSpPr>
              <p:spPr bwMode="auto">
                <a:xfrm>
                  <a:off x="4403725" y="14288"/>
                  <a:ext cx="192087" cy="115888"/>
                </a:xfrm>
                <a:custGeom>
                  <a:avLst/>
                  <a:gdLst>
                    <a:gd name="T0" fmla="*/ 147 w 244"/>
                    <a:gd name="T1" fmla="*/ 48 h 146"/>
                    <a:gd name="T2" fmla="*/ 158 w 244"/>
                    <a:gd name="T3" fmla="*/ 37 h 146"/>
                    <a:gd name="T4" fmla="*/ 165 w 244"/>
                    <a:gd name="T5" fmla="*/ 27 h 146"/>
                    <a:gd name="T6" fmla="*/ 168 w 244"/>
                    <a:gd name="T7" fmla="*/ 20 h 146"/>
                    <a:gd name="T8" fmla="*/ 166 w 244"/>
                    <a:gd name="T9" fmla="*/ 16 h 146"/>
                    <a:gd name="T10" fmla="*/ 165 w 244"/>
                    <a:gd name="T11" fmla="*/ 11 h 146"/>
                    <a:gd name="T12" fmla="*/ 166 w 244"/>
                    <a:gd name="T13" fmla="*/ 7 h 146"/>
                    <a:gd name="T14" fmla="*/ 169 w 244"/>
                    <a:gd name="T15" fmla="*/ 2 h 146"/>
                    <a:gd name="T16" fmla="*/ 175 w 244"/>
                    <a:gd name="T17" fmla="*/ 0 h 146"/>
                    <a:gd name="T18" fmla="*/ 181 w 244"/>
                    <a:gd name="T19" fmla="*/ 1 h 146"/>
                    <a:gd name="T20" fmla="*/ 191 w 244"/>
                    <a:gd name="T21" fmla="*/ 2 h 146"/>
                    <a:gd name="T22" fmla="*/ 202 w 244"/>
                    <a:gd name="T23" fmla="*/ 7 h 146"/>
                    <a:gd name="T24" fmla="*/ 216 w 244"/>
                    <a:gd name="T25" fmla="*/ 12 h 146"/>
                    <a:gd name="T26" fmla="*/ 229 w 244"/>
                    <a:gd name="T27" fmla="*/ 20 h 146"/>
                    <a:gd name="T28" fmla="*/ 237 w 244"/>
                    <a:gd name="T29" fmla="*/ 29 h 146"/>
                    <a:gd name="T30" fmla="*/ 242 w 244"/>
                    <a:gd name="T31" fmla="*/ 36 h 146"/>
                    <a:gd name="T32" fmla="*/ 244 w 244"/>
                    <a:gd name="T33" fmla="*/ 41 h 146"/>
                    <a:gd name="T34" fmla="*/ 242 w 244"/>
                    <a:gd name="T35" fmla="*/ 49 h 146"/>
                    <a:gd name="T36" fmla="*/ 241 w 244"/>
                    <a:gd name="T37" fmla="*/ 55 h 146"/>
                    <a:gd name="T38" fmla="*/ 238 w 244"/>
                    <a:gd name="T39" fmla="*/ 59 h 146"/>
                    <a:gd name="T40" fmla="*/ 233 w 244"/>
                    <a:gd name="T41" fmla="*/ 65 h 146"/>
                    <a:gd name="T42" fmla="*/ 222 w 244"/>
                    <a:gd name="T43" fmla="*/ 70 h 146"/>
                    <a:gd name="T44" fmla="*/ 208 w 244"/>
                    <a:gd name="T45" fmla="*/ 78 h 146"/>
                    <a:gd name="T46" fmla="*/ 188 w 244"/>
                    <a:gd name="T47" fmla="*/ 87 h 146"/>
                    <a:gd name="T48" fmla="*/ 166 w 244"/>
                    <a:gd name="T49" fmla="*/ 96 h 146"/>
                    <a:gd name="T50" fmla="*/ 140 w 244"/>
                    <a:gd name="T51" fmla="*/ 108 h 146"/>
                    <a:gd name="T52" fmla="*/ 112 w 244"/>
                    <a:gd name="T53" fmla="*/ 117 h 146"/>
                    <a:gd name="T54" fmla="*/ 82 w 244"/>
                    <a:gd name="T55" fmla="*/ 128 h 146"/>
                    <a:gd name="T56" fmla="*/ 58 w 244"/>
                    <a:gd name="T57" fmla="*/ 135 h 146"/>
                    <a:gd name="T58" fmla="*/ 44 w 244"/>
                    <a:gd name="T59" fmla="*/ 139 h 146"/>
                    <a:gd name="T60" fmla="*/ 32 w 244"/>
                    <a:gd name="T61" fmla="*/ 142 h 146"/>
                    <a:gd name="T62" fmla="*/ 22 w 244"/>
                    <a:gd name="T63" fmla="*/ 145 h 146"/>
                    <a:gd name="T64" fmla="*/ 14 w 244"/>
                    <a:gd name="T65" fmla="*/ 146 h 146"/>
                    <a:gd name="T66" fmla="*/ 7 w 244"/>
                    <a:gd name="T67" fmla="*/ 146 h 146"/>
                    <a:gd name="T68" fmla="*/ 3 w 244"/>
                    <a:gd name="T69" fmla="*/ 145 h 146"/>
                    <a:gd name="T70" fmla="*/ 2 w 244"/>
                    <a:gd name="T71" fmla="*/ 144 h 146"/>
                    <a:gd name="T72" fmla="*/ 0 w 244"/>
                    <a:gd name="T73" fmla="*/ 141 h 146"/>
                    <a:gd name="T74" fmla="*/ 2 w 244"/>
                    <a:gd name="T75" fmla="*/ 138 h 146"/>
                    <a:gd name="T76" fmla="*/ 4 w 244"/>
                    <a:gd name="T77" fmla="*/ 135 h 146"/>
                    <a:gd name="T78" fmla="*/ 8 w 244"/>
                    <a:gd name="T79" fmla="*/ 131 h 146"/>
                    <a:gd name="T80" fmla="*/ 15 w 244"/>
                    <a:gd name="T81" fmla="*/ 127 h 146"/>
                    <a:gd name="T82" fmla="*/ 25 w 244"/>
                    <a:gd name="T83" fmla="*/ 121 h 146"/>
                    <a:gd name="T84" fmla="*/ 35 w 244"/>
                    <a:gd name="T85" fmla="*/ 114 h 146"/>
                    <a:gd name="T86" fmla="*/ 49 w 244"/>
                    <a:gd name="T87" fmla="*/ 108 h 146"/>
                    <a:gd name="T88" fmla="*/ 69 w 244"/>
                    <a:gd name="T89" fmla="*/ 96 h 146"/>
                    <a:gd name="T90" fmla="*/ 93 w 244"/>
                    <a:gd name="T91" fmla="*/ 83 h 146"/>
                    <a:gd name="T92" fmla="*/ 115 w 244"/>
                    <a:gd name="T93" fmla="*/ 70 h 146"/>
                    <a:gd name="T94" fmla="*/ 132 w 244"/>
                    <a:gd name="T95" fmla="*/ 59 h 146"/>
                    <a:gd name="T96" fmla="*/ 140 w 244"/>
                    <a:gd name="T97" fmla="*/ 5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44" h="146">
                      <a:moveTo>
                        <a:pt x="140" y="54"/>
                      </a:moveTo>
                      <a:lnTo>
                        <a:pt x="147" y="48"/>
                      </a:lnTo>
                      <a:lnTo>
                        <a:pt x="152" y="43"/>
                      </a:lnTo>
                      <a:lnTo>
                        <a:pt x="158" y="37"/>
                      </a:lnTo>
                      <a:lnTo>
                        <a:pt x="162" y="31"/>
                      </a:lnTo>
                      <a:lnTo>
                        <a:pt x="165" y="27"/>
                      </a:lnTo>
                      <a:lnTo>
                        <a:pt x="166" y="23"/>
                      </a:lnTo>
                      <a:lnTo>
                        <a:pt x="168" y="20"/>
                      </a:lnTo>
                      <a:lnTo>
                        <a:pt x="168" y="18"/>
                      </a:lnTo>
                      <a:lnTo>
                        <a:pt x="166" y="16"/>
                      </a:lnTo>
                      <a:lnTo>
                        <a:pt x="165" y="13"/>
                      </a:lnTo>
                      <a:lnTo>
                        <a:pt x="165" y="11"/>
                      </a:lnTo>
                      <a:lnTo>
                        <a:pt x="165" y="9"/>
                      </a:lnTo>
                      <a:lnTo>
                        <a:pt x="166" y="7"/>
                      </a:lnTo>
                      <a:lnTo>
                        <a:pt x="168" y="5"/>
                      </a:lnTo>
                      <a:lnTo>
                        <a:pt x="169" y="2"/>
                      </a:lnTo>
                      <a:lnTo>
                        <a:pt x="172" y="1"/>
                      </a:lnTo>
                      <a:lnTo>
                        <a:pt x="175" y="0"/>
                      </a:lnTo>
                      <a:lnTo>
                        <a:pt x="177" y="0"/>
                      </a:lnTo>
                      <a:lnTo>
                        <a:pt x="181" y="1"/>
                      </a:lnTo>
                      <a:lnTo>
                        <a:pt x="186" y="1"/>
                      </a:lnTo>
                      <a:lnTo>
                        <a:pt x="191" y="2"/>
                      </a:lnTo>
                      <a:lnTo>
                        <a:pt x="197" y="5"/>
                      </a:lnTo>
                      <a:lnTo>
                        <a:pt x="202" y="7"/>
                      </a:lnTo>
                      <a:lnTo>
                        <a:pt x="209" y="9"/>
                      </a:lnTo>
                      <a:lnTo>
                        <a:pt x="216" y="12"/>
                      </a:lnTo>
                      <a:lnTo>
                        <a:pt x="223" y="16"/>
                      </a:lnTo>
                      <a:lnTo>
                        <a:pt x="229" y="20"/>
                      </a:lnTo>
                      <a:lnTo>
                        <a:pt x="233" y="25"/>
                      </a:lnTo>
                      <a:lnTo>
                        <a:pt x="237" y="29"/>
                      </a:lnTo>
                      <a:lnTo>
                        <a:pt x="240" y="31"/>
                      </a:lnTo>
                      <a:lnTo>
                        <a:pt x="242" y="36"/>
                      </a:lnTo>
                      <a:lnTo>
                        <a:pt x="242" y="38"/>
                      </a:lnTo>
                      <a:lnTo>
                        <a:pt x="244" y="41"/>
                      </a:lnTo>
                      <a:lnTo>
                        <a:pt x="244" y="45"/>
                      </a:lnTo>
                      <a:lnTo>
                        <a:pt x="242" y="49"/>
                      </a:lnTo>
                      <a:lnTo>
                        <a:pt x="242" y="52"/>
                      </a:lnTo>
                      <a:lnTo>
                        <a:pt x="241" y="55"/>
                      </a:lnTo>
                      <a:lnTo>
                        <a:pt x="240" y="58"/>
                      </a:lnTo>
                      <a:lnTo>
                        <a:pt x="238" y="59"/>
                      </a:lnTo>
                      <a:lnTo>
                        <a:pt x="235" y="62"/>
                      </a:lnTo>
                      <a:lnTo>
                        <a:pt x="233" y="65"/>
                      </a:lnTo>
                      <a:lnTo>
                        <a:pt x="227" y="67"/>
                      </a:lnTo>
                      <a:lnTo>
                        <a:pt x="222" y="70"/>
                      </a:lnTo>
                      <a:lnTo>
                        <a:pt x="216" y="74"/>
                      </a:lnTo>
                      <a:lnTo>
                        <a:pt x="208" y="78"/>
                      </a:lnTo>
                      <a:lnTo>
                        <a:pt x="199" y="83"/>
                      </a:lnTo>
                      <a:lnTo>
                        <a:pt x="188" y="87"/>
                      </a:lnTo>
                      <a:lnTo>
                        <a:pt x="177" y="92"/>
                      </a:lnTo>
                      <a:lnTo>
                        <a:pt x="166" y="96"/>
                      </a:lnTo>
                      <a:lnTo>
                        <a:pt x="154" y="102"/>
                      </a:lnTo>
                      <a:lnTo>
                        <a:pt x="140" y="108"/>
                      </a:lnTo>
                      <a:lnTo>
                        <a:pt x="126" y="113"/>
                      </a:lnTo>
                      <a:lnTo>
                        <a:pt x="112" y="117"/>
                      </a:lnTo>
                      <a:lnTo>
                        <a:pt x="97" y="123"/>
                      </a:lnTo>
                      <a:lnTo>
                        <a:pt x="82" y="128"/>
                      </a:lnTo>
                      <a:lnTo>
                        <a:pt x="67" y="134"/>
                      </a:lnTo>
                      <a:lnTo>
                        <a:pt x="58" y="135"/>
                      </a:lnTo>
                      <a:lnTo>
                        <a:pt x="51" y="138"/>
                      </a:lnTo>
                      <a:lnTo>
                        <a:pt x="44" y="139"/>
                      </a:lnTo>
                      <a:lnTo>
                        <a:pt x="39" y="141"/>
                      </a:lnTo>
                      <a:lnTo>
                        <a:pt x="32" y="142"/>
                      </a:lnTo>
                      <a:lnTo>
                        <a:pt x="28" y="144"/>
                      </a:lnTo>
                      <a:lnTo>
                        <a:pt x="22" y="145"/>
                      </a:lnTo>
                      <a:lnTo>
                        <a:pt x="18" y="145"/>
                      </a:lnTo>
                      <a:lnTo>
                        <a:pt x="14" y="146"/>
                      </a:lnTo>
                      <a:lnTo>
                        <a:pt x="11" y="146"/>
                      </a:lnTo>
                      <a:lnTo>
                        <a:pt x="7" y="146"/>
                      </a:lnTo>
                      <a:lnTo>
                        <a:pt x="6" y="146"/>
                      </a:lnTo>
                      <a:lnTo>
                        <a:pt x="3" y="145"/>
                      </a:lnTo>
                      <a:lnTo>
                        <a:pt x="2" y="145"/>
                      </a:lnTo>
                      <a:lnTo>
                        <a:pt x="2" y="144"/>
                      </a:lnTo>
                      <a:lnTo>
                        <a:pt x="2" y="142"/>
                      </a:lnTo>
                      <a:lnTo>
                        <a:pt x="0" y="141"/>
                      </a:lnTo>
                      <a:lnTo>
                        <a:pt x="0" y="139"/>
                      </a:lnTo>
                      <a:lnTo>
                        <a:pt x="2" y="138"/>
                      </a:lnTo>
                      <a:lnTo>
                        <a:pt x="3" y="137"/>
                      </a:lnTo>
                      <a:lnTo>
                        <a:pt x="4" y="135"/>
                      </a:lnTo>
                      <a:lnTo>
                        <a:pt x="6" y="134"/>
                      </a:lnTo>
                      <a:lnTo>
                        <a:pt x="8" y="131"/>
                      </a:lnTo>
                      <a:lnTo>
                        <a:pt x="13" y="130"/>
                      </a:lnTo>
                      <a:lnTo>
                        <a:pt x="15" y="127"/>
                      </a:lnTo>
                      <a:lnTo>
                        <a:pt x="20" y="124"/>
                      </a:lnTo>
                      <a:lnTo>
                        <a:pt x="25" y="121"/>
                      </a:lnTo>
                      <a:lnTo>
                        <a:pt x="29" y="119"/>
                      </a:lnTo>
                      <a:lnTo>
                        <a:pt x="35" y="114"/>
                      </a:lnTo>
                      <a:lnTo>
                        <a:pt x="42" y="112"/>
                      </a:lnTo>
                      <a:lnTo>
                        <a:pt x="49" y="108"/>
                      </a:lnTo>
                      <a:lnTo>
                        <a:pt x="56" y="105"/>
                      </a:lnTo>
                      <a:lnTo>
                        <a:pt x="69" y="96"/>
                      </a:lnTo>
                      <a:lnTo>
                        <a:pt x="82" y="90"/>
                      </a:lnTo>
                      <a:lnTo>
                        <a:pt x="93" y="83"/>
                      </a:lnTo>
                      <a:lnTo>
                        <a:pt x="104" y="76"/>
                      </a:lnTo>
                      <a:lnTo>
                        <a:pt x="115" y="70"/>
                      </a:lnTo>
                      <a:lnTo>
                        <a:pt x="123" y="65"/>
                      </a:lnTo>
                      <a:lnTo>
                        <a:pt x="132" y="59"/>
                      </a:lnTo>
                      <a:lnTo>
                        <a:pt x="140" y="54"/>
                      </a:lnTo>
                      <a:lnTo>
                        <a:pt x="140" y="5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5"/>
                <p:cNvSpPr/>
                <p:nvPr/>
              </p:nvSpPr>
              <p:spPr bwMode="auto">
                <a:xfrm>
                  <a:off x="4360863" y="111125"/>
                  <a:ext cx="495300" cy="165100"/>
                </a:xfrm>
                <a:custGeom>
                  <a:avLst/>
                  <a:gdLst>
                    <a:gd name="T0" fmla="*/ 145 w 624"/>
                    <a:gd name="T1" fmla="*/ 187 h 209"/>
                    <a:gd name="T2" fmla="*/ 118 w 624"/>
                    <a:gd name="T3" fmla="*/ 196 h 209"/>
                    <a:gd name="T4" fmla="*/ 96 w 624"/>
                    <a:gd name="T5" fmla="*/ 202 h 209"/>
                    <a:gd name="T6" fmla="*/ 78 w 624"/>
                    <a:gd name="T7" fmla="*/ 207 h 209"/>
                    <a:gd name="T8" fmla="*/ 64 w 624"/>
                    <a:gd name="T9" fmla="*/ 208 h 209"/>
                    <a:gd name="T10" fmla="*/ 53 w 624"/>
                    <a:gd name="T11" fmla="*/ 208 h 209"/>
                    <a:gd name="T12" fmla="*/ 36 w 624"/>
                    <a:gd name="T13" fmla="*/ 205 h 209"/>
                    <a:gd name="T14" fmla="*/ 21 w 624"/>
                    <a:gd name="T15" fmla="*/ 197 h 209"/>
                    <a:gd name="T16" fmla="*/ 7 w 624"/>
                    <a:gd name="T17" fmla="*/ 186 h 209"/>
                    <a:gd name="T18" fmla="*/ 0 w 624"/>
                    <a:gd name="T19" fmla="*/ 180 h 209"/>
                    <a:gd name="T20" fmla="*/ 2 w 624"/>
                    <a:gd name="T21" fmla="*/ 175 h 209"/>
                    <a:gd name="T22" fmla="*/ 7 w 624"/>
                    <a:gd name="T23" fmla="*/ 172 h 209"/>
                    <a:gd name="T24" fmla="*/ 25 w 624"/>
                    <a:gd name="T25" fmla="*/ 168 h 209"/>
                    <a:gd name="T26" fmla="*/ 51 w 624"/>
                    <a:gd name="T27" fmla="*/ 162 h 209"/>
                    <a:gd name="T28" fmla="*/ 82 w 624"/>
                    <a:gd name="T29" fmla="*/ 157 h 209"/>
                    <a:gd name="T30" fmla="*/ 114 w 624"/>
                    <a:gd name="T31" fmla="*/ 147 h 209"/>
                    <a:gd name="T32" fmla="*/ 143 w 624"/>
                    <a:gd name="T33" fmla="*/ 136 h 209"/>
                    <a:gd name="T34" fmla="*/ 168 w 624"/>
                    <a:gd name="T35" fmla="*/ 129 h 209"/>
                    <a:gd name="T36" fmla="*/ 204 w 624"/>
                    <a:gd name="T37" fmla="*/ 118 h 209"/>
                    <a:gd name="T38" fmla="*/ 248 w 624"/>
                    <a:gd name="T39" fmla="*/ 103 h 209"/>
                    <a:gd name="T40" fmla="*/ 305 w 624"/>
                    <a:gd name="T41" fmla="*/ 85 h 209"/>
                    <a:gd name="T42" fmla="*/ 370 w 624"/>
                    <a:gd name="T43" fmla="*/ 63 h 209"/>
                    <a:gd name="T44" fmla="*/ 433 w 624"/>
                    <a:gd name="T45" fmla="*/ 41 h 209"/>
                    <a:gd name="T46" fmla="*/ 485 w 624"/>
                    <a:gd name="T47" fmla="*/ 24 h 209"/>
                    <a:gd name="T48" fmla="*/ 523 w 624"/>
                    <a:gd name="T49" fmla="*/ 11 h 209"/>
                    <a:gd name="T50" fmla="*/ 551 w 624"/>
                    <a:gd name="T51" fmla="*/ 3 h 209"/>
                    <a:gd name="T52" fmla="*/ 568 w 624"/>
                    <a:gd name="T53" fmla="*/ 0 h 209"/>
                    <a:gd name="T54" fmla="*/ 579 w 624"/>
                    <a:gd name="T55" fmla="*/ 0 h 209"/>
                    <a:gd name="T56" fmla="*/ 593 w 624"/>
                    <a:gd name="T57" fmla="*/ 5 h 209"/>
                    <a:gd name="T58" fmla="*/ 605 w 624"/>
                    <a:gd name="T59" fmla="*/ 13 h 209"/>
                    <a:gd name="T60" fmla="*/ 616 w 624"/>
                    <a:gd name="T61" fmla="*/ 24 h 209"/>
                    <a:gd name="T62" fmla="*/ 623 w 624"/>
                    <a:gd name="T63" fmla="*/ 29 h 209"/>
                    <a:gd name="T64" fmla="*/ 624 w 624"/>
                    <a:gd name="T65" fmla="*/ 35 h 209"/>
                    <a:gd name="T66" fmla="*/ 620 w 624"/>
                    <a:gd name="T67" fmla="*/ 39 h 209"/>
                    <a:gd name="T68" fmla="*/ 613 w 624"/>
                    <a:gd name="T69" fmla="*/ 45 h 209"/>
                    <a:gd name="T70" fmla="*/ 604 w 624"/>
                    <a:gd name="T71" fmla="*/ 47 h 209"/>
                    <a:gd name="T72" fmla="*/ 591 w 624"/>
                    <a:gd name="T73" fmla="*/ 52 h 209"/>
                    <a:gd name="T74" fmla="*/ 575 w 624"/>
                    <a:gd name="T75" fmla="*/ 57 h 209"/>
                    <a:gd name="T76" fmla="*/ 552 w 624"/>
                    <a:gd name="T77" fmla="*/ 64 h 209"/>
                    <a:gd name="T78" fmla="*/ 525 w 624"/>
                    <a:gd name="T79" fmla="*/ 70 h 209"/>
                    <a:gd name="T80" fmla="*/ 461 w 624"/>
                    <a:gd name="T81" fmla="*/ 85 h 209"/>
                    <a:gd name="T82" fmla="*/ 399 w 624"/>
                    <a:gd name="T83" fmla="*/ 103 h 209"/>
                    <a:gd name="T84" fmla="*/ 339 w 624"/>
                    <a:gd name="T85" fmla="*/ 121 h 209"/>
                    <a:gd name="T86" fmla="*/ 277 w 624"/>
                    <a:gd name="T87" fmla="*/ 142 h 209"/>
                    <a:gd name="T88" fmla="*/ 212 w 624"/>
                    <a:gd name="T89" fmla="*/ 16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24" h="209">
                      <a:moveTo>
                        <a:pt x="166" y="179"/>
                      </a:moveTo>
                      <a:lnTo>
                        <a:pt x="157" y="183"/>
                      </a:lnTo>
                      <a:lnTo>
                        <a:pt x="145" y="187"/>
                      </a:lnTo>
                      <a:lnTo>
                        <a:pt x="136" y="190"/>
                      </a:lnTo>
                      <a:lnTo>
                        <a:pt x="128" y="193"/>
                      </a:lnTo>
                      <a:lnTo>
                        <a:pt x="118" y="196"/>
                      </a:lnTo>
                      <a:lnTo>
                        <a:pt x="111" y="198"/>
                      </a:lnTo>
                      <a:lnTo>
                        <a:pt x="103" y="200"/>
                      </a:lnTo>
                      <a:lnTo>
                        <a:pt x="96" y="202"/>
                      </a:lnTo>
                      <a:lnTo>
                        <a:pt x="89" y="204"/>
                      </a:lnTo>
                      <a:lnTo>
                        <a:pt x="83" y="205"/>
                      </a:lnTo>
                      <a:lnTo>
                        <a:pt x="78" y="207"/>
                      </a:lnTo>
                      <a:lnTo>
                        <a:pt x="72" y="207"/>
                      </a:lnTo>
                      <a:lnTo>
                        <a:pt x="68" y="208"/>
                      </a:lnTo>
                      <a:lnTo>
                        <a:pt x="64" y="208"/>
                      </a:lnTo>
                      <a:lnTo>
                        <a:pt x="61" y="208"/>
                      </a:lnTo>
                      <a:lnTo>
                        <a:pt x="58" y="209"/>
                      </a:lnTo>
                      <a:lnTo>
                        <a:pt x="53" y="208"/>
                      </a:lnTo>
                      <a:lnTo>
                        <a:pt x="47" y="208"/>
                      </a:lnTo>
                      <a:lnTo>
                        <a:pt x="42" y="207"/>
                      </a:lnTo>
                      <a:lnTo>
                        <a:pt x="36" y="205"/>
                      </a:lnTo>
                      <a:lnTo>
                        <a:pt x="31" y="202"/>
                      </a:lnTo>
                      <a:lnTo>
                        <a:pt x="26" y="200"/>
                      </a:lnTo>
                      <a:lnTo>
                        <a:pt x="21" y="197"/>
                      </a:lnTo>
                      <a:lnTo>
                        <a:pt x="17" y="191"/>
                      </a:lnTo>
                      <a:lnTo>
                        <a:pt x="11" y="189"/>
                      </a:lnTo>
                      <a:lnTo>
                        <a:pt x="7" y="186"/>
                      </a:lnTo>
                      <a:lnTo>
                        <a:pt x="4" y="184"/>
                      </a:lnTo>
                      <a:lnTo>
                        <a:pt x="2" y="182"/>
                      </a:ln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8"/>
                      </a:lnTo>
                      <a:lnTo>
                        <a:pt x="2" y="175"/>
                      </a:lnTo>
                      <a:lnTo>
                        <a:pt x="2" y="175"/>
                      </a:lnTo>
                      <a:lnTo>
                        <a:pt x="3" y="173"/>
                      </a:lnTo>
                      <a:lnTo>
                        <a:pt x="7" y="172"/>
                      </a:lnTo>
                      <a:lnTo>
                        <a:pt x="11" y="171"/>
                      </a:lnTo>
                      <a:lnTo>
                        <a:pt x="18" y="169"/>
                      </a:lnTo>
                      <a:lnTo>
                        <a:pt x="25" y="168"/>
                      </a:lnTo>
                      <a:lnTo>
                        <a:pt x="32" y="166"/>
                      </a:lnTo>
                      <a:lnTo>
                        <a:pt x="42" y="164"/>
                      </a:lnTo>
                      <a:lnTo>
                        <a:pt x="51" y="162"/>
                      </a:lnTo>
                      <a:lnTo>
                        <a:pt x="61" y="161"/>
                      </a:lnTo>
                      <a:lnTo>
                        <a:pt x="71" y="158"/>
                      </a:lnTo>
                      <a:lnTo>
                        <a:pt x="82" y="157"/>
                      </a:lnTo>
                      <a:lnTo>
                        <a:pt x="92" y="154"/>
                      </a:lnTo>
                      <a:lnTo>
                        <a:pt x="103" y="150"/>
                      </a:lnTo>
                      <a:lnTo>
                        <a:pt x="114" y="147"/>
                      </a:lnTo>
                      <a:lnTo>
                        <a:pt x="125" y="143"/>
                      </a:lnTo>
                      <a:lnTo>
                        <a:pt x="136" y="137"/>
                      </a:lnTo>
                      <a:lnTo>
                        <a:pt x="143" y="136"/>
                      </a:lnTo>
                      <a:lnTo>
                        <a:pt x="150" y="133"/>
                      </a:lnTo>
                      <a:lnTo>
                        <a:pt x="158" y="132"/>
                      </a:lnTo>
                      <a:lnTo>
                        <a:pt x="168" y="129"/>
                      </a:lnTo>
                      <a:lnTo>
                        <a:pt x="179" y="125"/>
                      </a:lnTo>
                      <a:lnTo>
                        <a:pt x="190" y="121"/>
                      </a:lnTo>
                      <a:lnTo>
                        <a:pt x="204" y="118"/>
                      </a:lnTo>
                      <a:lnTo>
                        <a:pt x="217" y="113"/>
                      </a:lnTo>
                      <a:lnTo>
                        <a:pt x="233" y="108"/>
                      </a:lnTo>
                      <a:lnTo>
                        <a:pt x="248" y="103"/>
                      </a:lnTo>
                      <a:lnTo>
                        <a:pt x="266" y="97"/>
                      </a:lnTo>
                      <a:lnTo>
                        <a:pt x="284" y="92"/>
                      </a:lnTo>
                      <a:lnTo>
                        <a:pt x="305" y="85"/>
                      </a:lnTo>
                      <a:lnTo>
                        <a:pt x="325" y="78"/>
                      </a:lnTo>
                      <a:lnTo>
                        <a:pt x="348" y="71"/>
                      </a:lnTo>
                      <a:lnTo>
                        <a:pt x="370" y="63"/>
                      </a:lnTo>
                      <a:lnTo>
                        <a:pt x="393" y="54"/>
                      </a:lnTo>
                      <a:lnTo>
                        <a:pt x="414" y="47"/>
                      </a:lnTo>
                      <a:lnTo>
                        <a:pt x="433" y="41"/>
                      </a:lnTo>
                      <a:lnTo>
                        <a:pt x="451" y="35"/>
                      </a:lnTo>
                      <a:lnTo>
                        <a:pt x="469" y="29"/>
                      </a:lnTo>
                      <a:lnTo>
                        <a:pt x="485" y="24"/>
                      </a:lnTo>
                      <a:lnTo>
                        <a:pt x="498" y="20"/>
                      </a:lnTo>
                      <a:lnTo>
                        <a:pt x="512" y="16"/>
                      </a:lnTo>
                      <a:lnTo>
                        <a:pt x="523" y="11"/>
                      </a:lnTo>
                      <a:lnTo>
                        <a:pt x="534" y="9"/>
                      </a:lnTo>
                      <a:lnTo>
                        <a:pt x="544" y="6"/>
                      </a:lnTo>
                      <a:lnTo>
                        <a:pt x="551" y="3"/>
                      </a:lnTo>
                      <a:lnTo>
                        <a:pt x="558" y="2"/>
                      </a:lnTo>
                      <a:lnTo>
                        <a:pt x="563" y="0"/>
                      </a:lnTo>
                      <a:lnTo>
                        <a:pt x="568" y="0"/>
                      </a:lnTo>
                      <a:lnTo>
                        <a:pt x="570" y="0"/>
                      </a:lnTo>
                      <a:lnTo>
                        <a:pt x="575" y="0"/>
                      </a:lnTo>
                      <a:lnTo>
                        <a:pt x="579" y="0"/>
                      </a:lnTo>
                      <a:lnTo>
                        <a:pt x="583" y="2"/>
                      </a:lnTo>
                      <a:lnTo>
                        <a:pt x="587" y="3"/>
                      </a:lnTo>
                      <a:lnTo>
                        <a:pt x="593" y="5"/>
                      </a:lnTo>
                      <a:lnTo>
                        <a:pt x="597" y="7"/>
                      </a:lnTo>
                      <a:lnTo>
                        <a:pt x="601" y="10"/>
                      </a:lnTo>
                      <a:lnTo>
                        <a:pt x="605" y="13"/>
                      </a:lnTo>
                      <a:lnTo>
                        <a:pt x="609" y="17"/>
                      </a:lnTo>
                      <a:lnTo>
                        <a:pt x="613" y="20"/>
                      </a:lnTo>
                      <a:lnTo>
                        <a:pt x="616" y="24"/>
                      </a:lnTo>
                      <a:lnTo>
                        <a:pt x="619" y="27"/>
                      </a:lnTo>
                      <a:lnTo>
                        <a:pt x="622" y="28"/>
                      </a:lnTo>
                      <a:lnTo>
                        <a:pt x="623" y="29"/>
                      </a:lnTo>
                      <a:lnTo>
                        <a:pt x="624" y="32"/>
                      </a:lnTo>
                      <a:lnTo>
                        <a:pt x="624" y="34"/>
                      </a:lnTo>
                      <a:lnTo>
                        <a:pt x="624" y="35"/>
                      </a:lnTo>
                      <a:lnTo>
                        <a:pt x="623" y="36"/>
                      </a:lnTo>
                      <a:lnTo>
                        <a:pt x="622" y="38"/>
                      </a:lnTo>
                      <a:lnTo>
                        <a:pt x="620" y="39"/>
                      </a:lnTo>
                      <a:lnTo>
                        <a:pt x="619" y="41"/>
                      </a:lnTo>
                      <a:lnTo>
                        <a:pt x="616" y="43"/>
                      </a:lnTo>
                      <a:lnTo>
                        <a:pt x="613" y="45"/>
                      </a:lnTo>
                      <a:lnTo>
                        <a:pt x="609" y="46"/>
                      </a:lnTo>
                      <a:lnTo>
                        <a:pt x="606" y="46"/>
                      </a:lnTo>
                      <a:lnTo>
                        <a:pt x="604" y="47"/>
                      </a:lnTo>
                      <a:lnTo>
                        <a:pt x="599" y="49"/>
                      </a:lnTo>
                      <a:lnTo>
                        <a:pt x="595" y="50"/>
                      </a:lnTo>
                      <a:lnTo>
                        <a:pt x="591" y="52"/>
                      </a:lnTo>
                      <a:lnTo>
                        <a:pt x="586" y="53"/>
                      </a:lnTo>
                      <a:lnTo>
                        <a:pt x="580" y="56"/>
                      </a:lnTo>
                      <a:lnTo>
                        <a:pt x="575" y="57"/>
                      </a:lnTo>
                      <a:lnTo>
                        <a:pt x="568" y="60"/>
                      </a:lnTo>
                      <a:lnTo>
                        <a:pt x="559" y="61"/>
                      </a:lnTo>
                      <a:lnTo>
                        <a:pt x="552" y="64"/>
                      </a:lnTo>
                      <a:lnTo>
                        <a:pt x="544" y="65"/>
                      </a:lnTo>
                      <a:lnTo>
                        <a:pt x="534" y="68"/>
                      </a:lnTo>
                      <a:lnTo>
                        <a:pt x="525" y="70"/>
                      </a:lnTo>
                      <a:lnTo>
                        <a:pt x="515" y="72"/>
                      </a:lnTo>
                      <a:lnTo>
                        <a:pt x="505" y="75"/>
                      </a:lnTo>
                      <a:lnTo>
                        <a:pt x="461" y="85"/>
                      </a:lnTo>
                      <a:lnTo>
                        <a:pt x="440" y="90"/>
                      </a:lnTo>
                      <a:lnTo>
                        <a:pt x="420" y="96"/>
                      </a:lnTo>
                      <a:lnTo>
                        <a:pt x="399" y="103"/>
                      </a:lnTo>
                      <a:lnTo>
                        <a:pt x="378" y="108"/>
                      </a:lnTo>
                      <a:lnTo>
                        <a:pt x="359" y="115"/>
                      </a:lnTo>
                      <a:lnTo>
                        <a:pt x="339" y="121"/>
                      </a:lnTo>
                      <a:lnTo>
                        <a:pt x="318" y="128"/>
                      </a:lnTo>
                      <a:lnTo>
                        <a:pt x="299" y="135"/>
                      </a:lnTo>
                      <a:lnTo>
                        <a:pt x="277" y="142"/>
                      </a:lnTo>
                      <a:lnTo>
                        <a:pt x="256" y="149"/>
                      </a:lnTo>
                      <a:lnTo>
                        <a:pt x="234" y="157"/>
                      </a:lnTo>
                      <a:lnTo>
                        <a:pt x="212" y="164"/>
                      </a:lnTo>
                      <a:lnTo>
                        <a:pt x="166" y="179"/>
                      </a:lnTo>
                      <a:lnTo>
                        <a:pt x="166" y="17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0" name="组合 119"/>
            <p:cNvGrpSpPr/>
            <p:nvPr/>
          </p:nvGrpSpPr>
          <p:grpSpPr>
            <a:xfrm>
              <a:off x="4583698" y="4032175"/>
              <a:ext cx="450807" cy="453063"/>
              <a:chOff x="2415367" y="3446120"/>
              <a:chExt cx="450807" cy="453063"/>
            </a:xfrm>
          </p:grpSpPr>
          <p:pic>
            <p:nvPicPr>
              <p:cNvPr id="121" name="图片 12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5367" y="3446120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22" name="Freeform 43"/>
              <p:cNvSpPr/>
              <p:nvPr/>
            </p:nvSpPr>
            <p:spPr bwMode="auto">
              <a:xfrm>
                <a:off x="2551933" y="3589311"/>
                <a:ext cx="70029" cy="42249"/>
              </a:xfrm>
              <a:custGeom>
                <a:avLst/>
                <a:gdLst>
                  <a:gd name="T0" fmla="*/ 147 w 244"/>
                  <a:gd name="T1" fmla="*/ 48 h 146"/>
                  <a:gd name="T2" fmla="*/ 158 w 244"/>
                  <a:gd name="T3" fmla="*/ 37 h 146"/>
                  <a:gd name="T4" fmla="*/ 165 w 244"/>
                  <a:gd name="T5" fmla="*/ 27 h 146"/>
                  <a:gd name="T6" fmla="*/ 168 w 244"/>
                  <a:gd name="T7" fmla="*/ 20 h 146"/>
                  <a:gd name="T8" fmla="*/ 166 w 244"/>
                  <a:gd name="T9" fmla="*/ 16 h 146"/>
                  <a:gd name="T10" fmla="*/ 165 w 244"/>
                  <a:gd name="T11" fmla="*/ 11 h 146"/>
                  <a:gd name="T12" fmla="*/ 166 w 244"/>
                  <a:gd name="T13" fmla="*/ 7 h 146"/>
                  <a:gd name="T14" fmla="*/ 169 w 244"/>
                  <a:gd name="T15" fmla="*/ 2 h 146"/>
                  <a:gd name="T16" fmla="*/ 175 w 244"/>
                  <a:gd name="T17" fmla="*/ 0 h 146"/>
                  <a:gd name="T18" fmla="*/ 181 w 244"/>
                  <a:gd name="T19" fmla="*/ 1 h 146"/>
                  <a:gd name="T20" fmla="*/ 191 w 244"/>
                  <a:gd name="T21" fmla="*/ 2 h 146"/>
                  <a:gd name="T22" fmla="*/ 202 w 244"/>
                  <a:gd name="T23" fmla="*/ 7 h 146"/>
                  <a:gd name="T24" fmla="*/ 216 w 244"/>
                  <a:gd name="T25" fmla="*/ 12 h 146"/>
                  <a:gd name="T26" fmla="*/ 229 w 244"/>
                  <a:gd name="T27" fmla="*/ 20 h 146"/>
                  <a:gd name="T28" fmla="*/ 237 w 244"/>
                  <a:gd name="T29" fmla="*/ 29 h 146"/>
                  <a:gd name="T30" fmla="*/ 242 w 244"/>
                  <a:gd name="T31" fmla="*/ 36 h 146"/>
                  <a:gd name="T32" fmla="*/ 244 w 244"/>
                  <a:gd name="T33" fmla="*/ 41 h 146"/>
                  <a:gd name="T34" fmla="*/ 242 w 244"/>
                  <a:gd name="T35" fmla="*/ 49 h 146"/>
                  <a:gd name="T36" fmla="*/ 241 w 244"/>
                  <a:gd name="T37" fmla="*/ 55 h 146"/>
                  <a:gd name="T38" fmla="*/ 238 w 244"/>
                  <a:gd name="T39" fmla="*/ 59 h 146"/>
                  <a:gd name="T40" fmla="*/ 233 w 244"/>
                  <a:gd name="T41" fmla="*/ 65 h 146"/>
                  <a:gd name="T42" fmla="*/ 222 w 244"/>
                  <a:gd name="T43" fmla="*/ 70 h 146"/>
                  <a:gd name="T44" fmla="*/ 208 w 244"/>
                  <a:gd name="T45" fmla="*/ 78 h 146"/>
                  <a:gd name="T46" fmla="*/ 188 w 244"/>
                  <a:gd name="T47" fmla="*/ 87 h 146"/>
                  <a:gd name="T48" fmla="*/ 166 w 244"/>
                  <a:gd name="T49" fmla="*/ 96 h 146"/>
                  <a:gd name="T50" fmla="*/ 140 w 244"/>
                  <a:gd name="T51" fmla="*/ 108 h 146"/>
                  <a:gd name="T52" fmla="*/ 112 w 244"/>
                  <a:gd name="T53" fmla="*/ 117 h 146"/>
                  <a:gd name="T54" fmla="*/ 82 w 244"/>
                  <a:gd name="T55" fmla="*/ 128 h 146"/>
                  <a:gd name="T56" fmla="*/ 58 w 244"/>
                  <a:gd name="T57" fmla="*/ 135 h 146"/>
                  <a:gd name="T58" fmla="*/ 44 w 244"/>
                  <a:gd name="T59" fmla="*/ 139 h 146"/>
                  <a:gd name="T60" fmla="*/ 32 w 244"/>
                  <a:gd name="T61" fmla="*/ 142 h 146"/>
                  <a:gd name="T62" fmla="*/ 22 w 244"/>
                  <a:gd name="T63" fmla="*/ 145 h 146"/>
                  <a:gd name="T64" fmla="*/ 14 w 244"/>
                  <a:gd name="T65" fmla="*/ 146 h 146"/>
                  <a:gd name="T66" fmla="*/ 7 w 244"/>
                  <a:gd name="T67" fmla="*/ 146 h 146"/>
                  <a:gd name="T68" fmla="*/ 3 w 244"/>
                  <a:gd name="T69" fmla="*/ 145 h 146"/>
                  <a:gd name="T70" fmla="*/ 2 w 244"/>
                  <a:gd name="T71" fmla="*/ 144 h 146"/>
                  <a:gd name="T72" fmla="*/ 0 w 244"/>
                  <a:gd name="T73" fmla="*/ 141 h 146"/>
                  <a:gd name="T74" fmla="*/ 2 w 244"/>
                  <a:gd name="T75" fmla="*/ 138 h 146"/>
                  <a:gd name="T76" fmla="*/ 4 w 244"/>
                  <a:gd name="T77" fmla="*/ 135 h 146"/>
                  <a:gd name="T78" fmla="*/ 8 w 244"/>
                  <a:gd name="T79" fmla="*/ 131 h 146"/>
                  <a:gd name="T80" fmla="*/ 15 w 244"/>
                  <a:gd name="T81" fmla="*/ 127 h 146"/>
                  <a:gd name="T82" fmla="*/ 25 w 244"/>
                  <a:gd name="T83" fmla="*/ 121 h 146"/>
                  <a:gd name="T84" fmla="*/ 35 w 244"/>
                  <a:gd name="T85" fmla="*/ 114 h 146"/>
                  <a:gd name="T86" fmla="*/ 49 w 244"/>
                  <a:gd name="T87" fmla="*/ 108 h 146"/>
                  <a:gd name="T88" fmla="*/ 69 w 244"/>
                  <a:gd name="T89" fmla="*/ 96 h 146"/>
                  <a:gd name="T90" fmla="*/ 93 w 244"/>
                  <a:gd name="T91" fmla="*/ 83 h 146"/>
                  <a:gd name="T92" fmla="*/ 115 w 244"/>
                  <a:gd name="T93" fmla="*/ 70 h 146"/>
                  <a:gd name="T94" fmla="*/ 132 w 244"/>
                  <a:gd name="T95" fmla="*/ 59 h 146"/>
                  <a:gd name="T96" fmla="*/ 140 w 244"/>
                  <a:gd name="T97" fmla="*/ 5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4" h="146">
                    <a:moveTo>
                      <a:pt x="140" y="54"/>
                    </a:moveTo>
                    <a:lnTo>
                      <a:pt x="147" y="48"/>
                    </a:lnTo>
                    <a:lnTo>
                      <a:pt x="152" y="43"/>
                    </a:lnTo>
                    <a:lnTo>
                      <a:pt x="158" y="37"/>
                    </a:lnTo>
                    <a:lnTo>
                      <a:pt x="162" y="31"/>
                    </a:lnTo>
                    <a:lnTo>
                      <a:pt x="165" y="27"/>
                    </a:lnTo>
                    <a:lnTo>
                      <a:pt x="166" y="23"/>
                    </a:lnTo>
                    <a:lnTo>
                      <a:pt x="168" y="20"/>
                    </a:lnTo>
                    <a:lnTo>
                      <a:pt x="168" y="18"/>
                    </a:lnTo>
                    <a:lnTo>
                      <a:pt x="166" y="16"/>
                    </a:lnTo>
                    <a:lnTo>
                      <a:pt x="165" y="13"/>
                    </a:lnTo>
                    <a:lnTo>
                      <a:pt x="165" y="11"/>
                    </a:lnTo>
                    <a:lnTo>
                      <a:pt x="165" y="9"/>
                    </a:lnTo>
                    <a:lnTo>
                      <a:pt x="166" y="7"/>
                    </a:lnTo>
                    <a:lnTo>
                      <a:pt x="168" y="5"/>
                    </a:lnTo>
                    <a:lnTo>
                      <a:pt x="169" y="2"/>
                    </a:lnTo>
                    <a:lnTo>
                      <a:pt x="172" y="1"/>
                    </a:lnTo>
                    <a:lnTo>
                      <a:pt x="175" y="0"/>
                    </a:lnTo>
                    <a:lnTo>
                      <a:pt x="177" y="0"/>
                    </a:lnTo>
                    <a:lnTo>
                      <a:pt x="181" y="1"/>
                    </a:lnTo>
                    <a:lnTo>
                      <a:pt x="186" y="1"/>
                    </a:lnTo>
                    <a:lnTo>
                      <a:pt x="191" y="2"/>
                    </a:lnTo>
                    <a:lnTo>
                      <a:pt x="197" y="5"/>
                    </a:lnTo>
                    <a:lnTo>
                      <a:pt x="202" y="7"/>
                    </a:lnTo>
                    <a:lnTo>
                      <a:pt x="209" y="9"/>
                    </a:lnTo>
                    <a:lnTo>
                      <a:pt x="216" y="12"/>
                    </a:lnTo>
                    <a:lnTo>
                      <a:pt x="223" y="16"/>
                    </a:lnTo>
                    <a:lnTo>
                      <a:pt x="229" y="20"/>
                    </a:lnTo>
                    <a:lnTo>
                      <a:pt x="233" y="25"/>
                    </a:lnTo>
                    <a:lnTo>
                      <a:pt x="237" y="29"/>
                    </a:lnTo>
                    <a:lnTo>
                      <a:pt x="240" y="31"/>
                    </a:lnTo>
                    <a:lnTo>
                      <a:pt x="242" y="36"/>
                    </a:lnTo>
                    <a:lnTo>
                      <a:pt x="242" y="38"/>
                    </a:lnTo>
                    <a:lnTo>
                      <a:pt x="244" y="41"/>
                    </a:lnTo>
                    <a:lnTo>
                      <a:pt x="244" y="45"/>
                    </a:lnTo>
                    <a:lnTo>
                      <a:pt x="242" y="49"/>
                    </a:lnTo>
                    <a:lnTo>
                      <a:pt x="242" y="52"/>
                    </a:lnTo>
                    <a:lnTo>
                      <a:pt x="241" y="55"/>
                    </a:lnTo>
                    <a:lnTo>
                      <a:pt x="240" y="58"/>
                    </a:lnTo>
                    <a:lnTo>
                      <a:pt x="238" y="59"/>
                    </a:lnTo>
                    <a:lnTo>
                      <a:pt x="235" y="62"/>
                    </a:lnTo>
                    <a:lnTo>
                      <a:pt x="233" y="65"/>
                    </a:lnTo>
                    <a:lnTo>
                      <a:pt x="227" y="67"/>
                    </a:lnTo>
                    <a:lnTo>
                      <a:pt x="222" y="70"/>
                    </a:lnTo>
                    <a:lnTo>
                      <a:pt x="216" y="74"/>
                    </a:lnTo>
                    <a:lnTo>
                      <a:pt x="208" y="78"/>
                    </a:lnTo>
                    <a:lnTo>
                      <a:pt x="199" y="83"/>
                    </a:lnTo>
                    <a:lnTo>
                      <a:pt x="188" y="87"/>
                    </a:lnTo>
                    <a:lnTo>
                      <a:pt x="177" y="92"/>
                    </a:lnTo>
                    <a:lnTo>
                      <a:pt x="166" y="96"/>
                    </a:lnTo>
                    <a:lnTo>
                      <a:pt x="154" y="102"/>
                    </a:lnTo>
                    <a:lnTo>
                      <a:pt x="140" y="108"/>
                    </a:lnTo>
                    <a:lnTo>
                      <a:pt x="126" y="113"/>
                    </a:lnTo>
                    <a:lnTo>
                      <a:pt x="112" y="117"/>
                    </a:lnTo>
                    <a:lnTo>
                      <a:pt x="97" y="123"/>
                    </a:lnTo>
                    <a:lnTo>
                      <a:pt x="82" y="128"/>
                    </a:lnTo>
                    <a:lnTo>
                      <a:pt x="67" y="134"/>
                    </a:lnTo>
                    <a:lnTo>
                      <a:pt x="58" y="135"/>
                    </a:lnTo>
                    <a:lnTo>
                      <a:pt x="51" y="138"/>
                    </a:lnTo>
                    <a:lnTo>
                      <a:pt x="44" y="139"/>
                    </a:lnTo>
                    <a:lnTo>
                      <a:pt x="39" y="141"/>
                    </a:lnTo>
                    <a:lnTo>
                      <a:pt x="32" y="142"/>
                    </a:lnTo>
                    <a:lnTo>
                      <a:pt x="28" y="144"/>
                    </a:lnTo>
                    <a:lnTo>
                      <a:pt x="22" y="145"/>
                    </a:lnTo>
                    <a:lnTo>
                      <a:pt x="18" y="145"/>
                    </a:lnTo>
                    <a:lnTo>
                      <a:pt x="14" y="146"/>
                    </a:lnTo>
                    <a:lnTo>
                      <a:pt x="11" y="146"/>
                    </a:lnTo>
                    <a:lnTo>
                      <a:pt x="7" y="146"/>
                    </a:lnTo>
                    <a:lnTo>
                      <a:pt x="6" y="146"/>
                    </a:lnTo>
                    <a:lnTo>
                      <a:pt x="3" y="145"/>
                    </a:lnTo>
                    <a:lnTo>
                      <a:pt x="2" y="145"/>
                    </a:lnTo>
                    <a:lnTo>
                      <a:pt x="2" y="144"/>
                    </a:lnTo>
                    <a:lnTo>
                      <a:pt x="2" y="142"/>
                    </a:lnTo>
                    <a:lnTo>
                      <a:pt x="0" y="141"/>
                    </a:lnTo>
                    <a:lnTo>
                      <a:pt x="0" y="139"/>
                    </a:lnTo>
                    <a:lnTo>
                      <a:pt x="2" y="138"/>
                    </a:lnTo>
                    <a:lnTo>
                      <a:pt x="3" y="137"/>
                    </a:lnTo>
                    <a:lnTo>
                      <a:pt x="4" y="135"/>
                    </a:lnTo>
                    <a:lnTo>
                      <a:pt x="6" y="134"/>
                    </a:lnTo>
                    <a:lnTo>
                      <a:pt x="8" y="131"/>
                    </a:lnTo>
                    <a:lnTo>
                      <a:pt x="13" y="130"/>
                    </a:lnTo>
                    <a:lnTo>
                      <a:pt x="15" y="127"/>
                    </a:lnTo>
                    <a:lnTo>
                      <a:pt x="20" y="124"/>
                    </a:lnTo>
                    <a:lnTo>
                      <a:pt x="25" y="121"/>
                    </a:lnTo>
                    <a:lnTo>
                      <a:pt x="29" y="119"/>
                    </a:lnTo>
                    <a:lnTo>
                      <a:pt x="35" y="114"/>
                    </a:lnTo>
                    <a:lnTo>
                      <a:pt x="42" y="112"/>
                    </a:lnTo>
                    <a:lnTo>
                      <a:pt x="49" y="108"/>
                    </a:lnTo>
                    <a:lnTo>
                      <a:pt x="56" y="105"/>
                    </a:lnTo>
                    <a:lnTo>
                      <a:pt x="69" y="96"/>
                    </a:lnTo>
                    <a:lnTo>
                      <a:pt x="82" y="90"/>
                    </a:lnTo>
                    <a:lnTo>
                      <a:pt x="93" y="83"/>
                    </a:lnTo>
                    <a:lnTo>
                      <a:pt x="104" y="76"/>
                    </a:lnTo>
                    <a:lnTo>
                      <a:pt x="115" y="70"/>
                    </a:lnTo>
                    <a:lnTo>
                      <a:pt x="123" y="65"/>
                    </a:lnTo>
                    <a:lnTo>
                      <a:pt x="132" y="59"/>
                    </a:lnTo>
                    <a:lnTo>
                      <a:pt x="140" y="54"/>
                    </a:lnTo>
                    <a:lnTo>
                      <a:pt x="140" y="54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2" name="任意多边形 161"/>
          <p:cNvSpPr/>
          <p:nvPr/>
        </p:nvSpPr>
        <p:spPr>
          <a:xfrm>
            <a:off x="2516090" y="3274296"/>
            <a:ext cx="116614" cy="349288"/>
          </a:xfrm>
          <a:custGeom>
            <a:avLst/>
            <a:gdLst>
              <a:gd name="connsiteX0" fmla="*/ 68339 w 116614"/>
              <a:gd name="connsiteY0" fmla="*/ 0 h 349288"/>
              <a:gd name="connsiteX1" fmla="*/ 68339 w 116614"/>
              <a:gd name="connsiteY1" fmla="*/ 1787 h 349288"/>
              <a:gd name="connsiteX2" fmla="*/ 70128 w 116614"/>
              <a:gd name="connsiteY2" fmla="*/ 1787 h 349288"/>
              <a:gd name="connsiteX3" fmla="*/ 70128 w 116614"/>
              <a:gd name="connsiteY3" fmla="*/ 5361 h 349288"/>
              <a:gd name="connsiteX4" fmla="*/ 73706 w 116614"/>
              <a:gd name="connsiteY4" fmla="*/ 7148 h 349288"/>
              <a:gd name="connsiteX5" fmla="*/ 73706 w 116614"/>
              <a:gd name="connsiteY5" fmla="*/ 12509 h 349288"/>
              <a:gd name="connsiteX6" fmla="*/ 75495 w 116614"/>
              <a:gd name="connsiteY6" fmla="*/ 17871 h 349288"/>
              <a:gd name="connsiteX7" fmla="*/ 75495 w 116614"/>
              <a:gd name="connsiteY7" fmla="*/ 21445 h 349288"/>
              <a:gd name="connsiteX8" fmla="*/ 77284 w 116614"/>
              <a:gd name="connsiteY8" fmla="*/ 28593 h 349288"/>
              <a:gd name="connsiteX9" fmla="*/ 77284 w 116614"/>
              <a:gd name="connsiteY9" fmla="*/ 37529 h 349288"/>
              <a:gd name="connsiteX10" fmla="*/ 80862 w 116614"/>
              <a:gd name="connsiteY10" fmla="*/ 46464 h 349288"/>
              <a:gd name="connsiteX11" fmla="*/ 80862 w 116614"/>
              <a:gd name="connsiteY11" fmla="*/ 57186 h 349288"/>
              <a:gd name="connsiteX12" fmla="*/ 82650 w 116614"/>
              <a:gd name="connsiteY12" fmla="*/ 66122 h 349288"/>
              <a:gd name="connsiteX13" fmla="*/ 82650 w 116614"/>
              <a:gd name="connsiteY13" fmla="*/ 78631 h 349288"/>
              <a:gd name="connsiteX14" fmla="*/ 86228 w 116614"/>
              <a:gd name="connsiteY14" fmla="*/ 91141 h 349288"/>
              <a:gd name="connsiteX15" fmla="*/ 86228 w 116614"/>
              <a:gd name="connsiteY15" fmla="*/ 105438 h 349288"/>
              <a:gd name="connsiteX16" fmla="*/ 88017 w 116614"/>
              <a:gd name="connsiteY16" fmla="*/ 121521 h 349288"/>
              <a:gd name="connsiteX17" fmla="*/ 89806 w 116614"/>
              <a:gd name="connsiteY17" fmla="*/ 150115 h 349288"/>
              <a:gd name="connsiteX18" fmla="*/ 93384 w 116614"/>
              <a:gd name="connsiteY18" fmla="*/ 180495 h 349288"/>
              <a:gd name="connsiteX19" fmla="*/ 95172 w 116614"/>
              <a:gd name="connsiteY19" fmla="*/ 210876 h 349288"/>
              <a:gd name="connsiteX20" fmla="*/ 98750 w 116614"/>
              <a:gd name="connsiteY20" fmla="*/ 237682 h 349288"/>
              <a:gd name="connsiteX21" fmla="*/ 102328 w 116614"/>
              <a:gd name="connsiteY21" fmla="*/ 264488 h 349288"/>
              <a:gd name="connsiteX22" fmla="*/ 105906 w 116614"/>
              <a:gd name="connsiteY22" fmla="*/ 291294 h 349288"/>
              <a:gd name="connsiteX23" fmla="*/ 109483 w 116614"/>
              <a:gd name="connsiteY23" fmla="*/ 318101 h 349288"/>
              <a:gd name="connsiteX24" fmla="*/ 114850 w 116614"/>
              <a:gd name="connsiteY24" fmla="*/ 343120 h 349288"/>
              <a:gd name="connsiteX25" fmla="*/ 116614 w 116614"/>
              <a:gd name="connsiteY25" fmla="*/ 349288 h 349288"/>
              <a:gd name="connsiteX26" fmla="*/ 106184 w 116614"/>
              <a:gd name="connsiteY26" fmla="*/ 343825 h 349288"/>
              <a:gd name="connsiteX27" fmla="*/ 77036 w 116614"/>
              <a:gd name="connsiteY27" fmla="*/ 329644 h 349288"/>
              <a:gd name="connsiteX28" fmla="*/ 54176 w 116614"/>
              <a:gd name="connsiteY28" fmla="*/ 306784 h 349288"/>
              <a:gd name="connsiteX29" fmla="*/ 31316 w 116614"/>
              <a:gd name="connsiteY29" fmla="*/ 291544 h 349288"/>
              <a:gd name="connsiteX30" fmla="*/ 8456 w 116614"/>
              <a:gd name="connsiteY30" fmla="*/ 245824 h 349288"/>
              <a:gd name="connsiteX31" fmla="*/ 0 w 116614"/>
              <a:gd name="connsiteY31" fmla="*/ 232684 h 349288"/>
              <a:gd name="connsiteX32" fmla="*/ 2151 w 116614"/>
              <a:gd name="connsiteY32" fmla="*/ 230534 h 349288"/>
              <a:gd name="connsiteX33" fmla="*/ 3940 w 116614"/>
              <a:gd name="connsiteY33" fmla="*/ 221598 h 349288"/>
              <a:gd name="connsiteX34" fmla="*/ 5729 w 116614"/>
              <a:gd name="connsiteY34" fmla="*/ 214450 h 349288"/>
              <a:gd name="connsiteX35" fmla="*/ 9307 w 116614"/>
              <a:gd name="connsiteY35" fmla="*/ 205514 h 349288"/>
              <a:gd name="connsiteX36" fmla="*/ 11096 w 116614"/>
              <a:gd name="connsiteY36" fmla="*/ 198366 h 349288"/>
              <a:gd name="connsiteX37" fmla="*/ 16462 w 116614"/>
              <a:gd name="connsiteY37" fmla="*/ 185856 h 349288"/>
              <a:gd name="connsiteX38" fmla="*/ 18251 w 116614"/>
              <a:gd name="connsiteY38" fmla="*/ 175134 h 349288"/>
              <a:gd name="connsiteX39" fmla="*/ 21829 w 116614"/>
              <a:gd name="connsiteY39" fmla="*/ 162624 h 349288"/>
              <a:gd name="connsiteX40" fmla="*/ 25407 w 116614"/>
              <a:gd name="connsiteY40" fmla="*/ 150115 h 349288"/>
              <a:gd name="connsiteX41" fmla="*/ 28984 w 116614"/>
              <a:gd name="connsiteY41" fmla="*/ 135818 h 349288"/>
              <a:gd name="connsiteX42" fmla="*/ 34351 w 116614"/>
              <a:gd name="connsiteY42" fmla="*/ 121521 h 349288"/>
              <a:gd name="connsiteX43" fmla="*/ 36140 w 116614"/>
              <a:gd name="connsiteY43" fmla="*/ 105438 h 349288"/>
              <a:gd name="connsiteX44" fmla="*/ 37929 w 116614"/>
              <a:gd name="connsiteY44" fmla="*/ 91141 h 349288"/>
              <a:gd name="connsiteX45" fmla="*/ 41507 w 116614"/>
              <a:gd name="connsiteY45" fmla="*/ 78631 h 349288"/>
              <a:gd name="connsiteX46" fmla="*/ 43295 w 116614"/>
              <a:gd name="connsiteY46" fmla="*/ 66122 h 349288"/>
              <a:gd name="connsiteX47" fmla="*/ 45084 w 116614"/>
              <a:gd name="connsiteY47" fmla="*/ 57186 h 349288"/>
              <a:gd name="connsiteX48" fmla="*/ 48662 w 116614"/>
              <a:gd name="connsiteY48" fmla="*/ 46464 h 349288"/>
              <a:gd name="connsiteX49" fmla="*/ 50451 w 116614"/>
              <a:gd name="connsiteY49" fmla="*/ 37529 h 349288"/>
              <a:gd name="connsiteX50" fmla="*/ 54029 w 116614"/>
              <a:gd name="connsiteY50" fmla="*/ 28593 h 349288"/>
              <a:gd name="connsiteX51" fmla="*/ 55817 w 116614"/>
              <a:gd name="connsiteY51" fmla="*/ 21445 h 349288"/>
              <a:gd name="connsiteX52" fmla="*/ 55817 w 116614"/>
              <a:gd name="connsiteY52" fmla="*/ 17871 h 349288"/>
              <a:gd name="connsiteX53" fmla="*/ 57606 w 116614"/>
              <a:gd name="connsiteY53" fmla="*/ 12509 h 349288"/>
              <a:gd name="connsiteX54" fmla="*/ 61184 w 116614"/>
              <a:gd name="connsiteY54" fmla="*/ 7148 h 349288"/>
              <a:gd name="connsiteX55" fmla="*/ 62973 w 116614"/>
              <a:gd name="connsiteY55" fmla="*/ 5361 h 349288"/>
              <a:gd name="connsiteX56" fmla="*/ 62973 w 116614"/>
              <a:gd name="connsiteY56" fmla="*/ 1787 h 349288"/>
              <a:gd name="connsiteX57" fmla="*/ 66551 w 116614"/>
              <a:gd name="connsiteY57" fmla="*/ 1787 h 349288"/>
              <a:gd name="connsiteX58" fmla="*/ 68339 w 116614"/>
              <a:gd name="connsiteY58" fmla="*/ 0 h 3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16614" h="349288">
                <a:moveTo>
                  <a:pt x="68339" y="0"/>
                </a:moveTo>
                <a:lnTo>
                  <a:pt x="68339" y="1787"/>
                </a:lnTo>
                <a:lnTo>
                  <a:pt x="70128" y="1787"/>
                </a:lnTo>
                <a:lnTo>
                  <a:pt x="70128" y="5361"/>
                </a:lnTo>
                <a:lnTo>
                  <a:pt x="73706" y="7148"/>
                </a:lnTo>
                <a:lnTo>
                  <a:pt x="73706" y="12509"/>
                </a:lnTo>
                <a:lnTo>
                  <a:pt x="75495" y="17871"/>
                </a:lnTo>
                <a:lnTo>
                  <a:pt x="75495" y="21445"/>
                </a:lnTo>
                <a:lnTo>
                  <a:pt x="77284" y="28593"/>
                </a:lnTo>
                <a:lnTo>
                  <a:pt x="77284" y="37529"/>
                </a:lnTo>
                <a:lnTo>
                  <a:pt x="80862" y="46464"/>
                </a:lnTo>
                <a:lnTo>
                  <a:pt x="80862" y="57186"/>
                </a:lnTo>
                <a:lnTo>
                  <a:pt x="82650" y="66122"/>
                </a:lnTo>
                <a:lnTo>
                  <a:pt x="82650" y="78631"/>
                </a:lnTo>
                <a:lnTo>
                  <a:pt x="86228" y="91141"/>
                </a:lnTo>
                <a:lnTo>
                  <a:pt x="86228" y="105438"/>
                </a:lnTo>
                <a:lnTo>
                  <a:pt x="88017" y="121521"/>
                </a:lnTo>
                <a:lnTo>
                  <a:pt x="89806" y="150115"/>
                </a:lnTo>
                <a:lnTo>
                  <a:pt x="93384" y="180495"/>
                </a:lnTo>
                <a:lnTo>
                  <a:pt x="95172" y="210876"/>
                </a:lnTo>
                <a:lnTo>
                  <a:pt x="98750" y="237682"/>
                </a:lnTo>
                <a:lnTo>
                  <a:pt x="102328" y="264488"/>
                </a:lnTo>
                <a:lnTo>
                  <a:pt x="105906" y="291294"/>
                </a:lnTo>
                <a:lnTo>
                  <a:pt x="109483" y="318101"/>
                </a:lnTo>
                <a:lnTo>
                  <a:pt x="114850" y="343120"/>
                </a:lnTo>
                <a:lnTo>
                  <a:pt x="116614" y="349288"/>
                </a:lnTo>
                <a:lnTo>
                  <a:pt x="106184" y="343825"/>
                </a:lnTo>
                <a:cubicBezTo>
                  <a:pt x="79372" y="328717"/>
                  <a:pt x="127313" y="346403"/>
                  <a:pt x="77036" y="329644"/>
                </a:cubicBezTo>
                <a:cubicBezTo>
                  <a:pt x="69416" y="322024"/>
                  <a:pt x="62455" y="313683"/>
                  <a:pt x="54176" y="306784"/>
                </a:cubicBezTo>
                <a:cubicBezTo>
                  <a:pt x="47141" y="300921"/>
                  <a:pt x="37792" y="298020"/>
                  <a:pt x="31316" y="291544"/>
                </a:cubicBezTo>
                <a:cubicBezTo>
                  <a:pt x="5945" y="266173"/>
                  <a:pt x="23950" y="273713"/>
                  <a:pt x="8456" y="245824"/>
                </a:cubicBezTo>
                <a:lnTo>
                  <a:pt x="0" y="232684"/>
                </a:lnTo>
                <a:lnTo>
                  <a:pt x="2151" y="230534"/>
                </a:lnTo>
                <a:lnTo>
                  <a:pt x="3940" y="221598"/>
                </a:lnTo>
                <a:lnTo>
                  <a:pt x="5729" y="214450"/>
                </a:lnTo>
                <a:lnTo>
                  <a:pt x="9307" y="205514"/>
                </a:lnTo>
                <a:lnTo>
                  <a:pt x="11096" y="198366"/>
                </a:lnTo>
                <a:lnTo>
                  <a:pt x="16462" y="185856"/>
                </a:lnTo>
                <a:lnTo>
                  <a:pt x="18251" y="175134"/>
                </a:lnTo>
                <a:lnTo>
                  <a:pt x="21829" y="162624"/>
                </a:lnTo>
                <a:lnTo>
                  <a:pt x="25407" y="150115"/>
                </a:lnTo>
                <a:lnTo>
                  <a:pt x="28984" y="135818"/>
                </a:lnTo>
                <a:lnTo>
                  <a:pt x="34351" y="121521"/>
                </a:lnTo>
                <a:lnTo>
                  <a:pt x="36140" y="105438"/>
                </a:lnTo>
                <a:lnTo>
                  <a:pt x="37929" y="91141"/>
                </a:lnTo>
                <a:lnTo>
                  <a:pt x="41507" y="78631"/>
                </a:lnTo>
                <a:lnTo>
                  <a:pt x="43295" y="66122"/>
                </a:lnTo>
                <a:lnTo>
                  <a:pt x="45084" y="57186"/>
                </a:lnTo>
                <a:lnTo>
                  <a:pt x="48662" y="46464"/>
                </a:lnTo>
                <a:lnTo>
                  <a:pt x="50451" y="37529"/>
                </a:lnTo>
                <a:lnTo>
                  <a:pt x="54029" y="28593"/>
                </a:lnTo>
                <a:lnTo>
                  <a:pt x="55817" y="21445"/>
                </a:lnTo>
                <a:lnTo>
                  <a:pt x="55817" y="17871"/>
                </a:lnTo>
                <a:lnTo>
                  <a:pt x="57606" y="12509"/>
                </a:lnTo>
                <a:lnTo>
                  <a:pt x="61184" y="7148"/>
                </a:lnTo>
                <a:lnTo>
                  <a:pt x="62973" y="5361"/>
                </a:lnTo>
                <a:lnTo>
                  <a:pt x="62973" y="1787"/>
                </a:lnTo>
                <a:lnTo>
                  <a:pt x="66551" y="1787"/>
                </a:lnTo>
                <a:lnTo>
                  <a:pt x="6833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>
            <a:off x="1357270" y="3413721"/>
            <a:ext cx="169056" cy="162824"/>
          </a:xfrm>
          <a:custGeom>
            <a:avLst/>
            <a:gdLst>
              <a:gd name="connsiteX0" fmla="*/ 1800 w 169056"/>
              <a:gd name="connsiteY0" fmla="*/ 0 h 162824"/>
              <a:gd name="connsiteX1" fmla="*/ 5401 w 169056"/>
              <a:gd name="connsiteY1" fmla="*/ 0 h 162824"/>
              <a:gd name="connsiteX2" fmla="*/ 9002 w 169056"/>
              <a:gd name="connsiteY2" fmla="*/ 0 h 162824"/>
              <a:gd name="connsiteX3" fmla="*/ 18004 w 169056"/>
              <a:gd name="connsiteY3" fmla="*/ 0 h 162824"/>
              <a:gd name="connsiteX4" fmla="*/ 27006 w 169056"/>
              <a:gd name="connsiteY4" fmla="*/ 1787 h 162824"/>
              <a:gd name="connsiteX5" fmla="*/ 37809 w 169056"/>
              <a:gd name="connsiteY5" fmla="*/ 5359 h 162824"/>
              <a:gd name="connsiteX6" fmla="*/ 45010 w 169056"/>
              <a:gd name="connsiteY6" fmla="*/ 5359 h 162824"/>
              <a:gd name="connsiteX7" fmla="*/ 52212 w 169056"/>
              <a:gd name="connsiteY7" fmla="*/ 7145 h 162824"/>
              <a:gd name="connsiteX8" fmla="*/ 59413 w 169056"/>
              <a:gd name="connsiteY8" fmla="*/ 7145 h 162824"/>
              <a:gd name="connsiteX9" fmla="*/ 70216 w 169056"/>
              <a:gd name="connsiteY9" fmla="*/ 8931 h 162824"/>
              <a:gd name="connsiteX10" fmla="*/ 86420 w 169056"/>
              <a:gd name="connsiteY10" fmla="*/ 12503 h 162824"/>
              <a:gd name="connsiteX11" fmla="*/ 102623 w 169056"/>
              <a:gd name="connsiteY11" fmla="*/ 14289 h 162824"/>
              <a:gd name="connsiteX12" fmla="*/ 117026 w 169056"/>
              <a:gd name="connsiteY12" fmla="*/ 14289 h 162824"/>
              <a:gd name="connsiteX13" fmla="*/ 129629 w 169056"/>
              <a:gd name="connsiteY13" fmla="*/ 14289 h 162824"/>
              <a:gd name="connsiteX14" fmla="*/ 138631 w 169056"/>
              <a:gd name="connsiteY14" fmla="*/ 14289 h 162824"/>
              <a:gd name="connsiteX15" fmla="*/ 149434 w 169056"/>
              <a:gd name="connsiteY15" fmla="*/ 14289 h 162824"/>
              <a:gd name="connsiteX16" fmla="*/ 158436 w 169056"/>
              <a:gd name="connsiteY16" fmla="*/ 12503 h 162824"/>
              <a:gd name="connsiteX17" fmla="*/ 167209 w 169056"/>
              <a:gd name="connsiteY17" fmla="*/ 9022 h 162824"/>
              <a:gd name="connsiteX18" fmla="*/ 167400 w 169056"/>
              <a:gd name="connsiteY18" fmla="*/ 10840 h 162824"/>
              <a:gd name="connsiteX19" fmla="*/ 169056 w 169056"/>
              <a:gd name="connsiteY19" fmla="*/ 68299 h 162824"/>
              <a:gd name="connsiteX20" fmla="*/ 153816 w 169056"/>
              <a:gd name="connsiteY20" fmla="*/ 91159 h 162824"/>
              <a:gd name="connsiteX21" fmla="*/ 146196 w 169056"/>
              <a:gd name="connsiteY21" fmla="*/ 114019 h 162824"/>
              <a:gd name="connsiteX22" fmla="*/ 129928 w 169056"/>
              <a:gd name="connsiteY22" fmla="*/ 162824 h 162824"/>
              <a:gd name="connsiteX23" fmla="*/ 129629 w 169056"/>
              <a:gd name="connsiteY23" fmla="*/ 160750 h 162824"/>
              <a:gd name="connsiteX24" fmla="*/ 124228 w 169056"/>
              <a:gd name="connsiteY24" fmla="*/ 144675 h 162824"/>
              <a:gd name="connsiteX25" fmla="*/ 117026 w 169056"/>
              <a:gd name="connsiteY25" fmla="*/ 130386 h 162824"/>
              <a:gd name="connsiteX26" fmla="*/ 109825 w 169056"/>
              <a:gd name="connsiteY26" fmla="*/ 117883 h 162824"/>
              <a:gd name="connsiteX27" fmla="*/ 99022 w 169056"/>
              <a:gd name="connsiteY27" fmla="*/ 103594 h 162824"/>
              <a:gd name="connsiteX28" fmla="*/ 90020 w 169056"/>
              <a:gd name="connsiteY28" fmla="*/ 89306 h 162824"/>
              <a:gd name="connsiteX29" fmla="*/ 77418 w 169056"/>
              <a:gd name="connsiteY29" fmla="*/ 76803 h 162824"/>
              <a:gd name="connsiteX30" fmla="*/ 61214 w 169056"/>
              <a:gd name="connsiteY30" fmla="*/ 60728 h 162824"/>
              <a:gd name="connsiteX31" fmla="*/ 54012 w 169056"/>
              <a:gd name="connsiteY31" fmla="*/ 53584 h 162824"/>
              <a:gd name="connsiteX32" fmla="*/ 45010 w 169056"/>
              <a:gd name="connsiteY32" fmla="*/ 48225 h 162824"/>
              <a:gd name="connsiteX33" fmla="*/ 37809 w 169056"/>
              <a:gd name="connsiteY33" fmla="*/ 41081 h 162824"/>
              <a:gd name="connsiteX34" fmla="*/ 32407 w 169056"/>
              <a:gd name="connsiteY34" fmla="*/ 37509 h 162824"/>
              <a:gd name="connsiteX35" fmla="*/ 25206 w 169056"/>
              <a:gd name="connsiteY35" fmla="*/ 32150 h 162824"/>
              <a:gd name="connsiteX36" fmla="*/ 19805 w 169056"/>
              <a:gd name="connsiteY36" fmla="*/ 26792 h 162824"/>
              <a:gd name="connsiteX37" fmla="*/ 14403 w 169056"/>
              <a:gd name="connsiteY37" fmla="*/ 25006 h 162824"/>
              <a:gd name="connsiteX38" fmla="*/ 9002 w 169056"/>
              <a:gd name="connsiteY38" fmla="*/ 19648 h 162824"/>
              <a:gd name="connsiteX39" fmla="*/ 7202 w 169056"/>
              <a:gd name="connsiteY39" fmla="*/ 16075 h 162824"/>
              <a:gd name="connsiteX40" fmla="*/ 5401 w 169056"/>
              <a:gd name="connsiteY40" fmla="*/ 14289 h 162824"/>
              <a:gd name="connsiteX41" fmla="*/ 1800 w 169056"/>
              <a:gd name="connsiteY41" fmla="*/ 12503 h 162824"/>
              <a:gd name="connsiteX42" fmla="*/ 0 w 169056"/>
              <a:gd name="connsiteY42" fmla="*/ 8931 h 162824"/>
              <a:gd name="connsiteX43" fmla="*/ 0 w 169056"/>
              <a:gd name="connsiteY43" fmla="*/ 7145 h 162824"/>
              <a:gd name="connsiteX44" fmla="*/ 0 w 169056"/>
              <a:gd name="connsiteY44" fmla="*/ 5359 h 162824"/>
              <a:gd name="connsiteX45" fmla="*/ 0 w 169056"/>
              <a:gd name="connsiteY45" fmla="*/ 1787 h 162824"/>
              <a:gd name="connsiteX46" fmla="*/ 1800 w 169056"/>
              <a:gd name="connsiteY46" fmla="*/ 0 h 16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69056" h="162824">
                <a:moveTo>
                  <a:pt x="1800" y="0"/>
                </a:moveTo>
                <a:lnTo>
                  <a:pt x="5401" y="0"/>
                </a:lnTo>
                <a:lnTo>
                  <a:pt x="9002" y="0"/>
                </a:lnTo>
                <a:lnTo>
                  <a:pt x="18004" y="0"/>
                </a:lnTo>
                <a:lnTo>
                  <a:pt x="27006" y="1787"/>
                </a:lnTo>
                <a:lnTo>
                  <a:pt x="37809" y="5359"/>
                </a:lnTo>
                <a:lnTo>
                  <a:pt x="45010" y="5359"/>
                </a:lnTo>
                <a:lnTo>
                  <a:pt x="52212" y="7145"/>
                </a:lnTo>
                <a:lnTo>
                  <a:pt x="59413" y="7145"/>
                </a:lnTo>
                <a:lnTo>
                  <a:pt x="70216" y="8931"/>
                </a:lnTo>
                <a:lnTo>
                  <a:pt x="86420" y="12503"/>
                </a:lnTo>
                <a:lnTo>
                  <a:pt x="102623" y="14289"/>
                </a:lnTo>
                <a:lnTo>
                  <a:pt x="117026" y="14289"/>
                </a:lnTo>
                <a:lnTo>
                  <a:pt x="129629" y="14289"/>
                </a:lnTo>
                <a:lnTo>
                  <a:pt x="138631" y="14289"/>
                </a:lnTo>
                <a:lnTo>
                  <a:pt x="149434" y="14289"/>
                </a:lnTo>
                <a:lnTo>
                  <a:pt x="158436" y="12503"/>
                </a:lnTo>
                <a:lnTo>
                  <a:pt x="167209" y="9022"/>
                </a:lnTo>
                <a:lnTo>
                  <a:pt x="167400" y="10840"/>
                </a:lnTo>
                <a:cubicBezTo>
                  <a:pt x="167952" y="29993"/>
                  <a:pt x="167786" y="49249"/>
                  <a:pt x="169056" y="68299"/>
                </a:cubicBezTo>
                <a:lnTo>
                  <a:pt x="153816" y="91159"/>
                </a:lnTo>
                <a:cubicBezTo>
                  <a:pt x="149361" y="97842"/>
                  <a:pt x="148736" y="106399"/>
                  <a:pt x="146196" y="114019"/>
                </a:cubicBezTo>
                <a:lnTo>
                  <a:pt x="129928" y="162824"/>
                </a:lnTo>
                <a:lnTo>
                  <a:pt x="129629" y="160750"/>
                </a:lnTo>
                <a:lnTo>
                  <a:pt x="124228" y="144675"/>
                </a:lnTo>
                <a:lnTo>
                  <a:pt x="117026" y="130386"/>
                </a:lnTo>
                <a:lnTo>
                  <a:pt x="109825" y="117883"/>
                </a:lnTo>
                <a:lnTo>
                  <a:pt x="99022" y="103594"/>
                </a:lnTo>
                <a:lnTo>
                  <a:pt x="90020" y="89306"/>
                </a:lnTo>
                <a:lnTo>
                  <a:pt x="77418" y="76803"/>
                </a:lnTo>
                <a:lnTo>
                  <a:pt x="61214" y="60728"/>
                </a:lnTo>
                <a:lnTo>
                  <a:pt x="54012" y="53584"/>
                </a:lnTo>
                <a:lnTo>
                  <a:pt x="45010" y="48225"/>
                </a:lnTo>
                <a:lnTo>
                  <a:pt x="37809" y="41081"/>
                </a:lnTo>
                <a:lnTo>
                  <a:pt x="32407" y="37509"/>
                </a:lnTo>
                <a:lnTo>
                  <a:pt x="25206" y="32150"/>
                </a:lnTo>
                <a:lnTo>
                  <a:pt x="19805" y="26792"/>
                </a:lnTo>
                <a:lnTo>
                  <a:pt x="14403" y="25006"/>
                </a:lnTo>
                <a:lnTo>
                  <a:pt x="9002" y="19648"/>
                </a:lnTo>
                <a:lnTo>
                  <a:pt x="7202" y="16075"/>
                </a:lnTo>
                <a:lnTo>
                  <a:pt x="5401" y="14289"/>
                </a:lnTo>
                <a:lnTo>
                  <a:pt x="1800" y="12503"/>
                </a:lnTo>
                <a:lnTo>
                  <a:pt x="0" y="8931"/>
                </a:lnTo>
                <a:lnTo>
                  <a:pt x="0" y="7145"/>
                </a:lnTo>
                <a:lnTo>
                  <a:pt x="0" y="5359"/>
                </a:lnTo>
                <a:lnTo>
                  <a:pt x="0" y="1787"/>
                </a:lnTo>
                <a:lnTo>
                  <a:pt x="180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任意多边形 163"/>
          <p:cNvSpPr/>
          <p:nvPr/>
        </p:nvSpPr>
        <p:spPr>
          <a:xfrm>
            <a:off x="1754397" y="1935770"/>
            <a:ext cx="887277" cy="1796019"/>
          </a:xfrm>
          <a:custGeom>
            <a:avLst/>
            <a:gdLst>
              <a:gd name="connsiteX0" fmla="*/ 10733 w 887277"/>
              <a:gd name="connsiteY0" fmla="*/ 0 h 1796019"/>
              <a:gd name="connsiteX1" fmla="*/ 16100 w 887277"/>
              <a:gd name="connsiteY1" fmla="*/ 0 h 1796019"/>
              <a:gd name="connsiteX2" fmla="*/ 19678 w 887277"/>
              <a:gd name="connsiteY2" fmla="*/ 0 h 1796019"/>
              <a:gd name="connsiteX3" fmla="*/ 25044 w 887277"/>
              <a:gd name="connsiteY3" fmla="*/ 0 h 1796019"/>
              <a:gd name="connsiteX4" fmla="*/ 30411 w 887277"/>
              <a:gd name="connsiteY4" fmla="*/ 0 h 1796019"/>
              <a:gd name="connsiteX5" fmla="*/ 35777 w 887277"/>
              <a:gd name="connsiteY5" fmla="*/ 1787 h 1796019"/>
              <a:gd name="connsiteX6" fmla="*/ 42933 w 887277"/>
              <a:gd name="connsiteY6" fmla="*/ 1787 h 1796019"/>
              <a:gd name="connsiteX7" fmla="*/ 50088 w 887277"/>
              <a:gd name="connsiteY7" fmla="*/ 5361 h 1796019"/>
              <a:gd name="connsiteX8" fmla="*/ 57244 w 887277"/>
              <a:gd name="connsiteY8" fmla="*/ 7148 h 1796019"/>
              <a:gd name="connsiteX9" fmla="*/ 67977 w 887277"/>
              <a:gd name="connsiteY9" fmla="*/ 10723 h 1796019"/>
              <a:gd name="connsiteX10" fmla="*/ 76921 w 887277"/>
              <a:gd name="connsiteY10" fmla="*/ 14297 h 1796019"/>
              <a:gd name="connsiteX11" fmla="*/ 87655 w 887277"/>
              <a:gd name="connsiteY11" fmla="*/ 17871 h 1796019"/>
              <a:gd name="connsiteX12" fmla="*/ 101965 w 887277"/>
              <a:gd name="connsiteY12" fmla="*/ 26806 h 1796019"/>
              <a:gd name="connsiteX13" fmla="*/ 119854 w 887277"/>
              <a:gd name="connsiteY13" fmla="*/ 33955 h 1796019"/>
              <a:gd name="connsiteX14" fmla="*/ 132376 w 887277"/>
              <a:gd name="connsiteY14" fmla="*/ 39316 h 1796019"/>
              <a:gd name="connsiteX15" fmla="*/ 141320 w 887277"/>
              <a:gd name="connsiteY15" fmla="*/ 46464 h 1796019"/>
              <a:gd name="connsiteX16" fmla="*/ 152054 w 887277"/>
              <a:gd name="connsiteY16" fmla="*/ 51825 h 1796019"/>
              <a:gd name="connsiteX17" fmla="*/ 159209 w 887277"/>
              <a:gd name="connsiteY17" fmla="*/ 55400 h 1796019"/>
              <a:gd name="connsiteX18" fmla="*/ 164576 w 887277"/>
              <a:gd name="connsiteY18" fmla="*/ 58974 h 1796019"/>
              <a:gd name="connsiteX19" fmla="*/ 168153 w 887277"/>
              <a:gd name="connsiteY19" fmla="*/ 62548 h 1796019"/>
              <a:gd name="connsiteX20" fmla="*/ 168153 w 887277"/>
              <a:gd name="connsiteY20" fmla="*/ 66122 h 1796019"/>
              <a:gd name="connsiteX21" fmla="*/ 168153 w 887277"/>
              <a:gd name="connsiteY21" fmla="*/ 69696 h 1796019"/>
              <a:gd name="connsiteX22" fmla="*/ 168153 w 887277"/>
              <a:gd name="connsiteY22" fmla="*/ 78632 h 1796019"/>
              <a:gd name="connsiteX23" fmla="*/ 166365 w 887277"/>
              <a:gd name="connsiteY23" fmla="*/ 89354 h 1796019"/>
              <a:gd name="connsiteX24" fmla="*/ 164576 w 887277"/>
              <a:gd name="connsiteY24" fmla="*/ 94715 h 1796019"/>
              <a:gd name="connsiteX25" fmla="*/ 160998 w 887277"/>
              <a:gd name="connsiteY25" fmla="*/ 98290 h 1796019"/>
              <a:gd name="connsiteX26" fmla="*/ 159209 w 887277"/>
              <a:gd name="connsiteY26" fmla="*/ 109012 h 1796019"/>
              <a:gd name="connsiteX27" fmla="*/ 159209 w 887277"/>
              <a:gd name="connsiteY27" fmla="*/ 119735 h 1796019"/>
              <a:gd name="connsiteX28" fmla="*/ 155631 w 887277"/>
              <a:gd name="connsiteY28" fmla="*/ 130457 h 1796019"/>
              <a:gd name="connsiteX29" fmla="*/ 155631 w 887277"/>
              <a:gd name="connsiteY29" fmla="*/ 146541 h 1796019"/>
              <a:gd name="connsiteX30" fmla="*/ 155631 w 887277"/>
              <a:gd name="connsiteY30" fmla="*/ 162625 h 1796019"/>
              <a:gd name="connsiteX31" fmla="*/ 153843 w 887277"/>
              <a:gd name="connsiteY31" fmla="*/ 182283 h 1796019"/>
              <a:gd name="connsiteX32" fmla="*/ 153843 w 887277"/>
              <a:gd name="connsiteY32" fmla="*/ 193005 h 1796019"/>
              <a:gd name="connsiteX33" fmla="*/ 153843 w 887277"/>
              <a:gd name="connsiteY33" fmla="*/ 203728 h 1796019"/>
              <a:gd name="connsiteX34" fmla="*/ 153843 w 887277"/>
              <a:gd name="connsiteY34" fmla="*/ 214450 h 1796019"/>
              <a:gd name="connsiteX35" fmla="*/ 153843 w 887277"/>
              <a:gd name="connsiteY35" fmla="*/ 226960 h 1796019"/>
              <a:gd name="connsiteX36" fmla="*/ 155631 w 887277"/>
              <a:gd name="connsiteY36" fmla="*/ 251979 h 1796019"/>
              <a:gd name="connsiteX37" fmla="*/ 155631 w 887277"/>
              <a:gd name="connsiteY37" fmla="*/ 278785 h 1796019"/>
              <a:gd name="connsiteX38" fmla="*/ 159209 w 887277"/>
              <a:gd name="connsiteY38" fmla="*/ 307379 h 1796019"/>
              <a:gd name="connsiteX39" fmla="*/ 159209 w 887277"/>
              <a:gd name="connsiteY39" fmla="*/ 334185 h 1796019"/>
              <a:gd name="connsiteX40" fmla="*/ 164576 w 887277"/>
              <a:gd name="connsiteY40" fmla="*/ 364565 h 1796019"/>
              <a:gd name="connsiteX41" fmla="*/ 166365 w 887277"/>
              <a:gd name="connsiteY41" fmla="*/ 393159 h 1796019"/>
              <a:gd name="connsiteX42" fmla="*/ 171731 w 887277"/>
              <a:gd name="connsiteY42" fmla="*/ 425326 h 1796019"/>
              <a:gd name="connsiteX43" fmla="*/ 177098 w 887277"/>
              <a:gd name="connsiteY43" fmla="*/ 457494 h 1796019"/>
              <a:gd name="connsiteX44" fmla="*/ 180675 w 887277"/>
              <a:gd name="connsiteY44" fmla="*/ 493235 h 1796019"/>
              <a:gd name="connsiteX45" fmla="*/ 187831 w 887277"/>
              <a:gd name="connsiteY45" fmla="*/ 528977 h 1796019"/>
              <a:gd name="connsiteX46" fmla="*/ 196775 w 887277"/>
              <a:gd name="connsiteY46" fmla="*/ 568293 h 1796019"/>
              <a:gd name="connsiteX47" fmla="*/ 205720 w 887277"/>
              <a:gd name="connsiteY47" fmla="*/ 609396 h 1796019"/>
              <a:gd name="connsiteX48" fmla="*/ 216453 w 887277"/>
              <a:gd name="connsiteY48" fmla="*/ 650499 h 1796019"/>
              <a:gd name="connsiteX49" fmla="*/ 225397 w 887277"/>
              <a:gd name="connsiteY49" fmla="*/ 695176 h 1796019"/>
              <a:gd name="connsiteX50" fmla="*/ 237919 w 887277"/>
              <a:gd name="connsiteY50" fmla="*/ 739853 h 1796019"/>
              <a:gd name="connsiteX51" fmla="*/ 250441 w 887277"/>
              <a:gd name="connsiteY51" fmla="*/ 786317 h 1796019"/>
              <a:gd name="connsiteX52" fmla="*/ 264752 w 887277"/>
              <a:gd name="connsiteY52" fmla="*/ 836355 h 1796019"/>
              <a:gd name="connsiteX53" fmla="*/ 280852 w 887277"/>
              <a:gd name="connsiteY53" fmla="*/ 888181 h 1796019"/>
              <a:gd name="connsiteX54" fmla="*/ 295163 w 887277"/>
              <a:gd name="connsiteY54" fmla="*/ 938219 h 1796019"/>
              <a:gd name="connsiteX55" fmla="*/ 314840 w 887277"/>
              <a:gd name="connsiteY55" fmla="*/ 986470 h 1796019"/>
              <a:gd name="connsiteX56" fmla="*/ 334518 w 887277"/>
              <a:gd name="connsiteY56" fmla="*/ 1036509 h 1796019"/>
              <a:gd name="connsiteX57" fmla="*/ 357773 w 887277"/>
              <a:gd name="connsiteY57" fmla="*/ 1086547 h 1796019"/>
              <a:gd name="connsiteX58" fmla="*/ 381028 w 887277"/>
              <a:gd name="connsiteY58" fmla="*/ 1134798 h 1796019"/>
              <a:gd name="connsiteX59" fmla="*/ 409650 w 887277"/>
              <a:gd name="connsiteY59" fmla="*/ 1183050 h 1796019"/>
              <a:gd name="connsiteX60" fmla="*/ 432905 w 887277"/>
              <a:gd name="connsiteY60" fmla="*/ 1229514 h 1796019"/>
              <a:gd name="connsiteX61" fmla="*/ 449005 w 887277"/>
              <a:gd name="connsiteY61" fmla="*/ 1250959 h 1796019"/>
              <a:gd name="connsiteX62" fmla="*/ 461527 w 887277"/>
              <a:gd name="connsiteY62" fmla="*/ 1274191 h 1796019"/>
              <a:gd name="connsiteX63" fmla="*/ 474049 w 887277"/>
              <a:gd name="connsiteY63" fmla="*/ 1293849 h 1796019"/>
              <a:gd name="connsiteX64" fmla="*/ 486571 w 887277"/>
              <a:gd name="connsiteY64" fmla="*/ 1315294 h 1796019"/>
              <a:gd name="connsiteX65" fmla="*/ 500882 w 887277"/>
              <a:gd name="connsiteY65" fmla="*/ 1334952 h 1796019"/>
              <a:gd name="connsiteX66" fmla="*/ 513404 w 887277"/>
              <a:gd name="connsiteY66" fmla="*/ 1352822 h 1796019"/>
              <a:gd name="connsiteX67" fmla="*/ 525926 w 887277"/>
              <a:gd name="connsiteY67" fmla="*/ 1372480 h 1796019"/>
              <a:gd name="connsiteX68" fmla="*/ 540237 w 887277"/>
              <a:gd name="connsiteY68" fmla="*/ 1390351 h 1796019"/>
              <a:gd name="connsiteX69" fmla="*/ 552759 w 887277"/>
              <a:gd name="connsiteY69" fmla="*/ 1408222 h 1796019"/>
              <a:gd name="connsiteX70" fmla="*/ 567070 w 887277"/>
              <a:gd name="connsiteY70" fmla="*/ 1424306 h 1796019"/>
              <a:gd name="connsiteX71" fmla="*/ 579592 w 887277"/>
              <a:gd name="connsiteY71" fmla="*/ 1440390 h 1796019"/>
              <a:gd name="connsiteX72" fmla="*/ 593903 w 887277"/>
              <a:gd name="connsiteY72" fmla="*/ 1454686 h 1796019"/>
              <a:gd name="connsiteX73" fmla="*/ 606425 w 887277"/>
              <a:gd name="connsiteY73" fmla="*/ 1467196 h 1796019"/>
              <a:gd name="connsiteX74" fmla="*/ 622525 w 887277"/>
              <a:gd name="connsiteY74" fmla="*/ 1481492 h 1796019"/>
              <a:gd name="connsiteX75" fmla="*/ 635047 w 887277"/>
              <a:gd name="connsiteY75" fmla="*/ 1494002 h 1796019"/>
              <a:gd name="connsiteX76" fmla="*/ 645780 w 887277"/>
              <a:gd name="connsiteY76" fmla="*/ 1504725 h 1796019"/>
              <a:gd name="connsiteX77" fmla="*/ 658302 w 887277"/>
              <a:gd name="connsiteY77" fmla="*/ 1517234 h 1796019"/>
              <a:gd name="connsiteX78" fmla="*/ 669036 w 887277"/>
              <a:gd name="connsiteY78" fmla="*/ 1526170 h 1796019"/>
              <a:gd name="connsiteX79" fmla="*/ 677980 w 887277"/>
              <a:gd name="connsiteY79" fmla="*/ 1536892 h 1796019"/>
              <a:gd name="connsiteX80" fmla="*/ 688713 w 887277"/>
              <a:gd name="connsiteY80" fmla="*/ 1544040 h 1796019"/>
              <a:gd name="connsiteX81" fmla="*/ 695869 w 887277"/>
              <a:gd name="connsiteY81" fmla="*/ 1551189 h 1796019"/>
              <a:gd name="connsiteX82" fmla="*/ 703024 w 887277"/>
              <a:gd name="connsiteY82" fmla="*/ 1558337 h 1796019"/>
              <a:gd name="connsiteX83" fmla="*/ 710180 w 887277"/>
              <a:gd name="connsiteY83" fmla="*/ 1565485 h 1796019"/>
              <a:gd name="connsiteX84" fmla="*/ 719124 w 887277"/>
              <a:gd name="connsiteY84" fmla="*/ 1570847 h 1796019"/>
              <a:gd name="connsiteX85" fmla="*/ 726279 w 887277"/>
              <a:gd name="connsiteY85" fmla="*/ 1576208 h 1796019"/>
              <a:gd name="connsiteX86" fmla="*/ 731646 w 887277"/>
              <a:gd name="connsiteY86" fmla="*/ 1577995 h 1796019"/>
              <a:gd name="connsiteX87" fmla="*/ 735224 w 887277"/>
              <a:gd name="connsiteY87" fmla="*/ 1581569 h 1796019"/>
              <a:gd name="connsiteX88" fmla="*/ 740590 w 887277"/>
              <a:gd name="connsiteY88" fmla="*/ 1583356 h 1796019"/>
              <a:gd name="connsiteX89" fmla="*/ 742379 w 887277"/>
              <a:gd name="connsiteY89" fmla="*/ 1585143 h 1796019"/>
              <a:gd name="connsiteX90" fmla="*/ 745957 w 887277"/>
              <a:gd name="connsiteY90" fmla="*/ 1585143 h 1796019"/>
              <a:gd name="connsiteX91" fmla="*/ 747746 w 887277"/>
              <a:gd name="connsiteY91" fmla="*/ 1585143 h 1796019"/>
              <a:gd name="connsiteX92" fmla="*/ 751323 w 887277"/>
              <a:gd name="connsiteY92" fmla="*/ 1583356 h 1796019"/>
              <a:gd name="connsiteX93" fmla="*/ 753112 w 887277"/>
              <a:gd name="connsiteY93" fmla="*/ 1581569 h 1796019"/>
              <a:gd name="connsiteX94" fmla="*/ 754901 w 887277"/>
              <a:gd name="connsiteY94" fmla="*/ 1577995 h 1796019"/>
              <a:gd name="connsiteX95" fmla="*/ 760268 w 887277"/>
              <a:gd name="connsiteY95" fmla="*/ 1572634 h 1796019"/>
              <a:gd name="connsiteX96" fmla="*/ 761694 w 887277"/>
              <a:gd name="connsiteY96" fmla="*/ 1571210 h 1796019"/>
              <a:gd name="connsiteX97" fmla="*/ 770150 w 887277"/>
              <a:gd name="connsiteY97" fmla="*/ 1584350 h 1796019"/>
              <a:gd name="connsiteX98" fmla="*/ 793010 w 887277"/>
              <a:gd name="connsiteY98" fmla="*/ 1630070 h 1796019"/>
              <a:gd name="connsiteX99" fmla="*/ 815870 w 887277"/>
              <a:gd name="connsiteY99" fmla="*/ 1645310 h 1796019"/>
              <a:gd name="connsiteX100" fmla="*/ 838730 w 887277"/>
              <a:gd name="connsiteY100" fmla="*/ 1668170 h 1796019"/>
              <a:gd name="connsiteX101" fmla="*/ 867878 w 887277"/>
              <a:gd name="connsiteY101" fmla="*/ 1682351 h 1796019"/>
              <a:gd name="connsiteX102" fmla="*/ 878308 w 887277"/>
              <a:gd name="connsiteY102" fmla="*/ 1687814 h 1796019"/>
              <a:gd name="connsiteX103" fmla="*/ 880122 w 887277"/>
              <a:gd name="connsiteY103" fmla="*/ 1694155 h 1796019"/>
              <a:gd name="connsiteX104" fmla="*/ 881911 w 887277"/>
              <a:gd name="connsiteY104" fmla="*/ 1706665 h 1796019"/>
              <a:gd name="connsiteX105" fmla="*/ 881911 w 887277"/>
              <a:gd name="connsiteY105" fmla="*/ 1717388 h 1796019"/>
              <a:gd name="connsiteX106" fmla="*/ 883699 w 887277"/>
              <a:gd name="connsiteY106" fmla="*/ 1726323 h 1796019"/>
              <a:gd name="connsiteX107" fmla="*/ 887277 w 887277"/>
              <a:gd name="connsiteY107" fmla="*/ 1737045 h 1796019"/>
              <a:gd name="connsiteX108" fmla="*/ 887277 w 887277"/>
              <a:gd name="connsiteY108" fmla="*/ 1745981 h 1796019"/>
              <a:gd name="connsiteX109" fmla="*/ 887277 w 887277"/>
              <a:gd name="connsiteY109" fmla="*/ 1753129 h 1796019"/>
              <a:gd name="connsiteX110" fmla="*/ 887277 w 887277"/>
              <a:gd name="connsiteY110" fmla="*/ 1762065 h 1796019"/>
              <a:gd name="connsiteX111" fmla="*/ 887277 w 887277"/>
              <a:gd name="connsiteY111" fmla="*/ 1769213 h 1796019"/>
              <a:gd name="connsiteX112" fmla="*/ 887277 w 887277"/>
              <a:gd name="connsiteY112" fmla="*/ 1772787 h 1796019"/>
              <a:gd name="connsiteX113" fmla="*/ 887277 w 887277"/>
              <a:gd name="connsiteY113" fmla="*/ 1778148 h 1796019"/>
              <a:gd name="connsiteX114" fmla="*/ 883699 w 887277"/>
              <a:gd name="connsiteY114" fmla="*/ 1783510 h 1796019"/>
              <a:gd name="connsiteX115" fmla="*/ 883699 w 887277"/>
              <a:gd name="connsiteY115" fmla="*/ 1788871 h 1796019"/>
              <a:gd name="connsiteX116" fmla="*/ 881911 w 887277"/>
              <a:gd name="connsiteY116" fmla="*/ 1790658 h 1796019"/>
              <a:gd name="connsiteX117" fmla="*/ 880122 w 887277"/>
              <a:gd name="connsiteY117" fmla="*/ 1794232 h 1796019"/>
              <a:gd name="connsiteX118" fmla="*/ 876544 w 887277"/>
              <a:gd name="connsiteY118" fmla="*/ 1796019 h 1796019"/>
              <a:gd name="connsiteX119" fmla="*/ 869389 w 887277"/>
              <a:gd name="connsiteY119" fmla="*/ 1794232 h 1796019"/>
              <a:gd name="connsiteX120" fmla="*/ 860444 w 887277"/>
              <a:gd name="connsiteY120" fmla="*/ 1790658 h 1796019"/>
              <a:gd name="connsiteX121" fmla="*/ 847922 w 887277"/>
              <a:gd name="connsiteY121" fmla="*/ 1788871 h 1796019"/>
              <a:gd name="connsiteX122" fmla="*/ 835400 w 887277"/>
              <a:gd name="connsiteY122" fmla="*/ 1783510 h 1796019"/>
              <a:gd name="connsiteX123" fmla="*/ 819300 w 887277"/>
              <a:gd name="connsiteY123" fmla="*/ 1778148 h 1796019"/>
              <a:gd name="connsiteX124" fmla="*/ 804989 w 887277"/>
              <a:gd name="connsiteY124" fmla="*/ 1769213 h 1796019"/>
              <a:gd name="connsiteX125" fmla="*/ 785312 w 887277"/>
              <a:gd name="connsiteY125" fmla="*/ 1762065 h 1796019"/>
              <a:gd name="connsiteX126" fmla="*/ 767423 w 887277"/>
              <a:gd name="connsiteY126" fmla="*/ 1749555 h 1796019"/>
              <a:gd name="connsiteX127" fmla="*/ 745957 w 887277"/>
              <a:gd name="connsiteY127" fmla="*/ 1738833 h 1796019"/>
              <a:gd name="connsiteX128" fmla="*/ 726279 w 887277"/>
              <a:gd name="connsiteY128" fmla="*/ 1724536 h 1796019"/>
              <a:gd name="connsiteX129" fmla="*/ 706602 w 887277"/>
              <a:gd name="connsiteY129" fmla="*/ 1708452 h 1796019"/>
              <a:gd name="connsiteX130" fmla="*/ 683347 w 887277"/>
              <a:gd name="connsiteY130" fmla="*/ 1694155 h 1796019"/>
              <a:gd name="connsiteX131" fmla="*/ 663669 w 887277"/>
              <a:gd name="connsiteY131" fmla="*/ 1679859 h 1796019"/>
              <a:gd name="connsiteX132" fmla="*/ 642203 w 887277"/>
              <a:gd name="connsiteY132" fmla="*/ 1660201 h 1796019"/>
              <a:gd name="connsiteX133" fmla="*/ 622525 w 887277"/>
              <a:gd name="connsiteY133" fmla="*/ 1642330 h 1796019"/>
              <a:gd name="connsiteX134" fmla="*/ 602848 w 887277"/>
              <a:gd name="connsiteY134" fmla="*/ 1622672 h 1796019"/>
              <a:gd name="connsiteX135" fmla="*/ 592114 w 887277"/>
              <a:gd name="connsiteY135" fmla="*/ 1611950 h 1796019"/>
              <a:gd name="connsiteX136" fmla="*/ 579592 w 887277"/>
              <a:gd name="connsiteY136" fmla="*/ 1603014 h 1796019"/>
              <a:gd name="connsiteX137" fmla="*/ 570648 w 887277"/>
              <a:gd name="connsiteY137" fmla="*/ 1590505 h 1796019"/>
              <a:gd name="connsiteX138" fmla="*/ 559915 w 887277"/>
              <a:gd name="connsiteY138" fmla="*/ 1577995 h 1796019"/>
              <a:gd name="connsiteX139" fmla="*/ 547393 w 887277"/>
              <a:gd name="connsiteY139" fmla="*/ 1565485 h 1796019"/>
              <a:gd name="connsiteX140" fmla="*/ 538448 w 887277"/>
              <a:gd name="connsiteY140" fmla="*/ 1551189 h 1796019"/>
              <a:gd name="connsiteX141" fmla="*/ 525926 w 887277"/>
              <a:gd name="connsiteY141" fmla="*/ 1536892 h 1796019"/>
              <a:gd name="connsiteX142" fmla="*/ 513404 w 887277"/>
              <a:gd name="connsiteY142" fmla="*/ 1520808 h 1796019"/>
              <a:gd name="connsiteX143" fmla="*/ 502671 w 887277"/>
              <a:gd name="connsiteY143" fmla="*/ 1506512 h 1796019"/>
              <a:gd name="connsiteX144" fmla="*/ 490149 w 887277"/>
              <a:gd name="connsiteY144" fmla="*/ 1488641 h 1796019"/>
              <a:gd name="connsiteX145" fmla="*/ 477627 w 887277"/>
              <a:gd name="connsiteY145" fmla="*/ 1472557 h 1796019"/>
              <a:gd name="connsiteX146" fmla="*/ 465105 w 887277"/>
              <a:gd name="connsiteY146" fmla="*/ 1454686 h 1796019"/>
              <a:gd name="connsiteX147" fmla="*/ 454372 w 887277"/>
              <a:gd name="connsiteY147" fmla="*/ 1436815 h 1796019"/>
              <a:gd name="connsiteX148" fmla="*/ 441850 w 887277"/>
              <a:gd name="connsiteY148" fmla="*/ 1417157 h 1796019"/>
              <a:gd name="connsiteX149" fmla="*/ 429328 w 887277"/>
              <a:gd name="connsiteY149" fmla="*/ 1397500 h 1796019"/>
              <a:gd name="connsiteX150" fmla="*/ 416806 w 887277"/>
              <a:gd name="connsiteY150" fmla="*/ 1377842 h 1796019"/>
              <a:gd name="connsiteX151" fmla="*/ 389973 w 887277"/>
              <a:gd name="connsiteY151" fmla="*/ 1334952 h 1796019"/>
              <a:gd name="connsiteX152" fmla="*/ 364929 w 887277"/>
              <a:gd name="connsiteY152" fmla="*/ 1295636 h 1796019"/>
              <a:gd name="connsiteX153" fmla="*/ 339884 w 887277"/>
              <a:gd name="connsiteY153" fmla="*/ 1254533 h 1796019"/>
              <a:gd name="connsiteX154" fmla="*/ 316629 w 887277"/>
              <a:gd name="connsiteY154" fmla="*/ 1211643 h 1796019"/>
              <a:gd name="connsiteX155" fmla="*/ 295163 w 887277"/>
              <a:gd name="connsiteY155" fmla="*/ 1170540 h 1796019"/>
              <a:gd name="connsiteX156" fmla="*/ 275485 w 887277"/>
              <a:gd name="connsiteY156" fmla="*/ 1125863 h 1796019"/>
              <a:gd name="connsiteX157" fmla="*/ 255808 w 887277"/>
              <a:gd name="connsiteY157" fmla="*/ 1081186 h 1796019"/>
              <a:gd name="connsiteX158" fmla="*/ 237919 w 887277"/>
              <a:gd name="connsiteY158" fmla="*/ 1034722 h 1796019"/>
              <a:gd name="connsiteX159" fmla="*/ 220031 w 887277"/>
              <a:gd name="connsiteY159" fmla="*/ 990044 h 1796019"/>
              <a:gd name="connsiteX160" fmla="*/ 203931 w 887277"/>
              <a:gd name="connsiteY160" fmla="*/ 941793 h 1796019"/>
              <a:gd name="connsiteX161" fmla="*/ 186042 w 887277"/>
              <a:gd name="connsiteY161" fmla="*/ 897116 h 1796019"/>
              <a:gd name="connsiteX162" fmla="*/ 171731 w 887277"/>
              <a:gd name="connsiteY162" fmla="*/ 856013 h 1796019"/>
              <a:gd name="connsiteX163" fmla="*/ 159209 w 887277"/>
              <a:gd name="connsiteY163" fmla="*/ 811336 h 1796019"/>
              <a:gd name="connsiteX164" fmla="*/ 146687 w 887277"/>
              <a:gd name="connsiteY164" fmla="*/ 766659 h 1796019"/>
              <a:gd name="connsiteX165" fmla="*/ 135954 w 887277"/>
              <a:gd name="connsiteY165" fmla="*/ 725556 h 1796019"/>
              <a:gd name="connsiteX166" fmla="*/ 127010 w 887277"/>
              <a:gd name="connsiteY166" fmla="*/ 682666 h 1796019"/>
              <a:gd name="connsiteX167" fmla="*/ 116276 w 887277"/>
              <a:gd name="connsiteY167" fmla="*/ 637989 h 1796019"/>
              <a:gd name="connsiteX168" fmla="*/ 107332 w 887277"/>
              <a:gd name="connsiteY168" fmla="*/ 593312 h 1796019"/>
              <a:gd name="connsiteX169" fmla="*/ 100177 w 887277"/>
              <a:gd name="connsiteY169" fmla="*/ 546848 h 1796019"/>
              <a:gd name="connsiteX170" fmla="*/ 91232 w 887277"/>
              <a:gd name="connsiteY170" fmla="*/ 500384 h 1796019"/>
              <a:gd name="connsiteX171" fmla="*/ 84077 w 887277"/>
              <a:gd name="connsiteY171" fmla="*/ 450345 h 1796019"/>
              <a:gd name="connsiteX172" fmla="*/ 76921 w 887277"/>
              <a:gd name="connsiteY172" fmla="*/ 398520 h 1796019"/>
              <a:gd name="connsiteX173" fmla="*/ 69766 w 887277"/>
              <a:gd name="connsiteY173" fmla="*/ 346694 h 1796019"/>
              <a:gd name="connsiteX174" fmla="*/ 64399 w 887277"/>
              <a:gd name="connsiteY174" fmla="*/ 294869 h 1796019"/>
              <a:gd name="connsiteX175" fmla="*/ 62610 w 887277"/>
              <a:gd name="connsiteY175" fmla="*/ 268063 h 1796019"/>
              <a:gd name="connsiteX176" fmla="*/ 57244 w 887277"/>
              <a:gd name="connsiteY176" fmla="*/ 244831 h 1796019"/>
              <a:gd name="connsiteX177" fmla="*/ 55455 w 887277"/>
              <a:gd name="connsiteY177" fmla="*/ 219811 h 1796019"/>
              <a:gd name="connsiteX178" fmla="*/ 50088 w 887277"/>
              <a:gd name="connsiteY178" fmla="*/ 198366 h 1796019"/>
              <a:gd name="connsiteX179" fmla="*/ 48299 w 887277"/>
              <a:gd name="connsiteY179" fmla="*/ 178708 h 1796019"/>
              <a:gd name="connsiteX180" fmla="*/ 44722 w 887277"/>
              <a:gd name="connsiteY180" fmla="*/ 160838 h 1796019"/>
              <a:gd name="connsiteX181" fmla="*/ 42933 w 887277"/>
              <a:gd name="connsiteY181" fmla="*/ 142967 h 1796019"/>
              <a:gd name="connsiteX182" fmla="*/ 37566 w 887277"/>
              <a:gd name="connsiteY182" fmla="*/ 126883 h 1796019"/>
              <a:gd name="connsiteX183" fmla="*/ 35777 w 887277"/>
              <a:gd name="connsiteY183" fmla="*/ 114373 h 1796019"/>
              <a:gd name="connsiteX184" fmla="*/ 32200 w 887277"/>
              <a:gd name="connsiteY184" fmla="*/ 98290 h 1796019"/>
              <a:gd name="connsiteX185" fmla="*/ 30411 w 887277"/>
              <a:gd name="connsiteY185" fmla="*/ 89354 h 1796019"/>
              <a:gd name="connsiteX186" fmla="*/ 26833 w 887277"/>
              <a:gd name="connsiteY186" fmla="*/ 78632 h 1796019"/>
              <a:gd name="connsiteX187" fmla="*/ 25044 w 887277"/>
              <a:gd name="connsiteY187" fmla="*/ 71483 h 1796019"/>
              <a:gd name="connsiteX188" fmla="*/ 23255 w 887277"/>
              <a:gd name="connsiteY188" fmla="*/ 64335 h 1796019"/>
              <a:gd name="connsiteX189" fmla="*/ 19678 w 887277"/>
              <a:gd name="connsiteY189" fmla="*/ 58974 h 1796019"/>
              <a:gd name="connsiteX190" fmla="*/ 17889 w 887277"/>
              <a:gd name="connsiteY190" fmla="*/ 55400 h 1796019"/>
              <a:gd name="connsiteX191" fmla="*/ 12522 w 887277"/>
              <a:gd name="connsiteY191" fmla="*/ 51825 h 1796019"/>
              <a:gd name="connsiteX192" fmla="*/ 7156 w 887277"/>
              <a:gd name="connsiteY192" fmla="*/ 46464 h 1796019"/>
              <a:gd name="connsiteX193" fmla="*/ 5367 w 887277"/>
              <a:gd name="connsiteY193" fmla="*/ 44677 h 1796019"/>
              <a:gd name="connsiteX194" fmla="*/ 3578 w 887277"/>
              <a:gd name="connsiteY194" fmla="*/ 39316 h 1796019"/>
              <a:gd name="connsiteX195" fmla="*/ 0 w 887277"/>
              <a:gd name="connsiteY195" fmla="*/ 32168 h 1796019"/>
              <a:gd name="connsiteX196" fmla="*/ 0 w 887277"/>
              <a:gd name="connsiteY196" fmla="*/ 25019 h 1796019"/>
              <a:gd name="connsiteX197" fmla="*/ 0 w 887277"/>
              <a:gd name="connsiteY197" fmla="*/ 17871 h 1796019"/>
              <a:gd name="connsiteX198" fmla="*/ 3578 w 887277"/>
              <a:gd name="connsiteY198" fmla="*/ 10723 h 1796019"/>
              <a:gd name="connsiteX199" fmla="*/ 3578 w 887277"/>
              <a:gd name="connsiteY199" fmla="*/ 7148 h 1796019"/>
              <a:gd name="connsiteX200" fmla="*/ 5367 w 887277"/>
              <a:gd name="connsiteY200" fmla="*/ 5361 h 1796019"/>
              <a:gd name="connsiteX201" fmla="*/ 5367 w 887277"/>
              <a:gd name="connsiteY201" fmla="*/ 1787 h 1796019"/>
              <a:gd name="connsiteX202" fmla="*/ 7156 w 887277"/>
              <a:gd name="connsiteY202" fmla="*/ 1787 h 1796019"/>
              <a:gd name="connsiteX203" fmla="*/ 10733 w 887277"/>
              <a:gd name="connsiteY203" fmla="*/ 0 h 1796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87277" h="1796019">
                <a:moveTo>
                  <a:pt x="10733" y="0"/>
                </a:moveTo>
                <a:lnTo>
                  <a:pt x="16100" y="0"/>
                </a:lnTo>
                <a:lnTo>
                  <a:pt x="19678" y="0"/>
                </a:lnTo>
                <a:lnTo>
                  <a:pt x="25044" y="0"/>
                </a:lnTo>
                <a:lnTo>
                  <a:pt x="30411" y="0"/>
                </a:lnTo>
                <a:lnTo>
                  <a:pt x="35777" y="1787"/>
                </a:lnTo>
                <a:lnTo>
                  <a:pt x="42933" y="1787"/>
                </a:lnTo>
                <a:lnTo>
                  <a:pt x="50088" y="5361"/>
                </a:lnTo>
                <a:lnTo>
                  <a:pt x="57244" y="7148"/>
                </a:lnTo>
                <a:lnTo>
                  <a:pt x="67977" y="10723"/>
                </a:lnTo>
                <a:lnTo>
                  <a:pt x="76921" y="14297"/>
                </a:lnTo>
                <a:lnTo>
                  <a:pt x="87655" y="17871"/>
                </a:lnTo>
                <a:lnTo>
                  <a:pt x="101965" y="26806"/>
                </a:lnTo>
                <a:lnTo>
                  <a:pt x="119854" y="33955"/>
                </a:lnTo>
                <a:lnTo>
                  <a:pt x="132376" y="39316"/>
                </a:lnTo>
                <a:lnTo>
                  <a:pt x="141320" y="46464"/>
                </a:lnTo>
                <a:lnTo>
                  <a:pt x="152054" y="51825"/>
                </a:lnTo>
                <a:lnTo>
                  <a:pt x="159209" y="55400"/>
                </a:lnTo>
                <a:lnTo>
                  <a:pt x="164576" y="58974"/>
                </a:lnTo>
                <a:lnTo>
                  <a:pt x="168153" y="62548"/>
                </a:lnTo>
                <a:lnTo>
                  <a:pt x="168153" y="66122"/>
                </a:lnTo>
                <a:lnTo>
                  <a:pt x="168153" y="69696"/>
                </a:lnTo>
                <a:lnTo>
                  <a:pt x="168153" y="78632"/>
                </a:lnTo>
                <a:lnTo>
                  <a:pt x="166365" y="89354"/>
                </a:lnTo>
                <a:lnTo>
                  <a:pt x="164576" y="94715"/>
                </a:lnTo>
                <a:lnTo>
                  <a:pt x="160998" y="98290"/>
                </a:lnTo>
                <a:lnTo>
                  <a:pt x="159209" y="109012"/>
                </a:lnTo>
                <a:lnTo>
                  <a:pt x="159209" y="119735"/>
                </a:lnTo>
                <a:lnTo>
                  <a:pt x="155631" y="130457"/>
                </a:lnTo>
                <a:lnTo>
                  <a:pt x="155631" y="146541"/>
                </a:lnTo>
                <a:lnTo>
                  <a:pt x="155631" y="162625"/>
                </a:lnTo>
                <a:lnTo>
                  <a:pt x="153843" y="182283"/>
                </a:lnTo>
                <a:lnTo>
                  <a:pt x="153843" y="193005"/>
                </a:lnTo>
                <a:lnTo>
                  <a:pt x="153843" y="203728"/>
                </a:lnTo>
                <a:lnTo>
                  <a:pt x="153843" y="214450"/>
                </a:lnTo>
                <a:lnTo>
                  <a:pt x="153843" y="226960"/>
                </a:lnTo>
                <a:lnTo>
                  <a:pt x="155631" y="251979"/>
                </a:lnTo>
                <a:lnTo>
                  <a:pt x="155631" y="278785"/>
                </a:lnTo>
                <a:lnTo>
                  <a:pt x="159209" y="307379"/>
                </a:lnTo>
                <a:lnTo>
                  <a:pt x="159209" y="334185"/>
                </a:lnTo>
                <a:lnTo>
                  <a:pt x="164576" y="364565"/>
                </a:lnTo>
                <a:lnTo>
                  <a:pt x="166365" y="393159"/>
                </a:lnTo>
                <a:lnTo>
                  <a:pt x="171731" y="425326"/>
                </a:lnTo>
                <a:lnTo>
                  <a:pt x="177098" y="457494"/>
                </a:lnTo>
                <a:lnTo>
                  <a:pt x="180675" y="493235"/>
                </a:lnTo>
                <a:lnTo>
                  <a:pt x="187831" y="528977"/>
                </a:lnTo>
                <a:lnTo>
                  <a:pt x="196775" y="568293"/>
                </a:lnTo>
                <a:lnTo>
                  <a:pt x="205720" y="609396"/>
                </a:lnTo>
                <a:lnTo>
                  <a:pt x="216453" y="650499"/>
                </a:lnTo>
                <a:lnTo>
                  <a:pt x="225397" y="695176"/>
                </a:lnTo>
                <a:lnTo>
                  <a:pt x="237919" y="739853"/>
                </a:lnTo>
                <a:lnTo>
                  <a:pt x="250441" y="786317"/>
                </a:lnTo>
                <a:lnTo>
                  <a:pt x="264752" y="836355"/>
                </a:lnTo>
                <a:lnTo>
                  <a:pt x="280852" y="888181"/>
                </a:lnTo>
                <a:lnTo>
                  <a:pt x="295163" y="938219"/>
                </a:lnTo>
                <a:lnTo>
                  <a:pt x="314840" y="986470"/>
                </a:lnTo>
                <a:lnTo>
                  <a:pt x="334518" y="1036509"/>
                </a:lnTo>
                <a:lnTo>
                  <a:pt x="357773" y="1086547"/>
                </a:lnTo>
                <a:lnTo>
                  <a:pt x="381028" y="1134798"/>
                </a:lnTo>
                <a:lnTo>
                  <a:pt x="409650" y="1183050"/>
                </a:lnTo>
                <a:lnTo>
                  <a:pt x="432905" y="1229514"/>
                </a:lnTo>
                <a:lnTo>
                  <a:pt x="449005" y="1250959"/>
                </a:lnTo>
                <a:lnTo>
                  <a:pt x="461527" y="1274191"/>
                </a:lnTo>
                <a:lnTo>
                  <a:pt x="474049" y="1293849"/>
                </a:lnTo>
                <a:lnTo>
                  <a:pt x="486571" y="1315294"/>
                </a:lnTo>
                <a:lnTo>
                  <a:pt x="500882" y="1334952"/>
                </a:lnTo>
                <a:lnTo>
                  <a:pt x="513404" y="1352822"/>
                </a:lnTo>
                <a:lnTo>
                  <a:pt x="525926" y="1372480"/>
                </a:lnTo>
                <a:lnTo>
                  <a:pt x="540237" y="1390351"/>
                </a:lnTo>
                <a:lnTo>
                  <a:pt x="552759" y="1408222"/>
                </a:lnTo>
                <a:lnTo>
                  <a:pt x="567070" y="1424306"/>
                </a:lnTo>
                <a:lnTo>
                  <a:pt x="579592" y="1440390"/>
                </a:lnTo>
                <a:lnTo>
                  <a:pt x="593903" y="1454686"/>
                </a:lnTo>
                <a:lnTo>
                  <a:pt x="606425" y="1467196"/>
                </a:lnTo>
                <a:lnTo>
                  <a:pt x="622525" y="1481492"/>
                </a:lnTo>
                <a:lnTo>
                  <a:pt x="635047" y="1494002"/>
                </a:lnTo>
                <a:lnTo>
                  <a:pt x="645780" y="1504725"/>
                </a:lnTo>
                <a:lnTo>
                  <a:pt x="658302" y="1517234"/>
                </a:lnTo>
                <a:lnTo>
                  <a:pt x="669036" y="1526170"/>
                </a:lnTo>
                <a:lnTo>
                  <a:pt x="677980" y="1536892"/>
                </a:lnTo>
                <a:lnTo>
                  <a:pt x="688713" y="1544040"/>
                </a:lnTo>
                <a:lnTo>
                  <a:pt x="695869" y="1551189"/>
                </a:lnTo>
                <a:lnTo>
                  <a:pt x="703024" y="1558337"/>
                </a:lnTo>
                <a:lnTo>
                  <a:pt x="710180" y="1565485"/>
                </a:lnTo>
                <a:lnTo>
                  <a:pt x="719124" y="1570847"/>
                </a:lnTo>
                <a:lnTo>
                  <a:pt x="726279" y="1576208"/>
                </a:lnTo>
                <a:lnTo>
                  <a:pt x="731646" y="1577995"/>
                </a:lnTo>
                <a:lnTo>
                  <a:pt x="735224" y="1581569"/>
                </a:lnTo>
                <a:lnTo>
                  <a:pt x="740590" y="1583356"/>
                </a:lnTo>
                <a:lnTo>
                  <a:pt x="742379" y="1585143"/>
                </a:lnTo>
                <a:lnTo>
                  <a:pt x="745957" y="1585143"/>
                </a:lnTo>
                <a:lnTo>
                  <a:pt x="747746" y="1585143"/>
                </a:lnTo>
                <a:lnTo>
                  <a:pt x="751323" y="1583356"/>
                </a:lnTo>
                <a:lnTo>
                  <a:pt x="753112" y="1581569"/>
                </a:lnTo>
                <a:lnTo>
                  <a:pt x="754901" y="1577995"/>
                </a:lnTo>
                <a:lnTo>
                  <a:pt x="760268" y="1572634"/>
                </a:lnTo>
                <a:lnTo>
                  <a:pt x="761694" y="1571210"/>
                </a:lnTo>
                <a:lnTo>
                  <a:pt x="770150" y="1584350"/>
                </a:lnTo>
                <a:cubicBezTo>
                  <a:pt x="785644" y="1612239"/>
                  <a:pt x="767639" y="1604699"/>
                  <a:pt x="793010" y="1630070"/>
                </a:cubicBezTo>
                <a:cubicBezTo>
                  <a:pt x="799486" y="1636546"/>
                  <a:pt x="808835" y="1639447"/>
                  <a:pt x="815870" y="1645310"/>
                </a:cubicBezTo>
                <a:cubicBezTo>
                  <a:pt x="824149" y="1652209"/>
                  <a:pt x="831110" y="1660550"/>
                  <a:pt x="838730" y="1668170"/>
                </a:cubicBezTo>
                <a:cubicBezTo>
                  <a:pt x="889007" y="1684929"/>
                  <a:pt x="841066" y="1667243"/>
                  <a:pt x="867878" y="1682351"/>
                </a:cubicBezTo>
                <a:lnTo>
                  <a:pt x="878308" y="1687814"/>
                </a:lnTo>
                <a:lnTo>
                  <a:pt x="880122" y="1694155"/>
                </a:lnTo>
                <a:lnTo>
                  <a:pt x="881911" y="1706665"/>
                </a:lnTo>
                <a:lnTo>
                  <a:pt x="881911" y="1717388"/>
                </a:lnTo>
                <a:lnTo>
                  <a:pt x="883699" y="1726323"/>
                </a:lnTo>
                <a:lnTo>
                  <a:pt x="887277" y="1737045"/>
                </a:lnTo>
                <a:lnTo>
                  <a:pt x="887277" y="1745981"/>
                </a:lnTo>
                <a:lnTo>
                  <a:pt x="887277" y="1753129"/>
                </a:lnTo>
                <a:lnTo>
                  <a:pt x="887277" y="1762065"/>
                </a:lnTo>
                <a:lnTo>
                  <a:pt x="887277" y="1769213"/>
                </a:lnTo>
                <a:lnTo>
                  <a:pt x="887277" y="1772787"/>
                </a:lnTo>
                <a:lnTo>
                  <a:pt x="887277" y="1778148"/>
                </a:lnTo>
                <a:lnTo>
                  <a:pt x="883699" y="1783510"/>
                </a:lnTo>
                <a:lnTo>
                  <a:pt x="883699" y="1788871"/>
                </a:lnTo>
                <a:lnTo>
                  <a:pt x="881911" y="1790658"/>
                </a:lnTo>
                <a:lnTo>
                  <a:pt x="880122" y="1794232"/>
                </a:lnTo>
                <a:lnTo>
                  <a:pt x="876544" y="1796019"/>
                </a:lnTo>
                <a:lnTo>
                  <a:pt x="869389" y="1794232"/>
                </a:lnTo>
                <a:lnTo>
                  <a:pt x="860444" y="1790658"/>
                </a:lnTo>
                <a:lnTo>
                  <a:pt x="847922" y="1788871"/>
                </a:lnTo>
                <a:lnTo>
                  <a:pt x="835400" y="1783510"/>
                </a:lnTo>
                <a:lnTo>
                  <a:pt x="819300" y="1778148"/>
                </a:lnTo>
                <a:lnTo>
                  <a:pt x="804989" y="1769213"/>
                </a:lnTo>
                <a:lnTo>
                  <a:pt x="785312" y="1762065"/>
                </a:lnTo>
                <a:lnTo>
                  <a:pt x="767423" y="1749555"/>
                </a:lnTo>
                <a:lnTo>
                  <a:pt x="745957" y="1738833"/>
                </a:lnTo>
                <a:lnTo>
                  <a:pt x="726279" y="1724536"/>
                </a:lnTo>
                <a:lnTo>
                  <a:pt x="706602" y="1708452"/>
                </a:lnTo>
                <a:lnTo>
                  <a:pt x="683347" y="1694155"/>
                </a:lnTo>
                <a:lnTo>
                  <a:pt x="663669" y="1679859"/>
                </a:lnTo>
                <a:lnTo>
                  <a:pt x="642203" y="1660201"/>
                </a:lnTo>
                <a:lnTo>
                  <a:pt x="622525" y="1642330"/>
                </a:lnTo>
                <a:lnTo>
                  <a:pt x="602848" y="1622672"/>
                </a:lnTo>
                <a:lnTo>
                  <a:pt x="592114" y="1611950"/>
                </a:lnTo>
                <a:lnTo>
                  <a:pt x="579592" y="1603014"/>
                </a:lnTo>
                <a:lnTo>
                  <a:pt x="570648" y="1590505"/>
                </a:lnTo>
                <a:lnTo>
                  <a:pt x="559915" y="1577995"/>
                </a:lnTo>
                <a:lnTo>
                  <a:pt x="547393" y="1565485"/>
                </a:lnTo>
                <a:lnTo>
                  <a:pt x="538448" y="1551189"/>
                </a:lnTo>
                <a:lnTo>
                  <a:pt x="525926" y="1536892"/>
                </a:lnTo>
                <a:lnTo>
                  <a:pt x="513404" y="1520808"/>
                </a:lnTo>
                <a:lnTo>
                  <a:pt x="502671" y="1506512"/>
                </a:lnTo>
                <a:lnTo>
                  <a:pt x="490149" y="1488641"/>
                </a:lnTo>
                <a:lnTo>
                  <a:pt x="477627" y="1472557"/>
                </a:lnTo>
                <a:lnTo>
                  <a:pt x="465105" y="1454686"/>
                </a:lnTo>
                <a:lnTo>
                  <a:pt x="454372" y="1436815"/>
                </a:lnTo>
                <a:lnTo>
                  <a:pt x="441850" y="1417157"/>
                </a:lnTo>
                <a:lnTo>
                  <a:pt x="429328" y="1397500"/>
                </a:lnTo>
                <a:lnTo>
                  <a:pt x="416806" y="1377842"/>
                </a:lnTo>
                <a:lnTo>
                  <a:pt x="389973" y="1334952"/>
                </a:lnTo>
                <a:lnTo>
                  <a:pt x="364929" y="1295636"/>
                </a:lnTo>
                <a:lnTo>
                  <a:pt x="339884" y="1254533"/>
                </a:lnTo>
                <a:lnTo>
                  <a:pt x="316629" y="1211643"/>
                </a:lnTo>
                <a:lnTo>
                  <a:pt x="295163" y="1170540"/>
                </a:lnTo>
                <a:lnTo>
                  <a:pt x="275485" y="1125863"/>
                </a:lnTo>
                <a:lnTo>
                  <a:pt x="255808" y="1081186"/>
                </a:lnTo>
                <a:lnTo>
                  <a:pt x="237919" y="1034722"/>
                </a:lnTo>
                <a:lnTo>
                  <a:pt x="220031" y="990044"/>
                </a:lnTo>
                <a:lnTo>
                  <a:pt x="203931" y="941793"/>
                </a:lnTo>
                <a:lnTo>
                  <a:pt x="186042" y="897116"/>
                </a:lnTo>
                <a:lnTo>
                  <a:pt x="171731" y="856013"/>
                </a:lnTo>
                <a:lnTo>
                  <a:pt x="159209" y="811336"/>
                </a:lnTo>
                <a:lnTo>
                  <a:pt x="146687" y="766659"/>
                </a:lnTo>
                <a:lnTo>
                  <a:pt x="135954" y="725556"/>
                </a:lnTo>
                <a:lnTo>
                  <a:pt x="127010" y="682666"/>
                </a:lnTo>
                <a:lnTo>
                  <a:pt x="116276" y="637989"/>
                </a:lnTo>
                <a:lnTo>
                  <a:pt x="107332" y="593312"/>
                </a:lnTo>
                <a:lnTo>
                  <a:pt x="100177" y="546848"/>
                </a:lnTo>
                <a:lnTo>
                  <a:pt x="91232" y="500384"/>
                </a:lnTo>
                <a:lnTo>
                  <a:pt x="84077" y="450345"/>
                </a:lnTo>
                <a:lnTo>
                  <a:pt x="76921" y="398520"/>
                </a:lnTo>
                <a:lnTo>
                  <a:pt x="69766" y="346694"/>
                </a:lnTo>
                <a:lnTo>
                  <a:pt x="64399" y="294869"/>
                </a:lnTo>
                <a:lnTo>
                  <a:pt x="62610" y="268063"/>
                </a:lnTo>
                <a:lnTo>
                  <a:pt x="57244" y="244831"/>
                </a:lnTo>
                <a:lnTo>
                  <a:pt x="55455" y="219811"/>
                </a:lnTo>
                <a:lnTo>
                  <a:pt x="50088" y="198366"/>
                </a:lnTo>
                <a:lnTo>
                  <a:pt x="48299" y="178708"/>
                </a:lnTo>
                <a:lnTo>
                  <a:pt x="44722" y="160838"/>
                </a:lnTo>
                <a:lnTo>
                  <a:pt x="42933" y="142967"/>
                </a:lnTo>
                <a:lnTo>
                  <a:pt x="37566" y="126883"/>
                </a:lnTo>
                <a:lnTo>
                  <a:pt x="35777" y="114373"/>
                </a:lnTo>
                <a:lnTo>
                  <a:pt x="32200" y="98290"/>
                </a:lnTo>
                <a:lnTo>
                  <a:pt x="30411" y="89354"/>
                </a:lnTo>
                <a:lnTo>
                  <a:pt x="26833" y="78632"/>
                </a:lnTo>
                <a:lnTo>
                  <a:pt x="25044" y="71483"/>
                </a:lnTo>
                <a:lnTo>
                  <a:pt x="23255" y="64335"/>
                </a:lnTo>
                <a:lnTo>
                  <a:pt x="19678" y="58974"/>
                </a:lnTo>
                <a:lnTo>
                  <a:pt x="17889" y="55400"/>
                </a:lnTo>
                <a:lnTo>
                  <a:pt x="12522" y="51825"/>
                </a:lnTo>
                <a:lnTo>
                  <a:pt x="7156" y="46464"/>
                </a:lnTo>
                <a:lnTo>
                  <a:pt x="5367" y="44677"/>
                </a:lnTo>
                <a:lnTo>
                  <a:pt x="3578" y="39316"/>
                </a:lnTo>
                <a:lnTo>
                  <a:pt x="0" y="32168"/>
                </a:lnTo>
                <a:lnTo>
                  <a:pt x="0" y="25019"/>
                </a:lnTo>
                <a:lnTo>
                  <a:pt x="0" y="17871"/>
                </a:lnTo>
                <a:lnTo>
                  <a:pt x="3578" y="10723"/>
                </a:lnTo>
                <a:lnTo>
                  <a:pt x="3578" y="7148"/>
                </a:lnTo>
                <a:lnTo>
                  <a:pt x="5367" y="5361"/>
                </a:lnTo>
                <a:lnTo>
                  <a:pt x="5367" y="1787"/>
                </a:lnTo>
                <a:lnTo>
                  <a:pt x="7156" y="1787"/>
                </a:lnTo>
                <a:lnTo>
                  <a:pt x="1073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 164"/>
          <p:cNvSpPr/>
          <p:nvPr/>
        </p:nvSpPr>
        <p:spPr>
          <a:xfrm>
            <a:off x="1487199" y="2483164"/>
            <a:ext cx="149135" cy="1155607"/>
          </a:xfrm>
          <a:custGeom>
            <a:avLst/>
            <a:gdLst>
              <a:gd name="connsiteX0" fmla="*/ 8703 w 149135"/>
              <a:gd name="connsiteY0" fmla="*/ 0 h 1155607"/>
              <a:gd name="connsiteX1" fmla="*/ 24907 w 149135"/>
              <a:gd name="connsiteY1" fmla="*/ 12503 h 1155607"/>
              <a:gd name="connsiteX2" fmla="*/ 39310 w 149135"/>
              <a:gd name="connsiteY2" fmla="*/ 23219 h 1155607"/>
              <a:gd name="connsiteX3" fmla="*/ 53714 w 149135"/>
              <a:gd name="connsiteY3" fmla="*/ 35722 h 1155607"/>
              <a:gd name="connsiteX4" fmla="*/ 66316 w 149135"/>
              <a:gd name="connsiteY4" fmla="*/ 44653 h 1155607"/>
              <a:gd name="connsiteX5" fmla="*/ 78919 w 149135"/>
              <a:gd name="connsiteY5" fmla="*/ 55369 h 1155607"/>
              <a:gd name="connsiteX6" fmla="*/ 89722 w 149135"/>
              <a:gd name="connsiteY6" fmla="*/ 62514 h 1155607"/>
              <a:gd name="connsiteX7" fmla="*/ 98724 w 149135"/>
              <a:gd name="connsiteY7" fmla="*/ 69658 h 1155607"/>
              <a:gd name="connsiteX8" fmla="*/ 109526 w 149135"/>
              <a:gd name="connsiteY8" fmla="*/ 76802 h 1155607"/>
              <a:gd name="connsiteX9" fmla="*/ 116728 w 149135"/>
              <a:gd name="connsiteY9" fmla="*/ 83947 h 1155607"/>
              <a:gd name="connsiteX10" fmla="*/ 123929 w 149135"/>
              <a:gd name="connsiteY10" fmla="*/ 89305 h 1155607"/>
              <a:gd name="connsiteX11" fmla="*/ 129331 w 149135"/>
              <a:gd name="connsiteY11" fmla="*/ 94663 h 1155607"/>
              <a:gd name="connsiteX12" fmla="*/ 134732 w 149135"/>
              <a:gd name="connsiteY12" fmla="*/ 100022 h 1155607"/>
              <a:gd name="connsiteX13" fmla="*/ 138333 w 149135"/>
              <a:gd name="connsiteY13" fmla="*/ 103594 h 1155607"/>
              <a:gd name="connsiteX14" fmla="*/ 141933 w 149135"/>
              <a:gd name="connsiteY14" fmla="*/ 107166 h 1155607"/>
              <a:gd name="connsiteX15" fmla="*/ 143734 w 149135"/>
              <a:gd name="connsiteY15" fmla="*/ 108952 h 1155607"/>
              <a:gd name="connsiteX16" fmla="*/ 145534 w 149135"/>
              <a:gd name="connsiteY16" fmla="*/ 112524 h 1155607"/>
              <a:gd name="connsiteX17" fmla="*/ 149135 w 149135"/>
              <a:gd name="connsiteY17" fmla="*/ 116097 h 1155607"/>
              <a:gd name="connsiteX18" fmla="*/ 149135 w 149135"/>
              <a:gd name="connsiteY18" fmla="*/ 125027 h 1155607"/>
              <a:gd name="connsiteX19" fmla="*/ 149135 w 149135"/>
              <a:gd name="connsiteY19" fmla="*/ 132172 h 1155607"/>
              <a:gd name="connsiteX20" fmla="*/ 149135 w 149135"/>
              <a:gd name="connsiteY20" fmla="*/ 139316 h 1155607"/>
              <a:gd name="connsiteX21" fmla="*/ 145534 w 149135"/>
              <a:gd name="connsiteY21" fmla="*/ 146460 h 1155607"/>
              <a:gd name="connsiteX22" fmla="*/ 143734 w 149135"/>
              <a:gd name="connsiteY22" fmla="*/ 153605 h 1155607"/>
              <a:gd name="connsiteX23" fmla="*/ 138333 w 149135"/>
              <a:gd name="connsiteY23" fmla="*/ 171466 h 1155607"/>
              <a:gd name="connsiteX24" fmla="*/ 138333 w 149135"/>
              <a:gd name="connsiteY24" fmla="*/ 178610 h 1155607"/>
              <a:gd name="connsiteX25" fmla="*/ 136532 w 149135"/>
              <a:gd name="connsiteY25" fmla="*/ 185755 h 1155607"/>
              <a:gd name="connsiteX26" fmla="*/ 136532 w 149135"/>
              <a:gd name="connsiteY26" fmla="*/ 198257 h 1155607"/>
              <a:gd name="connsiteX27" fmla="*/ 134732 w 149135"/>
              <a:gd name="connsiteY27" fmla="*/ 212546 h 1155607"/>
              <a:gd name="connsiteX28" fmla="*/ 134732 w 149135"/>
              <a:gd name="connsiteY28" fmla="*/ 230407 h 1155607"/>
              <a:gd name="connsiteX29" fmla="*/ 134732 w 149135"/>
              <a:gd name="connsiteY29" fmla="*/ 248268 h 1155607"/>
              <a:gd name="connsiteX30" fmla="*/ 131131 w 149135"/>
              <a:gd name="connsiteY30" fmla="*/ 269701 h 1155607"/>
              <a:gd name="connsiteX31" fmla="*/ 131131 w 149135"/>
              <a:gd name="connsiteY31" fmla="*/ 292921 h 1155607"/>
              <a:gd name="connsiteX32" fmla="*/ 131131 w 149135"/>
              <a:gd name="connsiteY32" fmla="*/ 319712 h 1155607"/>
              <a:gd name="connsiteX33" fmla="*/ 131131 w 149135"/>
              <a:gd name="connsiteY33" fmla="*/ 346504 h 1155607"/>
              <a:gd name="connsiteX34" fmla="*/ 131131 w 149135"/>
              <a:gd name="connsiteY34" fmla="*/ 378653 h 1155607"/>
              <a:gd name="connsiteX35" fmla="*/ 131131 w 149135"/>
              <a:gd name="connsiteY35" fmla="*/ 410803 h 1155607"/>
              <a:gd name="connsiteX36" fmla="*/ 131131 w 149135"/>
              <a:gd name="connsiteY36" fmla="*/ 444739 h 1155607"/>
              <a:gd name="connsiteX37" fmla="*/ 131131 w 149135"/>
              <a:gd name="connsiteY37" fmla="*/ 485819 h 1155607"/>
              <a:gd name="connsiteX38" fmla="*/ 131131 w 149135"/>
              <a:gd name="connsiteY38" fmla="*/ 525114 h 1155607"/>
              <a:gd name="connsiteX39" fmla="*/ 134732 w 149135"/>
              <a:gd name="connsiteY39" fmla="*/ 566194 h 1155607"/>
              <a:gd name="connsiteX40" fmla="*/ 134732 w 149135"/>
              <a:gd name="connsiteY40" fmla="*/ 609060 h 1155607"/>
              <a:gd name="connsiteX41" fmla="*/ 136532 w 149135"/>
              <a:gd name="connsiteY41" fmla="*/ 648355 h 1155607"/>
              <a:gd name="connsiteX42" fmla="*/ 136532 w 149135"/>
              <a:gd name="connsiteY42" fmla="*/ 687649 h 1155607"/>
              <a:gd name="connsiteX43" fmla="*/ 136532 w 149135"/>
              <a:gd name="connsiteY43" fmla="*/ 725157 h 1155607"/>
              <a:gd name="connsiteX44" fmla="*/ 136532 w 149135"/>
              <a:gd name="connsiteY44" fmla="*/ 759093 h 1155607"/>
              <a:gd name="connsiteX45" fmla="*/ 138333 w 149135"/>
              <a:gd name="connsiteY45" fmla="*/ 791243 h 1155607"/>
              <a:gd name="connsiteX46" fmla="*/ 138333 w 149135"/>
              <a:gd name="connsiteY46" fmla="*/ 821606 h 1155607"/>
              <a:gd name="connsiteX47" fmla="*/ 138333 w 149135"/>
              <a:gd name="connsiteY47" fmla="*/ 850184 h 1155607"/>
              <a:gd name="connsiteX48" fmla="*/ 138333 w 149135"/>
              <a:gd name="connsiteY48" fmla="*/ 875189 h 1155607"/>
              <a:gd name="connsiteX49" fmla="*/ 138333 w 149135"/>
              <a:gd name="connsiteY49" fmla="*/ 900195 h 1155607"/>
              <a:gd name="connsiteX50" fmla="*/ 136532 w 149135"/>
              <a:gd name="connsiteY50" fmla="*/ 923414 h 1155607"/>
              <a:gd name="connsiteX51" fmla="*/ 136532 w 149135"/>
              <a:gd name="connsiteY51" fmla="*/ 943061 h 1155607"/>
              <a:gd name="connsiteX52" fmla="*/ 136532 w 149135"/>
              <a:gd name="connsiteY52" fmla="*/ 959136 h 1155607"/>
              <a:gd name="connsiteX53" fmla="*/ 136532 w 149135"/>
              <a:gd name="connsiteY53" fmla="*/ 975211 h 1155607"/>
              <a:gd name="connsiteX54" fmla="*/ 134732 w 149135"/>
              <a:gd name="connsiteY54" fmla="*/ 989500 h 1155607"/>
              <a:gd name="connsiteX55" fmla="*/ 134732 w 149135"/>
              <a:gd name="connsiteY55" fmla="*/ 1000216 h 1155607"/>
              <a:gd name="connsiteX56" fmla="*/ 129331 w 149135"/>
              <a:gd name="connsiteY56" fmla="*/ 1019864 h 1155607"/>
              <a:gd name="connsiteX57" fmla="*/ 125730 w 149135"/>
              <a:gd name="connsiteY57" fmla="*/ 1035938 h 1155607"/>
              <a:gd name="connsiteX58" fmla="*/ 122129 w 149135"/>
              <a:gd name="connsiteY58" fmla="*/ 1053799 h 1155607"/>
              <a:gd name="connsiteX59" fmla="*/ 116728 w 149135"/>
              <a:gd name="connsiteY59" fmla="*/ 1071660 h 1155607"/>
              <a:gd name="connsiteX60" fmla="*/ 109526 w 149135"/>
              <a:gd name="connsiteY60" fmla="*/ 1084163 h 1155607"/>
              <a:gd name="connsiteX61" fmla="*/ 102325 w 149135"/>
              <a:gd name="connsiteY61" fmla="*/ 1098452 h 1155607"/>
              <a:gd name="connsiteX62" fmla="*/ 93322 w 149135"/>
              <a:gd name="connsiteY62" fmla="*/ 1107382 h 1155607"/>
              <a:gd name="connsiteX63" fmla="*/ 84320 w 149135"/>
              <a:gd name="connsiteY63" fmla="*/ 1118099 h 1155607"/>
              <a:gd name="connsiteX64" fmla="*/ 77119 w 149135"/>
              <a:gd name="connsiteY64" fmla="*/ 1127030 h 1155607"/>
              <a:gd name="connsiteX65" fmla="*/ 69917 w 149135"/>
              <a:gd name="connsiteY65" fmla="*/ 1132388 h 1155607"/>
              <a:gd name="connsiteX66" fmla="*/ 60915 w 149135"/>
              <a:gd name="connsiteY66" fmla="*/ 1139532 h 1155607"/>
              <a:gd name="connsiteX67" fmla="*/ 53714 w 149135"/>
              <a:gd name="connsiteY67" fmla="*/ 1144891 h 1155607"/>
              <a:gd name="connsiteX68" fmla="*/ 46512 w 149135"/>
              <a:gd name="connsiteY68" fmla="*/ 1150249 h 1155607"/>
              <a:gd name="connsiteX69" fmla="*/ 41111 w 149135"/>
              <a:gd name="connsiteY69" fmla="*/ 1152035 h 1155607"/>
              <a:gd name="connsiteX70" fmla="*/ 33909 w 149135"/>
              <a:gd name="connsiteY70" fmla="*/ 1155607 h 1155607"/>
              <a:gd name="connsiteX71" fmla="*/ 28508 w 149135"/>
              <a:gd name="connsiteY71" fmla="*/ 1155607 h 1155607"/>
              <a:gd name="connsiteX72" fmla="*/ 24907 w 149135"/>
              <a:gd name="connsiteY72" fmla="*/ 1155607 h 1155607"/>
              <a:gd name="connsiteX73" fmla="*/ 19506 w 149135"/>
              <a:gd name="connsiteY73" fmla="*/ 1152035 h 1155607"/>
              <a:gd name="connsiteX74" fmla="*/ 15905 w 149135"/>
              <a:gd name="connsiteY74" fmla="*/ 1150249 h 1155607"/>
              <a:gd name="connsiteX75" fmla="*/ 12304 w 149135"/>
              <a:gd name="connsiteY75" fmla="*/ 1143104 h 1155607"/>
              <a:gd name="connsiteX76" fmla="*/ 8703 w 149135"/>
              <a:gd name="connsiteY76" fmla="*/ 1135960 h 1155607"/>
              <a:gd name="connsiteX77" fmla="*/ 6903 w 149135"/>
              <a:gd name="connsiteY77" fmla="*/ 1127030 h 1155607"/>
              <a:gd name="connsiteX78" fmla="*/ 5103 w 149135"/>
              <a:gd name="connsiteY78" fmla="*/ 1116313 h 1155607"/>
              <a:gd name="connsiteX79" fmla="*/ 1502 w 149135"/>
              <a:gd name="connsiteY79" fmla="*/ 1103810 h 1155607"/>
              <a:gd name="connsiteX80" fmla="*/ 0 w 149135"/>
              <a:gd name="connsiteY80" fmla="*/ 1093382 h 1155607"/>
              <a:gd name="connsiteX81" fmla="*/ 16268 w 149135"/>
              <a:gd name="connsiteY81" fmla="*/ 1044577 h 1155607"/>
              <a:gd name="connsiteX82" fmla="*/ 23888 w 149135"/>
              <a:gd name="connsiteY82" fmla="*/ 1021717 h 1155607"/>
              <a:gd name="connsiteX83" fmla="*/ 39128 w 149135"/>
              <a:gd name="connsiteY83" fmla="*/ 998857 h 1155607"/>
              <a:gd name="connsiteX84" fmla="*/ 37472 w 149135"/>
              <a:gd name="connsiteY84" fmla="*/ 941398 h 1155607"/>
              <a:gd name="connsiteX85" fmla="*/ 37281 w 149135"/>
              <a:gd name="connsiteY85" fmla="*/ 939580 h 1155607"/>
              <a:gd name="connsiteX86" fmla="*/ 37510 w 149135"/>
              <a:gd name="connsiteY86" fmla="*/ 939489 h 1155607"/>
              <a:gd name="connsiteX87" fmla="*/ 39310 w 149135"/>
              <a:gd name="connsiteY87" fmla="*/ 937703 h 1155607"/>
              <a:gd name="connsiteX88" fmla="*/ 41111 w 149135"/>
              <a:gd name="connsiteY88" fmla="*/ 935917 h 1155607"/>
              <a:gd name="connsiteX89" fmla="*/ 44711 w 149135"/>
              <a:gd name="connsiteY89" fmla="*/ 930558 h 1155607"/>
              <a:gd name="connsiteX90" fmla="*/ 44711 w 149135"/>
              <a:gd name="connsiteY90" fmla="*/ 926986 h 1155607"/>
              <a:gd name="connsiteX91" fmla="*/ 46512 w 149135"/>
              <a:gd name="connsiteY91" fmla="*/ 923414 h 1155607"/>
              <a:gd name="connsiteX92" fmla="*/ 48312 w 149135"/>
              <a:gd name="connsiteY92" fmla="*/ 914484 h 1155607"/>
              <a:gd name="connsiteX93" fmla="*/ 48312 w 149135"/>
              <a:gd name="connsiteY93" fmla="*/ 907339 h 1155607"/>
              <a:gd name="connsiteX94" fmla="*/ 51913 w 149135"/>
              <a:gd name="connsiteY94" fmla="*/ 900195 h 1155607"/>
              <a:gd name="connsiteX95" fmla="*/ 53714 w 149135"/>
              <a:gd name="connsiteY95" fmla="*/ 891264 h 1155607"/>
              <a:gd name="connsiteX96" fmla="*/ 53714 w 149135"/>
              <a:gd name="connsiteY96" fmla="*/ 880548 h 1155607"/>
              <a:gd name="connsiteX97" fmla="*/ 53714 w 149135"/>
              <a:gd name="connsiteY97" fmla="*/ 871617 h 1155607"/>
              <a:gd name="connsiteX98" fmla="*/ 57314 w 149135"/>
              <a:gd name="connsiteY98" fmla="*/ 860901 h 1155607"/>
              <a:gd name="connsiteX99" fmla="*/ 57314 w 149135"/>
              <a:gd name="connsiteY99" fmla="*/ 848398 h 1155607"/>
              <a:gd name="connsiteX100" fmla="*/ 57314 w 149135"/>
              <a:gd name="connsiteY100" fmla="*/ 834109 h 1155607"/>
              <a:gd name="connsiteX101" fmla="*/ 57314 w 149135"/>
              <a:gd name="connsiteY101" fmla="*/ 821606 h 1155607"/>
              <a:gd name="connsiteX102" fmla="*/ 57314 w 149135"/>
              <a:gd name="connsiteY102" fmla="*/ 807318 h 1155607"/>
              <a:gd name="connsiteX103" fmla="*/ 57314 w 149135"/>
              <a:gd name="connsiteY103" fmla="*/ 775168 h 1155607"/>
              <a:gd name="connsiteX104" fmla="*/ 57314 w 149135"/>
              <a:gd name="connsiteY104" fmla="*/ 746590 h 1155607"/>
              <a:gd name="connsiteX105" fmla="*/ 57314 w 149135"/>
              <a:gd name="connsiteY105" fmla="*/ 719799 h 1155607"/>
              <a:gd name="connsiteX106" fmla="*/ 57314 w 149135"/>
              <a:gd name="connsiteY106" fmla="*/ 693007 h 1155607"/>
              <a:gd name="connsiteX107" fmla="*/ 57314 w 149135"/>
              <a:gd name="connsiteY107" fmla="*/ 668002 h 1155607"/>
              <a:gd name="connsiteX108" fmla="*/ 57314 w 149135"/>
              <a:gd name="connsiteY108" fmla="*/ 646569 h 1155607"/>
              <a:gd name="connsiteX109" fmla="*/ 57314 w 149135"/>
              <a:gd name="connsiteY109" fmla="*/ 623349 h 1155607"/>
              <a:gd name="connsiteX110" fmla="*/ 57314 w 149135"/>
              <a:gd name="connsiteY110" fmla="*/ 603702 h 1155607"/>
              <a:gd name="connsiteX111" fmla="*/ 57314 w 149135"/>
              <a:gd name="connsiteY111" fmla="*/ 594772 h 1155607"/>
              <a:gd name="connsiteX112" fmla="*/ 57314 w 149135"/>
              <a:gd name="connsiteY112" fmla="*/ 582269 h 1155607"/>
              <a:gd name="connsiteX113" fmla="*/ 57314 w 149135"/>
              <a:gd name="connsiteY113" fmla="*/ 571552 h 1155607"/>
              <a:gd name="connsiteX114" fmla="*/ 57314 w 149135"/>
              <a:gd name="connsiteY114" fmla="*/ 559050 h 1155607"/>
              <a:gd name="connsiteX115" fmla="*/ 57314 w 149135"/>
              <a:gd name="connsiteY115" fmla="*/ 546547 h 1155607"/>
              <a:gd name="connsiteX116" fmla="*/ 57314 w 149135"/>
              <a:gd name="connsiteY116" fmla="*/ 532258 h 1155607"/>
              <a:gd name="connsiteX117" fmla="*/ 57314 w 149135"/>
              <a:gd name="connsiteY117" fmla="*/ 517969 h 1155607"/>
              <a:gd name="connsiteX118" fmla="*/ 57314 w 149135"/>
              <a:gd name="connsiteY118" fmla="*/ 501894 h 1155607"/>
              <a:gd name="connsiteX119" fmla="*/ 57314 w 149135"/>
              <a:gd name="connsiteY119" fmla="*/ 485819 h 1155607"/>
              <a:gd name="connsiteX120" fmla="*/ 57314 w 149135"/>
              <a:gd name="connsiteY120" fmla="*/ 467958 h 1155607"/>
              <a:gd name="connsiteX121" fmla="*/ 57314 w 149135"/>
              <a:gd name="connsiteY121" fmla="*/ 450097 h 1155607"/>
              <a:gd name="connsiteX122" fmla="*/ 57314 w 149135"/>
              <a:gd name="connsiteY122" fmla="*/ 434023 h 1155607"/>
              <a:gd name="connsiteX123" fmla="*/ 57314 w 149135"/>
              <a:gd name="connsiteY123" fmla="*/ 412589 h 1155607"/>
              <a:gd name="connsiteX124" fmla="*/ 57314 w 149135"/>
              <a:gd name="connsiteY124" fmla="*/ 392942 h 1155607"/>
              <a:gd name="connsiteX125" fmla="*/ 57314 w 149135"/>
              <a:gd name="connsiteY125" fmla="*/ 371509 h 1155607"/>
              <a:gd name="connsiteX126" fmla="*/ 57314 w 149135"/>
              <a:gd name="connsiteY126" fmla="*/ 348290 h 1155607"/>
              <a:gd name="connsiteX127" fmla="*/ 53714 w 149135"/>
              <a:gd name="connsiteY127" fmla="*/ 307209 h 1155607"/>
              <a:gd name="connsiteX128" fmla="*/ 48312 w 149135"/>
              <a:gd name="connsiteY128" fmla="*/ 264343 h 1155607"/>
              <a:gd name="connsiteX129" fmla="*/ 46512 w 149135"/>
              <a:gd name="connsiteY129" fmla="*/ 221477 h 1155607"/>
              <a:gd name="connsiteX130" fmla="*/ 39310 w 149135"/>
              <a:gd name="connsiteY130" fmla="*/ 178610 h 1155607"/>
              <a:gd name="connsiteX131" fmla="*/ 33909 w 149135"/>
              <a:gd name="connsiteY131" fmla="*/ 133958 h 1155607"/>
              <a:gd name="connsiteX132" fmla="*/ 26707 w 149135"/>
              <a:gd name="connsiteY132" fmla="*/ 89305 h 1155607"/>
              <a:gd name="connsiteX133" fmla="*/ 15905 w 149135"/>
              <a:gd name="connsiteY133" fmla="*/ 44653 h 1155607"/>
              <a:gd name="connsiteX134" fmla="*/ 8703 w 149135"/>
              <a:gd name="connsiteY134" fmla="*/ 0 h 115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49135" h="1155607">
                <a:moveTo>
                  <a:pt x="8703" y="0"/>
                </a:moveTo>
                <a:lnTo>
                  <a:pt x="24907" y="12503"/>
                </a:lnTo>
                <a:lnTo>
                  <a:pt x="39310" y="23219"/>
                </a:lnTo>
                <a:lnTo>
                  <a:pt x="53714" y="35722"/>
                </a:lnTo>
                <a:lnTo>
                  <a:pt x="66316" y="44653"/>
                </a:lnTo>
                <a:lnTo>
                  <a:pt x="78919" y="55369"/>
                </a:lnTo>
                <a:lnTo>
                  <a:pt x="89722" y="62514"/>
                </a:lnTo>
                <a:lnTo>
                  <a:pt x="98724" y="69658"/>
                </a:lnTo>
                <a:lnTo>
                  <a:pt x="109526" y="76802"/>
                </a:lnTo>
                <a:lnTo>
                  <a:pt x="116728" y="83947"/>
                </a:lnTo>
                <a:lnTo>
                  <a:pt x="123929" y="89305"/>
                </a:lnTo>
                <a:lnTo>
                  <a:pt x="129331" y="94663"/>
                </a:lnTo>
                <a:lnTo>
                  <a:pt x="134732" y="100022"/>
                </a:lnTo>
                <a:lnTo>
                  <a:pt x="138333" y="103594"/>
                </a:lnTo>
                <a:lnTo>
                  <a:pt x="141933" y="107166"/>
                </a:lnTo>
                <a:lnTo>
                  <a:pt x="143734" y="108952"/>
                </a:lnTo>
                <a:lnTo>
                  <a:pt x="145534" y="112524"/>
                </a:lnTo>
                <a:lnTo>
                  <a:pt x="149135" y="116097"/>
                </a:lnTo>
                <a:lnTo>
                  <a:pt x="149135" y="125027"/>
                </a:lnTo>
                <a:lnTo>
                  <a:pt x="149135" y="132172"/>
                </a:lnTo>
                <a:lnTo>
                  <a:pt x="149135" y="139316"/>
                </a:lnTo>
                <a:lnTo>
                  <a:pt x="145534" y="146460"/>
                </a:lnTo>
                <a:lnTo>
                  <a:pt x="143734" y="153605"/>
                </a:lnTo>
                <a:lnTo>
                  <a:pt x="138333" y="171466"/>
                </a:lnTo>
                <a:lnTo>
                  <a:pt x="138333" y="178610"/>
                </a:lnTo>
                <a:lnTo>
                  <a:pt x="136532" y="185755"/>
                </a:lnTo>
                <a:lnTo>
                  <a:pt x="136532" y="198257"/>
                </a:lnTo>
                <a:lnTo>
                  <a:pt x="134732" y="212546"/>
                </a:lnTo>
                <a:lnTo>
                  <a:pt x="134732" y="230407"/>
                </a:lnTo>
                <a:lnTo>
                  <a:pt x="134732" y="248268"/>
                </a:lnTo>
                <a:lnTo>
                  <a:pt x="131131" y="269701"/>
                </a:lnTo>
                <a:lnTo>
                  <a:pt x="131131" y="292921"/>
                </a:lnTo>
                <a:lnTo>
                  <a:pt x="131131" y="319712"/>
                </a:lnTo>
                <a:lnTo>
                  <a:pt x="131131" y="346504"/>
                </a:lnTo>
                <a:lnTo>
                  <a:pt x="131131" y="378653"/>
                </a:lnTo>
                <a:lnTo>
                  <a:pt x="131131" y="410803"/>
                </a:lnTo>
                <a:lnTo>
                  <a:pt x="131131" y="444739"/>
                </a:lnTo>
                <a:lnTo>
                  <a:pt x="131131" y="485819"/>
                </a:lnTo>
                <a:lnTo>
                  <a:pt x="131131" y="525114"/>
                </a:lnTo>
                <a:lnTo>
                  <a:pt x="134732" y="566194"/>
                </a:lnTo>
                <a:lnTo>
                  <a:pt x="134732" y="609060"/>
                </a:lnTo>
                <a:lnTo>
                  <a:pt x="136532" y="648355"/>
                </a:lnTo>
                <a:lnTo>
                  <a:pt x="136532" y="687649"/>
                </a:lnTo>
                <a:lnTo>
                  <a:pt x="136532" y="725157"/>
                </a:lnTo>
                <a:lnTo>
                  <a:pt x="136532" y="759093"/>
                </a:lnTo>
                <a:lnTo>
                  <a:pt x="138333" y="791243"/>
                </a:lnTo>
                <a:lnTo>
                  <a:pt x="138333" y="821606"/>
                </a:lnTo>
                <a:lnTo>
                  <a:pt x="138333" y="850184"/>
                </a:lnTo>
                <a:lnTo>
                  <a:pt x="138333" y="875189"/>
                </a:lnTo>
                <a:lnTo>
                  <a:pt x="138333" y="900195"/>
                </a:lnTo>
                <a:lnTo>
                  <a:pt x="136532" y="923414"/>
                </a:lnTo>
                <a:lnTo>
                  <a:pt x="136532" y="943061"/>
                </a:lnTo>
                <a:lnTo>
                  <a:pt x="136532" y="959136"/>
                </a:lnTo>
                <a:lnTo>
                  <a:pt x="136532" y="975211"/>
                </a:lnTo>
                <a:lnTo>
                  <a:pt x="134732" y="989500"/>
                </a:lnTo>
                <a:lnTo>
                  <a:pt x="134732" y="1000216"/>
                </a:lnTo>
                <a:lnTo>
                  <a:pt x="129331" y="1019864"/>
                </a:lnTo>
                <a:lnTo>
                  <a:pt x="125730" y="1035938"/>
                </a:lnTo>
                <a:lnTo>
                  <a:pt x="122129" y="1053799"/>
                </a:lnTo>
                <a:lnTo>
                  <a:pt x="116728" y="1071660"/>
                </a:lnTo>
                <a:lnTo>
                  <a:pt x="109526" y="1084163"/>
                </a:lnTo>
                <a:lnTo>
                  <a:pt x="102325" y="1098452"/>
                </a:lnTo>
                <a:lnTo>
                  <a:pt x="93322" y="1107382"/>
                </a:lnTo>
                <a:lnTo>
                  <a:pt x="84320" y="1118099"/>
                </a:lnTo>
                <a:lnTo>
                  <a:pt x="77119" y="1127030"/>
                </a:lnTo>
                <a:lnTo>
                  <a:pt x="69917" y="1132388"/>
                </a:lnTo>
                <a:lnTo>
                  <a:pt x="60915" y="1139532"/>
                </a:lnTo>
                <a:lnTo>
                  <a:pt x="53714" y="1144891"/>
                </a:lnTo>
                <a:lnTo>
                  <a:pt x="46512" y="1150249"/>
                </a:lnTo>
                <a:lnTo>
                  <a:pt x="41111" y="1152035"/>
                </a:lnTo>
                <a:lnTo>
                  <a:pt x="33909" y="1155607"/>
                </a:lnTo>
                <a:lnTo>
                  <a:pt x="28508" y="1155607"/>
                </a:lnTo>
                <a:lnTo>
                  <a:pt x="24907" y="1155607"/>
                </a:lnTo>
                <a:lnTo>
                  <a:pt x="19506" y="1152035"/>
                </a:lnTo>
                <a:lnTo>
                  <a:pt x="15905" y="1150249"/>
                </a:lnTo>
                <a:lnTo>
                  <a:pt x="12304" y="1143104"/>
                </a:lnTo>
                <a:lnTo>
                  <a:pt x="8703" y="1135960"/>
                </a:lnTo>
                <a:lnTo>
                  <a:pt x="6903" y="1127030"/>
                </a:lnTo>
                <a:lnTo>
                  <a:pt x="5103" y="1116313"/>
                </a:lnTo>
                <a:lnTo>
                  <a:pt x="1502" y="1103810"/>
                </a:lnTo>
                <a:lnTo>
                  <a:pt x="0" y="1093382"/>
                </a:lnTo>
                <a:lnTo>
                  <a:pt x="16268" y="1044577"/>
                </a:lnTo>
                <a:cubicBezTo>
                  <a:pt x="18808" y="1036957"/>
                  <a:pt x="19433" y="1028400"/>
                  <a:pt x="23888" y="1021717"/>
                </a:cubicBezTo>
                <a:lnTo>
                  <a:pt x="39128" y="998857"/>
                </a:lnTo>
                <a:cubicBezTo>
                  <a:pt x="37858" y="979807"/>
                  <a:pt x="38024" y="960551"/>
                  <a:pt x="37472" y="941398"/>
                </a:cubicBezTo>
                <a:lnTo>
                  <a:pt x="37281" y="939580"/>
                </a:lnTo>
                <a:lnTo>
                  <a:pt x="37510" y="939489"/>
                </a:lnTo>
                <a:lnTo>
                  <a:pt x="39310" y="937703"/>
                </a:lnTo>
                <a:lnTo>
                  <a:pt x="41111" y="935917"/>
                </a:lnTo>
                <a:lnTo>
                  <a:pt x="44711" y="930558"/>
                </a:lnTo>
                <a:lnTo>
                  <a:pt x="44711" y="926986"/>
                </a:lnTo>
                <a:lnTo>
                  <a:pt x="46512" y="923414"/>
                </a:lnTo>
                <a:lnTo>
                  <a:pt x="48312" y="914484"/>
                </a:lnTo>
                <a:lnTo>
                  <a:pt x="48312" y="907339"/>
                </a:lnTo>
                <a:lnTo>
                  <a:pt x="51913" y="900195"/>
                </a:lnTo>
                <a:lnTo>
                  <a:pt x="53714" y="891264"/>
                </a:lnTo>
                <a:lnTo>
                  <a:pt x="53714" y="880548"/>
                </a:lnTo>
                <a:lnTo>
                  <a:pt x="53714" y="871617"/>
                </a:lnTo>
                <a:lnTo>
                  <a:pt x="57314" y="860901"/>
                </a:lnTo>
                <a:lnTo>
                  <a:pt x="57314" y="848398"/>
                </a:lnTo>
                <a:lnTo>
                  <a:pt x="57314" y="834109"/>
                </a:lnTo>
                <a:lnTo>
                  <a:pt x="57314" y="821606"/>
                </a:lnTo>
                <a:lnTo>
                  <a:pt x="57314" y="807318"/>
                </a:lnTo>
                <a:lnTo>
                  <a:pt x="57314" y="775168"/>
                </a:lnTo>
                <a:lnTo>
                  <a:pt x="57314" y="746590"/>
                </a:lnTo>
                <a:lnTo>
                  <a:pt x="57314" y="719799"/>
                </a:lnTo>
                <a:lnTo>
                  <a:pt x="57314" y="693007"/>
                </a:lnTo>
                <a:lnTo>
                  <a:pt x="57314" y="668002"/>
                </a:lnTo>
                <a:lnTo>
                  <a:pt x="57314" y="646569"/>
                </a:lnTo>
                <a:lnTo>
                  <a:pt x="57314" y="623349"/>
                </a:lnTo>
                <a:lnTo>
                  <a:pt x="57314" y="603702"/>
                </a:lnTo>
                <a:lnTo>
                  <a:pt x="57314" y="594772"/>
                </a:lnTo>
                <a:lnTo>
                  <a:pt x="57314" y="582269"/>
                </a:lnTo>
                <a:lnTo>
                  <a:pt x="57314" y="571552"/>
                </a:lnTo>
                <a:lnTo>
                  <a:pt x="57314" y="559050"/>
                </a:lnTo>
                <a:lnTo>
                  <a:pt x="57314" y="546547"/>
                </a:lnTo>
                <a:lnTo>
                  <a:pt x="57314" y="532258"/>
                </a:lnTo>
                <a:lnTo>
                  <a:pt x="57314" y="517969"/>
                </a:lnTo>
                <a:lnTo>
                  <a:pt x="57314" y="501894"/>
                </a:lnTo>
                <a:lnTo>
                  <a:pt x="57314" y="485819"/>
                </a:lnTo>
                <a:lnTo>
                  <a:pt x="57314" y="467958"/>
                </a:lnTo>
                <a:lnTo>
                  <a:pt x="57314" y="450097"/>
                </a:lnTo>
                <a:lnTo>
                  <a:pt x="57314" y="434023"/>
                </a:lnTo>
                <a:lnTo>
                  <a:pt x="57314" y="412589"/>
                </a:lnTo>
                <a:lnTo>
                  <a:pt x="57314" y="392942"/>
                </a:lnTo>
                <a:lnTo>
                  <a:pt x="57314" y="371509"/>
                </a:lnTo>
                <a:lnTo>
                  <a:pt x="57314" y="348290"/>
                </a:lnTo>
                <a:lnTo>
                  <a:pt x="53714" y="307209"/>
                </a:lnTo>
                <a:lnTo>
                  <a:pt x="48312" y="264343"/>
                </a:lnTo>
                <a:lnTo>
                  <a:pt x="46512" y="221477"/>
                </a:lnTo>
                <a:lnTo>
                  <a:pt x="39310" y="178610"/>
                </a:lnTo>
                <a:lnTo>
                  <a:pt x="33909" y="133958"/>
                </a:lnTo>
                <a:lnTo>
                  <a:pt x="26707" y="89305"/>
                </a:lnTo>
                <a:lnTo>
                  <a:pt x="15905" y="44653"/>
                </a:lnTo>
                <a:lnTo>
                  <a:pt x="870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22352" y="195487"/>
            <a:ext cx="2261416" cy="819783"/>
            <a:chOff x="156323" y="1107604"/>
            <a:chExt cx="2261416" cy="819783"/>
          </a:xfrm>
        </p:grpSpPr>
        <p:sp>
          <p:nvSpPr>
            <p:cNvPr id="85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0" grpId="0" animBg="1"/>
      <p:bldP spid="111" grpId="0" animBg="1"/>
      <p:bldP spid="112" grpId="0" animBg="1"/>
      <p:bldP spid="162" grpId="0" animBg="1"/>
      <p:bldP spid="163" grpId="0" animBg="1"/>
      <p:bldP spid="164" grpId="0" animBg="1"/>
      <p:bldP spid="16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513204" y="1851670"/>
            <a:ext cx="5235259" cy="23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左右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）左半部分略高于右半部分。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）“女”中的横改为提，从横中线上起笔，稍往上斜。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）“子”中的横写在横中线上。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305293" y="1087453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好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人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好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188" y="2516472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文本框 8"/>
          <p:cNvSpPr txBox="1">
            <a:spLocks noChangeArrowheads="1"/>
          </p:cNvSpPr>
          <p:nvPr/>
        </p:nvSpPr>
        <p:spPr bwMode="auto">
          <a:xfrm>
            <a:off x="310776" y="292758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hǎo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827920" y="1516158"/>
            <a:ext cx="2318547" cy="2326669"/>
            <a:chOff x="5534807" y="1672548"/>
            <a:chExt cx="2318547" cy="2326669"/>
          </a:xfrm>
        </p:grpSpPr>
        <p:sp>
          <p:nvSpPr>
            <p:cNvPr id="92" name="矩形 9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1032691" y="1817771"/>
            <a:ext cx="1909004" cy="1746880"/>
            <a:chOff x="5059363" y="-87312"/>
            <a:chExt cx="747712" cy="684212"/>
          </a:xfrm>
        </p:grpSpPr>
        <p:sp>
          <p:nvSpPr>
            <p:cNvPr id="96" name="Freeform 50"/>
            <p:cNvSpPr/>
            <p:nvPr/>
          </p:nvSpPr>
          <p:spPr bwMode="auto">
            <a:xfrm>
              <a:off x="5208588" y="-87312"/>
              <a:ext cx="182562" cy="584200"/>
            </a:xfrm>
            <a:custGeom>
              <a:avLst/>
              <a:gdLst>
                <a:gd name="T0" fmla="*/ 73 w 229"/>
                <a:gd name="T1" fmla="*/ 582 h 735"/>
                <a:gd name="T2" fmla="*/ 37 w 229"/>
                <a:gd name="T3" fmla="*/ 536 h 735"/>
                <a:gd name="T4" fmla="*/ 13 w 229"/>
                <a:gd name="T5" fmla="*/ 504 h 735"/>
                <a:gd name="T6" fmla="*/ 2 w 229"/>
                <a:gd name="T7" fmla="*/ 486 h 735"/>
                <a:gd name="T8" fmla="*/ 0 w 229"/>
                <a:gd name="T9" fmla="*/ 472 h 735"/>
                <a:gd name="T10" fmla="*/ 1 w 229"/>
                <a:gd name="T11" fmla="*/ 440 h 735"/>
                <a:gd name="T12" fmla="*/ 7 w 229"/>
                <a:gd name="T13" fmla="*/ 389 h 735"/>
                <a:gd name="T14" fmla="*/ 16 w 229"/>
                <a:gd name="T15" fmla="*/ 316 h 735"/>
                <a:gd name="T16" fmla="*/ 27 w 229"/>
                <a:gd name="T17" fmla="*/ 234 h 735"/>
                <a:gd name="T18" fmla="*/ 36 w 229"/>
                <a:gd name="T19" fmla="*/ 168 h 735"/>
                <a:gd name="T20" fmla="*/ 43 w 229"/>
                <a:gd name="T21" fmla="*/ 119 h 735"/>
                <a:gd name="T22" fmla="*/ 47 w 229"/>
                <a:gd name="T23" fmla="*/ 87 h 735"/>
                <a:gd name="T24" fmla="*/ 45 w 229"/>
                <a:gd name="T25" fmla="*/ 60 h 735"/>
                <a:gd name="T26" fmla="*/ 38 w 229"/>
                <a:gd name="T27" fmla="*/ 36 h 735"/>
                <a:gd name="T28" fmla="*/ 26 w 229"/>
                <a:gd name="T29" fmla="*/ 22 h 735"/>
                <a:gd name="T30" fmla="*/ 23 w 229"/>
                <a:gd name="T31" fmla="*/ 10 h 735"/>
                <a:gd name="T32" fmla="*/ 30 w 229"/>
                <a:gd name="T33" fmla="*/ 2 h 735"/>
                <a:gd name="T34" fmla="*/ 45 w 229"/>
                <a:gd name="T35" fmla="*/ 2 h 735"/>
                <a:gd name="T36" fmla="*/ 65 w 229"/>
                <a:gd name="T37" fmla="*/ 9 h 735"/>
                <a:gd name="T38" fmla="*/ 88 w 229"/>
                <a:gd name="T39" fmla="*/ 22 h 735"/>
                <a:gd name="T40" fmla="*/ 108 w 229"/>
                <a:gd name="T41" fmla="*/ 42 h 735"/>
                <a:gd name="T42" fmla="*/ 116 w 229"/>
                <a:gd name="T43" fmla="*/ 60 h 735"/>
                <a:gd name="T44" fmla="*/ 114 w 229"/>
                <a:gd name="T45" fmla="*/ 82 h 735"/>
                <a:gd name="T46" fmla="*/ 105 w 229"/>
                <a:gd name="T47" fmla="*/ 119 h 735"/>
                <a:gd name="T48" fmla="*/ 98 w 229"/>
                <a:gd name="T49" fmla="*/ 146 h 735"/>
                <a:gd name="T50" fmla="*/ 90 w 229"/>
                <a:gd name="T51" fmla="*/ 186 h 735"/>
                <a:gd name="T52" fmla="*/ 80 w 229"/>
                <a:gd name="T53" fmla="*/ 240 h 735"/>
                <a:gd name="T54" fmla="*/ 66 w 229"/>
                <a:gd name="T55" fmla="*/ 308 h 735"/>
                <a:gd name="T56" fmla="*/ 54 w 229"/>
                <a:gd name="T57" fmla="*/ 374 h 735"/>
                <a:gd name="T58" fmla="*/ 44 w 229"/>
                <a:gd name="T59" fmla="*/ 422 h 735"/>
                <a:gd name="T60" fmla="*/ 38 w 229"/>
                <a:gd name="T61" fmla="*/ 454 h 735"/>
                <a:gd name="T62" fmla="*/ 36 w 229"/>
                <a:gd name="T63" fmla="*/ 467 h 735"/>
                <a:gd name="T64" fmla="*/ 41 w 229"/>
                <a:gd name="T65" fmla="*/ 481 h 735"/>
                <a:gd name="T66" fmla="*/ 59 w 229"/>
                <a:gd name="T67" fmla="*/ 500 h 735"/>
                <a:gd name="T68" fmla="*/ 72 w 229"/>
                <a:gd name="T69" fmla="*/ 512 h 735"/>
                <a:gd name="T70" fmla="*/ 91 w 229"/>
                <a:gd name="T71" fmla="*/ 530 h 735"/>
                <a:gd name="T72" fmla="*/ 117 w 229"/>
                <a:gd name="T73" fmla="*/ 554 h 735"/>
                <a:gd name="T74" fmla="*/ 150 w 229"/>
                <a:gd name="T75" fmla="*/ 583 h 735"/>
                <a:gd name="T76" fmla="*/ 184 w 229"/>
                <a:gd name="T77" fmla="*/ 613 h 735"/>
                <a:gd name="T78" fmla="*/ 207 w 229"/>
                <a:gd name="T79" fmla="*/ 640 h 735"/>
                <a:gd name="T80" fmla="*/ 221 w 229"/>
                <a:gd name="T81" fmla="*/ 663 h 735"/>
                <a:gd name="T82" fmla="*/ 228 w 229"/>
                <a:gd name="T83" fmla="*/ 684 h 735"/>
                <a:gd name="T84" fmla="*/ 229 w 229"/>
                <a:gd name="T85" fmla="*/ 717 h 735"/>
                <a:gd name="T86" fmla="*/ 224 w 229"/>
                <a:gd name="T87" fmla="*/ 734 h 735"/>
                <a:gd name="T88" fmla="*/ 213 w 229"/>
                <a:gd name="T89" fmla="*/ 731 h 735"/>
                <a:gd name="T90" fmla="*/ 189 w 229"/>
                <a:gd name="T91" fmla="*/ 712 h 735"/>
                <a:gd name="T92" fmla="*/ 155 w 229"/>
                <a:gd name="T93" fmla="*/ 677 h 735"/>
                <a:gd name="T94" fmla="*/ 109 w 229"/>
                <a:gd name="T95" fmla="*/ 624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735">
                  <a:moveTo>
                    <a:pt x="109" y="624"/>
                  </a:moveTo>
                  <a:lnTo>
                    <a:pt x="96" y="609"/>
                  </a:lnTo>
                  <a:lnTo>
                    <a:pt x="84" y="595"/>
                  </a:lnTo>
                  <a:lnTo>
                    <a:pt x="73" y="582"/>
                  </a:lnTo>
                  <a:lnTo>
                    <a:pt x="63" y="569"/>
                  </a:lnTo>
                  <a:lnTo>
                    <a:pt x="54" y="557"/>
                  </a:lnTo>
                  <a:lnTo>
                    <a:pt x="45" y="546"/>
                  </a:lnTo>
                  <a:lnTo>
                    <a:pt x="37" y="536"/>
                  </a:lnTo>
                  <a:lnTo>
                    <a:pt x="30" y="528"/>
                  </a:lnTo>
                  <a:lnTo>
                    <a:pt x="25" y="519"/>
                  </a:lnTo>
                  <a:lnTo>
                    <a:pt x="19" y="511"/>
                  </a:lnTo>
                  <a:lnTo>
                    <a:pt x="13" y="504"/>
                  </a:lnTo>
                  <a:lnTo>
                    <a:pt x="9" y="499"/>
                  </a:lnTo>
                  <a:lnTo>
                    <a:pt x="7" y="493"/>
                  </a:lnTo>
                  <a:lnTo>
                    <a:pt x="4" y="489"/>
                  </a:lnTo>
                  <a:lnTo>
                    <a:pt x="2" y="486"/>
                  </a:lnTo>
                  <a:lnTo>
                    <a:pt x="1" y="483"/>
                  </a:lnTo>
                  <a:lnTo>
                    <a:pt x="1" y="481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0" y="467"/>
                  </a:lnTo>
                  <a:lnTo>
                    <a:pt x="0" y="460"/>
                  </a:lnTo>
                  <a:lnTo>
                    <a:pt x="1" y="450"/>
                  </a:lnTo>
                  <a:lnTo>
                    <a:pt x="1" y="440"/>
                  </a:lnTo>
                  <a:lnTo>
                    <a:pt x="2" y="429"/>
                  </a:lnTo>
                  <a:lnTo>
                    <a:pt x="4" y="417"/>
                  </a:lnTo>
                  <a:lnTo>
                    <a:pt x="5" y="403"/>
                  </a:lnTo>
                  <a:lnTo>
                    <a:pt x="7" y="389"/>
                  </a:lnTo>
                  <a:lnTo>
                    <a:pt x="9" y="373"/>
                  </a:lnTo>
                  <a:lnTo>
                    <a:pt x="11" y="355"/>
                  </a:lnTo>
                  <a:lnTo>
                    <a:pt x="13" y="337"/>
                  </a:lnTo>
                  <a:lnTo>
                    <a:pt x="16" y="316"/>
                  </a:lnTo>
                  <a:lnTo>
                    <a:pt x="20" y="295"/>
                  </a:lnTo>
                  <a:lnTo>
                    <a:pt x="23" y="273"/>
                  </a:lnTo>
                  <a:lnTo>
                    <a:pt x="26" y="254"/>
                  </a:lnTo>
                  <a:lnTo>
                    <a:pt x="27" y="234"/>
                  </a:lnTo>
                  <a:lnTo>
                    <a:pt x="30" y="216"/>
                  </a:lnTo>
                  <a:lnTo>
                    <a:pt x="33" y="198"/>
                  </a:lnTo>
                  <a:lnTo>
                    <a:pt x="34" y="183"/>
                  </a:lnTo>
                  <a:lnTo>
                    <a:pt x="36" y="168"/>
                  </a:lnTo>
                  <a:lnTo>
                    <a:pt x="38" y="154"/>
                  </a:lnTo>
                  <a:lnTo>
                    <a:pt x="40" y="141"/>
                  </a:lnTo>
                  <a:lnTo>
                    <a:pt x="41" y="129"/>
                  </a:lnTo>
                  <a:lnTo>
                    <a:pt x="43" y="119"/>
                  </a:lnTo>
                  <a:lnTo>
                    <a:pt x="44" y="110"/>
                  </a:lnTo>
                  <a:lnTo>
                    <a:pt x="44" y="101"/>
                  </a:lnTo>
                  <a:lnTo>
                    <a:pt x="45" y="93"/>
                  </a:lnTo>
                  <a:lnTo>
                    <a:pt x="47" y="87"/>
                  </a:lnTo>
                  <a:lnTo>
                    <a:pt x="47" y="82"/>
                  </a:lnTo>
                  <a:lnTo>
                    <a:pt x="47" y="74"/>
                  </a:lnTo>
                  <a:lnTo>
                    <a:pt x="47" y="67"/>
                  </a:lnTo>
                  <a:lnTo>
                    <a:pt x="45" y="60"/>
                  </a:lnTo>
                  <a:lnTo>
                    <a:pt x="44" y="54"/>
                  </a:lnTo>
                  <a:lnTo>
                    <a:pt x="43" y="47"/>
                  </a:lnTo>
                  <a:lnTo>
                    <a:pt x="41" y="42"/>
                  </a:lnTo>
                  <a:lnTo>
                    <a:pt x="38" y="36"/>
                  </a:lnTo>
                  <a:lnTo>
                    <a:pt x="36" y="32"/>
                  </a:lnTo>
                  <a:lnTo>
                    <a:pt x="31" y="28"/>
                  </a:lnTo>
                  <a:lnTo>
                    <a:pt x="29" y="25"/>
                  </a:lnTo>
                  <a:lnTo>
                    <a:pt x="26" y="22"/>
                  </a:lnTo>
                  <a:lnTo>
                    <a:pt x="25" y="20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0"/>
                  </a:lnTo>
                  <a:lnTo>
                    <a:pt x="25" y="7"/>
                  </a:lnTo>
                  <a:lnTo>
                    <a:pt x="26" y="4"/>
                  </a:lnTo>
                  <a:lnTo>
                    <a:pt x="27" y="3"/>
                  </a:lnTo>
                  <a:lnTo>
                    <a:pt x="30" y="2"/>
                  </a:lnTo>
                  <a:lnTo>
                    <a:pt x="33" y="2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2"/>
                  </a:lnTo>
                  <a:lnTo>
                    <a:pt x="51" y="3"/>
                  </a:lnTo>
                  <a:lnTo>
                    <a:pt x="55" y="4"/>
                  </a:lnTo>
                  <a:lnTo>
                    <a:pt x="61" y="6"/>
                  </a:lnTo>
                  <a:lnTo>
                    <a:pt x="65" y="9"/>
                  </a:lnTo>
                  <a:lnTo>
                    <a:pt x="70" y="11"/>
                  </a:lnTo>
                  <a:lnTo>
                    <a:pt x="76" y="15"/>
                  </a:lnTo>
                  <a:lnTo>
                    <a:pt x="81" y="18"/>
                  </a:lnTo>
                  <a:lnTo>
                    <a:pt x="88" y="22"/>
                  </a:lnTo>
                  <a:lnTo>
                    <a:pt x="94" y="28"/>
                  </a:lnTo>
                  <a:lnTo>
                    <a:pt x="99" y="32"/>
                  </a:lnTo>
                  <a:lnTo>
                    <a:pt x="103" y="36"/>
                  </a:lnTo>
                  <a:lnTo>
                    <a:pt x="108" y="42"/>
                  </a:lnTo>
                  <a:lnTo>
                    <a:pt x="110" y="46"/>
                  </a:lnTo>
                  <a:lnTo>
                    <a:pt x="113" y="51"/>
                  </a:lnTo>
                  <a:lnTo>
                    <a:pt x="114" y="56"/>
                  </a:lnTo>
                  <a:lnTo>
                    <a:pt x="116" y="60"/>
                  </a:lnTo>
                  <a:lnTo>
                    <a:pt x="116" y="65"/>
                  </a:lnTo>
                  <a:lnTo>
                    <a:pt x="116" y="69"/>
                  </a:lnTo>
                  <a:lnTo>
                    <a:pt x="116" y="76"/>
                  </a:lnTo>
                  <a:lnTo>
                    <a:pt x="114" y="82"/>
                  </a:lnTo>
                  <a:lnTo>
                    <a:pt x="113" y="89"/>
                  </a:lnTo>
                  <a:lnTo>
                    <a:pt x="112" y="96"/>
                  </a:lnTo>
                  <a:lnTo>
                    <a:pt x="110" y="104"/>
                  </a:lnTo>
                  <a:lnTo>
                    <a:pt x="105" y="119"/>
                  </a:lnTo>
                  <a:lnTo>
                    <a:pt x="103" y="125"/>
                  </a:lnTo>
                  <a:lnTo>
                    <a:pt x="102" y="130"/>
                  </a:lnTo>
                  <a:lnTo>
                    <a:pt x="101" y="137"/>
                  </a:lnTo>
                  <a:lnTo>
                    <a:pt x="98" y="146"/>
                  </a:lnTo>
                  <a:lnTo>
                    <a:pt x="96" y="154"/>
                  </a:lnTo>
                  <a:lnTo>
                    <a:pt x="94" y="164"/>
                  </a:lnTo>
                  <a:lnTo>
                    <a:pt x="92" y="173"/>
                  </a:lnTo>
                  <a:lnTo>
                    <a:pt x="90" y="186"/>
                  </a:lnTo>
                  <a:lnTo>
                    <a:pt x="87" y="197"/>
                  </a:lnTo>
                  <a:lnTo>
                    <a:pt x="85" y="211"/>
                  </a:lnTo>
                  <a:lnTo>
                    <a:pt x="83" y="224"/>
                  </a:lnTo>
                  <a:lnTo>
                    <a:pt x="80" y="240"/>
                  </a:lnTo>
                  <a:lnTo>
                    <a:pt x="76" y="255"/>
                  </a:lnTo>
                  <a:lnTo>
                    <a:pt x="73" y="272"/>
                  </a:lnTo>
                  <a:lnTo>
                    <a:pt x="70" y="290"/>
                  </a:lnTo>
                  <a:lnTo>
                    <a:pt x="66" y="308"/>
                  </a:lnTo>
                  <a:lnTo>
                    <a:pt x="63" y="326"/>
                  </a:lnTo>
                  <a:lnTo>
                    <a:pt x="59" y="344"/>
                  </a:lnTo>
                  <a:lnTo>
                    <a:pt x="56" y="359"/>
                  </a:lnTo>
                  <a:lnTo>
                    <a:pt x="54" y="374"/>
                  </a:lnTo>
                  <a:lnTo>
                    <a:pt x="51" y="388"/>
                  </a:lnTo>
                  <a:lnTo>
                    <a:pt x="48" y="400"/>
                  </a:lnTo>
                  <a:lnTo>
                    <a:pt x="45" y="413"/>
                  </a:lnTo>
                  <a:lnTo>
                    <a:pt x="44" y="422"/>
                  </a:lnTo>
                  <a:lnTo>
                    <a:pt x="43" y="432"/>
                  </a:lnTo>
                  <a:lnTo>
                    <a:pt x="40" y="440"/>
                  </a:lnTo>
                  <a:lnTo>
                    <a:pt x="38" y="447"/>
                  </a:lnTo>
                  <a:lnTo>
                    <a:pt x="38" y="454"/>
                  </a:lnTo>
                  <a:lnTo>
                    <a:pt x="37" y="458"/>
                  </a:lnTo>
                  <a:lnTo>
                    <a:pt x="36" y="463"/>
                  </a:lnTo>
                  <a:lnTo>
                    <a:pt x="36" y="465"/>
                  </a:lnTo>
                  <a:lnTo>
                    <a:pt x="36" y="467"/>
                  </a:lnTo>
                  <a:lnTo>
                    <a:pt x="36" y="469"/>
                  </a:lnTo>
                  <a:lnTo>
                    <a:pt x="37" y="474"/>
                  </a:lnTo>
                  <a:lnTo>
                    <a:pt x="38" y="476"/>
                  </a:lnTo>
                  <a:lnTo>
                    <a:pt x="41" y="481"/>
                  </a:lnTo>
                  <a:lnTo>
                    <a:pt x="45" y="486"/>
                  </a:lnTo>
                  <a:lnTo>
                    <a:pt x="48" y="490"/>
                  </a:lnTo>
                  <a:lnTo>
                    <a:pt x="54" y="494"/>
                  </a:lnTo>
                  <a:lnTo>
                    <a:pt x="59" y="500"/>
                  </a:lnTo>
                  <a:lnTo>
                    <a:pt x="61" y="503"/>
                  </a:lnTo>
                  <a:lnTo>
                    <a:pt x="63" y="505"/>
                  </a:lnTo>
                  <a:lnTo>
                    <a:pt x="67" y="508"/>
                  </a:lnTo>
                  <a:lnTo>
                    <a:pt x="72" y="512"/>
                  </a:lnTo>
                  <a:lnTo>
                    <a:pt x="76" y="517"/>
                  </a:lnTo>
                  <a:lnTo>
                    <a:pt x="80" y="521"/>
                  </a:lnTo>
                  <a:lnTo>
                    <a:pt x="85" y="525"/>
                  </a:lnTo>
                  <a:lnTo>
                    <a:pt x="91" y="530"/>
                  </a:lnTo>
                  <a:lnTo>
                    <a:pt x="96" y="536"/>
                  </a:lnTo>
                  <a:lnTo>
                    <a:pt x="103" y="541"/>
                  </a:lnTo>
                  <a:lnTo>
                    <a:pt x="110" y="547"/>
                  </a:lnTo>
                  <a:lnTo>
                    <a:pt x="117" y="554"/>
                  </a:lnTo>
                  <a:lnTo>
                    <a:pt x="126" y="561"/>
                  </a:lnTo>
                  <a:lnTo>
                    <a:pt x="134" y="568"/>
                  </a:lnTo>
                  <a:lnTo>
                    <a:pt x="142" y="576"/>
                  </a:lnTo>
                  <a:lnTo>
                    <a:pt x="150" y="583"/>
                  </a:lnTo>
                  <a:lnTo>
                    <a:pt x="160" y="591"/>
                  </a:lnTo>
                  <a:lnTo>
                    <a:pt x="168" y="598"/>
                  </a:lnTo>
                  <a:lnTo>
                    <a:pt x="177" y="607"/>
                  </a:lnTo>
                  <a:lnTo>
                    <a:pt x="184" y="613"/>
                  </a:lnTo>
                  <a:lnTo>
                    <a:pt x="191" y="620"/>
                  </a:lnTo>
                  <a:lnTo>
                    <a:pt x="196" y="627"/>
                  </a:lnTo>
                  <a:lnTo>
                    <a:pt x="202" y="633"/>
                  </a:lnTo>
                  <a:lnTo>
                    <a:pt x="207" y="640"/>
                  </a:lnTo>
                  <a:lnTo>
                    <a:pt x="211" y="645"/>
                  </a:lnTo>
                  <a:lnTo>
                    <a:pt x="216" y="652"/>
                  </a:lnTo>
                  <a:lnTo>
                    <a:pt x="218" y="658"/>
                  </a:lnTo>
                  <a:lnTo>
                    <a:pt x="221" y="663"/>
                  </a:lnTo>
                  <a:lnTo>
                    <a:pt x="224" y="669"/>
                  </a:lnTo>
                  <a:lnTo>
                    <a:pt x="225" y="673"/>
                  </a:lnTo>
                  <a:lnTo>
                    <a:pt x="227" y="678"/>
                  </a:lnTo>
                  <a:lnTo>
                    <a:pt x="228" y="684"/>
                  </a:lnTo>
                  <a:lnTo>
                    <a:pt x="229" y="694"/>
                  </a:lnTo>
                  <a:lnTo>
                    <a:pt x="229" y="703"/>
                  </a:lnTo>
                  <a:lnTo>
                    <a:pt x="229" y="710"/>
                  </a:lnTo>
                  <a:lnTo>
                    <a:pt x="229" y="717"/>
                  </a:lnTo>
                  <a:lnTo>
                    <a:pt x="228" y="723"/>
                  </a:lnTo>
                  <a:lnTo>
                    <a:pt x="227" y="728"/>
                  </a:lnTo>
                  <a:lnTo>
                    <a:pt x="225" y="731"/>
                  </a:lnTo>
                  <a:lnTo>
                    <a:pt x="224" y="734"/>
                  </a:lnTo>
                  <a:lnTo>
                    <a:pt x="222" y="735"/>
                  </a:lnTo>
                  <a:lnTo>
                    <a:pt x="220" y="734"/>
                  </a:lnTo>
                  <a:lnTo>
                    <a:pt x="217" y="734"/>
                  </a:lnTo>
                  <a:lnTo>
                    <a:pt x="213" y="731"/>
                  </a:lnTo>
                  <a:lnTo>
                    <a:pt x="207" y="728"/>
                  </a:lnTo>
                  <a:lnTo>
                    <a:pt x="202" y="724"/>
                  </a:lnTo>
                  <a:lnTo>
                    <a:pt x="196" y="719"/>
                  </a:lnTo>
                  <a:lnTo>
                    <a:pt x="189" y="712"/>
                  </a:lnTo>
                  <a:lnTo>
                    <a:pt x="181" y="705"/>
                  </a:lnTo>
                  <a:lnTo>
                    <a:pt x="173" y="696"/>
                  </a:lnTo>
                  <a:lnTo>
                    <a:pt x="164" y="687"/>
                  </a:lnTo>
                  <a:lnTo>
                    <a:pt x="155" y="677"/>
                  </a:lnTo>
                  <a:lnTo>
                    <a:pt x="144" y="666"/>
                  </a:lnTo>
                  <a:lnTo>
                    <a:pt x="132" y="654"/>
                  </a:lnTo>
                  <a:lnTo>
                    <a:pt x="121" y="640"/>
                  </a:lnTo>
                  <a:lnTo>
                    <a:pt x="109" y="624"/>
                  </a:lnTo>
                  <a:lnTo>
                    <a:pt x="109" y="624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1"/>
            <p:cNvSpPr/>
            <p:nvPr/>
          </p:nvSpPr>
          <p:spPr bwMode="auto">
            <a:xfrm>
              <a:off x="5059363" y="157163"/>
              <a:ext cx="307975" cy="100013"/>
            </a:xfrm>
            <a:custGeom>
              <a:avLst/>
              <a:gdLst>
                <a:gd name="T0" fmla="*/ 236 w 387"/>
                <a:gd name="T1" fmla="*/ 73 h 125"/>
                <a:gd name="T2" fmla="*/ 213 w 387"/>
                <a:gd name="T3" fmla="*/ 80 h 125"/>
                <a:gd name="T4" fmla="*/ 191 w 387"/>
                <a:gd name="T5" fmla="*/ 85 h 125"/>
                <a:gd name="T6" fmla="*/ 171 w 387"/>
                <a:gd name="T7" fmla="*/ 90 h 125"/>
                <a:gd name="T8" fmla="*/ 155 w 387"/>
                <a:gd name="T9" fmla="*/ 95 h 125"/>
                <a:gd name="T10" fmla="*/ 140 w 387"/>
                <a:gd name="T11" fmla="*/ 99 h 125"/>
                <a:gd name="T12" fmla="*/ 127 w 387"/>
                <a:gd name="T13" fmla="*/ 103 h 125"/>
                <a:gd name="T14" fmla="*/ 116 w 387"/>
                <a:gd name="T15" fmla="*/ 106 h 125"/>
                <a:gd name="T16" fmla="*/ 102 w 387"/>
                <a:gd name="T17" fmla="*/ 112 h 125"/>
                <a:gd name="T18" fmla="*/ 88 w 387"/>
                <a:gd name="T19" fmla="*/ 119 h 125"/>
                <a:gd name="T20" fmla="*/ 77 w 387"/>
                <a:gd name="T21" fmla="*/ 123 h 125"/>
                <a:gd name="T22" fmla="*/ 68 w 387"/>
                <a:gd name="T23" fmla="*/ 124 h 125"/>
                <a:gd name="T24" fmla="*/ 61 w 387"/>
                <a:gd name="T25" fmla="*/ 125 h 125"/>
                <a:gd name="T26" fmla="*/ 52 w 387"/>
                <a:gd name="T27" fmla="*/ 124 h 125"/>
                <a:gd name="T28" fmla="*/ 43 w 387"/>
                <a:gd name="T29" fmla="*/ 119 h 125"/>
                <a:gd name="T30" fmla="*/ 32 w 387"/>
                <a:gd name="T31" fmla="*/ 110 h 125"/>
                <a:gd name="T32" fmla="*/ 21 w 387"/>
                <a:gd name="T33" fmla="*/ 98 h 125"/>
                <a:gd name="T34" fmla="*/ 9 w 387"/>
                <a:gd name="T35" fmla="*/ 87 h 125"/>
                <a:gd name="T36" fmla="*/ 3 w 387"/>
                <a:gd name="T37" fmla="*/ 77 h 125"/>
                <a:gd name="T38" fmla="*/ 0 w 387"/>
                <a:gd name="T39" fmla="*/ 70 h 125"/>
                <a:gd name="T40" fmla="*/ 0 w 387"/>
                <a:gd name="T41" fmla="*/ 65 h 125"/>
                <a:gd name="T42" fmla="*/ 4 w 387"/>
                <a:gd name="T43" fmla="*/ 62 h 125"/>
                <a:gd name="T44" fmla="*/ 14 w 387"/>
                <a:gd name="T45" fmla="*/ 60 h 125"/>
                <a:gd name="T46" fmla="*/ 26 w 387"/>
                <a:gd name="T47" fmla="*/ 60 h 125"/>
                <a:gd name="T48" fmla="*/ 37 w 387"/>
                <a:gd name="T49" fmla="*/ 62 h 125"/>
                <a:gd name="T50" fmla="*/ 43 w 387"/>
                <a:gd name="T51" fmla="*/ 63 h 125"/>
                <a:gd name="T52" fmla="*/ 51 w 387"/>
                <a:gd name="T53" fmla="*/ 62 h 125"/>
                <a:gd name="T54" fmla="*/ 62 w 387"/>
                <a:gd name="T55" fmla="*/ 62 h 125"/>
                <a:gd name="T56" fmla="*/ 75 w 387"/>
                <a:gd name="T57" fmla="*/ 60 h 125"/>
                <a:gd name="T58" fmla="*/ 90 w 387"/>
                <a:gd name="T59" fmla="*/ 58 h 125"/>
                <a:gd name="T60" fmla="*/ 106 w 387"/>
                <a:gd name="T61" fmla="*/ 55 h 125"/>
                <a:gd name="T62" fmla="*/ 126 w 387"/>
                <a:gd name="T63" fmla="*/ 52 h 125"/>
                <a:gd name="T64" fmla="*/ 146 w 387"/>
                <a:gd name="T65" fmla="*/ 48 h 125"/>
                <a:gd name="T66" fmla="*/ 170 w 387"/>
                <a:gd name="T67" fmla="*/ 44 h 125"/>
                <a:gd name="T68" fmla="*/ 195 w 387"/>
                <a:gd name="T69" fmla="*/ 38 h 125"/>
                <a:gd name="T70" fmla="*/ 223 w 387"/>
                <a:gd name="T71" fmla="*/ 33 h 125"/>
                <a:gd name="T72" fmla="*/ 252 w 387"/>
                <a:gd name="T73" fmla="*/ 26 h 125"/>
                <a:gd name="T74" fmla="*/ 283 w 387"/>
                <a:gd name="T75" fmla="*/ 19 h 125"/>
                <a:gd name="T76" fmla="*/ 318 w 387"/>
                <a:gd name="T77" fmla="*/ 12 h 125"/>
                <a:gd name="T78" fmla="*/ 354 w 387"/>
                <a:gd name="T79" fmla="*/ 4 h 125"/>
                <a:gd name="T80" fmla="*/ 387 w 387"/>
                <a:gd name="T81" fmla="*/ 33 h 125"/>
                <a:gd name="T82" fmla="*/ 378 w 387"/>
                <a:gd name="T83" fmla="*/ 34 h 125"/>
                <a:gd name="T84" fmla="*/ 367 w 387"/>
                <a:gd name="T85" fmla="*/ 37 h 125"/>
                <a:gd name="T86" fmla="*/ 353 w 387"/>
                <a:gd name="T87" fmla="*/ 41 h 125"/>
                <a:gd name="T88" fmla="*/ 336 w 387"/>
                <a:gd name="T89" fmla="*/ 45 h 125"/>
                <a:gd name="T90" fmla="*/ 318 w 387"/>
                <a:gd name="T91" fmla="*/ 51 h 125"/>
                <a:gd name="T92" fmla="*/ 297 w 387"/>
                <a:gd name="T93" fmla="*/ 56 h 125"/>
                <a:gd name="T94" fmla="*/ 274 w 387"/>
                <a:gd name="T95" fmla="*/ 63 h 125"/>
                <a:gd name="T96" fmla="*/ 249 w 387"/>
                <a:gd name="T97" fmla="*/ 7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7" h="125">
                  <a:moveTo>
                    <a:pt x="249" y="70"/>
                  </a:moveTo>
                  <a:lnTo>
                    <a:pt x="236" y="73"/>
                  </a:lnTo>
                  <a:lnTo>
                    <a:pt x="224" y="77"/>
                  </a:lnTo>
                  <a:lnTo>
                    <a:pt x="213" y="80"/>
                  </a:lnTo>
                  <a:lnTo>
                    <a:pt x="202" y="83"/>
                  </a:lnTo>
                  <a:lnTo>
                    <a:pt x="191" y="85"/>
                  </a:lnTo>
                  <a:lnTo>
                    <a:pt x="181" y="87"/>
                  </a:lnTo>
                  <a:lnTo>
                    <a:pt x="171" y="90"/>
                  </a:lnTo>
                  <a:lnTo>
                    <a:pt x="163" y="92"/>
                  </a:lnTo>
                  <a:lnTo>
                    <a:pt x="155" y="95"/>
                  </a:lnTo>
                  <a:lnTo>
                    <a:pt x="146" y="96"/>
                  </a:lnTo>
                  <a:lnTo>
                    <a:pt x="140" y="99"/>
                  </a:lnTo>
                  <a:lnTo>
                    <a:pt x="133" y="101"/>
                  </a:lnTo>
                  <a:lnTo>
                    <a:pt x="127" y="103"/>
                  </a:lnTo>
                  <a:lnTo>
                    <a:pt x="120" y="105"/>
                  </a:lnTo>
                  <a:lnTo>
                    <a:pt x="116" y="106"/>
                  </a:lnTo>
                  <a:lnTo>
                    <a:pt x="110" y="107"/>
                  </a:lnTo>
                  <a:lnTo>
                    <a:pt x="102" y="112"/>
                  </a:lnTo>
                  <a:lnTo>
                    <a:pt x="95" y="116"/>
                  </a:lnTo>
                  <a:lnTo>
                    <a:pt x="88" y="119"/>
                  </a:lnTo>
                  <a:lnTo>
                    <a:pt x="83" y="121"/>
                  </a:lnTo>
                  <a:lnTo>
                    <a:pt x="77" y="123"/>
                  </a:lnTo>
                  <a:lnTo>
                    <a:pt x="72" y="124"/>
                  </a:lnTo>
                  <a:lnTo>
                    <a:pt x="68" y="124"/>
                  </a:lnTo>
                  <a:lnTo>
                    <a:pt x="65" y="124"/>
                  </a:lnTo>
                  <a:lnTo>
                    <a:pt x="61" y="125"/>
                  </a:lnTo>
                  <a:lnTo>
                    <a:pt x="57" y="125"/>
                  </a:lnTo>
                  <a:lnTo>
                    <a:pt x="52" y="124"/>
                  </a:lnTo>
                  <a:lnTo>
                    <a:pt x="47" y="123"/>
                  </a:lnTo>
                  <a:lnTo>
                    <a:pt x="43" y="119"/>
                  </a:lnTo>
                  <a:lnTo>
                    <a:pt x="37" y="114"/>
                  </a:lnTo>
                  <a:lnTo>
                    <a:pt x="32" y="110"/>
                  </a:lnTo>
                  <a:lnTo>
                    <a:pt x="26" y="103"/>
                  </a:lnTo>
                  <a:lnTo>
                    <a:pt x="21" y="98"/>
                  </a:lnTo>
                  <a:lnTo>
                    <a:pt x="14" y="92"/>
                  </a:lnTo>
                  <a:lnTo>
                    <a:pt x="9" y="87"/>
                  </a:lnTo>
                  <a:lnTo>
                    <a:pt x="5" y="81"/>
                  </a:lnTo>
                  <a:lnTo>
                    <a:pt x="3" y="77"/>
                  </a:lnTo>
                  <a:lnTo>
                    <a:pt x="1" y="73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0" y="65"/>
                  </a:lnTo>
                  <a:lnTo>
                    <a:pt x="1" y="63"/>
                  </a:lnTo>
                  <a:lnTo>
                    <a:pt x="4" y="62"/>
                  </a:lnTo>
                  <a:lnTo>
                    <a:pt x="8" y="60"/>
                  </a:lnTo>
                  <a:lnTo>
                    <a:pt x="14" y="60"/>
                  </a:lnTo>
                  <a:lnTo>
                    <a:pt x="19" y="60"/>
                  </a:lnTo>
                  <a:lnTo>
                    <a:pt x="26" y="60"/>
                  </a:lnTo>
                  <a:lnTo>
                    <a:pt x="34" y="62"/>
                  </a:lnTo>
                  <a:lnTo>
                    <a:pt x="37" y="62"/>
                  </a:lnTo>
                  <a:lnTo>
                    <a:pt x="40" y="63"/>
                  </a:lnTo>
                  <a:lnTo>
                    <a:pt x="43" y="63"/>
                  </a:lnTo>
                  <a:lnTo>
                    <a:pt x="47" y="62"/>
                  </a:lnTo>
                  <a:lnTo>
                    <a:pt x="51" y="62"/>
                  </a:lnTo>
                  <a:lnTo>
                    <a:pt x="57" y="62"/>
                  </a:lnTo>
                  <a:lnTo>
                    <a:pt x="62" y="62"/>
                  </a:lnTo>
                  <a:lnTo>
                    <a:pt x="68" y="60"/>
                  </a:lnTo>
                  <a:lnTo>
                    <a:pt x="75" y="60"/>
                  </a:lnTo>
                  <a:lnTo>
                    <a:pt x="81" y="59"/>
                  </a:lnTo>
                  <a:lnTo>
                    <a:pt x="90" y="58"/>
                  </a:lnTo>
                  <a:lnTo>
                    <a:pt x="98" y="56"/>
                  </a:lnTo>
                  <a:lnTo>
                    <a:pt x="106" y="55"/>
                  </a:lnTo>
                  <a:lnTo>
                    <a:pt x="116" y="54"/>
                  </a:lnTo>
                  <a:lnTo>
                    <a:pt x="126" y="52"/>
                  </a:lnTo>
                  <a:lnTo>
                    <a:pt x="135" y="49"/>
                  </a:lnTo>
                  <a:lnTo>
                    <a:pt x="146" y="48"/>
                  </a:lnTo>
                  <a:lnTo>
                    <a:pt x="158" y="45"/>
                  </a:lnTo>
                  <a:lnTo>
                    <a:pt x="170" y="44"/>
                  </a:lnTo>
                  <a:lnTo>
                    <a:pt x="182" y="41"/>
                  </a:lnTo>
                  <a:lnTo>
                    <a:pt x="195" y="38"/>
                  </a:lnTo>
                  <a:lnTo>
                    <a:pt x="209" y="36"/>
                  </a:lnTo>
                  <a:lnTo>
                    <a:pt x="223" y="33"/>
                  </a:lnTo>
                  <a:lnTo>
                    <a:pt x="236" y="30"/>
                  </a:lnTo>
                  <a:lnTo>
                    <a:pt x="252" y="26"/>
                  </a:lnTo>
                  <a:lnTo>
                    <a:pt x="268" y="23"/>
                  </a:lnTo>
                  <a:lnTo>
                    <a:pt x="283" y="19"/>
                  </a:lnTo>
                  <a:lnTo>
                    <a:pt x="300" y="16"/>
                  </a:lnTo>
                  <a:lnTo>
                    <a:pt x="318" y="12"/>
                  </a:lnTo>
                  <a:lnTo>
                    <a:pt x="336" y="8"/>
                  </a:lnTo>
                  <a:lnTo>
                    <a:pt x="354" y="4"/>
                  </a:lnTo>
                  <a:lnTo>
                    <a:pt x="372" y="0"/>
                  </a:lnTo>
                  <a:lnTo>
                    <a:pt x="387" y="33"/>
                  </a:lnTo>
                  <a:lnTo>
                    <a:pt x="383" y="34"/>
                  </a:lnTo>
                  <a:lnTo>
                    <a:pt x="378" y="34"/>
                  </a:lnTo>
                  <a:lnTo>
                    <a:pt x="372" y="36"/>
                  </a:lnTo>
                  <a:lnTo>
                    <a:pt x="367" y="37"/>
                  </a:lnTo>
                  <a:lnTo>
                    <a:pt x="360" y="40"/>
                  </a:lnTo>
                  <a:lnTo>
                    <a:pt x="353" y="41"/>
                  </a:lnTo>
                  <a:lnTo>
                    <a:pt x="344" y="42"/>
                  </a:lnTo>
                  <a:lnTo>
                    <a:pt x="336" y="45"/>
                  </a:lnTo>
                  <a:lnTo>
                    <a:pt x="326" y="48"/>
                  </a:lnTo>
                  <a:lnTo>
                    <a:pt x="318" y="51"/>
                  </a:lnTo>
                  <a:lnTo>
                    <a:pt x="307" y="54"/>
                  </a:lnTo>
                  <a:lnTo>
                    <a:pt x="297" y="56"/>
                  </a:lnTo>
                  <a:lnTo>
                    <a:pt x="286" y="59"/>
                  </a:lnTo>
                  <a:lnTo>
                    <a:pt x="274" y="63"/>
                  </a:lnTo>
                  <a:lnTo>
                    <a:pt x="263" y="66"/>
                  </a:lnTo>
                  <a:lnTo>
                    <a:pt x="249" y="70"/>
                  </a:lnTo>
                  <a:lnTo>
                    <a:pt x="249" y="7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2"/>
            <p:cNvSpPr/>
            <p:nvPr/>
          </p:nvSpPr>
          <p:spPr bwMode="auto">
            <a:xfrm>
              <a:off x="5422900" y="-55562"/>
              <a:ext cx="296862" cy="195263"/>
            </a:xfrm>
            <a:custGeom>
              <a:avLst/>
              <a:gdLst>
                <a:gd name="T0" fmla="*/ 198 w 374"/>
                <a:gd name="T1" fmla="*/ 34 h 247"/>
                <a:gd name="T2" fmla="*/ 218 w 374"/>
                <a:gd name="T3" fmla="*/ 25 h 247"/>
                <a:gd name="T4" fmla="*/ 240 w 374"/>
                <a:gd name="T5" fmla="*/ 14 h 247"/>
                <a:gd name="T6" fmla="*/ 252 w 374"/>
                <a:gd name="T7" fmla="*/ 6 h 247"/>
                <a:gd name="T8" fmla="*/ 268 w 374"/>
                <a:gd name="T9" fmla="*/ 0 h 247"/>
                <a:gd name="T10" fmla="*/ 279 w 374"/>
                <a:gd name="T11" fmla="*/ 2 h 247"/>
                <a:gd name="T12" fmla="*/ 298 w 374"/>
                <a:gd name="T13" fmla="*/ 10 h 247"/>
                <a:gd name="T14" fmla="*/ 328 w 374"/>
                <a:gd name="T15" fmla="*/ 25 h 247"/>
                <a:gd name="T16" fmla="*/ 344 w 374"/>
                <a:gd name="T17" fmla="*/ 36 h 247"/>
                <a:gd name="T18" fmla="*/ 356 w 374"/>
                <a:gd name="T19" fmla="*/ 45 h 247"/>
                <a:gd name="T20" fmla="*/ 364 w 374"/>
                <a:gd name="T21" fmla="*/ 53 h 247"/>
                <a:gd name="T22" fmla="*/ 371 w 374"/>
                <a:gd name="T23" fmla="*/ 59 h 247"/>
                <a:gd name="T24" fmla="*/ 374 w 374"/>
                <a:gd name="T25" fmla="*/ 61 h 247"/>
                <a:gd name="T26" fmla="*/ 371 w 374"/>
                <a:gd name="T27" fmla="*/ 68 h 247"/>
                <a:gd name="T28" fmla="*/ 360 w 374"/>
                <a:gd name="T29" fmla="*/ 78 h 247"/>
                <a:gd name="T30" fmla="*/ 340 w 374"/>
                <a:gd name="T31" fmla="*/ 83 h 247"/>
                <a:gd name="T32" fmla="*/ 322 w 374"/>
                <a:gd name="T33" fmla="*/ 93 h 247"/>
                <a:gd name="T34" fmla="*/ 298 w 374"/>
                <a:gd name="T35" fmla="*/ 113 h 247"/>
                <a:gd name="T36" fmla="*/ 270 w 374"/>
                <a:gd name="T37" fmla="*/ 142 h 247"/>
                <a:gd name="T38" fmla="*/ 236 w 374"/>
                <a:gd name="T39" fmla="*/ 179 h 247"/>
                <a:gd name="T40" fmla="*/ 197 w 374"/>
                <a:gd name="T41" fmla="*/ 227 h 247"/>
                <a:gd name="T42" fmla="*/ 178 w 374"/>
                <a:gd name="T43" fmla="*/ 214 h 247"/>
                <a:gd name="T44" fmla="*/ 205 w 374"/>
                <a:gd name="T45" fmla="*/ 162 h 247"/>
                <a:gd name="T46" fmla="*/ 227 w 374"/>
                <a:gd name="T47" fmla="*/ 121 h 247"/>
                <a:gd name="T48" fmla="*/ 241 w 374"/>
                <a:gd name="T49" fmla="*/ 90 h 247"/>
                <a:gd name="T50" fmla="*/ 250 w 374"/>
                <a:gd name="T51" fmla="*/ 71 h 247"/>
                <a:gd name="T52" fmla="*/ 251 w 374"/>
                <a:gd name="T53" fmla="*/ 63 h 247"/>
                <a:gd name="T54" fmla="*/ 244 w 374"/>
                <a:gd name="T55" fmla="*/ 61 h 247"/>
                <a:gd name="T56" fmla="*/ 233 w 374"/>
                <a:gd name="T57" fmla="*/ 61 h 247"/>
                <a:gd name="T58" fmla="*/ 216 w 374"/>
                <a:gd name="T59" fmla="*/ 65 h 247"/>
                <a:gd name="T60" fmla="*/ 194 w 374"/>
                <a:gd name="T61" fmla="*/ 71 h 247"/>
                <a:gd name="T62" fmla="*/ 168 w 374"/>
                <a:gd name="T63" fmla="*/ 79 h 247"/>
                <a:gd name="T64" fmla="*/ 139 w 374"/>
                <a:gd name="T65" fmla="*/ 90 h 247"/>
                <a:gd name="T66" fmla="*/ 113 w 374"/>
                <a:gd name="T67" fmla="*/ 100 h 247"/>
                <a:gd name="T68" fmla="*/ 92 w 374"/>
                <a:gd name="T69" fmla="*/ 106 h 247"/>
                <a:gd name="T70" fmla="*/ 77 w 374"/>
                <a:gd name="T71" fmla="*/ 110 h 247"/>
                <a:gd name="T72" fmla="*/ 67 w 374"/>
                <a:gd name="T73" fmla="*/ 113 h 247"/>
                <a:gd name="T74" fmla="*/ 59 w 374"/>
                <a:gd name="T75" fmla="*/ 113 h 247"/>
                <a:gd name="T76" fmla="*/ 45 w 374"/>
                <a:gd name="T77" fmla="*/ 110 h 247"/>
                <a:gd name="T78" fmla="*/ 32 w 374"/>
                <a:gd name="T79" fmla="*/ 103 h 247"/>
                <a:gd name="T80" fmla="*/ 18 w 374"/>
                <a:gd name="T81" fmla="*/ 95 h 247"/>
                <a:gd name="T82" fmla="*/ 7 w 374"/>
                <a:gd name="T83" fmla="*/ 85 h 247"/>
                <a:gd name="T84" fmla="*/ 0 w 374"/>
                <a:gd name="T85" fmla="*/ 75 h 247"/>
                <a:gd name="T86" fmla="*/ 0 w 374"/>
                <a:gd name="T87" fmla="*/ 71 h 247"/>
                <a:gd name="T88" fmla="*/ 9 w 374"/>
                <a:gd name="T89" fmla="*/ 68 h 247"/>
                <a:gd name="T90" fmla="*/ 20 w 374"/>
                <a:gd name="T91" fmla="*/ 67 h 247"/>
                <a:gd name="T92" fmla="*/ 43 w 374"/>
                <a:gd name="T93" fmla="*/ 65 h 247"/>
                <a:gd name="T94" fmla="*/ 71 w 374"/>
                <a:gd name="T95" fmla="*/ 61 h 247"/>
                <a:gd name="T96" fmla="*/ 103 w 374"/>
                <a:gd name="T97" fmla="*/ 57 h 247"/>
                <a:gd name="T98" fmla="*/ 136 w 374"/>
                <a:gd name="T99" fmla="*/ 50 h 247"/>
                <a:gd name="T100" fmla="*/ 173 w 374"/>
                <a:gd name="T101" fmla="*/ 4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4" h="247">
                  <a:moveTo>
                    <a:pt x="186" y="38"/>
                  </a:moveTo>
                  <a:lnTo>
                    <a:pt x="191" y="35"/>
                  </a:lnTo>
                  <a:lnTo>
                    <a:pt x="198" y="34"/>
                  </a:lnTo>
                  <a:lnTo>
                    <a:pt x="204" y="31"/>
                  </a:lnTo>
                  <a:lnTo>
                    <a:pt x="208" y="29"/>
                  </a:lnTo>
                  <a:lnTo>
                    <a:pt x="218" y="25"/>
                  </a:lnTo>
                  <a:lnTo>
                    <a:pt x="226" y="21"/>
                  </a:lnTo>
                  <a:lnTo>
                    <a:pt x="233" y="18"/>
                  </a:lnTo>
                  <a:lnTo>
                    <a:pt x="240" y="14"/>
                  </a:lnTo>
                  <a:lnTo>
                    <a:pt x="244" y="11"/>
                  </a:lnTo>
                  <a:lnTo>
                    <a:pt x="247" y="9"/>
                  </a:lnTo>
                  <a:lnTo>
                    <a:pt x="252" y="6"/>
                  </a:lnTo>
                  <a:lnTo>
                    <a:pt x="259" y="3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0" y="0"/>
                  </a:lnTo>
                  <a:lnTo>
                    <a:pt x="273" y="0"/>
                  </a:lnTo>
                  <a:lnTo>
                    <a:pt x="279" y="2"/>
                  </a:lnTo>
                  <a:lnTo>
                    <a:pt x="284" y="3"/>
                  </a:lnTo>
                  <a:lnTo>
                    <a:pt x="290" y="6"/>
                  </a:lnTo>
                  <a:lnTo>
                    <a:pt x="298" y="10"/>
                  </a:lnTo>
                  <a:lnTo>
                    <a:pt x="306" y="14"/>
                  </a:lnTo>
                  <a:lnTo>
                    <a:pt x="317" y="18"/>
                  </a:lnTo>
                  <a:lnTo>
                    <a:pt x="328" y="25"/>
                  </a:lnTo>
                  <a:lnTo>
                    <a:pt x="334" y="29"/>
                  </a:lnTo>
                  <a:lnTo>
                    <a:pt x="338" y="32"/>
                  </a:lnTo>
                  <a:lnTo>
                    <a:pt x="344" y="36"/>
                  </a:lnTo>
                  <a:lnTo>
                    <a:pt x="348" y="39"/>
                  </a:lnTo>
                  <a:lnTo>
                    <a:pt x="352" y="42"/>
                  </a:lnTo>
                  <a:lnTo>
                    <a:pt x="356" y="45"/>
                  </a:lnTo>
                  <a:lnTo>
                    <a:pt x="359" y="47"/>
                  </a:lnTo>
                  <a:lnTo>
                    <a:pt x="363" y="50"/>
                  </a:lnTo>
                  <a:lnTo>
                    <a:pt x="364" y="53"/>
                  </a:lnTo>
                  <a:lnTo>
                    <a:pt x="367" y="54"/>
                  </a:lnTo>
                  <a:lnTo>
                    <a:pt x="370" y="56"/>
                  </a:lnTo>
                  <a:lnTo>
                    <a:pt x="371" y="59"/>
                  </a:lnTo>
                  <a:lnTo>
                    <a:pt x="373" y="60"/>
                  </a:lnTo>
                  <a:lnTo>
                    <a:pt x="373" y="60"/>
                  </a:lnTo>
                  <a:lnTo>
                    <a:pt x="374" y="61"/>
                  </a:lnTo>
                  <a:lnTo>
                    <a:pt x="374" y="63"/>
                  </a:lnTo>
                  <a:lnTo>
                    <a:pt x="374" y="65"/>
                  </a:lnTo>
                  <a:lnTo>
                    <a:pt x="371" y="68"/>
                  </a:lnTo>
                  <a:lnTo>
                    <a:pt x="369" y="72"/>
                  </a:lnTo>
                  <a:lnTo>
                    <a:pt x="366" y="75"/>
                  </a:lnTo>
                  <a:lnTo>
                    <a:pt x="360" y="78"/>
                  </a:lnTo>
                  <a:lnTo>
                    <a:pt x="355" y="79"/>
                  </a:lnTo>
                  <a:lnTo>
                    <a:pt x="348" y="82"/>
                  </a:lnTo>
                  <a:lnTo>
                    <a:pt x="340" y="83"/>
                  </a:lnTo>
                  <a:lnTo>
                    <a:pt x="334" y="86"/>
                  </a:lnTo>
                  <a:lnTo>
                    <a:pt x="328" y="89"/>
                  </a:lnTo>
                  <a:lnTo>
                    <a:pt x="322" y="93"/>
                  </a:lnTo>
                  <a:lnTo>
                    <a:pt x="315" y="99"/>
                  </a:lnTo>
                  <a:lnTo>
                    <a:pt x="306" y="104"/>
                  </a:lnTo>
                  <a:lnTo>
                    <a:pt x="298" y="113"/>
                  </a:lnTo>
                  <a:lnTo>
                    <a:pt x="290" y="121"/>
                  </a:lnTo>
                  <a:lnTo>
                    <a:pt x="280" y="131"/>
                  </a:lnTo>
                  <a:lnTo>
                    <a:pt x="270" y="142"/>
                  </a:lnTo>
                  <a:lnTo>
                    <a:pt x="259" y="153"/>
                  </a:lnTo>
                  <a:lnTo>
                    <a:pt x="248" y="165"/>
                  </a:lnTo>
                  <a:lnTo>
                    <a:pt x="236" y="179"/>
                  </a:lnTo>
                  <a:lnTo>
                    <a:pt x="223" y="194"/>
                  </a:lnTo>
                  <a:lnTo>
                    <a:pt x="211" y="211"/>
                  </a:lnTo>
                  <a:lnTo>
                    <a:pt x="197" y="227"/>
                  </a:lnTo>
                  <a:lnTo>
                    <a:pt x="182" y="247"/>
                  </a:lnTo>
                  <a:lnTo>
                    <a:pt x="167" y="234"/>
                  </a:lnTo>
                  <a:lnTo>
                    <a:pt x="178" y="214"/>
                  </a:lnTo>
                  <a:lnTo>
                    <a:pt x="187" y="196"/>
                  </a:lnTo>
                  <a:lnTo>
                    <a:pt x="197" y="178"/>
                  </a:lnTo>
                  <a:lnTo>
                    <a:pt x="205" y="162"/>
                  </a:lnTo>
                  <a:lnTo>
                    <a:pt x="214" y="147"/>
                  </a:lnTo>
                  <a:lnTo>
                    <a:pt x="221" y="133"/>
                  </a:lnTo>
                  <a:lnTo>
                    <a:pt x="227" y="121"/>
                  </a:lnTo>
                  <a:lnTo>
                    <a:pt x="233" y="108"/>
                  </a:lnTo>
                  <a:lnTo>
                    <a:pt x="237" y="99"/>
                  </a:lnTo>
                  <a:lnTo>
                    <a:pt x="241" y="90"/>
                  </a:lnTo>
                  <a:lnTo>
                    <a:pt x="245" y="82"/>
                  </a:lnTo>
                  <a:lnTo>
                    <a:pt x="248" y="75"/>
                  </a:lnTo>
                  <a:lnTo>
                    <a:pt x="250" y="71"/>
                  </a:lnTo>
                  <a:lnTo>
                    <a:pt x="251" y="67"/>
                  </a:lnTo>
                  <a:lnTo>
                    <a:pt x="251" y="64"/>
                  </a:lnTo>
                  <a:lnTo>
                    <a:pt x="251" y="63"/>
                  </a:lnTo>
                  <a:lnTo>
                    <a:pt x="250" y="61"/>
                  </a:lnTo>
                  <a:lnTo>
                    <a:pt x="247" y="61"/>
                  </a:lnTo>
                  <a:lnTo>
                    <a:pt x="244" y="61"/>
                  </a:lnTo>
                  <a:lnTo>
                    <a:pt x="241" y="61"/>
                  </a:lnTo>
                  <a:lnTo>
                    <a:pt x="237" y="61"/>
                  </a:lnTo>
                  <a:lnTo>
                    <a:pt x="233" y="61"/>
                  </a:lnTo>
                  <a:lnTo>
                    <a:pt x="227" y="63"/>
                  </a:lnTo>
                  <a:lnTo>
                    <a:pt x="222" y="64"/>
                  </a:lnTo>
                  <a:lnTo>
                    <a:pt x="216" y="65"/>
                  </a:lnTo>
                  <a:lnTo>
                    <a:pt x="209" y="67"/>
                  </a:lnTo>
                  <a:lnTo>
                    <a:pt x="203" y="68"/>
                  </a:lnTo>
                  <a:lnTo>
                    <a:pt x="194" y="71"/>
                  </a:lnTo>
                  <a:lnTo>
                    <a:pt x="186" y="74"/>
                  </a:lnTo>
                  <a:lnTo>
                    <a:pt x="178" y="77"/>
                  </a:lnTo>
                  <a:lnTo>
                    <a:pt x="168" y="79"/>
                  </a:lnTo>
                  <a:lnTo>
                    <a:pt x="158" y="83"/>
                  </a:lnTo>
                  <a:lnTo>
                    <a:pt x="149" y="88"/>
                  </a:lnTo>
                  <a:lnTo>
                    <a:pt x="139" y="90"/>
                  </a:lnTo>
                  <a:lnTo>
                    <a:pt x="129" y="95"/>
                  </a:lnTo>
                  <a:lnTo>
                    <a:pt x="121" y="97"/>
                  </a:lnTo>
                  <a:lnTo>
                    <a:pt x="113" y="100"/>
                  </a:lnTo>
                  <a:lnTo>
                    <a:pt x="106" y="101"/>
                  </a:lnTo>
                  <a:lnTo>
                    <a:pt x="99" y="104"/>
                  </a:lnTo>
                  <a:lnTo>
                    <a:pt x="92" y="106"/>
                  </a:lnTo>
                  <a:lnTo>
                    <a:pt x="86" y="108"/>
                  </a:lnTo>
                  <a:lnTo>
                    <a:pt x="81" y="110"/>
                  </a:lnTo>
                  <a:lnTo>
                    <a:pt x="77" y="110"/>
                  </a:lnTo>
                  <a:lnTo>
                    <a:pt x="72" y="111"/>
                  </a:lnTo>
                  <a:lnTo>
                    <a:pt x="70" y="113"/>
                  </a:lnTo>
                  <a:lnTo>
                    <a:pt x="67" y="113"/>
                  </a:lnTo>
                  <a:lnTo>
                    <a:pt x="64" y="113"/>
                  </a:lnTo>
                  <a:lnTo>
                    <a:pt x="63" y="113"/>
                  </a:lnTo>
                  <a:lnTo>
                    <a:pt x="59" y="113"/>
                  </a:lnTo>
                  <a:lnTo>
                    <a:pt x="54" y="113"/>
                  </a:lnTo>
                  <a:lnTo>
                    <a:pt x="49" y="111"/>
                  </a:lnTo>
                  <a:lnTo>
                    <a:pt x="45" y="110"/>
                  </a:lnTo>
                  <a:lnTo>
                    <a:pt x="41" y="108"/>
                  </a:lnTo>
                  <a:lnTo>
                    <a:pt x="36" y="106"/>
                  </a:lnTo>
                  <a:lnTo>
                    <a:pt x="32" y="103"/>
                  </a:lnTo>
                  <a:lnTo>
                    <a:pt x="28" y="100"/>
                  </a:lnTo>
                  <a:lnTo>
                    <a:pt x="23" y="97"/>
                  </a:lnTo>
                  <a:lnTo>
                    <a:pt x="18" y="95"/>
                  </a:lnTo>
                  <a:lnTo>
                    <a:pt x="14" y="90"/>
                  </a:lnTo>
                  <a:lnTo>
                    <a:pt x="10" y="88"/>
                  </a:lnTo>
                  <a:lnTo>
                    <a:pt x="7" y="85"/>
                  </a:lnTo>
                  <a:lnTo>
                    <a:pt x="5" y="82"/>
                  </a:lnTo>
                  <a:lnTo>
                    <a:pt x="3" y="78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2" y="70"/>
                  </a:lnTo>
                  <a:lnTo>
                    <a:pt x="5" y="68"/>
                  </a:lnTo>
                  <a:lnTo>
                    <a:pt x="9" y="68"/>
                  </a:lnTo>
                  <a:lnTo>
                    <a:pt x="14" y="67"/>
                  </a:lnTo>
                  <a:lnTo>
                    <a:pt x="17" y="67"/>
                  </a:lnTo>
                  <a:lnTo>
                    <a:pt x="20" y="67"/>
                  </a:lnTo>
                  <a:lnTo>
                    <a:pt x="28" y="67"/>
                  </a:lnTo>
                  <a:lnTo>
                    <a:pt x="35" y="67"/>
                  </a:lnTo>
                  <a:lnTo>
                    <a:pt x="43" y="65"/>
                  </a:lnTo>
                  <a:lnTo>
                    <a:pt x="53" y="64"/>
                  </a:lnTo>
                  <a:lnTo>
                    <a:pt x="61" y="63"/>
                  </a:lnTo>
                  <a:lnTo>
                    <a:pt x="71" y="61"/>
                  </a:lnTo>
                  <a:lnTo>
                    <a:pt x="82" y="60"/>
                  </a:lnTo>
                  <a:lnTo>
                    <a:pt x="93" y="59"/>
                  </a:lnTo>
                  <a:lnTo>
                    <a:pt x="103" y="57"/>
                  </a:lnTo>
                  <a:lnTo>
                    <a:pt x="114" y="54"/>
                  </a:lnTo>
                  <a:lnTo>
                    <a:pt x="125" y="52"/>
                  </a:lnTo>
                  <a:lnTo>
                    <a:pt x="136" y="50"/>
                  </a:lnTo>
                  <a:lnTo>
                    <a:pt x="149" y="47"/>
                  </a:lnTo>
                  <a:lnTo>
                    <a:pt x="161" y="43"/>
                  </a:lnTo>
                  <a:lnTo>
                    <a:pt x="173" y="41"/>
                  </a:lnTo>
                  <a:lnTo>
                    <a:pt x="186" y="38"/>
                  </a:lnTo>
                  <a:lnTo>
                    <a:pt x="186" y="3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3"/>
            <p:cNvSpPr/>
            <p:nvPr/>
          </p:nvSpPr>
          <p:spPr bwMode="auto">
            <a:xfrm>
              <a:off x="5476875" y="101600"/>
              <a:ext cx="153987" cy="495300"/>
            </a:xfrm>
            <a:custGeom>
              <a:avLst/>
              <a:gdLst>
                <a:gd name="T0" fmla="*/ 126 w 192"/>
                <a:gd name="T1" fmla="*/ 607 h 625"/>
                <a:gd name="T2" fmla="*/ 115 w 192"/>
                <a:gd name="T3" fmla="*/ 618 h 625"/>
                <a:gd name="T4" fmla="*/ 103 w 192"/>
                <a:gd name="T5" fmla="*/ 625 h 625"/>
                <a:gd name="T6" fmla="*/ 95 w 192"/>
                <a:gd name="T7" fmla="*/ 622 h 625"/>
                <a:gd name="T8" fmla="*/ 88 w 192"/>
                <a:gd name="T9" fmla="*/ 609 h 625"/>
                <a:gd name="T10" fmla="*/ 81 w 192"/>
                <a:gd name="T11" fmla="*/ 587 h 625"/>
                <a:gd name="T12" fmla="*/ 67 w 192"/>
                <a:gd name="T13" fmla="*/ 562 h 625"/>
                <a:gd name="T14" fmla="*/ 44 w 192"/>
                <a:gd name="T15" fmla="*/ 537 h 625"/>
                <a:gd name="T16" fmla="*/ 26 w 192"/>
                <a:gd name="T17" fmla="*/ 521 h 625"/>
                <a:gd name="T18" fmla="*/ 15 w 192"/>
                <a:gd name="T19" fmla="*/ 511 h 625"/>
                <a:gd name="T20" fmla="*/ 7 w 192"/>
                <a:gd name="T21" fmla="*/ 504 h 625"/>
                <a:gd name="T22" fmla="*/ 1 w 192"/>
                <a:gd name="T23" fmla="*/ 497 h 625"/>
                <a:gd name="T24" fmla="*/ 0 w 192"/>
                <a:gd name="T25" fmla="*/ 493 h 625"/>
                <a:gd name="T26" fmla="*/ 2 w 192"/>
                <a:gd name="T27" fmla="*/ 490 h 625"/>
                <a:gd name="T28" fmla="*/ 12 w 192"/>
                <a:gd name="T29" fmla="*/ 489 h 625"/>
                <a:gd name="T30" fmla="*/ 23 w 192"/>
                <a:gd name="T31" fmla="*/ 489 h 625"/>
                <a:gd name="T32" fmla="*/ 37 w 192"/>
                <a:gd name="T33" fmla="*/ 492 h 625"/>
                <a:gd name="T34" fmla="*/ 54 w 192"/>
                <a:gd name="T35" fmla="*/ 496 h 625"/>
                <a:gd name="T36" fmla="*/ 84 w 192"/>
                <a:gd name="T37" fmla="*/ 501 h 625"/>
                <a:gd name="T38" fmla="*/ 103 w 192"/>
                <a:gd name="T39" fmla="*/ 500 h 625"/>
                <a:gd name="T40" fmla="*/ 113 w 192"/>
                <a:gd name="T41" fmla="*/ 492 h 625"/>
                <a:gd name="T42" fmla="*/ 120 w 192"/>
                <a:gd name="T43" fmla="*/ 474 h 625"/>
                <a:gd name="T44" fmla="*/ 124 w 192"/>
                <a:gd name="T45" fmla="*/ 458 h 625"/>
                <a:gd name="T46" fmla="*/ 128 w 192"/>
                <a:gd name="T47" fmla="*/ 442 h 625"/>
                <a:gd name="T48" fmla="*/ 134 w 192"/>
                <a:gd name="T49" fmla="*/ 403 h 625"/>
                <a:gd name="T50" fmla="*/ 138 w 192"/>
                <a:gd name="T51" fmla="*/ 344 h 625"/>
                <a:gd name="T52" fmla="*/ 138 w 192"/>
                <a:gd name="T53" fmla="*/ 321 h 625"/>
                <a:gd name="T54" fmla="*/ 137 w 192"/>
                <a:gd name="T55" fmla="*/ 301 h 625"/>
                <a:gd name="T56" fmla="*/ 135 w 192"/>
                <a:gd name="T57" fmla="*/ 276 h 625"/>
                <a:gd name="T58" fmla="*/ 133 w 192"/>
                <a:gd name="T59" fmla="*/ 248 h 625"/>
                <a:gd name="T60" fmla="*/ 127 w 192"/>
                <a:gd name="T61" fmla="*/ 218 h 625"/>
                <a:gd name="T62" fmla="*/ 121 w 192"/>
                <a:gd name="T63" fmla="*/ 183 h 625"/>
                <a:gd name="T64" fmla="*/ 115 w 192"/>
                <a:gd name="T65" fmla="*/ 151 h 625"/>
                <a:gd name="T66" fmla="*/ 106 w 192"/>
                <a:gd name="T67" fmla="*/ 122 h 625"/>
                <a:gd name="T68" fmla="*/ 97 w 192"/>
                <a:gd name="T69" fmla="*/ 97 h 625"/>
                <a:gd name="T70" fmla="*/ 87 w 192"/>
                <a:gd name="T71" fmla="*/ 75 h 625"/>
                <a:gd name="T72" fmla="*/ 77 w 192"/>
                <a:gd name="T73" fmla="*/ 57 h 625"/>
                <a:gd name="T74" fmla="*/ 59 w 192"/>
                <a:gd name="T75" fmla="*/ 29 h 625"/>
                <a:gd name="T76" fmla="*/ 50 w 192"/>
                <a:gd name="T77" fmla="*/ 13 h 625"/>
                <a:gd name="T78" fmla="*/ 51 w 192"/>
                <a:gd name="T79" fmla="*/ 7 h 625"/>
                <a:gd name="T80" fmla="*/ 54 w 192"/>
                <a:gd name="T81" fmla="*/ 3 h 625"/>
                <a:gd name="T82" fmla="*/ 62 w 192"/>
                <a:gd name="T83" fmla="*/ 0 h 625"/>
                <a:gd name="T84" fmla="*/ 74 w 192"/>
                <a:gd name="T85" fmla="*/ 4 h 625"/>
                <a:gd name="T86" fmla="*/ 91 w 192"/>
                <a:gd name="T87" fmla="*/ 16 h 625"/>
                <a:gd name="T88" fmla="*/ 112 w 192"/>
                <a:gd name="T89" fmla="*/ 35 h 625"/>
                <a:gd name="T90" fmla="*/ 127 w 192"/>
                <a:gd name="T91" fmla="*/ 54 h 625"/>
                <a:gd name="T92" fmla="*/ 137 w 192"/>
                <a:gd name="T93" fmla="*/ 72 h 625"/>
                <a:gd name="T94" fmla="*/ 148 w 192"/>
                <a:gd name="T95" fmla="*/ 94 h 625"/>
                <a:gd name="T96" fmla="*/ 157 w 192"/>
                <a:gd name="T97" fmla="*/ 121 h 625"/>
                <a:gd name="T98" fmla="*/ 167 w 192"/>
                <a:gd name="T99" fmla="*/ 151 h 625"/>
                <a:gd name="T100" fmla="*/ 177 w 192"/>
                <a:gd name="T101" fmla="*/ 197 h 625"/>
                <a:gd name="T102" fmla="*/ 187 w 192"/>
                <a:gd name="T103" fmla="*/ 265 h 625"/>
                <a:gd name="T104" fmla="*/ 192 w 192"/>
                <a:gd name="T105" fmla="*/ 331 h 625"/>
                <a:gd name="T106" fmla="*/ 189 w 192"/>
                <a:gd name="T107" fmla="*/ 398 h 625"/>
                <a:gd name="T108" fmla="*/ 184 w 192"/>
                <a:gd name="T109" fmla="*/ 456 h 625"/>
                <a:gd name="T110" fmla="*/ 173 w 192"/>
                <a:gd name="T111" fmla="*/ 504 h 625"/>
                <a:gd name="T112" fmla="*/ 160 w 192"/>
                <a:gd name="T113" fmla="*/ 546 h 625"/>
                <a:gd name="T114" fmla="*/ 145 w 192"/>
                <a:gd name="T115" fmla="*/ 579 h 625"/>
                <a:gd name="T116" fmla="*/ 135 w 192"/>
                <a:gd name="T117" fmla="*/ 59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" h="625">
                  <a:moveTo>
                    <a:pt x="135" y="595"/>
                  </a:moveTo>
                  <a:lnTo>
                    <a:pt x="131" y="601"/>
                  </a:lnTo>
                  <a:lnTo>
                    <a:pt x="126" y="607"/>
                  </a:lnTo>
                  <a:lnTo>
                    <a:pt x="121" y="611"/>
                  </a:lnTo>
                  <a:lnTo>
                    <a:pt x="117" y="615"/>
                  </a:lnTo>
                  <a:lnTo>
                    <a:pt x="115" y="618"/>
                  </a:lnTo>
                  <a:lnTo>
                    <a:pt x="110" y="620"/>
                  </a:lnTo>
                  <a:lnTo>
                    <a:pt x="108" y="623"/>
                  </a:lnTo>
                  <a:lnTo>
                    <a:pt x="103" y="625"/>
                  </a:lnTo>
                  <a:lnTo>
                    <a:pt x="101" y="625"/>
                  </a:lnTo>
                  <a:lnTo>
                    <a:pt x="98" y="623"/>
                  </a:lnTo>
                  <a:lnTo>
                    <a:pt x="95" y="622"/>
                  </a:lnTo>
                  <a:lnTo>
                    <a:pt x="92" y="618"/>
                  </a:lnTo>
                  <a:lnTo>
                    <a:pt x="91" y="613"/>
                  </a:lnTo>
                  <a:lnTo>
                    <a:pt x="88" y="609"/>
                  </a:lnTo>
                  <a:lnTo>
                    <a:pt x="87" y="602"/>
                  </a:lnTo>
                  <a:lnTo>
                    <a:pt x="85" y="595"/>
                  </a:lnTo>
                  <a:lnTo>
                    <a:pt x="81" y="587"/>
                  </a:lnTo>
                  <a:lnTo>
                    <a:pt x="77" y="579"/>
                  </a:lnTo>
                  <a:lnTo>
                    <a:pt x="73" y="571"/>
                  </a:lnTo>
                  <a:lnTo>
                    <a:pt x="67" y="562"/>
                  </a:lnTo>
                  <a:lnTo>
                    <a:pt x="61" y="554"/>
                  </a:lnTo>
                  <a:lnTo>
                    <a:pt x="52" y="546"/>
                  </a:lnTo>
                  <a:lnTo>
                    <a:pt x="44" y="537"/>
                  </a:lnTo>
                  <a:lnTo>
                    <a:pt x="34" y="529"/>
                  </a:lnTo>
                  <a:lnTo>
                    <a:pt x="30" y="525"/>
                  </a:lnTo>
                  <a:lnTo>
                    <a:pt x="26" y="521"/>
                  </a:lnTo>
                  <a:lnTo>
                    <a:pt x="22" y="518"/>
                  </a:lnTo>
                  <a:lnTo>
                    <a:pt x="18" y="515"/>
                  </a:lnTo>
                  <a:lnTo>
                    <a:pt x="15" y="511"/>
                  </a:lnTo>
                  <a:lnTo>
                    <a:pt x="11" y="508"/>
                  </a:lnTo>
                  <a:lnTo>
                    <a:pt x="8" y="506"/>
                  </a:lnTo>
                  <a:lnTo>
                    <a:pt x="7" y="504"/>
                  </a:lnTo>
                  <a:lnTo>
                    <a:pt x="4" y="501"/>
                  </a:lnTo>
                  <a:lnTo>
                    <a:pt x="2" y="500"/>
                  </a:lnTo>
                  <a:lnTo>
                    <a:pt x="1" y="497"/>
                  </a:lnTo>
                  <a:lnTo>
                    <a:pt x="0" y="496"/>
                  </a:lnTo>
                  <a:lnTo>
                    <a:pt x="0" y="494"/>
                  </a:lnTo>
                  <a:lnTo>
                    <a:pt x="0" y="493"/>
                  </a:lnTo>
                  <a:lnTo>
                    <a:pt x="0" y="492"/>
                  </a:lnTo>
                  <a:lnTo>
                    <a:pt x="0" y="492"/>
                  </a:lnTo>
                  <a:lnTo>
                    <a:pt x="2" y="490"/>
                  </a:lnTo>
                  <a:lnTo>
                    <a:pt x="5" y="489"/>
                  </a:lnTo>
                  <a:lnTo>
                    <a:pt x="9" y="489"/>
                  </a:lnTo>
                  <a:lnTo>
                    <a:pt x="12" y="489"/>
                  </a:lnTo>
                  <a:lnTo>
                    <a:pt x="16" y="489"/>
                  </a:lnTo>
                  <a:lnTo>
                    <a:pt x="19" y="489"/>
                  </a:lnTo>
                  <a:lnTo>
                    <a:pt x="23" y="489"/>
                  </a:lnTo>
                  <a:lnTo>
                    <a:pt x="27" y="490"/>
                  </a:lnTo>
                  <a:lnTo>
                    <a:pt x="32" y="490"/>
                  </a:lnTo>
                  <a:lnTo>
                    <a:pt x="37" y="492"/>
                  </a:lnTo>
                  <a:lnTo>
                    <a:pt x="43" y="493"/>
                  </a:lnTo>
                  <a:lnTo>
                    <a:pt x="48" y="494"/>
                  </a:lnTo>
                  <a:lnTo>
                    <a:pt x="54" y="496"/>
                  </a:lnTo>
                  <a:lnTo>
                    <a:pt x="65" y="499"/>
                  </a:lnTo>
                  <a:lnTo>
                    <a:pt x="74" y="500"/>
                  </a:lnTo>
                  <a:lnTo>
                    <a:pt x="84" y="501"/>
                  </a:lnTo>
                  <a:lnTo>
                    <a:pt x="91" y="501"/>
                  </a:lnTo>
                  <a:lnTo>
                    <a:pt x="98" y="501"/>
                  </a:lnTo>
                  <a:lnTo>
                    <a:pt x="103" y="500"/>
                  </a:lnTo>
                  <a:lnTo>
                    <a:pt x="109" y="499"/>
                  </a:lnTo>
                  <a:lnTo>
                    <a:pt x="112" y="496"/>
                  </a:lnTo>
                  <a:lnTo>
                    <a:pt x="113" y="492"/>
                  </a:lnTo>
                  <a:lnTo>
                    <a:pt x="116" y="486"/>
                  </a:lnTo>
                  <a:lnTo>
                    <a:pt x="117" y="481"/>
                  </a:lnTo>
                  <a:lnTo>
                    <a:pt x="120" y="474"/>
                  </a:lnTo>
                  <a:lnTo>
                    <a:pt x="121" y="468"/>
                  </a:lnTo>
                  <a:lnTo>
                    <a:pt x="123" y="464"/>
                  </a:lnTo>
                  <a:lnTo>
                    <a:pt x="124" y="458"/>
                  </a:lnTo>
                  <a:lnTo>
                    <a:pt x="126" y="454"/>
                  </a:lnTo>
                  <a:lnTo>
                    <a:pt x="127" y="449"/>
                  </a:lnTo>
                  <a:lnTo>
                    <a:pt x="128" y="442"/>
                  </a:lnTo>
                  <a:lnTo>
                    <a:pt x="130" y="435"/>
                  </a:lnTo>
                  <a:lnTo>
                    <a:pt x="131" y="429"/>
                  </a:lnTo>
                  <a:lnTo>
                    <a:pt x="134" y="403"/>
                  </a:lnTo>
                  <a:lnTo>
                    <a:pt x="137" y="380"/>
                  </a:lnTo>
                  <a:lnTo>
                    <a:pt x="138" y="355"/>
                  </a:lnTo>
                  <a:lnTo>
                    <a:pt x="138" y="344"/>
                  </a:lnTo>
                  <a:lnTo>
                    <a:pt x="138" y="333"/>
                  </a:lnTo>
                  <a:lnTo>
                    <a:pt x="138" y="327"/>
                  </a:lnTo>
                  <a:lnTo>
                    <a:pt x="138" y="321"/>
                  </a:lnTo>
                  <a:lnTo>
                    <a:pt x="138" y="315"/>
                  </a:lnTo>
                  <a:lnTo>
                    <a:pt x="138" y="308"/>
                  </a:lnTo>
                  <a:lnTo>
                    <a:pt x="137" y="301"/>
                  </a:lnTo>
                  <a:lnTo>
                    <a:pt x="137" y="292"/>
                  </a:lnTo>
                  <a:lnTo>
                    <a:pt x="137" y="284"/>
                  </a:lnTo>
                  <a:lnTo>
                    <a:pt x="135" y="276"/>
                  </a:lnTo>
                  <a:lnTo>
                    <a:pt x="134" y="267"/>
                  </a:lnTo>
                  <a:lnTo>
                    <a:pt x="133" y="258"/>
                  </a:lnTo>
                  <a:lnTo>
                    <a:pt x="133" y="248"/>
                  </a:lnTo>
                  <a:lnTo>
                    <a:pt x="130" y="238"/>
                  </a:lnTo>
                  <a:lnTo>
                    <a:pt x="128" y="229"/>
                  </a:lnTo>
                  <a:lnTo>
                    <a:pt x="127" y="218"/>
                  </a:lnTo>
                  <a:lnTo>
                    <a:pt x="126" y="207"/>
                  </a:lnTo>
                  <a:lnTo>
                    <a:pt x="123" y="194"/>
                  </a:lnTo>
                  <a:lnTo>
                    <a:pt x="121" y="183"/>
                  </a:lnTo>
                  <a:lnTo>
                    <a:pt x="119" y="172"/>
                  </a:lnTo>
                  <a:lnTo>
                    <a:pt x="116" y="161"/>
                  </a:lnTo>
                  <a:lnTo>
                    <a:pt x="115" y="151"/>
                  </a:lnTo>
                  <a:lnTo>
                    <a:pt x="112" y="142"/>
                  </a:lnTo>
                  <a:lnTo>
                    <a:pt x="109" y="132"/>
                  </a:lnTo>
                  <a:lnTo>
                    <a:pt x="106" y="122"/>
                  </a:lnTo>
                  <a:lnTo>
                    <a:pt x="103" y="114"/>
                  </a:lnTo>
                  <a:lnTo>
                    <a:pt x="101" y="106"/>
                  </a:lnTo>
                  <a:lnTo>
                    <a:pt x="97" y="97"/>
                  </a:lnTo>
                  <a:lnTo>
                    <a:pt x="94" y="89"/>
                  </a:lnTo>
                  <a:lnTo>
                    <a:pt x="91" y="82"/>
                  </a:lnTo>
                  <a:lnTo>
                    <a:pt x="87" y="75"/>
                  </a:lnTo>
                  <a:lnTo>
                    <a:pt x="84" y="68"/>
                  </a:lnTo>
                  <a:lnTo>
                    <a:pt x="81" y="63"/>
                  </a:lnTo>
                  <a:lnTo>
                    <a:pt x="77" y="57"/>
                  </a:lnTo>
                  <a:lnTo>
                    <a:pt x="70" y="46"/>
                  </a:lnTo>
                  <a:lnTo>
                    <a:pt x="65" y="38"/>
                  </a:lnTo>
                  <a:lnTo>
                    <a:pt x="59" y="29"/>
                  </a:lnTo>
                  <a:lnTo>
                    <a:pt x="55" y="22"/>
                  </a:lnTo>
                  <a:lnTo>
                    <a:pt x="52" y="17"/>
                  </a:lnTo>
                  <a:lnTo>
                    <a:pt x="50" y="13"/>
                  </a:lnTo>
                  <a:lnTo>
                    <a:pt x="50" y="9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1" y="6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5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2"/>
                  </a:lnTo>
                  <a:lnTo>
                    <a:pt x="69" y="3"/>
                  </a:lnTo>
                  <a:lnTo>
                    <a:pt x="74" y="4"/>
                  </a:lnTo>
                  <a:lnTo>
                    <a:pt x="80" y="7"/>
                  </a:lnTo>
                  <a:lnTo>
                    <a:pt x="85" y="11"/>
                  </a:lnTo>
                  <a:lnTo>
                    <a:pt x="91" y="16"/>
                  </a:lnTo>
                  <a:lnTo>
                    <a:pt x="98" y="21"/>
                  </a:lnTo>
                  <a:lnTo>
                    <a:pt x="105" y="28"/>
                  </a:lnTo>
                  <a:lnTo>
                    <a:pt x="112" y="35"/>
                  </a:lnTo>
                  <a:lnTo>
                    <a:pt x="120" y="45"/>
                  </a:lnTo>
                  <a:lnTo>
                    <a:pt x="123" y="49"/>
                  </a:lnTo>
                  <a:lnTo>
                    <a:pt x="127" y="54"/>
                  </a:lnTo>
                  <a:lnTo>
                    <a:pt x="130" y="60"/>
                  </a:lnTo>
                  <a:lnTo>
                    <a:pt x="134" y="67"/>
                  </a:lnTo>
                  <a:lnTo>
                    <a:pt x="137" y="72"/>
                  </a:lnTo>
                  <a:lnTo>
                    <a:pt x="141" y="79"/>
                  </a:lnTo>
                  <a:lnTo>
                    <a:pt x="145" y="88"/>
                  </a:lnTo>
                  <a:lnTo>
                    <a:pt x="148" y="94"/>
                  </a:lnTo>
                  <a:lnTo>
                    <a:pt x="152" y="103"/>
                  </a:lnTo>
                  <a:lnTo>
                    <a:pt x="155" y="112"/>
                  </a:lnTo>
                  <a:lnTo>
                    <a:pt x="157" y="121"/>
                  </a:lnTo>
                  <a:lnTo>
                    <a:pt x="162" y="130"/>
                  </a:lnTo>
                  <a:lnTo>
                    <a:pt x="164" y="140"/>
                  </a:lnTo>
                  <a:lnTo>
                    <a:pt x="167" y="151"/>
                  </a:lnTo>
                  <a:lnTo>
                    <a:pt x="170" y="162"/>
                  </a:lnTo>
                  <a:lnTo>
                    <a:pt x="173" y="173"/>
                  </a:lnTo>
                  <a:lnTo>
                    <a:pt x="177" y="197"/>
                  </a:lnTo>
                  <a:lnTo>
                    <a:pt x="181" y="220"/>
                  </a:lnTo>
                  <a:lnTo>
                    <a:pt x="184" y="243"/>
                  </a:lnTo>
                  <a:lnTo>
                    <a:pt x="187" y="265"/>
                  </a:lnTo>
                  <a:lnTo>
                    <a:pt x="189" y="287"/>
                  </a:lnTo>
                  <a:lnTo>
                    <a:pt x="191" y="309"/>
                  </a:lnTo>
                  <a:lnTo>
                    <a:pt x="192" y="331"/>
                  </a:lnTo>
                  <a:lnTo>
                    <a:pt x="192" y="353"/>
                  </a:lnTo>
                  <a:lnTo>
                    <a:pt x="191" y="377"/>
                  </a:lnTo>
                  <a:lnTo>
                    <a:pt x="189" y="398"/>
                  </a:lnTo>
                  <a:lnTo>
                    <a:pt x="188" y="418"/>
                  </a:lnTo>
                  <a:lnTo>
                    <a:pt x="185" y="438"/>
                  </a:lnTo>
                  <a:lnTo>
                    <a:pt x="184" y="456"/>
                  </a:lnTo>
                  <a:lnTo>
                    <a:pt x="181" y="474"/>
                  </a:lnTo>
                  <a:lnTo>
                    <a:pt x="177" y="489"/>
                  </a:lnTo>
                  <a:lnTo>
                    <a:pt x="173" y="504"/>
                  </a:lnTo>
                  <a:lnTo>
                    <a:pt x="169" y="519"/>
                  </a:lnTo>
                  <a:lnTo>
                    <a:pt x="164" y="533"/>
                  </a:lnTo>
                  <a:lnTo>
                    <a:pt x="160" y="546"/>
                  </a:lnTo>
                  <a:lnTo>
                    <a:pt x="156" y="558"/>
                  </a:lnTo>
                  <a:lnTo>
                    <a:pt x="151" y="568"/>
                  </a:lnTo>
                  <a:lnTo>
                    <a:pt x="145" y="579"/>
                  </a:lnTo>
                  <a:lnTo>
                    <a:pt x="141" y="587"/>
                  </a:lnTo>
                  <a:lnTo>
                    <a:pt x="135" y="595"/>
                  </a:lnTo>
                  <a:lnTo>
                    <a:pt x="135" y="59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4"/>
            <p:cNvSpPr/>
            <p:nvPr/>
          </p:nvSpPr>
          <p:spPr bwMode="auto">
            <a:xfrm>
              <a:off x="5353050" y="166688"/>
              <a:ext cx="454025" cy="98425"/>
            </a:xfrm>
            <a:custGeom>
              <a:avLst/>
              <a:gdLst>
                <a:gd name="T0" fmla="*/ 94 w 572"/>
                <a:gd name="T1" fmla="*/ 119 h 123"/>
                <a:gd name="T2" fmla="*/ 79 w 572"/>
                <a:gd name="T3" fmla="*/ 122 h 123"/>
                <a:gd name="T4" fmla="*/ 65 w 572"/>
                <a:gd name="T5" fmla="*/ 123 h 123"/>
                <a:gd name="T6" fmla="*/ 54 w 572"/>
                <a:gd name="T7" fmla="*/ 122 h 123"/>
                <a:gd name="T8" fmla="*/ 45 w 572"/>
                <a:gd name="T9" fmla="*/ 119 h 123"/>
                <a:gd name="T10" fmla="*/ 34 w 572"/>
                <a:gd name="T11" fmla="*/ 113 h 123"/>
                <a:gd name="T12" fmla="*/ 21 w 572"/>
                <a:gd name="T13" fmla="*/ 104 h 123"/>
                <a:gd name="T14" fmla="*/ 7 w 572"/>
                <a:gd name="T15" fmla="*/ 91 h 123"/>
                <a:gd name="T16" fmla="*/ 6 w 572"/>
                <a:gd name="T17" fmla="*/ 83 h 123"/>
                <a:gd name="T18" fmla="*/ 21 w 572"/>
                <a:gd name="T19" fmla="*/ 80 h 123"/>
                <a:gd name="T20" fmla="*/ 40 w 572"/>
                <a:gd name="T21" fmla="*/ 78 h 123"/>
                <a:gd name="T22" fmla="*/ 65 w 572"/>
                <a:gd name="T23" fmla="*/ 72 h 123"/>
                <a:gd name="T24" fmla="*/ 96 w 572"/>
                <a:gd name="T25" fmla="*/ 68 h 123"/>
                <a:gd name="T26" fmla="*/ 130 w 572"/>
                <a:gd name="T27" fmla="*/ 61 h 123"/>
                <a:gd name="T28" fmla="*/ 171 w 572"/>
                <a:gd name="T29" fmla="*/ 53 h 123"/>
                <a:gd name="T30" fmla="*/ 213 w 572"/>
                <a:gd name="T31" fmla="*/ 43 h 123"/>
                <a:gd name="T32" fmla="*/ 262 w 572"/>
                <a:gd name="T33" fmla="*/ 33 h 123"/>
                <a:gd name="T34" fmla="*/ 305 w 572"/>
                <a:gd name="T35" fmla="*/ 25 h 123"/>
                <a:gd name="T36" fmla="*/ 345 w 572"/>
                <a:gd name="T37" fmla="*/ 18 h 123"/>
                <a:gd name="T38" fmla="*/ 380 w 572"/>
                <a:gd name="T39" fmla="*/ 11 h 123"/>
                <a:gd name="T40" fmla="*/ 410 w 572"/>
                <a:gd name="T41" fmla="*/ 7 h 123"/>
                <a:gd name="T42" fmla="*/ 438 w 572"/>
                <a:gd name="T43" fmla="*/ 3 h 123"/>
                <a:gd name="T44" fmla="*/ 460 w 572"/>
                <a:gd name="T45" fmla="*/ 1 h 123"/>
                <a:gd name="T46" fmla="*/ 476 w 572"/>
                <a:gd name="T47" fmla="*/ 0 h 123"/>
                <a:gd name="T48" fmla="*/ 497 w 572"/>
                <a:gd name="T49" fmla="*/ 0 h 123"/>
                <a:gd name="T50" fmla="*/ 518 w 572"/>
                <a:gd name="T51" fmla="*/ 1 h 123"/>
                <a:gd name="T52" fmla="*/ 536 w 572"/>
                <a:gd name="T53" fmla="*/ 6 h 123"/>
                <a:gd name="T54" fmla="*/ 548 w 572"/>
                <a:gd name="T55" fmla="*/ 12 h 123"/>
                <a:gd name="T56" fmla="*/ 557 w 572"/>
                <a:gd name="T57" fmla="*/ 21 h 123"/>
                <a:gd name="T58" fmla="*/ 565 w 572"/>
                <a:gd name="T59" fmla="*/ 29 h 123"/>
                <a:gd name="T60" fmla="*/ 569 w 572"/>
                <a:gd name="T61" fmla="*/ 35 h 123"/>
                <a:gd name="T62" fmla="*/ 572 w 572"/>
                <a:gd name="T63" fmla="*/ 40 h 123"/>
                <a:gd name="T64" fmla="*/ 572 w 572"/>
                <a:gd name="T65" fmla="*/ 44 h 123"/>
                <a:gd name="T66" fmla="*/ 570 w 572"/>
                <a:gd name="T67" fmla="*/ 50 h 123"/>
                <a:gd name="T68" fmla="*/ 566 w 572"/>
                <a:gd name="T69" fmla="*/ 54 h 123"/>
                <a:gd name="T70" fmla="*/ 561 w 572"/>
                <a:gd name="T71" fmla="*/ 57 h 123"/>
                <a:gd name="T72" fmla="*/ 554 w 572"/>
                <a:gd name="T73" fmla="*/ 60 h 123"/>
                <a:gd name="T74" fmla="*/ 547 w 572"/>
                <a:gd name="T75" fmla="*/ 61 h 123"/>
                <a:gd name="T76" fmla="*/ 537 w 572"/>
                <a:gd name="T77" fmla="*/ 62 h 123"/>
                <a:gd name="T78" fmla="*/ 523 w 572"/>
                <a:gd name="T79" fmla="*/ 64 h 123"/>
                <a:gd name="T80" fmla="*/ 508 w 572"/>
                <a:gd name="T81" fmla="*/ 65 h 123"/>
                <a:gd name="T82" fmla="*/ 489 w 572"/>
                <a:gd name="T83" fmla="*/ 65 h 123"/>
                <a:gd name="T84" fmla="*/ 467 w 572"/>
                <a:gd name="T85" fmla="*/ 66 h 123"/>
                <a:gd name="T86" fmla="*/ 440 w 572"/>
                <a:gd name="T87" fmla="*/ 66 h 123"/>
                <a:gd name="T88" fmla="*/ 411 w 572"/>
                <a:gd name="T89" fmla="*/ 66 h 123"/>
                <a:gd name="T90" fmla="*/ 368 w 572"/>
                <a:gd name="T91" fmla="*/ 68 h 123"/>
                <a:gd name="T92" fmla="*/ 316 w 572"/>
                <a:gd name="T93" fmla="*/ 72 h 123"/>
                <a:gd name="T94" fmla="*/ 267 w 572"/>
                <a:gd name="T95" fmla="*/ 79 h 123"/>
                <a:gd name="T96" fmla="*/ 223 w 572"/>
                <a:gd name="T97" fmla="*/ 87 h 123"/>
                <a:gd name="T98" fmla="*/ 202 w 572"/>
                <a:gd name="T99" fmla="*/ 93 h 123"/>
                <a:gd name="T100" fmla="*/ 183 w 572"/>
                <a:gd name="T101" fmla="*/ 97 h 123"/>
                <a:gd name="T102" fmla="*/ 166 w 572"/>
                <a:gd name="T103" fmla="*/ 101 h 123"/>
                <a:gd name="T104" fmla="*/ 150 w 572"/>
                <a:gd name="T105" fmla="*/ 105 h 123"/>
                <a:gd name="T106" fmla="*/ 136 w 572"/>
                <a:gd name="T107" fmla="*/ 109 h 123"/>
                <a:gd name="T108" fmla="*/ 123 w 572"/>
                <a:gd name="T109" fmla="*/ 112 h 123"/>
                <a:gd name="T110" fmla="*/ 112 w 572"/>
                <a:gd name="T111" fmla="*/ 115 h 123"/>
                <a:gd name="T112" fmla="*/ 104 w 572"/>
                <a:gd name="T113" fmla="*/ 1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2" h="123">
                  <a:moveTo>
                    <a:pt x="104" y="116"/>
                  </a:moveTo>
                  <a:lnTo>
                    <a:pt x="94" y="119"/>
                  </a:lnTo>
                  <a:lnTo>
                    <a:pt x="87" y="120"/>
                  </a:lnTo>
                  <a:lnTo>
                    <a:pt x="79" y="122"/>
                  </a:lnTo>
                  <a:lnTo>
                    <a:pt x="72" y="122"/>
                  </a:lnTo>
                  <a:lnTo>
                    <a:pt x="65" y="123"/>
                  </a:lnTo>
                  <a:lnTo>
                    <a:pt x="60" y="123"/>
                  </a:lnTo>
                  <a:lnTo>
                    <a:pt x="54" y="122"/>
                  </a:lnTo>
                  <a:lnTo>
                    <a:pt x="50" y="120"/>
                  </a:lnTo>
                  <a:lnTo>
                    <a:pt x="45" y="119"/>
                  </a:lnTo>
                  <a:lnTo>
                    <a:pt x="39" y="116"/>
                  </a:lnTo>
                  <a:lnTo>
                    <a:pt x="34" y="113"/>
                  </a:lnTo>
                  <a:lnTo>
                    <a:pt x="28" y="108"/>
                  </a:lnTo>
                  <a:lnTo>
                    <a:pt x="21" y="104"/>
                  </a:lnTo>
                  <a:lnTo>
                    <a:pt x="14" y="98"/>
                  </a:lnTo>
                  <a:lnTo>
                    <a:pt x="7" y="91"/>
                  </a:lnTo>
                  <a:lnTo>
                    <a:pt x="0" y="83"/>
                  </a:lnTo>
                  <a:lnTo>
                    <a:pt x="6" y="83"/>
                  </a:lnTo>
                  <a:lnTo>
                    <a:pt x="13" y="82"/>
                  </a:lnTo>
                  <a:lnTo>
                    <a:pt x="21" y="80"/>
                  </a:lnTo>
                  <a:lnTo>
                    <a:pt x="29" y="79"/>
                  </a:lnTo>
                  <a:lnTo>
                    <a:pt x="40" y="78"/>
                  </a:lnTo>
                  <a:lnTo>
                    <a:pt x="53" y="75"/>
                  </a:lnTo>
                  <a:lnTo>
                    <a:pt x="65" y="72"/>
                  </a:lnTo>
                  <a:lnTo>
                    <a:pt x="81" y="71"/>
                  </a:lnTo>
                  <a:lnTo>
                    <a:pt x="96" y="68"/>
                  </a:lnTo>
                  <a:lnTo>
                    <a:pt x="112" y="64"/>
                  </a:lnTo>
                  <a:lnTo>
                    <a:pt x="130" y="61"/>
                  </a:lnTo>
                  <a:lnTo>
                    <a:pt x="150" y="57"/>
                  </a:lnTo>
                  <a:lnTo>
                    <a:pt x="171" y="53"/>
                  </a:lnTo>
                  <a:lnTo>
                    <a:pt x="191" y="48"/>
                  </a:lnTo>
                  <a:lnTo>
                    <a:pt x="213" y="43"/>
                  </a:lnTo>
                  <a:lnTo>
                    <a:pt x="238" y="37"/>
                  </a:lnTo>
                  <a:lnTo>
                    <a:pt x="262" y="33"/>
                  </a:lnTo>
                  <a:lnTo>
                    <a:pt x="284" y="29"/>
                  </a:lnTo>
                  <a:lnTo>
                    <a:pt x="305" y="25"/>
                  </a:lnTo>
                  <a:lnTo>
                    <a:pt x="326" y="21"/>
                  </a:lnTo>
                  <a:lnTo>
                    <a:pt x="345" y="18"/>
                  </a:lnTo>
                  <a:lnTo>
                    <a:pt x="363" y="14"/>
                  </a:lnTo>
                  <a:lnTo>
                    <a:pt x="380" y="11"/>
                  </a:lnTo>
                  <a:lnTo>
                    <a:pt x="396" y="10"/>
                  </a:lnTo>
                  <a:lnTo>
                    <a:pt x="410" y="7"/>
                  </a:lnTo>
                  <a:lnTo>
                    <a:pt x="424" y="6"/>
                  </a:lnTo>
                  <a:lnTo>
                    <a:pt x="438" y="3"/>
                  </a:lnTo>
                  <a:lnTo>
                    <a:pt x="449" y="3"/>
                  </a:lnTo>
                  <a:lnTo>
                    <a:pt x="460" y="1"/>
                  </a:lnTo>
                  <a:lnTo>
                    <a:pt x="468" y="0"/>
                  </a:lnTo>
                  <a:lnTo>
                    <a:pt x="476" y="0"/>
                  </a:lnTo>
                  <a:lnTo>
                    <a:pt x="485" y="0"/>
                  </a:lnTo>
                  <a:lnTo>
                    <a:pt x="497" y="0"/>
                  </a:lnTo>
                  <a:lnTo>
                    <a:pt x="508" y="1"/>
                  </a:lnTo>
                  <a:lnTo>
                    <a:pt x="518" y="1"/>
                  </a:lnTo>
                  <a:lnTo>
                    <a:pt x="528" y="4"/>
                  </a:lnTo>
                  <a:lnTo>
                    <a:pt x="536" y="6"/>
                  </a:lnTo>
                  <a:lnTo>
                    <a:pt x="543" y="8"/>
                  </a:lnTo>
                  <a:lnTo>
                    <a:pt x="548" y="12"/>
                  </a:lnTo>
                  <a:lnTo>
                    <a:pt x="554" y="17"/>
                  </a:lnTo>
                  <a:lnTo>
                    <a:pt x="557" y="21"/>
                  </a:lnTo>
                  <a:lnTo>
                    <a:pt x="561" y="25"/>
                  </a:lnTo>
                  <a:lnTo>
                    <a:pt x="565" y="29"/>
                  </a:lnTo>
                  <a:lnTo>
                    <a:pt x="568" y="32"/>
                  </a:lnTo>
                  <a:lnTo>
                    <a:pt x="569" y="35"/>
                  </a:lnTo>
                  <a:lnTo>
                    <a:pt x="570" y="37"/>
                  </a:lnTo>
                  <a:lnTo>
                    <a:pt x="572" y="40"/>
                  </a:lnTo>
                  <a:lnTo>
                    <a:pt x="572" y="42"/>
                  </a:lnTo>
                  <a:lnTo>
                    <a:pt x="572" y="44"/>
                  </a:lnTo>
                  <a:lnTo>
                    <a:pt x="572" y="47"/>
                  </a:lnTo>
                  <a:lnTo>
                    <a:pt x="570" y="50"/>
                  </a:lnTo>
                  <a:lnTo>
                    <a:pt x="569" y="51"/>
                  </a:lnTo>
                  <a:lnTo>
                    <a:pt x="566" y="54"/>
                  </a:lnTo>
                  <a:lnTo>
                    <a:pt x="565" y="55"/>
                  </a:lnTo>
                  <a:lnTo>
                    <a:pt x="561" y="57"/>
                  </a:lnTo>
                  <a:lnTo>
                    <a:pt x="557" y="58"/>
                  </a:lnTo>
                  <a:lnTo>
                    <a:pt x="554" y="60"/>
                  </a:lnTo>
                  <a:lnTo>
                    <a:pt x="551" y="60"/>
                  </a:lnTo>
                  <a:lnTo>
                    <a:pt x="547" y="61"/>
                  </a:lnTo>
                  <a:lnTo>
                    <a:pt x="543" y="61"/>
                  </a:lnTo>
                  <a:lnTo>
                    <a:pt x="537" y="62"/>
                  </a:lnTo>
                  <a:lnTo>
                    <a:pt x="530" y="62"/>
                  </a:lnTo>
                  <a:lnTo>
                    <a:pt x="523" y="64"/>
                  </a:lnTo>
                  <a:lnTo>
                    <a:pt x="517" y="64"/>
                  </a:lnTo>
                  <a:lnTo>
                    <a:pt x="508" y="65"/>
                  </a:lnTo>
                  <a:lnTo>
                    <a:pt x="499" y="65"/>
                  </a:lnTo>
                  <a:lnTo>
                    <a:pt x="489" y="65"/>
                  </a:lnTo>
                  <a:lnTo>
                    <a:pt x="478" y="66"/>
                  </a:lnTo>
                  <a:lnTo>
                    <a:pt x="467" y="66"/>
                  </a:lnTo>
                  <a:lnTo>
                    <a:pt x="454" y="66"/>
                  </a:lnTo>
                  <a:lnTo>
                    <a:pt x="440" y="66"/>
                  </a:lnTo>
                  <a:lnTo>
                    <a:pt x="427" y="66"/>
                  </a:lnTo>
                  <a:lnTo>
                    <a:pt x="411" y="66"/>
                  </a:lnTo>
                  <a:lnTo>
                    <a:pt x="397" y="68"/>
                  </a:lnTo>
                  <a:lnTo>
                    <a:pt x="368" y="68"/>
                  </a:lnTo>
                  <a:lnTo>
                    <a:pt x="342" y="71"/>
                  </a:lnTo>
                  <a:lnTo>
                    <a:pt x="316" y="72"/>
                  </a:lnTo>
                  <a:lnTo>
                    <a:pt x="291" y="76"/>
                  </a:lnTo>
                  <a:lnTo>
                    <a:pt x="267" y="79"/>
                  </a:lnTo>
                  <a:lnTo>
                    <a:pt x="245" y="83"/>
                  </a:lnTo>
                  <a:lnTo>
                    <a:pt x="223" y="87"/>
                  </a:lnTo>
                  <a:lnTo>
                    <a:pt x="212" y="90"/>
                  </a:lnTo>
                  <a:lnTo>
                    <a:pt x="202" y="93"/>
                  </a:lnTo>
                  <a:lnTo>
                    <a:pt x="193" y="94"/>
                  </a:lnTo>
                  <a:lnTo>
                    <a:pt x="183" y="97"/>
                  </a:lnTo>
                  <a:lnTo>
                    <a:pt x="175" y="100"/>
                  </a:lnTo>
                  <a:lnTo>
                    <a:pt x="166" y="101"/>
                  </a:lnTo>
                  <a:lnTo>
                    <a:pt x="158" y="104"/>
                  </a:lnTo>
                  <a:lnTo>
                    <a:pt x="150" y="105"/>
                  </a:lnTo>
                  <a:lnTo>
                    <a:pt x="143" y="108"/>
                  </a:lnTo>
                  <a:lnTo>
                    <a:pt x="136" y="109"/>
                  </a:lnTo>
                  <a:lnTo>
                    <a:pt x="130" y="111"/>
                  </a:lnTo>
                  <a:lnTo>
                    <a:pt x="123" y="112"/>
                  </a:lnTo>
                  <a:lnTo>
                    <a:pt x="118" y="113"/>
                  </a:lnTo>
                  <a:lnTo>
                    <a:pt x="112" y="115"/>
                  </a:lnTo>
                  <a:lnTo>
                    <a:pt x="108" y="116"/>
                  </a:lnTo>
                  <a:lnTo>
                    <a:pt x="104" y="116"/>
                  </a:lnTo>
                  <a:lnTo>
                    <a:pt x="104" y="11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5"/>
            <p:cNvSpPr/>
            <p:nvPr/>
          </p:nvSpPr>
          <p:spPr bwMode="auto">
            <a:xfrm>
              <a:off x="5111750" y="98425"/>
              <a:ext cx="279400" cy="427038"/>
            </a:xfrm>
            <a:custGeom>
              <a:avLst/>
              <a:gdLst>
                <a:gd name="T0" fmla="*/ 278 w 353"/>
                <a:gd name="T1" fmla="*/ 22 h 539"/>
                <a:gd name="T2" fmla="*/ 279 w 353"/>
                <a:gd name="T3" fmla="*/ 13 h 539"/>
                <a:gd name="T4" fmla="*/ 285 w 353"/>
                <a:gd name="T5" fmla="*/ 7 h 539"/>
                <a:gd name="T6" fmla="*/ 292 w 353"/>
                <a:gd name="T7" fmla="*/ 2 h 539"/>
                <a:gd name="T8" fmla="*/ 306 w 353"/>
                <a:gd name="T9" fmla="*/ 0 h 539"/>
                <a:gd name="T10" fmla="*/ 325 w 353"/>
                <a:gd name="T11" fmla="*/ 4 h 539"/>
                <a:gd name="T12" fmla="*/ 339 w 353"/>
                <a:gd name="T13" fmla="*/ 11 h 539"/>
                <a:gd name="T14" fmla="*/ 349 w 353"/>
                <a:gd name="T15" fmla="*/ 17 h 539"/>
                <a:gd name="T16" fmla="*/ 351 w 353"/>
                <a:gd name="T17" fmla="*/ 22 h 539"/>
                <a:gd name="T18" fmla="*/ 353 w 353"/>
                <a:gd name="T19" fmla="*/ 32 h 539"/>
                <a:gd name="T20" fmla="*/ 353 w 353"/>
                <a:gd name="T21" fmla="*/ 44 h 539"/>
                <a:gd name="T22" fmla="*/ 351 w 353"/>
                <a:gd name="T23" fmla="*/ 60 h 539"/>
                <a:gd name="T24" fmla="*/ 349 w 353"/>
                <a:gd name="T25" fmla="*/ 79 h 539"/>
                <a:gd name="T26" fmla="*/ 342 w 353"/>
                <a:gd name="T27" fmla="*/ 111 h 539"/>
                <a:gd name="T28" fmla="*/ 325 w 353"/>
                <a:gd name="T29" fmla="*/ 164 h 539"/>
                <a:gd name="T30" fmla="*/ 304 w 353"/>
                <a:gd name="T31" fmla="*/ 223 h 539"/>
                <a:gd name="T32" fmla="*/ 278 w 353"/>
                <a:gd name="T33" fmla="*/ 287 h 539"/>
                <a:gd name="T34" fmla="*/ 248 w 353"/>
                <a:gd name="T35" fmla="*/ 341 h 539"/>
                <a:gd name="T36" fmla="*/ 216 w 353"/>
                <a:gd name="T37" fmla="*/ 386 h 539"/>
                <a:gd name="T38" fmla="*/ 176 w 353"/>
                <a:gd name="T39" fmla="*/ 429 h 539"/>
                <a:gd name="T40" fmla="*/ 127 w 353"/>
                <a:gd name="T41" fmla="*/ 469 h 539"/>
                <a:gd name="T42" fmla="*/ 77 w 353"/>
                <a:gd name="T43" fmla="*/ 501 h 539"/>
                <a:gd name="T44" fmla="*/ 51 w 353"/>
                <a:gd name="T45" fmla="*/ 516 h 539"/>
                <a:gd name="T46" fmla="*/ 30 w 353"/>
                <a:gd name="T47" fmla="*/ 528 h 539"/>
                <a:gd name="T48" fmla="*/ 15 w 353"/>
                <a:gd name="T49" fmla="*/ 534 h 539"/>
                <a:gd name="T50" fmla="*/ 4 w 353"/>
                <a:gd name="T51" fmla="*/ 537 h 539"/>
                <a:gd name="T52" fmla="*/ 0 w 353"/>
                <a:gd name="T53" fmla="*/ 537 h 539"/>
                <a:gd name="T54" fmla="*/ 1 w 353"/>
                <a:gd name="T55" fmla="*/ 533 h 539"/>
                <a:gd name="T56" fmla="*/ 10 w 353"/>
                <a:gd name="T57" fmla="*/ 523 h 539"/>
                <a:gd name="T58" fmla="*/ 25 w 353"/>
                <a:gd name="T59" fmla="*/ 510 h 539"/>
                <a:gd name="T60" fmla="*/ 47 w 353"/>
                <a:gd name="T61" fmla="*/ 490 h 539"/>
                <a:gd name="T62" fmla="*/ 75 w 353"/>
                <a:gd name="T63" fmla="*/ 467 h 539"/>
                <a:gd name="T64" fmla="*/ 124 w 353"/>
                <a:gd name="T65" fmla="*/ 420 h 539"/>
                <a:gd name="T66" fmla="*/ 151 w 353"/>
                <a:gd name="T67" fmla="*/ 392 h 539"/>
                <a:gd name="T68" fmla="*/ 174 w 353"/>
                <a:gd name="T69" fmla="*/ 364 h 539"/>
                <a:gd name="T70" fmla="*/ 195 w 353"/>
                <a:gd name="T71" fmla="*/ 338 h 539"/>
                <a:gd name="T72" fmla="*/ 212 w 353"/>
                <a:gd name="T73" fmla="*/ 312 h 539"/>
                <a:gd name="T74" fmla="*/ 238 w 353"/>
                <a:gd name="T75" fmla="*/ 256 h 539"/>
                <a:gd name="T76" fmla="*/ 260 w 353"/>
                <a:gd name="T77" fmla="*/ 193 h 539"/>
                <a:gd name="T78" fmla="*/ 275 w 353"/>
                <a:gd name="T79" fmla="*/ 132 h 539"/>
                <a:gd name="T80" fmla="*/ 279 w 353"/>
                <a:gd name="T81" fmla="*/ 100 h 539"/>
                <a:gd name="T82" fmla="*/ 284 w 353"/>
                <a:gd name="T83" fmla="*/ 74 h 539"/>
                <a:gd name="T84" fmla="*/ 285 w 353"/>
                <a:gd name="T85" fmla="*/ 53 h 539"/>
                <a:gd name="T86" fmla="*/ 284 w 353"/>
                <a:gd name="T87" fmla="*/ 39 h 539"/>
                <a:gd name="T88" fmla="*/ 281 w 353"/>
                <a:gd name="T89" fmla="*/ 32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3" h="539">
                  <a:moveTo>
                    <a:pt x="281" y="32"/>
                  </a:moveTo>
                  <a:lnTo>
                    <a:pt x="279" y="26"/>
                  </a:lnTo>
                  <a:lnTo>
                    <a:pt x="278" y="22"/>
                  </a:lnTo>
                  <a:lnTo>
                    <a:pt x="278" y="20"/>
                  </a:lnTo>
                  <a:lnTo>
                    <a:pt x="278" y="15"/>
                  </a:lnTo>
                  <a:lnTo>
                    <a:pt x="279" y="13"/>
                  </a:lnTo>
                  <a:lnTo>
                    <a:pt x="281" y="10"/>
                  </a:lnTo>
                  <a:lnTo>
                    <a:pt x="282" y="8"/>
                  </a:lnTo>
                  <a:lnTo>
                    <a:pt x="285" y="7"/>
                  </a:lnTo>
                  <a:lnTo>
                    <a:pt x="286" y="4"/>
                  </a:lnTo>
                  <a:lnTo>
                    <a:pt x="289" y="3"/>
                  </a:lnTo>
                  <a:lnTo>
                    <a:pt x="292" y="2"/>
                  </a:lnTo>
                  <a:lnTo>
                    <a:pt x="296" y="2"/>
                  </a:lnTo>
                  <a:lnTo>
                    <a:pt x="300" y="0"/>
                  </a:lnTo>
                  <a:lnTo>
                    <a:pt x="306" y="0"/>
                  </a:lnTo>
                  <a:lnTo>
                    <a:pt x="313" y="2"/>
                  </a:lnTo>
                  <a:lnTo>
                    <a:pt x="320" y="3"/>
                  </a:lnTo>
                  <a:lnTo>
                    <a:pt x="325" y="4"/>
                  </a:lnTo>
                  <a:lnTo>
                    <a:pt x="329" y="6"/>
                  </a:lnTo>
                  <a:lnTo>
                    <a:pt x="335" y="8"/>
                  </a:lnTo>
                  <a:lnTo>
                    <a:pt x="339" y="11"/>
                  </a:lnTo>
                  <a:lnTo>
                    <a:pt x="343" y="13"/>
                  </a:lnTo>
                  <a:lnTo>
                    <a:pt x="346" y="15"/>
                  </a:lnTo>
                  <a:lnTo>
                    <a:pt x="349" y="17"/>
                  </a:lnTo>
                  <a:lnTo>
                    <a:pt x="350" y="20"/>
                  </a:lnTo>
                  <a:lnTo>
                    <a:pt x="350" y="21"/>
                  </a:lnTo>
                  <a:lnTo>
                    <a:pt x="351" y="22"/>
                  </a:lnTo>
                  <a:lnTo>
                    <a:pt x="351" y="25"/>
                  </a:lnTo>
                  <a:lnTo>
                    <a:pt x="351" y="28"/>
                  </a:lnTo>
                  <a:lnTo>
                    <a:pt x="353" y="32"/>
                  </a:lnTo>
                  <a:lnTo>
                    <a:pt x="353" y="36"/>
                  </a:lnTo>
                  <a:lnTo>
                    <a:pt x="353" y="39"/>
                  </a:lnTo>
                  <a:lnTo>
                    <a:pt x="353" y="44"/>
                  </a:lnTo>
                  <a:lnTo>
                    <a:pt x="351" y="49"/>
                  </a:lnTo>
                  <a:lnTo>
                    <a:pt x="351" y="54"/>
                  </a:lnTo>
                  <a:lnTo>
                    <a:pt x="351" y="60"/>
                  </a:lnTo>
                  <a:lnTo>
                    <a:pt x="350" y="67"/>
                  </a:lnTo>
                  <a:lnTo>
                    <a:pt x="350" y="72"/>
                  </a:lnTo>
                  <a:lnTo>
                    <a:pt x="349" y="79"/>
                  </a:lnTo>
                  <a:lnTo>
                    <a:pt x="347" y="86"/>
                  </a:lnTo>
                  <a:lnTo>
                    <a:pt x="346" y="94"/>
                  </a:lnTo>
                  <a:lnTo>
                    <a:pt x="342" y="111"/>
                  </a:lnTo>
                  <a:lnTo>
                    <a:pt x="336" y="128"/>
                  </a:lnTo>
                  <a:lnTo>
                    <a:pt x="331" y="144"/>
                  </a:lnTo>
                  <a:lnTo>
                    <a:pt x="325" y="164"/>
                  </a:lnTo>
                  <a:lnTo>
                    <a:pt x="318" y="183"/>
                  </a:lnTo>
                  <a:lnTo>
                    <a:pt x="311" y="202"/>
                  </a:lnTo>
                  <a:lnTo>
                    <a:pt x="304" y="223"/>
                  </a:lnTo>
                  <a:lnTo>
                    <a:pt x="296" y="245"/>
                  </a:lnTo>
                  <a:lnTo>
                    <a:pt x="288" y="266"/>
                  </a:lnTo>
                  <a:lnTo>
                    <a:pt x="278" y="287"/>
                  </a:lnTo>
                  <a:lnTo>
                    <a:pt x="268" y="306"/>
                  </a:lnTo>
                  <a:lnTo>
                    <a:pt x="259" y="324"/>
                  </a:lnTo>
                  <a:lnTo>
                    <a:pt x="248" y="341"/>
                  </a:lnTo>
                  <a:lnTo>
                    <a:pt x="238" y="357"/>
                  </a:lnTo>
                  <a:lnTo>
                    <a:pt x="227" y="373"/>
                  </a:lnTo>
                  <a:lnTo>
                    <a:pt x="216" y="386"/>
                  </a:lnTo>
                  <a:lnTo>
                    <a:pt x="203" y="400"/>
                  </a:lnTo>
                  <a:lnTo>
                    <a:pt x="189" y="415"/>
                  </a:lnTo>
                  <a:lnTo>
                    <a:pt x="176" y="429"/>
                  </a:lnTo>
                  <a:lnTo>
                    <a:pt x="160" y="443"/>
                  </a:lnTo>
                  <a:lnTo>
                    <a:pt x="144" y="456"/>
                  </a:lnTo>
                  <a:lnTo>
                    <a:pt x="127" y="469"/>
                  </a:lnTo>
                  <a:lnTo>
                    <a:pt x="108" y="482"/>
                  </a:lnTo>
                  <a:lnTo>
                    <a:pt x="88" y="496"/>
                  </a:lnTo>
                  <a:lnTo>
                    <a:pt x="77" y="501"/>
                  </a:lnTo>
                  <a:lnTo>
                    <a:pt x="68" y="507"/>
                  </a:lnTo>
                  <a:lnTo>
                    <a:pt x="59" y="512"/>
                  </a:lnTo>
                  <a:lnTo>
                    <a:pt x="51" y="516"/>
                  </a:lnTo>
                  <a:lnTo>
                    <a:pt x="43" y="521"/>
                  </a:lnTo>
                  <a:lnTo>
                    <a:pt x="36" y="525"/>
                  </a:lnTo>
                  <a:lnTo>
                    <a:pt x="30" y="528"/>
                  </a:lnTo>
                  <a:lnTo>
                    <a:pt x="25" y="530"/>
                  </a:lnTo>
                  <a:lnTo>
                    <a:pt x="19" y="533"/>
                  </a:lnTo>
                  <a:lnTo>
                    <a:pt x="15" y="534"/>
                  </a:lnTo>
                  <a:lnTo>
                    <a:pt x="11" y="536"/>
                  </a:lnTo>
                  <a:lnTo>
                    <a:pt x="7" y="537"/>
                  </a:lnTo>
                  <a:lnTo>
                    <a:pt x="4" y="537"/>
                  </a:lnTo>
                  <a:lnTo>
                    <a:pt x="3" y="539"/>
                  </a:lnTo>
                  <a:lnTo>
                    <a:pt x="1" y="537"/>
                  </a:lnTo>
                  <a:lnTo>
                    <a:pt x="0" y="537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1" y="533"/>
                  </a:lnTo>
                  <a:lnTo>
                    <a:pt x="4" y="530"/>
                  </a:lnTo>
                  <a:lnTo>
                    <a:pt x="7" y="528"/>
                  </a:lnTo>
                  <a:lnTo>
                    <a:pt x="10" y="523"/>
                  </a:lnTo>
                  <a:lnTo>
                    <a:pt x="14" y="519"/>
                  </a:lnTo>
                  <a:lnTo>
                    <a:pt x="19" y="515"/>
                  </a:lnTo>
                  <a:lnTo>
                    <a:pt x="25" y="510"/>
                  </a:lnTo>
                  <a:lnTo>
                    <a:pt x="32" y="504"/>
                  </a:lnTo>
                  <a:lnTo>
                    <a:pt x="39" y="497"/>
                  </a:lnTo>
                  <a:lnTo>
                    <a:pt x="47" y="490"/>
                  </a:lnTo>
                  <a:lnTo>
                    <a:pt x="55" y="483"/>
                  </a:lnTo>
                  <a:lnTo>
                    <a:pt x="65" y="475"/>
                  </a:lnTo>
                  <a:lnTo>
                    <a:pt x="75" y="467"/>
                  </a:lnTo>
                  <a:lnTo>
                    <a:pt x="84" y="458"/>
                  </a:lnTo>
                  <a:lnTo>
                    <a:pt x="105" y="439"/>
                  </a:lnTo>
                  <a:lnTo>
                    <a:pt x="124" y="420"/>
                  </a:lnTo>
                  <a:lnTo>
                    <a:pt x="134" y="411"/>
                  </a:lnTo>
                  <a:lnTo>
                    <a:pt x="142" y="402"/>
                  </a:lnTo>
                  <a:lnTo>
                    <a:pt x="151" y="392"/>
                  </a:lnTo>
                  <a:lnTo>
                    <a:pt x="159" y="382"/>
                  </a:lnTo>
                  <a:lnTo>
                    <a:pt x="167" y="374"/>
                  </a:lnTo>
                  <a:lnTo>
                    <a:pt x="174" y="364"/>
                  </a:lnTo>
                  <a:lnTo>
                    <a:pt x="181" y="356"/>
                  </a:lnTo>
                  <a:lnTo>
                    <a:pt x="188" y="346"/>
                  </a:lnTo>
                  <a:lnTo>
                    <a:pt x="195" y="338"/>
                  </a:lnTo>
                  <a:lnTo>
                    <a:pt x="200" y="330"/>
                  </a:lnTo>
                  <a:lnTo>
                    <a:pt x="206" y="320"/>
                  </a:lnTo>
                  <a:lnTo>
                    <a:pt x="212" y="312"/>
                  </a:lnTo>
                  <a:lnTo>
                    <a:pt x="221" y="294"/>
                  </a:lnTo>
                  <a:lnTo>
                    <a:pt x="230" y="276"/>
                  </a:lnTo>
                  <a:lnTo>
                    <a:pt x="238" y="256"/>
                  </a:lnTo>
                  <a:lnTo>
                    <a:pt x="246" y="235"/>
                  </a:lnTo>
                  <a:lnTo>
                    <a:pt x="254" y="215"/>
                  </a:lnTo>
                  <a:lnTo>
                    <a:pt x="260" y="193"/>
                  </a:lnTo>
                  <a:lnTo>
                    <a:pt x="267" y="169"/>
                  </a:lnTo>
                  <a:lnTo>
                    <a:pt x="272" y="144"/>
                  </a:lnTo>
                  <a:lnTo>
                    <a:pt x="275" y="132"/>
                  </a:lnTo>
                  <a:lnTo>
                    <a:pt x="277" y="121"/>
                  </a:lnTo>
                  <a:lnTo>
                    <a:pt x="278" y="110"/>
                  </a:lnTo>
                  <a:lnTo>
                    <a:pt x="279" y="100"/>
                  </a:lnTo>
                  <a:lnTo>
                    <a:pt x="281" y="90"/>
                  </a:lnTo>
                  <a:lnTo>
                    <a:pt x="282" y="82"/>
                  </a:lnTo>
                  <a:lnTo>
                    <a:pt x="284" y="74"/>
                  </a:lnTo>
                  <a:lnTo>
                    <a:pt x="284" y="67"/>
                  </a:lnTo>
                  <a:lnTo>
                    <a:pt x="285" y="60"/>
                  </a:lnTo>
                  <a:lnTo>
                    <a:pt x="285" y="53"/>
                  </a:lnTo>
                  <a:lnTo>
                    <a:pt x="285" y="49"/>
                  </a:lnTo>
                  <a:lnTo>
                    <a:pt x="284" y="43"/>
                  </a:lnTo>
                  <a:lnTo>
                    <a:pt x="284" y="39"/>
                  </a:lnTo>
                  <a:lnTo>
                    <a:pt x="284" y="36"/>
                  </a:lnTo>
                  <a:lnTo>
                    <a:pt x="282" y="33"/>
                  </a:lnTo>
                  <a:lnTo>
                    <a:pt x="281" y="32"/>
                  </a:lnTo>
                  <a:lnTo>
                    <a:pt x="281" y="3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Freeform 50"/>
          <p:cNvSpPr/>
          <p:nvPr/>
        </p:nvSpPr>
        <p:spPr bwMode="auto">
          <a:xfrm>
            <a:off x="1413681" y="1817771"/>
            <a:ext cx="466104" cy="1491537"/>
          </a:xfrm>
          <a:custGeom>
            <a:avLst/>
            <a:gdLst>
              <a:gd name="T0" fmla="*/ 73 w 229"/>
              <a:gd name="T1" fmla="*/ 582 h 735"/>
              <a:gd name="T2" fmla="*/ 37 w 229"/>
              <a:gd name="T3" fmla="*/ 536 h 735"/>
              <a:gd name="T4" fmla="*/ 13 w 229"/>
              <a:gd name="T5" fmla="*/ 504 h 735"/>
              <a:gd name="T6" fmla="*/ 2 w 229"/>
              <a:gd name="T7" fmla="*/ 486 h 735"/>
              <a:gd name="T8" fmla="*/ 0 w 229"/>
              <a:gd name="T9" fmla="*/ 472 h 735"/>
              <a:gd name="T10" fmla="*/ 1 w 229"/>
              <a:gd name="T11" fmla="*/ 440 h 735"/>
              <a:gd name="T12" fmla="*/ 7 w 229"/>
              <a:gd name="T13" fmla="*/ 389 h 735"/>
              <a:gd name="T14" fmla="*/ 16 w 229"/>
              <a:gd name="T15" fmla="*/ 316 h 735"/>
              <a:gd name="T16" fmla="*/ 27 w 229"/>
              <a:gd name="T17" fmla="*/ 234 h 735"/>
              <a:gd name="T18" fmla="*/ 36 w 229"/>
              <a:gd name="T19" fmla="*/ 168 h 735"/>
              <a:gd name="T20" fmla="*/ 43 w 229"/>
              <a:gd name="T21" fmla="*/ 119 h 735"/>
              <a:gd name="T22" fmla="*/ 47 w 229"/>
              <a:gd name="T23" fmla="*/ 87 h 735"/>
              <a:gd name="T24" fmla="*/ 45 w 229"/>
              <a:gd name="T25" fmla="*/ 60 h 735"/>
              <a:gd name="T26" fmla="*/ 38 w 229"/>
              <a:gd name="T27" fmla="*/ 36 h 735"/>
              <a:gd name="T28" fmla="*/ 26 w 229"/>
              <a:gd name="T29" fmla="*/ 22 h 735"/>
              <a:gd name="T30" fmla="*/ 23 w 229"/>
              <a:gd name="T31" fmla="*/ 10 h 735"/>
              <a:gd name="T32" fmla="*/ 30 w 229"/>
              <a:gd name="T33" fmla="*/ 2 h 735"/>
              <a:gd name="T34" fmla="*/ 45 w 229"/>
              <a:gd name="T35" fmla="*/ 2 h 735"/>
              <a:gd name="T36" fmla="*/ 65 w 229"/>
              <a:gd name="T37" fmla="*/ 9 h 735"/>
              <a:gd name="T38" fmla="*/ 88 w 229"/>
              <a:gd name="T39" fmla="*/ 22 h 735"/>
              <a:gd name="T40" fmla="*/ 108 w 229"/>
              <a:gd name="T41" fmla="*/ 42 h 735"/>
              <a:gd name="T42" fmla="*/ 116 w 229"/>
              <a:gd name="T43" fmla="*/ 60 h 735"/>
              <a:gd name="T44" fmla="*/ 114 w 229"/>
              <a:gd name="T45" fmla="*/ 82 h 735"/>
              <a:gd name="T46" fmla="*/ 105 w 229"/>
              <a:gd name="T47" fmla="*/ 119 h 735"/>
              <a:gd name="T48" fmla="*/ 98 w 229"/>
              <a:gd name="T49" fmla="*/ 146 h 735"/>
              <a:gd name="T50" fmla="*/ 90 w 229"/>
              <a:gd name="T51" fmla="*/ 186 h 735"/>
              <a:gd name="T52" fmla="*/ 80 w 229"/>
              <a:gd name="T53" fmla="*/ 240 h 735"/>
              <a:gd name="T54" fmla="*/ 66 w 229"/>
              <a:gd name="T55" fmla="*/ 308 h 735"/>
              <a:gd name="T56" fmla="*/ 54 w 229"/>
              <a:gd name="T57" fmla="*/ 374 h 735"/>
              <a:gd name="T58" fmla="*/ 44 w 229"/>
              <a:gd name="T59" fmla="*/ 422 h 735"/>
              <a:gd name="T60" fmla="*/ 38 w 229"/>
              <a:gd name="T61" fmla="*/ 454 h 735"/>
              <a:gd name="T62" fmla="*/ 36 w 229"/>
              <a:gd name="T63" fmla="*/ 467 h 735"/>
              <a:gd name="T64" fmla="*/ 41 w 229"/>
              <a:gd name="T65" fmla="*/ 481 h 735"/>
              <a:gd name="T66" fmla="*/ 59 w 229"/>
              <a:gd name="T67" fmla="*/ 500 h 735"/>
              <a:gd name="T68" fmla="*/ 72 w 229"/>
              <a:gd name="T69" fmla="*/ 512 h 735"/>
              <a:gd name="T70" fmla="*/ 91 w 229"/>
              <a:gd name="T71" fmla="*/ 530 h 735"/>
              <a:gd name="T72" fmla="*/ 117 w 229"/>
              <a:gd name="T73" fmla="*/ 554 h 735"/>
              <a:gd name="T74" fmla="*/ 150 w 229"/>
              <a:gd name="T75" fmla="*/ 583 h 735"/>
              <a:gd name="T76" fmla="*/ 184 w 229"/>
              <a:gd name="T77" fmla="*/ 613 h 735"/>
              <a:gd name="T78" fmla="*/ 207 w 229"/>
              <a:gd name="T79" fmla="*/ 640 h 735"/>
              <a:gd name="T80" fmla="*/ 221 w 229"/>
              <a:gd name="T81" fmla="*/ 663 h 735"/>
              <a:gd name="T82" fmla="*/ 228 w 229"/>
              <a:gd name="T83" fmla="*/ 684 h 735"/>
              <a:gd name="T84" fmla="*/ 229 w 229"/>
              <a:gd name="T85" fmla="*/ 717 h 735"/>
              <a:gd name="T86" fmla="*/ 224 w 229"/>
              <a:gd name="T87" fmla="*/ 734 h 735"/>
              <a:gd name="T88" fmla="*/ 213 w 229"/>
              <a:gd name="T89" fmla="*/ 731 h 735"/>
              <a:gd name="T90" fmla="*/ 189 w 229"/>
              <a:gd name="T91" fmla="*/ 712 h 735"/>
              <a:gd name="T92" fmla="*/ 155 w 229"/>
              <a:gd name="T93" fmla="*/ 677 h 735"/>
              <a:gd name="T94" fmla="*/ 109 w 229"/>
              <a:gd name="T95" fmla="*/ 624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9" h="735">
                <a:moveTo>
                  <a:pt x="109" y="624"/>
                </a:moveTo>
                <a:lnTo>
                  <a:pt x="96" y="609"/>
                </a:lnTo>
                <a:lnTo>
                  <a:pt x="84" y="595"/>
                </a:lnTo>
                <a:lnTo>
                  <a:pt x="73" y="582"/>
                </a:lnTo>
                <a:lnTo>
                  <a:pt x="63" y="569"/>
                </a:lnTo>
                <a:lnTo>
                  <a:pt x="54" y="557"/>
                </a:lnTo>
                <a:lnTo>
                  <a:pt x="45" y="546"/>
                </a:lnTo>
                <a:lnTo>
                  <a:pt x="37" y="536"/>
                </a:lnTo>
                <a:lnTo>
                  <a:pt x="30" y="528"/>
                </a:lnTo>
                <a:lnTo>
                  <a:pt x="25" y="519"/>
                </a:lnTo>
                <a:lnTo>
                  <a:pt x="19" y="511"/>
                </a:lnTo>
                <a:lnTo>
                  <a:pt x="13" y="504"/>
                </a:lnTo>
                <a:lnTo>
                  <a:pt x="9" y="499"/>
                </a:lnTo>
                <a:lnTo>
                  <a:pt x="7" y="493"/>
                </a:lnTo>
                <a:lnTo>
                  <a:pt x="4" y="489"/>
                </a:lnTo>
                <a:lnTo>
                  <a:pt x="2" y="486"/>
                </a:lnTo>
                <a:lnTo>
                  <a:pt x="1" y="483"/>
                </a:lnTo>
                <a:lnTo>
                  <a:pt x="1" y="481"/>
                </a:lnTo>
                <a:lnTo>
                  <a:pt x="0" y="478"/>
                </a:lnTo>
                <a:lnTo>
                  <a:pt x="0" y="472"/>
                </a:lnTo>
                <a:lnTo>
                  <a:pt x="0" y="467"/>
                </a:lnTo>
                <a:lnTo>
                  <a:pt x="0" y="460"/>
                </a:lnTo>
                <a:lnTo>
                  <a:pt x="1" y="450"/>
                </a:lnTo>
                <a:lnTo>
                  <a:pt x="1" y="440"/>
                </a:lnTo>
                <a:lnTo>
                  <a:pt x="2" y="429"/>
                </a:lnTo>
                <a:lnTo>
                  <a:pt x="4" y="417"/>
                </a:lnTo>
                <a:lnTo>
                  <a:pt x="5" y="403"/>
                </a:lnTo>
                <a:lnTo>
                  <a:pt x="7" y="389"/>
                </a:lnTo>
                <a:lnTo>
                  <a:pt x="9" y="373"/>
                </a:lnTo>
                <a:lnTo>
                  <a:pt x="11" y="355"/>
                </a:lnTo>
                <a:lnTo>
                  <a:pt x="13" y="337"/>
                </a:lnTo>
                <a:lnTo>
                  <a:pt x="16" y="316"/>
                </a:lnTo>
                <a:lnTo>
                  <a:pt x="20" y="295"/>
                </a:lnTo>
                <a:lnTo>
                  <a:pt x="23" y="273"/>
                </a:lnTo>
                <a:lnTo>
                  <a:pt x="26" y="254"/>
                </a:lnTo>
                <a:lnTo>
                  <a:pt x="27" y="234"/>
                </a:lnTo>
                <a:lnTo>
                  <a:pt x="30" y="216"/>
                </a:lnTo>
                <a:lnTo>
                  <a:pt x="33" y="198"/>
                </a:lnTo>
                <a:lnTo>
                  <a:pt x="34" y="183"/>
                </a:lnTo>
                <a:lnTo>
                  <a:pt x="36" y="168"/>
                </a:lnTo>
                <a:lnTo>
                  <a:pt x="38" y="154"/>
                </a:lnTo>
                <a:lnTo>
                  <a:pt x="40" y="141"/>
                </a:lnTo>
                <a:lnTo>
                  <a:pt x="41" y="129"/>
                </a:lnTo>
                <a:lnTo>
                  <a:pt x="43" y="119"/>
                </a:lnTo>
                <a:lnTo>
                  <a:pt x="44" y="110"/>
                </a:lnTo>
                <a:lnTo>
                  <a:pt x="44" y="101"/>
                </a:lnTo>
                <a:lnTo>
                  <a:pt x="45" y="93"/>
                </a:lnTo>
                <a:lnTo>
                  <a:pt x="47" y="87"/>
                </a:lnTo>
                <a:lnTo>
                  <a:pt x="47" y="82"/>
                </a:lnTo>
                <a:lnTo>
                  <a:pt x="47" y="74"/>
                </a:lnTo>
                <a:lnTo>
                  <a:pt x="47" y="67"/>
                </a:lnTo>
                <a:lnTo>
                  <a:pt x="45" y="60"/>
                </a:lnTo>
                <a:lnTo>
                  <a:pt x="44" y="54"/>
                </a:lnTo>
                <a:lnTo>
                  <a:pt x="43" y="47"/>
                </a:lnTo>
                <a:lnTo>
                  <a:pt x="41" y="42"/>
                </a:lnTo>
                <a:lnTo>
                  <a:pt x="38" y="36"/>
                </a:lnTo>
                <a:lnTo>
                  <a:pt x="36" y="32"/>
                </a:lnTo>
                <a:lnTo>
                  <a:pt x="31" y="28"/>
                </a:lnTo>
                <a:lnTo>
                  <a:pt x="29" y="25"/>
                </a:lnTo>
                <a:lnTo>
                  <a:pt x="26" y="22"/>
                </a:lnTo>
                <a:lnTo>
                  <a:pt x="25" y="20"/>
                </a:lnTo>
                <a:lnTo>
                  <a:pt x="23" y="15"/>
                </a:lnTo>
                <a:lnTo>
                  <a:pt x="23" y="13"/>
                </a:lnTo>
                <a:lnTo>
                  <a:pt x="23" y="10"/>
                </a:lnTo>
                <a:lnTo>
                  <a:pt x="25" y="7"/>
                </a:lnTo>
                <a:lnTo>
                  <a:pt x="26" y="4"/>
                </a:lnTo>
                <a:lnTo>
                  <a:pt x="27" y="3"/>
                </a:lnTo>
                <a:lnTo>
                  <a:pt x="30" y="2"/>
                </a:lnTo>
                <a:lnTo>
                  <a:pt x="33" y="2"/>
                </a:lnTo>
                <a:lnTo>
                  <a:pt x="37" y="0"/>
                </a:lnTo>
                <a:lnTo>
                  <a:pt x="41" y="0"/>
                </a:lnTo>
                <a:lnTo>
                  <a:pt x="45" y="2"/>
                </a:lnTo>
                <a:lnTo>
                  <a:pt x="51" y="3"/>
                </a:lnTo>
                <a:lnTo>
                  <a:pt x="55" y="4"/>
                </a:lnTo>
                <a:lnTo>
                  <a:pt x="61" y="6"/>
                </a:lnTo>
                <a:lnTo>
                  <a:pt x="65" y="9"/>
                </a:lnTo>
                <a:lnTo>
                  <a:pt x="70" y="11"/>
                </a:lnTo>
                <a:lnTo>
                  <a:pt x="76" y="15"/>
                </a:lnTo>
                <a:lnTo>
                  <a:pt x="81" y="18"/>
                </a:lnTo>
                <a:lnTo>
                  <a:pt x="88" y="22"/>
                </a:lnTo>
                <a:lnTo>
                  <a:pt x="94" y="28"/>
                </a:lnTo>
                <a:lnTo>
                  <a:pt x="99" y="32"/>
                </a:lnTo>
                <a:lnTo>
                  <a:pt x="103" y="36"/>
                </a:lnTo>
                <a:lnTo>
                  <a:pt x="108" y="42"/>
                </a:lnTo>
                <a:lnTo>
                  <a:pt x="110" y="46"/>
                </a:lnTo>
                <a:lnTo>
                  <a:pt x="113" y="51"/>
                </a:lnTo>
                <a:lnTo>
                  <a:pt x="114" y="56"/>
                </a:lnTo>
                <a:lnTo>
                  <a:pt x="116" y="60"/>
                </a:lnTo>
                <a:lnTo>
                  <a:pt x="116" y="65"/>
                </a:lnTo>
                <a:lnTo>
                  <a:pt x="116" y="69"/>
                </a:lnTo>
                <a:lnTo>
                  <a:pt x="116" y="76"/>
                </a:lnTo>
                <a:lnTo>
                  <a:pt x="114" y="82"/>
                </a:lnTo>
                <a:lnTo>
                  <a:pt x="113" y="89"/>
                </a:lnTo>
                <a:lnTo>
                  <a:pt x="112" y="96"/>
                </a:lnTo>
                <a:lnTo>
                  <a:pt x="110" y="104"/>
                </a:lnTo>
                <a:lnTo>
                  <a:pt x="105" y="119"/>
                </a:lnTo>
                <a:lnTo>
                  <a:pt x="103" y="125"/>
                </a:lnTo>
                <a:lnTo>
                  <a:pt x="102" y="130"/>
                </a:lnTo>
                <a:lnTo>
                  <a:pt x="101" y="137"/>
                </a:lnTo>
                <a:lnTo>
                  <a:pt x="98" y="146"/>
                </a:lnTo>
                <a:lnTo>
                  <a:pt x="96" y="154"/>
                </a:lnTo>
                <a:lnTo>
                  <a:pt x="94" y="164"/>
                </a:lnTo>
                <a:lnTo>
                  <a:pt x="92" y="173"/>
                </a:lnTo>
                <a:lnTo>
                  <a:pt x="90" y="186"/>
                </a:lnTo>
                <a:lnTo>
                  <a:pt x="87" y="197"/>
                </a:lnTo>
                <a:lnTo>
                  <a:pt x="85" y="211"/>
                </a:lnTo>
                <a:lnTo>
                  <a:pt x="83" y="224"/>
                </a:lnTo>
                <a:lnTo>
                  <a:pt x="80" y="240"/>
                </a:lnTo>
                <a:lnTo>
                  <a:pt x="76" y="255"/>
                </a:lnTo>
                <a:lnTo>
                  <a:pt x="73" y="272"/>
                </a:lnTo>
                <a:lnTo>
                  <a:pt x="70" y="290"/>
                </a:lnTo>
                <a:lnTo>
                  <a:pt x="66" y="308"/>
                </a:lnTo>
                <a:lnTo>
                  <a:pt x="63" y="326"/>
                </a:lnTo>
                <a:lnTo>
                  <a:pt x="59" y="344"/>
                </a:lnTo>
                <a:lnTo>
                  <a:pt x="56" y="359"/>
                </a:lnTo>
                <a:lnTo>
                  <a:pt x="54" y="374"/>
                </a:lnTo>
                <a:lnTo>
                  <a:pt x="51" y="388"/>
                </a:lnTo>
                <a:lnTo>
                  <a:pt x="48" y="400"/>
                </a:lnTo>
                <a:lnTo>
                  <a:pt x="45" y="413"/>
                </a:lnTo>
                <a:lnTo>
                  <a:pt x="44" y="422"/>
                </a:lnTo>
                <a:lnTo>
                  <a:pt x="43" y="432"/>
                </a:lnTo>
                <a:lnTo>
                  <a:pt x="40" y="440"/>
                </a:lnTo>
                <a:lnTo>
                  <a:pt x="38" y="447"/>
                </a:lnTo>
                <a:lnTo>
                  <a:pt x="38" y="454"/>
                </a:lnTo>
                <a:lnTo>
                  <a:pt x="37" y="458"/>
                </a:lnTo>
                <a:lnTo>
                  <a:pt x="36" y="463"/>
                </a:lnTo>
                <a:lnTo>
                  <a:pt x="36" y="465"/>
                </a:lnTo>
                <a:lnTo>
                  <a:pt x="36" y="467"/>
                </a:lnTo>
                <a:lnTo>
                  <a:pt x="36" y="469"/>
                </a:lnTo>
                <a:lnTo>
                  <a:pt x="37" y="474"/>
                </a:lnTo>
                <a:lnTo>
                  <a:pt x="38" y="476"/>
                </a:lnTo>
                <a:lnTo>
                  <a:pt x="41" y="481"/>
                </a:lnTo>
                <a:lnTo>
                  <a:pt x="45" y="486"/>
                </a:lnTo>
                <a:lnTo>
                  <a:pt x="48" y="490"/>
                </a:lnTo>
                <a:lnTo>
                  <a:pt x="54" y="494"/>
                </a:lnTo>
                <a:lnTo>
                  <a:pt x="59" y="500"/>
                </a:lnTo>
                <a:lnTo>
                  <a:pt x="61" y="503"/>
                </a:lnTo>
                <a:lnTo>
                  <a:pt x="63" y="505"/>
                </a:lnTo>
                <a:lnTo>
                  <a:pt x="67" y="508"/>
                </a:lnTo>
                <a:lnTo>
                  <a:pt x="72" y="512"/>
                </a:lnTo>
                <a:lnTo>
                  <a:pt x="76" y="517"/>
                </a:lnTo>
                <a:lnTo>
                  <a:pt x="80" y="521"/>
                </a:lnTo>
                <a:lnTo>
                  <a:pt x="85" y="525"/>
                </a:lnTo>
                <a:lnTo>
                  <a:pt x="91" y="530"/>
                </a:lnTo>
                <a:lnTo>
                  <a:pt x="96" y="536"/>
                </a:lnTo>
                <a:lnTo>
                  <a:pt x="103" y="541"/>
                </a:lnTo>
                <a:lnTo>
                  <a:pt x="110" y="547"/>
                </a:lnTo>
                <a:lnTo>
                  <a:pt x="117" y="554"/>
                </a:lnTo>
                <a:lnTo>
                  <a:pt x="126" y="561"/>
                </a:lnTo>
                <a:lnTo>
                  <a:pt x="134" y="568"/>
                </a:lnTo>
                <a:lnTo>
                  <a:pt x="142" y="576"/>
                </a:lnTo>
                <a:lnTo>
                  <a:pt x="150" y="583"/>
                </a:lnTo>
                <a:lnTo>
                  <a:pt x="160" y="591"/>
                </a:lnTo>
                <a:lnTo>
                  <a:pt x="168" y="598"/>
                </a:lnTo>
                <a:lnTo>
                  <a:pt x="177" y="607"/>
                </a:lnTo>
                <a:lnTo>
                  <a:pt x="184" y="613"/>
                </a:lnTo>
                <a:lnTo>
                  <a:pt x="191" y="620"/>
                </a:lnTo>
                <a:lnTo>
                  <a:pt x="196" y="627"/>
                </a:lnTo>
                <a:lnTo>
                  <a:pt x="202" y="633"/>
                </a:lnTo>
                <a:lnTo>
                  <a:pt x="207" y="640"/>
                </a:lnTo>
                <a:lnTo>
                  <a:pt x="211" y="645"/>
                </a:lnTo>
                <a:lnTo>
                  <a:pt x="216" y="652"/>
                </a:lnTo>
                <a:lnTo>
                  <a:pt x="218" y="658"/>
                </a:lnTo>
                <a:lnTo>
                  <a:pt x="221" y="663"/>
                </a:lnTo>
                <a:lnTo>
                  <a:pt x="224" y="669"/>
                </a:lnTo>
                <a:lnTo>
                  <a:pt x="225" y="673"/>
                </a:lnTo>
                <a:lnTo>
                  <a:pt x="227" y="678"/>
                </a:lnTo>
                <a:lnTo>
                  <a:pt x="228" y="684"/>
                </a:lnTo>
                <a:lnTo>
                  <a:pt x="229" y="694"/>
                </a:lnTo>
                <a:lnTo>
                  <a:pt x="229" y="703"/>
                </a:lnTo>
                <a:lnTo>
                  <a:pt x="229" y="710"/>
                </a:lnTo>
                <a:lnTo>
                  <a:pt x="229" y="717"/>
                </a:lnTo>
                <a:lnTo>
                  <a:pt x="228" y="723"/>
                </a:lnTo>
                <a:lnTo>
                  <a:pt x="227" y="728"/>
                </a:lnTo>
                <a:lnTo>
                  <a:pt x="225" y="731"/>
                </a:lnTo>
                <a:lnTo>
                  <a:pt x="224" y="734"/>
                </a:lnTo>
                <a:lnTo>
                  <a:pt x="222" y="735"/>
                </a:lnTo>
                <a:lnTo>
                  <a:pt x="220" y="734"/>
                </a:lnTo>
                <a:lnTo>
                  <a:pt x="217" y="734"/>
                </a:lnTo>
                <a:lnTo>
                  <a:pt x="213" y="731"/>
                </a:lnTo>
                <a:lnTo>
                  <a:pt x="207" y="728"/>
                </a:lnTo>
                <a:lnTo>
                  <a:pt x="202" y="724"/>
                </a:lnTo>
                <a:lnTo>
                  <a:pt x="196" y="719"/>
                </a:lnTo>
                <a:lnTo>
                  <a:pt x="189" y="712"/>
                </a:lnTo>
                <a:lnTo>
                  <a:pt x="181" y="705"/>
                </a:lnTo>
                <a:lnTo>
                  <a:pt x="173" y="696"/>
                </a:lnTo>
                <a:lnTo>
                  <a:pt x="164" y="687"/>
                </a:lnTo>
                <a:lnTo>
                  <a:pt x="155" y="677"/>
                </a:lnTo>
                <a:lnTo>
                  <a:pt x="144" y="666"/>
                </a:lnTo>
                <a:lnTo>
                  <a:pt x="132" y="654"/>
                </a:lnTo>
                <a:lnTo>
                  <a:pt x="121" y="640"/>
                </a:lnTo>
                <a:lnTo>
                  <a:pt x="109" y="624"/>
                </a:lnTo>
                <a:lnTo>
                  <a:pt x="109" y="624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51"/>
          <p:cNvSpPr/>
          <p:nvPr/>
        </p:nvSpPr>
        <p:spPr bwMode="auto">
          <a:xfrm>
            <a:off x="1032691" y="2441947"/>
            <a:ext cx="786299" cy="255346"/>
          </a:xfrm>
          <a:custGeom>
            <a:avLst/>
            <a:gdLst>
              <a:gd name="T0" fmla="*/ 236 w 387"/>
              <a:gd name="T1" fmla="*/ 73 h 125"/>
              <a:gd name="T2" fmla="*/ 213 w 387"/>
              <a:gd name="T3" fmla="*/ 80 h 125"/>
              <a:gd name="T4" fmla="*/ 191 w 387"/>
              <a:gd name="T5" fmla="*/ 85 h 125"/>
              <a:gd name="T6" fmla="*/ 171 w 387"/>
              <a:gd name="T7" fmla="*/ 90 h 125"/>
              <a:gd name="T8" fmla="*/ 155 w 387"/>
              <a:gd name="T9" fmla="*/ 95 h 125"/>
              <a:gd name="T10" fmla="*/ 140 w 387"/>
              <a:gd name="T11" fmla="*/ 99 h 125"/>
              <a:gd name="T12" fmla="*/ 127 w 387"/>
              <a:gd name="T13" fmla="*/ 103 h 125"/>
              <a:gd name="T14" fmla="*/ 116 w 387"/>
              <a:gd name="T15" fmla="*/ 106 h 125"/>
              <a:gd name="T16" fmla="*/ 102 w 387"/>
              <a:gd name="T17" fmla="*/ 112 h 125"/>
              <a:gd name="T18" fmla="*/ 88 w 387"/>
              <a:gd name="T19" fmla="*/ 119 h 125"/>
              <a:gd name="T20" fmla="*/ 77 w 387"/>
              <a:gd name="T21" fmla="*/ 123 h 125"/>
              <a:gd name="T22" fmla="*/ 68 w 387"/>
              <a:gd name="T23" fmla="*/ 124 h 125"/>
              <a:gd name="T24" fmla="*/ 61 w 387"/>
              <a:gd name="T25" fmla="*/ 125 h 125"/>
              <a:gd name="T26" fmla="*/ 52 w 387"/>
              <a:gd name="T27" fmla="*/ 124 h 125"/>
              <a:gd name="T28" fmla="*/ 43 w 387"/>
              <a:gd name="T29" fmla="*/ 119 h 125"/>
              <a:gd name="T30" fmla="*/ 32 w 387"/>
              <a:gd name="T31" fmla="*/ 110 h 125"/>
              <a:gd name="T32" fmla="*/ 21 w 387"/>
              <a:gd name="T33" fmla="*/ 98 h 125"/>
              <a:gd name="T34" fmla="*/ 9 w 387"/>
              <a:gd name="T35" fmla="*/ 87 h 125"/>
              <a:gd name="T36" fmla="*/ 3 w 387"/>
              <a:gd name="T37" fmla="*/ 77 h 125"/>
              <a:gd name="T38" fmla="*/ 0 w 387"/>
              <a:gd name="T39" fmla="*/ 70 h 125"/>
              <a:gd name="T40" fmla="*/ 0 w 387"/>
              <a:gd name="T41" fmla="*/ 65 h 125"/>
              <a:gd name="T42" fmla="*/ 4 w 387"/>
              <a:gd name="T43" fmla="*/ 62 h 125"/>
              <a:gd name="T44" fmla="*/ 14 w 387"/>
              <a:gd name="T45" fmla="*/ 60 h 125"/>
              <a:gd name="T46" fmla="*/ 26 w 387"/>
              <a:gd name="T47" fmla="*/ 60 h 125"/>
              <a:gd name="T48" fmla="*/ 37 w 387"/>
              <a:gd name="T49" fmla="*/ 62 h 125"/>
              <a:gd name="T50" fmla="*/ 43 w 387"/>
              <a:gd name="T51" fmla="*/ 63 h 125"/>
              <a:gd name="T52" fmla="*/ 51 w 387"/>
              <a:gd name="T53" fmla="*/ 62 h 125"/>
              <a:gd name="T54" fmla="*/ 62 w 387"/>
              <a:gd name="T55" fmla="*/ 62 h 125"/>
              <a:gd name="T56" fmla="*/ 75 w 387"/>
              <a:gd name="T57" fmla="*/ 60 h 125"/>
              <a:gd name="T58" fmla="*/ 90 w 387"/>
              <a:gd name="T59" fmla="*/ 58 h 125"/>
              <a:gd name="T60" fmla="*/ 106 w 387"/>
              <a:gd name="T61" fmla="*/ 55 h 125"/>
              <a:gd name="T62" fmla="*/ 126 w 387"/>
              <a:gd name="T63" fmla="*/ 52 h 125"/>
              <a:gd name="T64" fmla="*/ 146 w 387"/>
              <a:gd name="T65" fmla="*/ 48 h 125"/>
              <a:gd name="T66" fmla="*/ 170 w 387"/>
              <a:gd name="T67" fmla="*/ 44 h 125"/>
              <a:gd name="T68" fmla="*/ 195 w 387"/>
              <a:gd name="T69" fmla="*/ 38 h 125"/>
              <a:gd name="T70" fmla="*/ 223 w 387"/>
              <a:gd name="T71" fmla="*/ 33 h 125"/>
              <a:gd name="T72" fmla="*/ 252 w 387"/>
              <a:gd name="T73" fmla="*/ 26 h 125"/>
              <a:gd name="T74" fmla="*/ 283 w 387"/>
              <a:gd name="T75" fmla="*/ 19 h 125"/>
              <a:gd name="T76" fmla="*/ 318 w 387"/>
              <a:gd name="T77" fmla="*/ 12 h 125"/>
              <a:gd name="T78" fmla="*/ 354 w 387"/>
              <a:gd name="T79" fmla="*/ 4 h 125"/>
              <a:gd name="T80" fmla="*/ 387 w 387"/>
              <a:gd name="T81" fmla="*/ 33 h 125"/>
              <a:gd name="T82" fmla="*/ 378 w 387"/>
              <a:gd name="T83" fmla="*/ 34 h 125"/>
              <a:gd name="T84" fmla="*/ 367 w 387"/>
              <a:gd name="T85" fmla="*/ 37 h 125"/>
              <a:gd name="T86" fmla="*/ 353 w 387"/>
              <a:gd name="T87" fmla="*/ 41 h 125"/>
              <a:gd name="T88" fmla="*/ 336 w 387"/>
              <a:gd name="T89" fmla="*/ 45 h 125"/>
              <a:gd name="T90" fmla="*/ 318 w 387"/>
              <a:gd name="T91" fmla="*/ 51 h 125"/>
              <a:gd name="T92" fmla="*/ 297 w 387"/>
              <a:gd name="T93" fmla="*/ 56 h 125"/>
              <a:gd name="T94" fmla="*/ 274 w 387"/>
              <a:gd name="T95" fmla="*/ 63 h 125"/>
              <a:gd name="T96" fmla="*/ 249 w 387"/>
              <a:gd name="T97" fmla="*/ 7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7" h="125">
                <a:moveTo>
                  <a:pt x="249" y="70"/>
                </a:moveTo>
                <a:lnTo>
                  <a:pt x="236" y="73"/>
                </a:lnTo>
                <a:lnTo>
                  <a:pt x="224" y="77"/>
                </a:lnTo>
                <a:lnTo>
                  <a:pt x="213" y="80"/>
                </a:lnTo>
                <a:lnTo>
                  <a:pt x="202" y="83"/>
                </a:lnTo>
                <a:lnTo>
                  <a:pt x="191" y="85"/>
                </a:lnTo>
                <a:lnTo>
                  <a:pt x="181" y="87"/>
                </a:lnTo>
                <a:lnTo>
                  <a:pt x="171" y="90"/>
                </a:lnTo>
                <a:lnTo>
                  <a:pt x="163" y="92"/>
                </a:lnTo>
                <a:lnTo>
                  <a:pt x="155" y="95"/>
                </a:lnTo>
                <a:lnTo>
                  <a:pt x="146" y="96"/>
                </a:lnTo>
                <a:lnTo>
                  <a:pt x="140" y="99"/>
                </a:lnTo>
                <a:lnTo>
                  <a:pt x="133" y="101"/>
                </a:lnTo>
                <a:lnTo>
                  <a:pt x="127" y="103"/>
                </a:lnTo>
                <a:lnTo>
                  <a:pt x="120" y="105"/>
                </a:lnTo>
                <a:lnTo>
                  <a:pt x="116" y="106"/>
                </a:lnTo>
                <a:lnTo>
                  <a:pt x="110" y="107"/>
                </a:lnTo>
                <a:lnTo>
                  <a:pt x="102" y="112"/>
                </a:lnTo>
                <a:lnTo>
                  <a:pt x="95" y="116"/>
                </a:lnTo>
                <a:lnTo>
                  <a:pt x="88" y="119"/>
                </a:lnTo>
                <a:lnTo>
                  <a:pt x="83" y="121"/>
                </a:lnTo>
                <a:lnTo>
                  <a:pt x="77" y="123"/>
                </a:lnTo>
                <a:lnTo>
                  <a:pt x="72" y="124"/>
                </a:lnTo>
                <a:lnTo>
                  <a:pt x="68" y="124"/>
                </a:lnTo>
                <a:lnTo>
                  <a:pt x="65" y="124"/>
                </a:lnTo>
                <a:lnTo>
                  <a:pt x="61" y="125"/>
                </a:lnTo>
                <a:lnTo>
                  <a:pt x="57" y="125"/>
                </a:lnTo>
                <a:lnTo>
                  <a:pt x="52" y="124"/>
                </a:lnTo>
                <a:lnTo>
                  <a:pt x="47" y="123"/>
                </a:lnTo>
                <a:lnTo>
                  <a:pt x="43" y="119"/>
                </a:lnTo>
                <a:lnTo>
                  <a:pt x="37" y="114"/>
                </a:lnTo>
                <a:lnTo>
                  <a:pt x="32" y="110"/>
                </a:lnTo>
                <a:lnTo>
                  <a:pt x="26" y="103"/>
                </a:lnTo>
                <a:lnTo>
                  <a:pt x="21" y="98"/>
                </a:lnTo>
                <a:lnTo>
                  <a:pt x="14" y="92"/>
                </a:lnTo>
                <a:lnTo>
                  <a:pt x="9" y="87"/>
                </a:lnTo>
                <a:lnTo>
                  <a:pt x="5" y="81"/>
                </a:lnTo>
                <a:lnTo>
                  <a:pt x="3" y="77"/>
                </a:lnTo>
                <a:lnTo>
                  <a:pt x="1" y="73"/>
                </a:lnTo>
                <a:lnTo>
                  <a:pt x="0" y="70"/>
                </a:lnTo>
                <a:lnTo>
                  <a:pt x="0" y="66"/>
                </a:lnTo>
                <a:lnTo>
                  <a:pt x="0" y="65"/>
                </a:lnTo>
                <a:lnTo>
                  <a:pt x="1" y="63"/>
                </a:lnTo>
                <a:lnTo>
                  <a:pt x="4" y="62"/>
                </a:lnTo>
                <a:lnTo>
                  <a:pt x="8" y="60"/>
                </a:lnTo>
                <a:lnTo>
                  <a:pt x="14" y="60"/>
                </a:lnTo>
                <a:lnTo>
                  <a:pt x="19" y="60"/>
                </a:lnTo>
                <a:lnTo>
                  <a:pt x="26" y="60"/>
                </a:lnTo>
                <a:lnTo>
                  <a:pt x="34" y="62"/>
                </a:lnTo>
                <a:lnTo>
                  <a:pt x="37" y="62"/>
                </a:lnTo>
                <a:lnTo>
                  <a:pt x="40" y="63"/>
                </a:lnTo>
                <a:lnTo>
                  <a:pt x="43" y="63"/>
                </a:lnTo>
                <a:lnTo>
                  <a:pt x="47" y="62"/>
                </a:lnTo>
                <a:lnTo>
                  <a:pt x="51" y="62"/>
                </a:lnTo>
                <a:lnTo>
                  <a:pt x="57" y="62"/>
                </a:lnTo>
                <a:lnTo>
                  <a:pt x="62" y="62"/>
                </a:lnTo>
                <a:lnTo>
                  <a:pt x="68" y="60"/>
                </a:lnTo>
                <a:lnTo>
                  <a:pt x="75" y="60"/>
                </a:lnTo>
                <a:lnTo>
                  <a:pt x="81" y="59"/>
                </a:lnTo>
                <a:lnTo>
                  <a:pt x="90" y="58"/>
                </a:lnTo>
                <a:lnTo>
                  <a:pt x="98" y="56"/>
                </a:lnTo>
                <a:lnTo>
                  <a:pt x="106" y="55"/>
                </a:lnTo>
                <a:lnTo>
                  <a:pt x="116" y="54"/>
                </a:lnTo>
                <a:lnTo>
                  <a:pt x="126" y="52"/>
                </a:lnTo>
                <a:lnTo>
                  <a:pt x="135" y="49"/>
                </a:lnTo>
                <a:lnTo>
                  <a:pt x="146" y="48"/>
                </a:lnTo>
                <a:lnTo>
                  <a:pt x="158" y="45"/>
                </a:lnTo>
                <a:lnTo>
                  <a:pt x="170" y="44"/>
                </a:lnTo>
                <a:lnTo>
                  <a:pt x="182" y="41"/>
                </a:lnTo>
                <a:lnTo>
                  <a:pt x="195" y="38"/>
                </a:lnTo>
                <a:lnTo>
                  <a:pt x="209" y="36"/>
                </a:lnTo>
                <a:lnTo>
                  <a:pt x="223" y="33"/>
                </a:lnTo>
                <a:lnTo>
                  <a:pt x="236" y="30"/>
                </a:lnTo>
                <a:lnTo>
                  <a:pt x="252" y="26"/>
                </a:lnTo>
                <a:lnTo>
                  <a:pt x="268" y="23"/>
                </a:lnTo>
                <a:lnTo>
                  <a:pt x="283" y="19"/>
                </a:lnTo>
                <a:lnTo>
                  <a:pt x="300" y="16"/>
                </a:lnTo>
                <a:lnTo>
                  <a:pt x="318" y="12"/>
                </a:lnTo>
                <a:lnTo>
                  <a:pt x="336" y="8"/>
                </a:lnTo>
                <a:lnTo>
                  <a:pt x="354" y="4"/>
                </a:lnTo>
                <a:lnTo>
                  <a:pt x="372" y="0"/>
                </a:lnTo>
                <a:lnTo>
                  <a:pt x="387" y="33"/>
                </a:lnTo>
                <a:lnTo>
                  <a:pt x="383" y="34"/>
                </a:lnTo>
                <a:lnTo>
                  <a:pt x="378" y="34"/>
                </a:lnTo>
                <a:lnTo>
                  <a:pt x="372" y="36"/>
                </a:lnTo>
                <a:lnTo>
                  <a:pt x="367" y="37"/>
                </a:lnTo>
                <a:lnTo>
                  <a:pt x="360" y="40"/>
                </a:lnTo>
                <a:lnTo>
                  <a:pt x="353" y="41"/>
                </a:lnTo>
                <a:lnTo>
                  <a:pt x="344" y="42"/>
                </a:lnTo>
                <a:lnTo>
                  <a:pt x="336" y="45"/>
                </a:lnTo>
                <a:lnTo>
                  <a:pt x="326" y="48"/>
                </a:lnTo>
                <a:lnTo>
                  <a:pt x="318" y="51"/>
                </a:lnTo>
                <a:lnTo>
                  <a:pt x="307" y="54"/>
                </a:lnTo>
                <a:lnTo>
                  <a:pt x="297" y="56"/>
                </a:lnTo>
                <a:lnTo>
                  <a:pt x="286" y="59"/>
                </a:lnTo>
                <a:lnTo>
                  <a:pt x="274" y="63"/>
                </a:lnTo>
                <a:lnTo>
                  <a:pt x="263" y="66"/>
                </a:lnTo>
                <a:lnTo>
                  <a:pt x="249" y="70"/>
                </a:lnTo>
                <a:lnTo>
                  <a:pt x="249" y="70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54"/>
          <p:cNvSpPr/>
          <p:nvPr/>
        </p:nvSpPr>
        <p:spPr bwMode="auto">
          <a:xfrm>
            <a:off x="1782511" y="2466265"/>
            <a:ext cx="1159184" cy="251292"/>
          </a:xfrm>
          <a:custGeom>
            <a:avLst/>
            <a:gdLst>
              <a:gd name="T0" fmla="*/ 94 w 572"/>
              <a:gd name="T1" fmla="*/ 119 h 123"/>
              <a:gd name="T2" fmla="*/ 79 w 572"/>
              <a:gd name="T3" fmla="*/ 122 h 123"/>
              <a:gd name="T4" fmla="*/ 65 w 572"/>
              <a:gd name="T5" fmla="*/ 123 h 123"/>
              <a:gd name="T6" fmla="*/ 54 w 572"/>
              <a:gd name="T7" fmla="*/ 122 h 123"/>
              <a:gd name="T8" fmla="*/ 45 w 572"/>
              <a:gd name="T9" fmla="*/ 119 h 123"/>
              <a:gd name="T10" fmla="*/ 34 w 572"/>
              <a:gd name="T11" fmla="*/ 113 h 123"/>
              <a:gd name="T12" fmla="*/ 21 w 572"/>
              <a:gd name="T13" fmla="*/ 104 h 123"/>
              <a:gd name="T14" fmla="*/ 7 w 572"/>
              <a:gd name="T15" fmla="*/ 91 h 123"/>
              <a:gd name="T16" fmla="*/ 6 w 572"/>
              <a:gd name="T17" fmla="*/ 83 h 123"/>
              <a:gd name="T18" fmla="*/ 21 w 572"/>
              <a:gd name="T19" fmla="*/ 80 h 123"/>
              <a:gd name="T20" fmla="*/ 40 w 572"/>
              <a:gd name="T21" fmla="*/ 78 h 123"/>
              <a:gd name="T22" fmla="*/ 65 w 572"/>
              <a:gd name="T23" fmla="*/ 72 h 123"/>
              <a:gd name="T24" fmla="*/ 96 w 572"/>
              <a:gd name="T25" fmla="*/ 68 h 123"/>
              <a:gd name="T26" fmla="*/ 130 w 572"/>
              <a:gd name="T27" fmla="*/ 61 h 123"/>
              <a:gd name="T28" fmla="*/ 171 w 572"/>
              <a:gd name="T29" fmla="*/ 53 h 123"/>
              <a:gd name="T30" fmla="*/ 213 w 572"/>
              <a:gd name="T31" fmla="*/ 43 h 123"/>
              <a:gd name="T32" fmla="*/ 262 w 572"/>
              <a:gd name="T33" fmla="*/ 33 h 123"/>
              <a:gd name="T34" fmla="*/ 305 w 572"/>
              <a:gd name="T35" fmla="*/ 25 h 123"/>
              <a:gd name="T36" fmla="*/ 345 w 572"/>
              <a:gd name="T37" fmla="*/ 18 h 123"/>
              <a:gd name="T38" fmla="*/ 380 w 572"/>
              <a:gd name="T39" fmla="*/ 11 h 123"/>
              <a:gd name="T40" fmla="*/ 410 w 572"/>
              <a:gd name="T41" fmla="*/ 7 h 123"/>
              <a:gd name="T42" fmla="*/ 438 w 572"/>
              <a:gd name="T43" fmla="*/ 3 h 123"/>
              <a:gd name="T44" fmla="*/ 460 w 572"/>
              <a:gd name="T45" fmla="*/ 1 h 123"/>
              <a:gd name="T46" fmla="*/ 476 w 572"/>
              <a:gd name="T47" fmla="*/ 0 h 123"/>
              <a:gd name="T48" fmla="*/ 497 w 572"/>
              <a:gd name="T49" fmla="*/ 0 h 123"/>
              <a:gd name="T50" fmla="*/ 518 w 572"/>
              <a:gd name="T51" fmla="*/ 1 h 123"/>
              <a:gd name="T52" fmla="*/ 536 w 572"/>
              <a:gd name="T53" fmla="*/ 6 h 123"/>
              <a:gd name="T54" fmla="*/ 548 w 572"/>
              <a:gd name="T55" fmla="*/ 12 h 123"/>
              <a:gd name="T56" fmla="*/ 557 w 572"/>
              <a:gd name="T57" fmla="*/ 21 h 123"/>
              <a:gd name="T58" fmla="*/ 565 w 572"/>
              <a:gd name="T59" fmla="*/ 29 h 123"/>
              <a:gd name="T60" fmla="*/ 569 w 572"/>
              <a:gd name="T61" fmla="*/ 35 h 123"/>
              <a:gd name="T62" fmla="*/ 572 w 572"/>
              <a:gd name="T63" fmla="*/ 40 h 123"/>
              <a:gd name="T64" fmla="*/ 572 w 572"/>
              <a:gd name="T65" fmla="*/ 44 h 123"/>
              <a:gd name="T66" fmla="*/ 570 w 572"/>
              <a:gd name="T67" fmla="*/ 50 h 123"/>
              <a:gd name="T68" fmla="*/ 566 w 572"/>
              <a:gd name="T69" fmla="*/ 54 h 123"/>
              <a:gd name="T70" fmla="*/ 561 w 572"/>
              <a:gd name="T71" fmla="*/ 57 h 123"/>
              <a:gd name="T72" fmla="*/ 554 w 572"/>
              <a:gd name="T73" fmla="*/ 60 h 123"/>
              <a:gd name="T74" fmla="*/ 547 w 572"/>
              <a:gd name="T75" fmla="*/ 61 h 123"/>
              <a:gd name="T76" fmla="*/ 537 w 572"/>
              <a:gd name="T77" fmla="*/ 62 h 123"/>
              <a:gd name="T78" fmla="*/ 523 w 572"/>
              <a:gd name="T79" fmla="*/ 64 h 123"/>
              <a:gd name="T80" fmla="*/ 508 w 572"/>
              <a:gd name="T81" fmla="*/ 65 h 123"/>
              <a:gd name="T82" fmla="*/ 489 w 572"/>
              <a:gd name="T83" fmla="*/ 65 h 123"/>
              <a:gd name="T84" fmla="*/ 467 w 572"/>
              <a:gd name="T85" fmla="*/ 66 h 123"/>
              <a:gd name="T86" fmla="*/ 440 w 572"/>
              <a:gd name="T87" fmla="*/ 66 h 123"/>
              <a:gd name="T88" fmla="*/ 411 w 572"/>
              <a:gd name="T89" fmla="*/ 66 h 123"/>
              <a:gd name="T90" fmla="*/ 368 w 572"/>
              <a:gd name="T91" fmla="*/ 68 h 123"/>
              <a:gd name="T92" fmla="*/ 316 w 572"/>
              <a:gd name="T93" fmla="*/ 72 h 123"/>
              <a:gd name="T94" fmla="*/ 267 w 572"/>
              <a:gd name="T95" fmla="*/ 79 h 123"/>
              <a:gd name="T96" fmla="*/ 223 w 572"/>
              <a:gd name="T97" fmla="*/ 87 h 123"/>
              <a:gd name="T98" fmla="*/ 202 w 572"/>
              <a:gd name="T99" fmla="*/ 93 h 123"/>
              <a:gd name="T100" fmla="*/ 183 w 572"/>
              <a:gd name="T101" fmla="*/ 97 h 123"/>
              <a:gd name="T102" fmla="*/ 166 w 572"/>
              <a:gd name="T103" fmla="*/ 101 h 123"/>
              <a:gd name="T104" fmla="*/ 150 w 572"/>
              <a:gd name="T105" fmla="*/ 105 h 123"/>
              <a:gd name="T106" fmla="*/ 136 w 572"/>
              <a:gd name="T107" fmla="*/ 109 h 123"/>
              <a:gd name="T108" fmla="*/ 123 w 572"/>
              <a:gd name="T109" fmla="*/ 112 h 123"/>
              <a:gd name="T110" fmla="*/ 112 w 572"/>
              <a:gd name="T111" fmla="*/ 115 h 123"/>
              <a:gd name="T112" fmla="*/ 104 w 572"/>
              <a:gd name="T113" fmla="*/ 11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2" h="123">
                <a:moveTo>
                  <a:pt x="104" y="116"/>
                </a:moveTo>
                <a:lnTo>
                  <a:pt x="94" y="119"/>
                </a:lnTo>
                <a:lnTo>
                  <a:pt x="87" y="120"/>
                </a:lnTo>
                <a:lnTo>
                  <a:pt x="79" y="122"/>
                </a:lnTo>
                <a:lnTo>
                  <a:pt x="72" y="122"/>
                </a:lnTo>
                <a:lnTo>
                  <a:pt x="65" y="123"/>
                </a:lnTo>
                <a:lnTo>
                  <a:pt x="60" y="123"/>
                </a:lnTo>
                <a:lnTo>
                  <a:pt x="54" y="122"/>
                </a:lnTo>
                <a:lnTo>
                  <a:pt x="50" y="120"/>
                </a:lnTo>
                <a:lnTo>
                  <a:pt x="45" y="119"/>
                </a:lnTo>
                <a:lnTo>
                  <a:pt x="39" y="116"/>
                </a:lnTo>
                <a:lnTo>
                  <a:pt x="34" y="113"/>
                </a:lnTo>
                <a:lnTo>
                  <a:pt x="28" y="108"/>
                </a:lnTo>
                <a:lnTo>
                  <a:pt x="21" y="104"/>
                </a:lnTo>
                <a:lnTo>
                  <a:pt x="14" y="98"/>
                </a:lnTo>
                <a:lnTo>
                  <a:pt x="7" y="91"/>
                </a:lnTo>
                <a:lnTo>
                  <a:pt x="0" y="83"/>
                </a:lnTo>
                <a:lnTo>
                  <a:pt x="6" y="83"/>
                </a:lnTo>
                <a:lnTo>
                  <a:pt x="13" y="82"/>
                </a:lnTo>
                <a:lnTo>
                  <a:pt x="21" y="80"/>
                </a:lnTo>
                <a:lnTo>
                  <a:pt x="29" y="79"/>
                </a:lnTo>
                <a:lnTo>
                  <a:pt x="40" y="78"/>
                </a:lnTo>
                <a:lnTo>
                  <a:pt x="53" y="75"/>
                </a:lnTo>
                <a:lnTo>
                  <a:pt x="65" y="72"/>
                </a:lnTo>
                <a:lnTo>
                  <a:pt x="81" y="71"/>
                </a:lnTo>
                <a:lnTo>
                  <a:pt x="96" y="68"/>
                </a:lnTo>
                <a:lnTo>
                  <a:pt x="112" y="64"/>
                </a:lnTo>
                <a:lnTo>
                  <a:pt x="130" y="61"/>
                </a:lnTo>
                <a:lnTo>
                  <a:pt x="150" y="57"/>
                </a:lnTo>
                <a:lnTo>
                  <a:pt x="171" y="53"/>
                </a:lnTo>
                <a:lnTo>
                  <a:pt x="191" y="48"/>
                </a:lnTo>
                <a:lnTo>
                  <a:pt x="213" y="43"/>
                </a:lnTo>
                <a:lnTo>
                  <a:pt x="238" y="37"/>
                </a:lnTo>
                <a:lnTo>
                  <a:pt x="262" y="33"/>
                </a:lnTo>
                <a:lnTo>
                  <a:pt x="284" y="29"/>
                </a:lnTo>
                <a:lnTo>
                  <a:pt x="305" y="25"/>
                </a:lnTo>
                <a:lnTo>
                  <a:pt x="326" y="21"/>
                </a:lnTo>
                <a:lnTo>
                  <a:pt x="345" y="18"/>
                </a:lnTo>
                <a:lnTo>
                  <a:pt x="363" y="14"/>
                </a:lnTo>
                <a:lnTo>
                  <a:pt x="380" y="11"/>
                </a:lnTo>
                <a:lnTo>
                  <a:pt x="396" y="10"/>
                </a:lnTo>
                <a:lnTo>
                  <a:pt x="410" y="7"/>
                </a:lnTo>
                <a:lnTo>
                  <a:pt x="424" y="6"/>
                </a:lnTo>
                <a:lnTo>
                  <a:pt x="438" y="3"/>
                </a:lnTo>
                <a:lnTo>
                  <a:pt x="449" y="3"/>
                </a:lnTo>
                <a:lnTo>
                  <a:pt x="460" y="1"/>
                </a:lnTo>
                <a:lnTo>
                  <a:pt x="468" y="0"/>
                </a:lnTo>
                <a:lnTo>
                  <a:pt x="476" y="0"/>
                </a:lnTo>
                <a:lnTo>
                  <a:pt x="485" y="0"/>
                </a:lnTo>
                <a:lnTo>
                  <a:pt x="497" y="0"/>
                </a:lnTo>
                <a:lnTo>
                  <a:pt x="508" y="1"/>
                </a:lnTo>
                <a:lnTo>
                  <a:pt x="518" y="1"/>
                </a:lnTo>
                <a:lnTo>
                  <a:pt x="528" y="4"/>
                </a:lnTo>
                <a:lnTo>
                  <a:pt x="536" y="6"/>
                </a:lnTo>
                <a:lnTo>
                  <a:pt x="543" y="8"/>
                </a:lnTo>
                <a:lnTo>
                  <a:pt x="548" y="12"/>
                </a:lnTo>
                <a:lnTo>
                  <a:pt x="554" y="17"/>
                </a:lnTo>
                <a:lnTo>
                  <a:pt x="557" y="21"/>
                </a:lnTo>
                <a:lnTo>
                  <a:pt x="561" y="25"/>
                </a:lnTo>
                <a:lnTo>
                  <a:pt x="565" y="29"/>
                </a:lnTo>
                <a:lnTo>
                  <a:pt x="568" y="32"/>
                </a:lnTo>
                <a:lnTo>
                  <a:pt x="569" y="35"/>
                </a:lnTo>
                <a:lnTo>
                  <a:pt x="570" y="37"/>
                </a:lnTo>
                <a:lnTo>
                  <a:pt x="572" y="40"/>
                </a:lnTo>
                <a:lnTo>
                  <a:pt x="572" y="42"/>
                </a:lnTo>
                <a:lnTo>
                  <a:pt x="572" y="44"/>
                </a:lnTo>
                <a:lnTo>
                  <a:pt x="572" y="47"/>
                </a:lnTo>
                <a:lnTo>
                  <a:pt x="570" y="50"/>
                </a:lnTo>
                <a:lnTo>
                  <a:pt x="569" y="51"/>
                </a:lnTo>
                <a:lnTo>
                  <a:pt x="566" y="54"/>
                </a:lnTo>
                <a:lnTo>
                  <a:pt x="565" y="55"/>
                </a:lnTo>
                <a:lnTo>
                  <a:pt x="561" y="57"/>
                </a:lnTo>
                <a:lnTo>
                  <a:pt x="557" y="58"/>
                </a:lnTo>
                <a:lnTo>
                  <a:pt x="554" y="60"/>
                </a:lnTo>
                <a:lnTo>
                  <a:pt x="551" y="60"/>
                </a:lnTo>
                <a:lnTo>
                  <a:pt x="547" y="61"/>
                </a:lnTo>
                <a:lnTo>
                  <a:pt x="543" y="61"/>
                </a:lnTo>
                <a:lnTo>
                  <a:pt x="537" y="62"/>
                </a:lnTo>
                <a:lnTo>
                  <a:pt x="530" y="62"/>
                </a:lnTo>
                <a:lnTo>
                  <a:pt x="523" y="64"/>
                </a:lnTo>
                <a:lnTo>
                  <a:pt x="517" y="64"/>
                </a:lnTo>
                <a:lnTo>
                  <a:pt x="508" y="65"/>
                </a:lnTo>
                <a:lnTo>
                  <a:pt x="499" y="65"/>
                </a:lnTo>
                <a:lnTo>
                  <a:pt x="489" y="65"/>
                </a:lnTo>
                <a:lnTo>
                  <a:pt x="478" y="66"/>
                </a:lnTo>
                <a:lnTo>
                  <a:pt x="467" y="66"/>
                </a:lnTo>
                <a:lnTo>
                  <a:pt x="454" y="66"/>
                </a:lnTo>
                <a:lnTo>
                  <a:pt x="440" y="66"/>
                </a:lnTo>
                <a:lnTo>
                  <a:pt x="427" y="66"/>
                </a:lnTo>
                <a:lnTo>
                  <a:pt x="411" y="66"/>
                </a:lnTo>
                <a:lnTo>
                  <a:pt x="397" y="68"/>
                </a:lnTo>
                <a:lnTo>
                  <a:pt x="368" y="68"/>
                </a:lnTo>
                <a:lnTo>
                  <a:pt x="342" y="71"/>
                </a:lnTo>
                <a:lnTo>
                  <a:pt x="316" y="72"/>
                </a:lnTo>
                <a:lnTo>
                  <a:pt x="291" y="76"/>
                </a:lnTo>
                <a:lnTo>
                  <a:pt x="267" y="79"/>
                </a:lnTo>
                <a:lnTo>
                  <a:pt x="245" y="83"/>
                </a:lnTo>
                <a:lnTo>
                  <a:pt x="223" y="87"/>
                </a:lnTo>
                <a:lnTo>
                  <a:pt x="212" y="90"/>
                </a:lnTo>
                <a:lnTo>
                  <a:pt x="202" y="93"/>
                </a:lnTo>
                <a:lnTo>
                  <a:pt x="193" y="94"/>
                </a:lnTo>
                <a:lnTo>
                  <a:pt x="183" y="97"/>
                </a:lnTo>
                <a:lnTo>
                  <a:pt x="175" y="100"/>
                </a:lnTo>
                <a:lnTo>
                  <a:pt x="166" y="101"/>
                </a:lnTo>
                <a:lnTo>
                  <a:pt x="158" y="104"/>
                </a:lnTo>
                <a:lnTo>
                  <a:pt x="150" y="105"/>
                </a:lnTo>
                <a:lnTo>
                  <a:pt x="143" y="108"/>
                </a:lnTo>
                <a:lnTo>
                  <a:pt x="136" y="109"/>
                </a:lnTo>
                <a:lnTo>
                  <a:pt x="130" y="111"/>
                </a:lnTo>
                <a:lnTo>
                  <a:pt x="123" y="112"/>
                </a:lnTo>
                <a:lnTo>
                  <a:pt x="118" y="113"/>
                </a:lnTo>
                <a:lnTo>
                  <a:pt x="112" y="115"/>
                </a:lnTo>
                <a:lnTo>
                  <a:pt x="108" y="116"/>
                </a:lnTo>
                <a:lnTo>
                  <a:pt x="104" y="116"/>
                </a:lnTo>
                <a:lnTo>
                  <a:pt x="104" y="11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55"/>
          <p:cNvSpPr/>
          <p:nvPr/>
        </p:nvSpPr>
        <p:spPr bwMode="auto">
          <a:xfrm>
            <a:off x="1166442" y="2291981"/>
            <a:ext cx="713344" cy="1090282"/>
          </a:xfrm>
          <a:custGeom>
            <a:avLst/>
            <a:gdLst>
              <a:gd name="T0" fmla="*/ 278 w 353"/>
              <a:gd name="T1" fmla="*/ 22 h 539"/>
              <a:gd name="T2" fmla="*/ 279 w 353"/>
              <a:gd name="T3" fmla="*/ 13 h 539"/>
              <a:gd name="T4" fmla="*/ 285 w 353"/>
              <a:gd name="T5" fmla="*/ 7 h 539"/>
              <a:gd name="T6" fmla="*/ 292 w 353"/>
              <a:gd name="T7" fmla="*/ 2 h 539"/>
              <a:gd name="T8" fmla="*/ 306 w 353"/>
              <a:gd name="T9" fmla="*/ 0 h 539"/>
              <a:gd name="T10" fmla="*/ 325 w 353"/>
              <a:gd name="T11" fmla="*/ 4 h 539"/>
              <a:gd name="T12" fmla="*/ 339 w 353"/>
              <a:gd name="T13" fmla="*/ 11 h 539"/>
              <a:gd name="T14" fmla="*/ 349 w 353"/>
              <a:gd name="T15" fmla="*/ 17 h 539"/>
              <a:gd name="T16" fmla="*/ 351 w 353"/>
              <a:gd name="T17" fmla="*/ 22 h 539"/>
              <a:gd name="T18" fmla="*/ 353 w 353"/>
              <a:gd name="T19" fmla="*/ 32 h 539"/>
              <a:gd name="T20" fmla="*/ 353 w 353"/>
              <a:gd name="T21" fmla="*/ 44 h 539"/>
              <a:gd name="T22" fmla="*/ 351 w 353"/>
              <a:gd name="T23" fmla="*/ 60 h 539"/>
              <a:gd name="T24" fmla="*/ 349 w 353"/>
              <a:gd name="T25" fmla="*/ 79 h 539"/>
              <a:gd name="T26" fmla="*/ 342 w 353"/>
              <a:gd name="T27" fmla="*/ 111 h 539"/>
              <a:gd name="T28" fmla="*/ 325 w 353"/>
              <a:gd name="T29" fmla="*/ 164 h 539"/>
              <a:gd name="T30" fmla="*/ 304 w 353"/>
              <a:gd name="T31" fmla="*/ 223 h 539"/>
              <a:gd name="T32" fmla="*/ 278 w 353"/>
              <a:gd name="T33" fmla="*/ 287 h 539"/>
              <a:gd name="T34" fmla="*/ 248 w 353"/>
              <a:gd name="T35" fmla="*/ 341 h 539"/>
              <a:gd name="T36" fmla="*/ 216 w 353"/>
              <a:gd name="T37" fmla="*/ 386 h 539"/>
              <a:gd name="T38" fmla="*/ 176 w 353"/>
              <a:gd name="T39" fmla="*/ 429 h 539"/>
              <a:gd name="T40" fmla="*/ 127 w 353"/>
              <a:gd name="T41" fmla="*/ 469 h 539"/>
              <a:gd name="T42" fmla="*/ 77 w 353"/>
              <a:gd name="T43" fmla="*/ 501 h 539"/>
              <a:gd name="T44" fmla="*/ 51 w 353"/>
              <a:gd name="T45" fmla="*/ 516 h 539"/>
              <a:gd name="T46" fmla="*/ 30 w 353"/>
              <a:gd name="T47" fmla="*/ 528 h 539"/>
              <a:gd name="T48" fmla="*/ 15 w 353"/>
              <a:gd name="T49" fmla="*/ 534 h 539"/>
              <a:gd name="T50" fmla="*/ 4 w 353"/>
              <a:gd name="T51" fmla="*/ 537 h 539"/>
              <a:gd name="T52" fmla="*/ 0 w 353"/>
              <a:gd name="T53" fmla="*/ 537 h 539"/>
              <a:gd name="T54" fmla="*/ 1 w 353"/>
              <a:gd name="T55" fmla="*/ 533 h 539"/>
              <a:gd name="T56" fmla="*/ 10 w 353"/>
              <a:gd name="T57" fmla="*/ 523 h 539"/>
              <a:gd name="T58" fmla="*/ 25 w 353"/>
              <a:gd name="T59" fmla="*/ 510 h 539"/>
              <a:gd name="T60" fmla="*/ 47 w 353"/>
              <a:gd name="T61" fmla="*/ 490 h 539"/>
              <a:gd name="T62" fmla="*/ 75 w 353"/>
              <a:gd name="T63" fmla="*/ 467 h 539"/>
              <a:gd name="T64" fmla="*/ 124 w 353"/>
              <a:gd name="T65" fmla="*/ 420 h 539"/>
              <a:gd name="T66" fmla="*/ 151 w 353"/>
              <a:gd name="T67" fmla="*/ 392 h 539"/>
              <a:gd name="T68" fmla="*/ 174 w 353"/>
              <a:gd name="T69" fmla="*/ 364 h 539"/>
              <a:gd name="T70" fmla="*/ 195 w 353"/>
              <a:gd name="T71" fmla="*/ 338 h 539"/>
              <a:gd name="T72" fmla="*/ 212 w 353"/>
              <a:gd name="T73" fmla="*/ 312 h 539"/>
              <a:gd name="T74" fmla="*/ 238 w 353"/>
              <a:gd name="T75" fmla="*/ 256 h 539"/>
              <a:gd name="T76" fmla="*/ 260 w 353"/>
              <a:gd name="T77" fmla="*/ 193 h 539"/>
              <a:gd name="T78" fmla="*/ 275 w 353"/>
              <a:gd name="T79" fmla="*/ 132 h 539"/>
              <a:gd name="T80" fmla="*/ 279 w 353"/>
              <a:gd name="T81" fmla="*/ 100 h 539"/>
              <a:gd name="T82" fmla="*/ 284 w 353"/>
              <a:gd name="T83" fmla="*/ 74 h 539"/>
              <a:gd name="T84" fmla="*/ 285 w 353"/>
              <a:gd name="T85" fmla="*/ 53 h 539"/>
              <a:gd name="T86" fmla="*/ 284 w 353"/>
              <a:gd name="T87" fmla="*/ 39 h 539"/>
              <a:gd name="T88" fmla="*/ 281 w 353"/>
              <a:gd name="T89" fmla="*/ 32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3" h="539">
                <a:moveTo>
                  <a:pt x="281" y="32"/>
                </a:moveTo>
                <a:lnTo>
                  <a:pt x="279" y="26"/>
                </a:lnTo>
                <a:lnTo>
                  <a:pt x="278" y="22"/>
                </a:lnTo>
                <a:lnTo>
                  <a:pt x="278" y="20"/>
                </a:lnTo>
                <a:lnTo>
                  <a:pt x="278" y="15"/>
                </a:lnTo>
                <a:lnTo>
                  <a:pt x="279" y="13"/>
                </a:lnTo>
                <a:lnTo>
                  <a:pt x="281" y="10"/>
                </a:lnTo>
                <a:lnTo>
                  <a:pt x="282" y="8"/>
                </a:lnTo>
                <a:lnTo>
                  <a:pt x="285" y="7"/>
                </a:lnTo>
                <a:lnTo>
                  <a:pt x="286" y="4"/>
                </a:lnTo>
                <a:lnTo>
                  <a:pt x="289" y="3"/>
                </a:lnTo>
                <a:lnTo>
                  <a:pt x="292" y="2"/>
                </a:lnTo>
                <a:lnTo>
                  <a:pt x="296" y="2"/>
                </a:lnTo>
                <a:lnTo>
                  <a:pt x="300" y="0"/>
                </a:lnTo>
                <a:lnTo>
                  <a:pt x="306" y="0"/>
                </a:lnTo>
                <a:lnTo>
                  <a:pt x="313" y="2"/>
                </a:lnTo>
                <a:lnTo>
                  <a:pt x="320" y="3"/>
                </a:lnTo>
                <a:lnTo>
                  <a:pt x="325" y="4"/>
                </a:lnTo>
                <a:lnTo>
                  <a:pt x="329" y="6"/>
                </a:lnTo>
                <a:lnTo>
                  <a:pt x="335" y="8"/>
                </a:lnTo>
                <a:lnTo>
                  <a:pt x="339" y="11"/>
                </a:lnTo>
                <a:lnTo>
                  <a:pt x="343" y="13"/>
                </a:lnTo>
                <a:lnTo>
                  <a:pt x="346" y="15"/>
                </a:lnTo>
                <a:lnTo>
                  <a:pt x="349" y="17"/>
                </a:lnTo>
                <a:lnTo>
                  <a:pt x="350" y="20"/>
                </a:lnTo>
                <a:lnTo>
                  <a:pt x="350" y="21"/>
                </a:lnTo>
                <a:lnTo>
                  <a:pt x="351" y="22"/>
                </a:lnTo>
                <a:lnTo>
                  <a:pt x="351" y="25"/>
                </a:lnTo>
                <a:lnTo>
                  <a:pt x="351" y="28"/>
                </a:lnTo>
                <a:lnTo>
                  <a:pt x="353" y="32"/>
                </a:lnTo>
                <a:lnTo>
                  <a:pt x="353" y="36"/>
                </a:lnTo>
                <a:lnTo>
                  <a:pt x="353" y="39"/>
                </a:lnTo>
                <a:lnTo>
                  <a:pt x="353" y="44"/>
                </a:lnTo>
                <a:lnTo>
                  <a:pt x="351" y="49"/>
                </a:lnTo>
                <a:lnTo>
                  <a:pt x="351" y="54"/>
                </a:lnTo>
                <a:lnTo>
                  <a:pt x="351" y="60"/>
                </a:lnTo>
                <a:lnTo>
                  <a:pt x="350" y="67"/>
                </a:lnTo>
                <a:lnTo>
                  <a:pt x="350" y="72"/>
                </a:lnTo>
                <a:lnTo>
                  <a:pt x="349" y="79"/>
                </a:lnTo>
                <a:lnTo>
                  <a:pt x="347" y="86"/>
                </a:lnTo>
                <a:lnTo>
                  <a:pt x="346" y="94"/>
                </a:lnTo>
                <a:lnTo>
                  <a:pt x="342" y="111"/>
                </a:lnTo>
                <a:lnTo>
                  <a:pt x="336" y="128"/>
                </a:lnTo>
                <a:lnTo>
                  <a:pt x="331" y="144"/>
                </a:lnTo>
                <a:lnTo>
                  <a:pt x="325" y="164"/>
                </a:lnTo>
                <a:lnTo>
                  <a:pt x="318" y="183"/>
                </a:lnTo>
                <a:lnTo>
                  <a:pt x="311" y="202"/>
                </a:lnTo>
                <a:lnTo>
                  <a:pt x="304" y="223"/>
                </a:lnTo>
                <a:lnTo>
                  <a:pt x="296" y="245"/>
                </a:lnTo>
                <a:lnTo>
                  <a:pt x="288" y="266"/>
                </a:lnTo>
                <a:lnTo>
                  <a:pt x="278" y="287"/>
                </a:lnTo>
                <a:lnTo>
                  <a:pt x="268" y="306"/>
                </a:lnTo>
                <a:lnTo>
                  <a:pt x="259" y="324"/>
                </a:lnTo>
                <a:lnTo>
                  <a:pt x="248" y="341"/>
                </a:lnTo>
                <a:lnTo>
                  <a:pt x="238" y="357"/>
                </a:lnTo>
                <a:lnTo>
                  <a:pt x="227" y="373"/>
                </a:lnTo>
                <a:lnTo>
                  <a:pt x="216" y="386"/>
                </a:lnTo>
                <a:lnTo>
                  <a:pt x="203" y="400"/>
                </a:lnTo>
                <a:lnTo>
                  <a:pt x="189" y="415"/>
                </a:lnTo>
                <a:lnTo>
                  <a:pt x="176" y="429"/>
                </a:lnTo>
                <a:lnTo>
                  <a:pt x="160" y="443"/>
                </a:lnTo>
                <a:lnTo>
                  <a:pt x="144" y="456"/>
                </a:lnTo>
                <a:lnTo>
                  <a:pt x="127" y="469"/>
                </a:lnTo>
                <a:lnTo>
                  <a:pt x="108" y="482"/>
                </a:lnTo>
                <a:lnTo>
                  <a:pt x="88" y="496"/>
                </a:lnTo>
                <a:lnTo>
                  <a:pt x="77" y="501"/>
                </a:lnTo>
                <a:lnTo>
                  <a:pt x="68" y="507"/>
                </a:lnTo>
                <a:lnTo>
                  <a:pt x="59" y="512"/>
                </a:lnTo>
                <a:lnTo>
                  <a:pt x="51" y="516"/>
                </a:lnTo>
                <a:lnTo>
                  <a:pt x="43" y="521"/>
                </a:lnTo>
                <a:lnTo>
                  <a:pt x="36" y="525"/>
                </a:lnTo>
                <a:lnTo>
                  <a:pt x="30" y="528"/>
                </a:lnTo>
                <a:lnTo>
                  <a:pt x="25" y="530"/>
                </a:lnTo>
                <a:lnTo>
                  <a:pt x="19" y="533"/>
                </a:lnTo>
                <a:lnTo>
                  <a:pt x="15" y="534"/>
                </a:lnTo>
                <a:lnTo>
                  <a:pt x="11" y="536"/>
                </a:lnTo>
                <a:lnTo>
                  <a:pt x="7" y="537"/>
                </a:lnTo>
                <a:lnTo>
                  <a:pt x="4" y="537"/>
                </a:lnTo>
                <a:lnTo>
                  <a:pt x="3" y="539"/>
                </a:lnTo>
                <a:lnTo>
                  <a:pt x="1" y="537"/>
                </a:lnTo>
                <a:lnTo>
                  <a:pt x="0" y="537"/>
                </a:lnTo>
                <a:lnTo>
                  <a:pt x="0" y="536"/>
                </a:lnTo>
                <a:lnTo>
                  <a:pt x="0" y="534"/>
                </a:lnTo>
                <a:lnTo>
                  <a:pt x="1" y="533"/>
                </a:lnTo>
                <a:lnTo>
                  <a:pt x="4" y="530"/>
                </a:lnTo>
                <a:lnTo>
                  <a:pt x="7" y="528"/>
                </a:lnTo>
                <a:lnTo>
                  <a:pt x="10" y="523"/>
                </a:lnTo>
                <a:lnTo>
                  <a:pt x="14" y="519"/>
                </a:lnTo>
                <a:lnTo>
                  <a:pt x="19" y="515"/>
                </a:lnTo>
                <a:lnTo>
                  <a:pt x="25" y="510"/>
                </a:lnTo>
                <a:lnTo>
                  <a:pt x="32" y="504"/>
                </a:lnTo>
                <a:lnTo>
                  <a:pt x="39" y="497"/>
                </a:lnTo>
                <a:lnTo>
                  <a:pt x="47" y="490"/>
                </a:lnTo>
                <a:lnTo>
                  <a:pt x="55" y="483"/>
                </a:lnTo>
                <a:lnTo>
                  <a:pt x="65" y="475"/>
                </a:lnTo>
                <a:lnTo>
                  <a:pt x="75" y="467"/>
                </a:lnTo>
                <a:lnTo>
                  <a:pt x="84" y="458"/>
                </a:lnTo>
                <a:lnTo>
                  <a:pt x="105" y="439"/>
                </a:lnTo>
                <a:lnTo>
                  <a:pt x="124" y="420"/>
                </a:lnTo>
                <a:lnTo>
                  <a:pt x="134" y="411"/>
                </a:lnTo>
                <a:lnTo>
                  <a:pt x="142" y="402"/>
                </a:lnTo>
                <a:lnTo>
                  <a:pt x="151" y="392"/>
                </a:lnTo>
                <a:lnTo>
                  <a:pt x="159" y="382"/>
                </a:lnTo>
                <a:lnTo>
                  <a:pt x="167" y="374"/>
                </a:lnTo>
                <a:lnTo>
                  <a:pt x="174" y="364"/>
                </a:lnTo>
                <a:lnTo>
                  <a:pt x="181" y="356"/>
                </a:lnTo>
                <a:lnTo>
                  <a:pt x="188" y="346"/>
                </a:lnTo>
                <a:lnTo>
                  <a:pt x="195" y="338"/>
                </a:lnTo>
                <a:lnTo>
                  <a:pt x="200" y="330"/>
                </a:lnTo>
                <a:lnTo>
                  <a:pt x="206" y="320"/>
                </a:lnTo>
                <a:lnTo>
                  <a:pt x="212" y="312"/>
                </a:lnTo>
                <a:lnTo>
                  <a:pt x="221" y="294"/>
                </a:lnTo>
                <a:lnTo>
                  <a:pt x="230" y="276"/>
                </a:lnTo>
                <a:lnTo>
                  <a:pt x="238" y="256"/>
                </a:lnTo>
                <a:lnTo>
                  <a:pt x="246" y="235"/>
                </a:lnTo>
                <a:lnTo>
                  <a:pt x="254" y="215"/>
                </a:lnTo>
                <a:lnTo>
                  <a:pt x="260" y="193"/>
                </a:lnTo>
                <a:lnTo>
                  <a:pt x="267" y="169"/>
                </a:lnTo>
                <a:lnTo>
                  <a:pt x="272" y="144"/>
                </a:lnTo>
                <a:lnTo>
                  <a:pt x="275" y="132"/>
                </a:lnTo>
                <a:lnTo>
                  <a:pt x="277" y="121"/>
                </a:lnTo>
                <a:lnTo>
                  <a:pt x="278" y="110"/>
                </a:lnTo>
                <a:lnTo>
                  <a:pt x="279" y="100"/>
                </a:lnTo>
                <a:lnTo>
                  <a:pt x="281" y="90"/>
                </a:lnTo>
                <a:lnTo>
                  <a:pt x="282" y="82"/>
                </a:lnTo>
                <a:lnTo>
                  <a:pt x="284" y="74"/>
                </a:lnTo>
                <a:lnTo>
                  <a:pt x="284" y="67"/>
                </a:lnTo>
                <a:lnTo>
                  <a:pt x="285" y="60"/>
                </a:lnTo>
                <a:lnTo>
                  <a:pt x="285" y="53"/>
                </a:lnTo>
                <a:lnTo>
                  <a:pt x="285" y="49"/>
                </a:lnTo>
                <a:lnTo>
                  <a:pt x="284" y="43"/>
                </a:lnTo>
                <a:lnTo>
                  <a:pt x="284" y="39"/>
                </a:lnTo>
                <a:lnTo>
                  <a:pt x="284" y="36"/>
                </a:lnTo>
                <a:lnTo>
                  <a:pt x="282" y="33"/>
                </a:lnTo>
                <a:lnTo>
                  <a:pt x="281" y="32"/>
                </a:lnTo>
                <a:lnTo>
                  <a:pt x="281" y="3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251520" y="4155926"/>
            <a:ext cx="4630519" cy="774952"/>
            <a:chOff x="1840792" y="4098743"/>
            <a:chExt cx="3046803" cy="509905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380230" y="4098743"/>
              <a:ext cx="507365" cy="509905"/>
              <a:chOff x="2307950" y="3470300"/>
              <a:chExt cx="507365" cy="509905"/>
            </a:xfrm>
          </p:grpSpPr>
          <p:pic>
            <p:nvPicPr>
              <p:cNvPr id="137" name="图片 13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7950" y="347030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8" name="组合 137"/>
              <p:cNvGrpSpPr/>
              <p:nvPr/>
            </p:nvGrpSpPr>
            <p:grpSpPr>
              <a:xfrm>
                <a:off x="2377223" y="3556504"/>
                <a:ext cx="368819" cy="337496"/>
                <a:chOff x="5059363" y="-87312"/>
                <a:chExt cx="747712" cy="684212"/>
              </a:xfrm>
              <a:solidFill>
                <a:srgbClr val="FF0000"/>
              </a:solidFill>
            </p:grpSpPr>
            <p:sp>
              <p:nvSpPr>
                <p:cNvPr id="139" name="Freeform 50"/>
                <p:cNvSpPr/>
                <p:nvPr/>
              </p:nvSpPr>
              <p:spPr bwMode="auto">
                <a:xfrm>
                  <a:off x="5208588" y="-87312"/>
                  <a:ext cx="182562" cy="584200"/>
                </a:xfrm>
                <a:custGeom>
                  <a:avLst/>
                  <a:gdLst>
                    <a:gd name="T0" fmla="*/ 73 w 229"/>
                    <a:gd name="T1" fmla="*/ 582 h 735"/>
                    <a:gd name="T2" fmla="*/ 37 w 229"/>
                    <a:gd name="T3" fmla="*/ 536 h 735"/>
                    <a:gd name="T4" fmla="*/ 13 w 229"/>
                    <a:gd name="T5" fmla="*/ 504 h 735"/>
                    <a:gd name="T6" fmla="*/ 2 w 229"/>
                    <a:gd name="T7" fmla="*/ 486 h 735"/>
                    <a:gd name="T8" fmla="*/ 0 w 229"/>
                    <a:gd name="T9" fmla="*/ 472 h 735"/>
                    <a:gd name="T10" fmla="*/ 1 w 229"/>
                    <a:gd name="T11" fmla="*/ 440 h 735"/>
                    <a:gd name="T12" fmla="*/ 7 w 229"/>
                    <a:gd name="T13" fmla="*/ 389 h 735"/>
                    <a:gd name="T14" fmla="*/ 16 w 229"/>
                    <a:gd name="T15" fmla="*/ 316 h 735"/>
                    <a:gd name="T16" fmla="*/ 27 w 229"/>
                    <a:gd name="T17" fmla="*/ 234 h 735"/>
                    <a:gd name="T18" fmla="*/ 36 w 229"/>
                    <a:gd name="T19" fmla="*/ 168 h 735"/>
                    <a:gd name="T20" fmla="*/ 43 w 229"/>
                    <a:gd name="T21" fmla="*/ 119 h 735"/>
                    <a:gd name="T22" fmla="*/ 47 w 229"/>
                    <a:gd name="T23" fmla="*/ 87 h 735"/>
                    <a:gd name="T24" fmla="*/ 45 w 229"/>
                    <a:gd name="T25" fmla="*/ 60 h 735"/>
                    <a:gd name="T26" fmla="*/ 38 w 229"/>
                    <a:gd name="T27" fmla="*/ 36 h 735"/>
                    <a:gd name="T28" fmla="*/ 26 w 229"/>
                    <a:gd name="T29" fmla="*/ 22 h 735"/>
                    <a:gd name="T30" fmla="*/ 23 w 229"/>
                    <a:gd name="T31" fmla="*/ 10 h 735"/>
                    <a:gd name="T32" fmla="*/ 30 w 229"/>
                    <a:gd name="T33" fmla="*/ 2 h 735"/>
                    <a:gd name="T34" fmla="*/ 45 w 229"/>
                    <a:gd name="T35" fmla="*/ 2 h 735"/>
                    <a:gd name="T36" fmla="*/ 65 w 229"/>
                    <a:gd name="T37" fmla="*/ 9 h 735"/>
                    <a:gd name="T38" fmla="*/ 88 w 229"/>
                    <a:gd name="T39" fmla="*/ 22 h 735"/>
                    <a:gd name="T40" fmla="*/ 108 w 229"/>
                    <a:gd name="T41" fmla="*/ 42 h 735"/>
                    <a:gd name="T42" fmla="*/ 116 w 229"/>
                    <a:gd name="T43" fmla="*/ 60 h 735"/>
                    <a:gd name="T44" fmla="*/ 114 w 229"/>
                    <a:gd name="T45" fmla="*/ 82 h 735"/>
                    <a:gd name="T46" fmla="*/ 105 w 229"/>
                    <a:gd name="T47" fmla="*/ 119 h 735"/>
                    <a:gd name="T48" fmla="*/ 98 w 229"/>
                    <a:gd name="T49" fmla="*/ 146 h 735"/>
                    <a:gd name="T50" fmla="*/ 90 w 229"/>
                    <a:gd name="T51" fmla="*/ 186 h 735"/>
                    <a:gd name="T52" fmla="*/ 80 w 229"/>
                    <a:gd name="T53" fmla="*/ 240 h 735"/>
                    <a:gd name="T54" fmla="*/ 66 w 229"/>
                    <a:gd name="T55" fmla="*/ 308 h 735"/>
                    <a:gd name="T56" fmla="*/ 54 w 229"/>
                    <a:gd name="T57" fmla="*/ 374 h 735"/>
                    <a:gd name="T58" fmla="*/ 44 w 229"/>
                    <a:gd name="T59" fmla="*/ 422 h 735"/>
                    <a:gd name="T60" fmla="*/ 38 w 229"/>
                    <a:gd name="T61" fmla="*/ 454 h 735"/>
                    <a:gd name="T62" fmla="*/ 36 w 229"/>
                    <a:gd name="T63" fmla="*/ 467 h 735"/>
                    <a:gd name="T64" fmla="*/ 41 w 229"/>
                    <a:gd name="T65" fmla="*/ 481 h 735"/>
                    <a:gd name="T66" fmla="*/ 59 w 229"/>
                    <a:gd name="T67" fmla="*/ 500 h 735"/>
                    <a:gd name="T68" fmla="*/ 72 w 229"/>
                    <a:gd name="T69" fmla="*/ 512 h 735"/>
                    <a:gd name="T70" fmla="*/ 91 w 229"/>
                    <a:gd name="T71" fmla="*/ 530 h 735"/>
                    <a:gd name="T72" fmla="*/ 117 w 229"/>
                    <a:gd name="T73" fmla="*/ 554 h 735"/>
                    <a:gd name="T74" fmla="*/ 150 w 229"/>
                    <a:gd name="T75" fmla="*/ 583 h 735"/>
                    <a:gd name="T76" fmla="*/ 184 w 229"/>
                    <a:gd name="T77" fmla="*/ 613 h 735"/>
                    <a:gd name="T78" fmla="*/ 207 w 229"/>
                    <a:gd name="T79" fmla="*/ 640 h 735"/>
                    <a:gd name="T80" fmla="*/ 221 w 229"/>
                    <a:gd name="T81" fmla="*/ 663 h 735"/>
                    <a:gd name="T82" fmla="*/ 228 w 229"/>
                    <a:gd name="T83" fmla="*/ 684 h 735"/>
                    <a:gd name="T84" fmla="*/ 229 w 229"/>
                    <a:gd name="T85" fmla="*/ 717 h 735"/>
                    <a:gd name="T86" fmla="*/ 224 w 229"/>
                    <a:gd name="T87" fmla="*/ 734 h 735"/>
                    <a:gd name="T88" fmla="*/ 213 w 229"/>
                    <a:gd name="T89" fmla="*/ 731 h 735"/>
                    <a:gd name="T90" fmla="*/ 189 w 229"/>
                    <a:gd name="T91" fmla="*/ 712 h 735"/>
                    <a:gd name="T92" fmla="*/ 155 w 229"/>
                    <a:gd name="T93" fmla="*/ 677 h 735"/>
                    <a:gd name="T94" fmla="*/ 109 w 229"/>
                    <a:gd name="T95" fmla="*/ 624 h 7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735">
                      <a:moveTo>
                        <a:pt x="109" y="624"/>
                      </a:moveTo>
                      <a:lnTo>
                        <a:pt x="96" y="609"/>
                      </a:lnTo>
                      <a:lnTo>
                        <a:pt x="84" y="595"/>
                      </a:lnTo>
                      <a:lnTo>
                        <a:pt x="73" y="582"/>
                      </a:lnTo>
                      <a:lnTo>
                        <a:pt x="63" y="569"/>
                      </a:lnTo>
                      <a:lnTo>
                        <a:pt x="54" y="557"/>
                      </a:lnTo>
                      <a:lnTo>
                        <a:pt x="45" y="546"/>
                      </a:lnTo>
                      <a:lnTo>
                        <a:pt x="37" y="536"/>
                      </a:lnTo>
                      <a:lnTo>
                        <a:pt x="30" y="528"/>
                      </a:lnTo>
                      <a:lnTo>
                        <a:pt x="25" y="519"/>
                      </a:lnTo>
                      <a:lnTo>
                        <a:pt x="19" y="511"/>
                      </a:lnTo>
                      <a:lnTo>
                        <a:pt x="13" y="504"/>
                      </a:lnTo>
                      <a:lnTo>
                        <a:pt x="9" y="499"/>
                      </a:lnTo>
                      <a:lnTo>
                        <a:pt x="7" y="493"/>
                      </a:lnTo>
                      <a:lnTo>
                        <a:pt x="4" y="489"/>
                      </a:lnTo>
                      <a:lnTo>
                        <a:pt x="2" y="486"/>
                      </a:lnTo>
                      <a:lnTo>
                        <a:pt x="1" y="483"/>
                      </a:lnTo>
                      <a:lnTo>
                        <a:pt x="1" y="481"/>
                      </a:lnTo>
                      <a:lnTo>
                        <a:pt x="0" y="478"/>
                      </a:lnTo>
                      <a:lnTo>
                        <a:pt x="0" y="472"/>
                      </a:lnTo>
                      <a:lnTo>
                        <a:pt x="0" y="467"/>
                      </a:lnTo>
                      <a:lnTo>
                        <a:pt x="0" y="460"/>
                      </a:lnTo>
                      <a:lnTo>
                        <a:pt x="1" y="450"/>
                      </a:lnTo>
                      <a:lnTo>
                        <a:pt x="1" y="440"/>
                      </a:lnTo>
                      <a:lnTo>
                        <a:pt x="2" y="429"/>
                      </a:lnTo>
                      <a:lnTo>
                        <a:pt x="4" y="417"/>
                      </a:lnTo>
                      <a:lnTo>
                        <a:pt x="5" y="403"/>
                      </a:lnTo>
                      <a:lnTo>
                        <a:pt x="7" y="389"/>
                      </a:lnTo>
                      <a:lnTo>
                        <a:pt x="9" y="373"/>
                      </a:lnTo>
                      <a:lnTo>
                        <a:pt x="11" y="355"/>
                      </a:lnTo>
                      <a:lnTo>
                        <a:pt x="13" y="337"/>
                      </a:lnTo>
                      <a:lnTo>
                        <a:pt x="16" y="316"/>
                      </a:lnTo>
                      <a:lnTo>
                        <a:pt x="20" y="295"/>
                      </a:lnTo>
                      <a:lnTo>
                        <a:pt x="23" y="273"/>
                      </a:lnTo>
                      <a:lnTo>
                        <a:pt x="26" y="254"/>
                      </a:lnTo>
                      <a:lnTo>
                        <a:pt x="27" y="234"/>
                      </a:lnTo>
                      <a:lnTo>
                        <a:pt x="30" y="216"/>
                      </a:lnTo>
                      <a:lnTo>
                        <a:pt x="33" y="198"/>
                      </a:lnTo>
                      <a:lnTo>
                        <a:pt x="34" y="183"/>
                      </a:lnTo>
                      <a:lnTo>
                        <a:pt x="36" y="168"/>
                      </a:lnTo>
                      <a:lnTo>
                        <a:pt x="38" y="154"/>
                      </a:lnTo>
                      <a:lnTo>
                        <a:pt x="40" y="141"/>
                      </a:lnTo>
                      <a:lnTo>
                        <a:pt x="41" y="129"/>
                      </a:lnTo>
                      <a:lnTo>
                        <a:pt x="43" y="119"/>
                      </a:lnTo>
                      <a:lnTo>
                        <a:pt x="44" y="110"/>
                      </a:lnTo>
                      <a:lnTo>
                        <a:pt x="44" y="101"/>
                      </a:lnTo>
                      <a:lnTo>
                        <a:pt x="45" y="93"/>
                      </a:lnTo>
                      <a:lnTo>
                        <a:pt x="47" y="87"/>
                      </a:lnTo>
                      <a:lnTo>
                        <a:pt x="47" y="82"/>
                      </a:lnTo>
                      <a:lnTo>
                        <a:pt x="47" y="74"/>
                      </a:lnTo>
                      <a:lnTo>
                        <a:pt x="47" y="67"/>
                      </a:lnTo>
                      <a:lnTo>
                        <a:pt x="45" y="60"/>
                      </a:lnTo>
                      <a:lnTo>
                        <a:pt x="44" y="54"/>
                      </a:lnTo>
                      <a:lnTo>
                        <a:pt x="43" y="47"/>
                      </a:lnTo>
                      <a:lnTo>
                        <a:pt x="41" y="42"/>
                      </a:lnTo>
                      <a:lnTo>
                        <a:pt x="38" y="36"/>
                      </a:lnTo>
                      <a:lnTo>
                        <a:pt x="36" y="32"/>
                      </a:lnTo>
                      <a:lnTo>
                        <a:pt x="31" y="28"/>
                      </a:lnTo>
                      <a:lnTo>
                        <a:pt x="29" y="25"/>
                      </a:lnTo>
                      <a:lnTo>
                        <a:pt x="26" y="22"/>
                      </a:lnTo>
                      <a:lnTo>
                        <a:pt x="25" y="20"/>
                      </a:lnTo>
                      <a:lnTo>
                        <a:pt x="23" y="15"/>
                      </a:lnTo>
                      <a:lnTo>
                        <a:pt x="23" y="13"/>
                      </a:lnTo>
                      <a:lnTo>
                        <a:pt x="23" y="10"/>
                      </a:lnTo>
                      <a:lnTo>
                        <a:pt x="25" y="7"/>
                      </a:lnTo>
                      <a:lnTo>
                        <a:pt x="26" y="4"/>
                      </a:lnTo>
                      <a:lnTo>
                        <a:pt x="27" y="3"/>
                      </a:lnTo>
                      <a:lnTo>
                        <a:pt x="30" y="2"/>
                      </a:lnTo>
                      <a:lnTo>
                        <a:pt x="33" y="2"/>
                      </a:ln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45" y="2"/>
                      </a:lnTo>
                      <a:lnTo>
                        <a:pt x="51" y="3"/>
                      </a:lnTo>
                      <a:lnTo>
                        <a:pt x="55" y="4"/>
                      </a:lnTo>
                      <a:lnTo>
                        <a:pt x="61" y="6"/>
                      </a:lnTo>
                      <a:lnTo>
                        <a:pt x="65" y="9"/>
                      </a:lnTo>
                      <a:lnTo>
                        <a:pt x="70" y="11"/>
                      </a:lnTo>
                      <a:lnTo>
                        <a:pt x="76" y="15"/>
                      </a:lnTo>
                      <a:lnTo>
                        <a:pt x="81" y="18"/>
                      </a:lnTo>
                      <a:lnTo>
                        <a:pt x="88" y="22"/>
                      </a:lnTo>
                      <a:lnTo>
                        <a:pt x="94" y="28"/>
                      </a:lnTo>
                      <a:lnTo>
                        <a:pt x="99" y="32"/>
                      </a:lnTo>
                      <a:lnTo>
                        <a:pt x="103" y="36"/>
                      </a:lnTo>
                      <a:lnTo>
                        <a:pt x="108" y="42"/>
                      </a:lnTo>
                      <a:lnTo>
                        <a:pt x="110" y="46"/>
                      </a:lnTo>
                      <a:lnTo>
                        <a:pt x="113" y="51"/>
                      </a:lnTo>
                      <a:lnTo>
                        <a:pt x="114" y="56"/>
                      </a:lnTo>
                      <a:lnTo>
                        <a:pt x="116" y="60"/>
                      </a:lnTo>
                      <a:lnTo>
                        <a:pt x="116" y="65"/>
                      </a:lnTo>
                      <a:lnTo>
                        <a:pt x="116" y="69"/>
                      </a:lnTo>
                      <a:lnTo>
                        <a:pt x="116" y="76"/>
                      </a:lnTo>
                      <a:lnTo>
                        <a:pt x="114" y="82"/>
                      </a:lnTo>
                      <a:lnTo>
                        <a:pt x="113" y="89"/>
                      </a:lnTo>
                      <a:lnTo>
                        <a:pt x="112" y="96"/>
                      </a:lnTo>
                      <a:lnTo>
                        <a:pt x="110" y="104"/>
                      </a:lnTo>
                      <a:lnTo>
                        <a:pt x="105" y="119"/>
                      </a:lnTo>
                      <a:lnTo>
                        <a:pt x="103" y="125"/>
                      </a:lnTo>
                      <a:lnTo>
                        <a:pt x="102" y="130"/>
                      </a:lnTo>
                      <a:lnTo>
                        <a:pt x="101" y="137"/>
                      </a:lnTo>
                      <a:lnTo>
                        <a:pt x="98" y="146"/>
                      </a:lnTo>
                      <a:lnTo>
                        <a:pt x="96" y="154"/>
                      </a:lnTo>
                      <a:lnTo>
                        <a:pt x="94" y="164"/>
                      </a:lnTo>
                      <a:lnTo>
                        <a:pt x="92" y="173"/>
                      </a:lnTo>
                      <a:lnTo>
                        <a:pt x="90" y="186"/>
                      </a:lnTo>
                      <a:lnTo>
                        <a:pt x="87" y="197"/>
                      </a:lnTo>
                      <a:lnTo>
                        <a:pt x="85" y="211"/>
                      </a:lnTo>
                      <a:lnTo>
                        <a:pt x="83" y="224"/>
                      </a:lnTo>
                      <a:lnTo>
                        <a:pt x="80" y="240"/>
                      </a:lnTo>
                      <a:lnTo>
                        <a:pt x="76" y="255"/>
                      </a:lnTo>
                      <a:lnTo>
                        <a:pt x="73" y="272"/>
                      </a:lnTo>
                      <a:lnTo>
                        <a:pt x="70" y="290"/>
                      </a:lnTo>
                      <a:lnTo>
                        <a:pt x="66" y="308"/>
                      </a:lnTo>
                      <a:lnTo>
                        <a:pt x="63" y="326"/>
                      </a:lnTo>
                      <a:lnTo>
                        <a:pt x="59" y="344"/>
                      </a:lnTo>
                      <a:lnTo>
                        <a:pt x="56" y="359"/>
                      </a:lnTo>
                      <a:lnTo>
                        <a:pt x="54" y="374"/>
                      </a:lnTo>
                      <a:lnTo>
                        <a:pt x="51" y="388"/>
                      </a:lnTo>
                      <a:lnTo>
                        <a:pt x="48" y="400"/>
                      </a:lnTo>
                      <a:lnTo>
                        <a:pt x="45" y="413"/>
                      </a:lnTo>
                      <a:lnTo>
                        <a:pt x="44" y="422"/>
                      </a:lnTo>
                      <a:lnTo>
                        <a:pt x="43" y="432"/>
                      </a:lnTo>
                      <a:lnTo>
                        <a:pt x="40" y="440"/>
                      </a:lnTo>
                      <a:lnTo>
                        <a:pt x="38" y="447"/>
                      </a:lnTo>
                      <a:lnTo>
                        <a:pt x="38" y="454"/>
                      </a:lnTo>
                      <a:lnTo>
                        <a:pt x="37" y="458"/>
                      </a:lnTo>
                      <a:lnTo>
                        <a:pt x="36" y="463"/>
                      </a:lnTo>
                      <a:lnTo>
                        <a:pt x="36" y="465"/>
                      </a:lnTo>
                      <a:lnTo>
                        <a:pt x="36" y="467"/>
                      </a:lnTo>
                      <a:lnTo>
                        <a:pt x="36" y="469"/>
                      </a:lnTo>
                      <a:lnTo>
                        <a:pt x="37" y="474"/>
                      </a:lnTo>
                      <a:lnTo>
                        <a:pt x="38" y="476"/>
                      </a:lnTo>
                      <a:lnTo>
                        <a:pt x="41" y="481"/>
                      </a:lnTo>
                      <a:lnTo>
                        <a:pt x="45" y="486"/>
                      </a:lnTo>
                      <a:lnTo>
                        <a:pt x="48" y="490"/>
                      </a:lnTo>
                      <a:lnTo>
                        <a:pt x="54" y="494"/>
                      </a:lnTo>
                      <a:lnTo>
                        <a:pt x="59" y="500"/>
                      </a:lnTo>
                      <a:lnTo>
                        <a:pt x="61" y="503"/>
                      </a:lnTo>
                      <a:lnTo>
                        <a:pt x="63" y="505"/>
                      </a:lnTo>
                      <a:lnTo>
                        <a:pt x="67" y="508"/>
                      </a:lnTo>
                      <a:lnTo>
                        <a:pt x="72" y="512"/>
                      </a:lnTo>
                      <a:lnTo>
                        <a:pt x="76" y="517"/>
                      </a:lnTo>
                      <a:lnTo>
                        <a:pt x="80" y="521"/>
                      </a:lnTo>
                      <a:lnTo>
                        <a:pt x="85" y="525"/>
                      </a:lnTo>
                      <a:lnTo>
                        <a:pt x="91" y="530"/>
                      </a:lnTo>
                      <a:lnTo>
                        <a:pt x="96" y="536"/>
                      </a:lnTo>
                      <a:lnTo>
                        <a:pt x="103" y="541"/>
                      </a:lnTo>
                      <a:lnTo>
                        <a:pt x="110" y="547"/>
                      </a:lnTo>
                      <a:lnTo>
                        <a:pt x="117" y="554"/>
                      </a:lnTo>
                      <a:lnTo>
                        <a:pt x="126" y="561"/>
                      </a:lnTo>
                      <a:lnTo>
                        <a:pt x="134" y="568"/>
                      </a:lnTo>
                      <a:lnTo>
                        <a:pt x="142" y="576"/>
                      </a:lnTo>
                      <a:lnTo>
                        <a:pt x="150" y="583"/>
                      </a:lnTo>
                      <a:lnTo>
                        <a:pt x="160" y="591"/>
                      </a:lnTo>
                      <a:lnTo>
                        <a:pt x="168" y="598"/>
                      </a:lnTo>
                      <a:lnTo>
                        <a:pt x="177" y="607"/>
                      </a:lnTo>
                      <a:lnTo>
                        <a:pt x="184" y="613"/>
                      </a:lnTo>
                      <a:lnTo>
                        <a:pt x="191" y="620"/>
                      </a:lnTo>
                      <a:lnTo>
                        <a:pt x="196" y="627"/>
                      </a:lnTo>
                      <a:lnTo>
                        <a:pt x="202" y="633"/>
                      </a:lnTo>
                      <a:lnTo>
                        <a:pt x="207" y="640"/>
                      </a:lnTo>
                      <a:lnTo>
                        <a:pt x="211" y="645"/>
                      </a:lnTo>
                      <a:lnTo>
                        <a:pt x="216" y="652"/>
                      </a:lnTo>
                      <a:lnTo>
                        <a:pt x="218" y="658"/>
                      </a:lnTo>
                      <a:lnTo>
                        <a:pt x="221" y="663"/>
                      </a:lnTo>
                      <a:lnTo>
                        <a:pt x="224" y="669"/>
                      </a:lnTo>
                      <a:lnTo>
                        <a:pt x="225" y="673"/>
                      </a:lnTo>
                      <a:lnTo>
                        <a:pt x="227" y="678"/>
                      </a:lnTo>
                      <a:lnTo>
                        <a:pt x="228" y="684"/>
                      </a:lnTo>
                      <a:lnTo>
                        <a:pt x="229" y="694"/>
                      </a:lnTo>
                      <a:lnTo>
                        <a:pt x="229" y="703"/>
                      </a:lnTo>
                      <a:lnTo>
                        <a:pt x="229" y="710"/>
                      </a:lnTo>
                      <a:lnTo>
                        <a:pt x="229" y="717"/>
                      </a:lnTo>
                      <a:lnTo>
                        <a:pt x="228" y="723"/>
                      </a:lnTo>
                      <a:lnTo>
                        <a:pt x="227" y="728"/>
                      </a:lnTo>
                      <a:lnTo>
                        <a:pt x="225" y="731"/>
                      </a:lnTo>
                      <a:lnTo>
                        <a:pt x="224" y="734"/>
                      </a:lnTo>
                      <a:lnTo>
                        <a:pt x="222" y="735"/>
                      </a:lnTo>
                      <a:lnTo>
                        <a:pt x="220" y="734"/>
                      </a:lnTo>
                      <a:lnTo>
                        <a:pt x="217" y="734"/>
                      </a:lnTo>
                      <a:lnTo>
                        <a:pt x="213" y="731"/>
                      </a:lnTo>
                      <a:lnTo>
                        <a:pt x="207" y="728"/>
                      </a:lnTo>
                      <a:lnTo>
                        <a:pt x="202" y="724"/>
                      </a:lnTo>
                      <a:lnTo>
                        <a:pt x="196" y="719"/>
                      </a:lnTo>
                      <a:lnTo>
                        <a:pt x="189" y="712"/>
                      </a:lnTo>
                      <a:lnTo>
                        <a:pt x="181" y="705"/>
                      </a:lnTo>
                      <a:lnTo>
                        <a:pt x="173" y="696"/>
                      </a:lnTo>
                      <a:lnTo>
                        <a:pt x="164" y="687"/>
                      </a:lnTo>
                      <a:lnTo>
                        <a:pt x="155" y="677"/>
                      </a:lnTo>
                      <a:lnTo>
                        <a:pt x="144" y="666"/>
                      </a:lnTo>
                      <a:lnTo>
                        <a:pt x="132" y="654"/>
                      </a:lnTo>
                      <a:lnTo>
                        <a:pt x="121" y="640"/>
                      </a:lnTo>
                      <a:lnTo>
                        <a:pt x="109" y="624"/>
                      </a:lnTo>
                      <a:lnTo>
                        <a:pt x="109" y="6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51"/>
                <p:cNvSpPr/>
                <p:nvPr/>
              </p:nvSpPr>
              <p:spPr bwMode="auto">
                <a:xfrm>
                  <a:off x="5059363" y="157163"/>
                  <a:ext cx="307975" cy="100013"/>
                </a:xfrm>
                <a:custGeom>
                  <a:avLst/>
                  <a:gdLst>
                    <a:gd name="T0" fmla="*/ 236 w 387"/>
                    <a:gd name="T1" fmla="*/ 73 h 125"/>
                    <a:gd name="T2" fmla="*/ 213 w 387"/>
                    <a:gd name="T3" fmla="*/ 80 h 125"/>
                    <a:gd name="T4" fmla="*/ 191 w 387"/>
                    <a:gd name="T5" fmla="*/ 85 h 125"/>
                    <a:gd name="T6" fmla="*/ 171 w 387"/>
                    <a:gd name="T7" fmla="*/ 90 h 125"/>
                    <a:gd name="T8" fmla="*/ 155 w 387"/>
                    <a:gd name="T9" fmla="*/ 95 h 125"/>
                    <a:gd name="T10" fmla="*/ 140 w 387"/>
                    <a:gd name="T11" fmla="*/ 99 h 125"/>
                    <a:gd name="T12" fmla="*/ 127 w 387"/>
                    <a:gd name="T13" fmla="*/ 103 h 125"/>
                    <a:gd name="T14" fmla="*/ 116 w 387"/>
                    <a:gd name="T15" fmla="*/ 106 h 125"/>
                    <a:gd name="T16" fmla="*/ 102 w 387"/>
                    <a:gd name="T17" fmla="*/ 112 h 125"/>
                    <a:gd name="T18" fmla="*/ 88 w 387"/>
                    <a:gd name="T19" fmla="*/ 119 h 125"/>
                    <a:gd name="T20" fmla="*/ 77 w 387"/>
                    <a:gd name="T21" fmla="*/ 123 h 125"/>
                    <a:gd name="T22" fmla="*/ 68 w 387"/>
                    <a:gd name="T23" fmla="*/ 124 h 125"/>
                    <a:gd name="T24" fmla="*/ 61 w 387"/>
                    <a:gd name="T25" fmla="*/ 125 h 125"/>
                    <a:gd name="T26" fmla="*/ 52 w 387"/>
                    <a:gd name="T27" fmla="*/ 124 h 125"/>
                    <a:gd name="T28" fmla="*/ 43 w 387"/>
                    <a:gd name="T29" fmla="*/ 119 h 125"/>
                    <a:gd name="T30" fmla="*/ 32 w 387"/>
                    <a:gd name="T31" fmla="*/ 110 h 125"/>
                    <a:gd name="T32" fmla="*/ 21 w 387"/>
                    <a:gd name="T33" fmla="*/ 98 h 125"/>
                    <a:gd name="T34" fmla="*/ 9 w 387"/>
                    <a:gd name="T35" fmla="*/ 87 h 125"/>
                    <a:gd name="T36" fmla="*/ 3 w 387"/>
                    <a:gd name="T37" fmla="*/ 77 h 125"/>
                    <a:gd name="T38" fmla="*/ 0 w 387"/>
                    <a:gd name="T39" fmla="*/ 70 h 125"/>
                    <a:gd name="T40" fmla="*/ 0 w 387"/>
                    <a:gd name="T41" fmla="*/ 65 h 125"/>
                    <a:gd name="T42" fmla="*/ 4 w 387"/>
                    <a:gd name="T43" fmla="*/ 62 h 125"/>
                    <a:gd name="T44" fmla="*/ 14 w 387"/>
                    <a:gd name="T45" fmla="*/ 60 h 125"/>
                    <a:gd name="T46" fmla="*/ 26 w 387"/>
                    <a:gd name="T47" fmla="*/ 60 h 125"/>
                    <a:gd name="T48" fmla="*/ 37 w 387"/>
                    <a:gd name="T49" fmla="*/ 62 h 125"/>
                    <a:gd name="T50" fmla="*/ 43 w 387"/>
                    <a:gd name="T51" fmla="*/ 63 h 125"/>
                    <a:gd name="T52" fmla="*/ 51 w 387"/>
                    <a:gd name="T53" fmla="*/ 62 h 125"/>
                    <a:gd name="T54" fmla="*/ 62 w 387"/>
                    <a:gd name="T55" fmla="*/ 62 h 125"/>
                    <a:gd name="T56" fmla="*/ 75 w 387"/>
                    <a:gd name="T57" fmla="*/ 60 h 125"/>
                    <a:gd name="T58" fmla="*/ 90 w 387"/>
                    <a:gd name="T59" fmla="*/ 58 h 125"/>
                    <a:gd name="T60" fmla="*/ 106 w 387"/>
                    <a:gd name="T61" fmla="*/ 55 h 125"/>
                    <a:gd name="T62" fmla="*/ 126 w 387"/>
                    <a:gd name="T63" fmla="*/ 52 h 125"/>
                    <a:gd name="T64" fmla="*/ 146 w 387"/>
                    <a:gd name="T65" fmla="*/ 48 h 125"/>
                    <a:gd name="T66" fmla="*/ 170 w 387"/>
                    <a:gd name="T67" fmla="*/ 44 h 125"/>
                    <a:gd name="T68" fmla="*/ 195 w 387"/>
                    <a:gd name="T69" fmla="*/ 38 h 125"/>
                    <a:gd name="T70" fmla="*/ 223 w 387"/>
                    <a:gd name="T71" fmla="*/ 33 h 125"/>
                    <a:gd name="T72" fmla="*/ 252 w 387"/>
                    <a:gd name="T73" fmla="*/ 26 h 125"/>
                    <a:gd name="T74" fmla="*/ 283 w 387"/>
                    <a:gd name="T75" fmla="*/ 19 h 125"/>
                    <a:gd name="T76" fmla="*/ 318 w 387"/>
                    <a:gd name="T77" fmla="*/ 12 h 125"/>
                    <a:gd name="T78" fmla="*/ 354 w 387"/>
                    <a:gd name="T79" fmla="*/ 4 h 125"/>
                    <a:gd name="T80" fmla="*/ 387 w 387"/>
                    <a:gd name="T81" fmla="*/ 33 h 125"/>
                    <a:gd name="T82" fmla="*/ 378 w 387"/>
                    <a:gd name="T83" fmla="*/ 34 h 125"/>
                    <a:gd name="T84" fmla="*/ 367 w 387"/>
                    <a:gd name="T85" fmla="*/ 37 h 125"/>
                    <a:gd name="T86" fmla="*/ 353 w 387"/>
                    <a:gd name="T87" fmla="*/ 41 h 125"/>
                    <a:gd name="T88" fmla="*/ 336 w 387"/>
                    <a:gd name="T89" fmla="*/ 45 h 125"/>
                    <a:gd name="T90" fmla="*/ 318 w 387"/>
                    <a:gd name="T91" fmla="*/ 51 h 125"/>
                    <a:gd name="T92" fmla="*/ 297 w 387"/>
                    <a:gd name="T93" fmla="*/ 56 h 125"/>
                    <a:gd name="T94" fmla="*/ 274 w 387"/>
                    <a:gd name="T95" fmla="*/ 63 h 125"/>
                    <a:gd name="T96" fmla="*/ 249 w 387"/>
                    <a:gd name="T97" fmla="*/ 7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7" h="125">
                      <a:moveTo>
                        <a:pt x="249" y="70"/>
                      </a:moveTo>
                      <a:lnTo>
                        <a:pt x="236" y="73"/>
                      </a:lnTo>
                      <a:lnTo>
                        <a:pt x="224" y="77"/>
                      </a:lnTo>
                      <a:lnTo>
                        <a:pt x="213" y="80"/>
                      </a:lnTo>
                      <a:lnTo>
                        <a:pt x="202" y="83"/>
                      </a:lnTo>
                      <a:lnTo>
                        <a:pt x="191" y="85"/>
                      </a:lnTo>
                      <a:lnTo>
                        <a:pt x="181" y="87"/>
                      </a:lnTo>
                      <a:lnTo>
                        <a:pt x="171" y="90"/>
                      </a:lnTo>
                      <a:lnTo>
                        <a:pt x="163" y="92"/>
                      </a:lnTo>
                      <a:lnTo>
                        <a:pt x="155" y="95"/>
                      </a:lnTo>
                      <a:lnTo>
                        <a:pt x="146" y="96"/>
                      </a:lnTo>
                      <a:lnTo>
                        <a:pt x="140" y="99"/>
                      </a:lnTo>
                      <a:lnTo>
                        <a:pt x="133" y="101"/>
                      </a:lnTo>
                      <a:lnTo>
                        <a:pt x="127" y="103"/>
                      </a:lnTo>
                      <a:lnTo>
                        <a:pt x="120" y="105"/>
                      </a:lnTo>
                      <a:lnTo>
                        <a:pt x="116" y="106"/>
                      </a:lnTo>
                      <a:lnTo>
                        <a:pt x="110" y="107"/>
                      </a:lnTo>
                      <a:lnTo>
                        <a:pt x="102" y="112"/>
                      </a:lnTo>
                      <a:lnTo>
                        <a:pt x="95" y="116"/>
                      </a:lnTo>
                      <a:lnTo>
                        <a:pt x="88" y="119"/>
                      </a:lnTo>
                      <a:lnTo>
                        <a:pt x="83" y="121"/>
                      </a:lnTo>
                      <a:lnTo>
                        <a:pt x="77" y="123"/>
                      </a:lnTo>
                      <a:lnTo>
                        <a:pt x="72" y="124"/>
                      </a:lnTo>
                      <a:lnTo>
                        <a:pt x="68" y="124"/>
                      </a:lnTo>
                      <a:lnTo>
                        <a:pt x="65" y="124"/>
                      </a:lnTo>
                      <a:lnTo>
                        <a:pt x="61" y="125"/>
                      </a:lnTo>
                      <a:lnTo>
                        <a:pt x="57" y="125"/>
                      </a:lnTo>
                      <a:lnTo>
                        <a:pt x="52" y="124"/>
                      </a:lnTo>
                      <a:lnTo>
                        <a:pt x="47" y="123"/>
                      </a:lnTo>
                      <a:lnTo>
                        <a:pt x="43" y="119"/>
                      </a:lnTo>
                      <a:lnTo>
                        <a:pt x="37" y="114"/>
                      </a:lnTo>
                      <a:lnTo>
                        <a:pt x="32" y="110"/>
                      </a:lnTo>
                      <a:lnTo>
                        <a:pt x="26" y="103"/>
                      </a:lnTo>
                      <a:lnTo>
                        <a:pt x="21" y="98"/>
                      </a:lnTo>
                      <a:lnTo>
                        <a:pt x="14" y="92"/>
                      </a:lnTo>
                      <a:lnTo>
                        <a:pt x="9" y="87"/>
                      </a:lnTo>
                      <a:lnTo>
                        <a:pt x="5" y="81"/>
                      </a:lnTo>
                      <a:lnTo>
                        <a:pt x="3" y="77"/>
                      </a:lnTo>
                      <a:lnTo>
                        <a:pt x="1" y="73"/>
                      </a:lnTo>
                      <a:lnTo>
                        <a:pt x="0" y="70"/>
                      </a:lnTo>
                      <a:lnTo>
                        <a:pt x="0" y="66"/>
                      </a:lnTo>
                      <a:lnTo>
                        <a:pt x="0" y="65"/>
                      </a:lnTo>
                      <a:lnTo>
                        <a:pt x="1" y="63"/>
                      </a:lnTo>
                      <a:lnTo>
                        <a:pt x="4" y="62"/>
                      </a:lnTo>
                      <a:lnTo>
                        <a:pt x="8" y="60"/>
                      </a:lnTo>
                      <a:lnTo>
                        <a:pt x="14" y="60"/>
                      </a:lnTo>
                      <a:lnTo>
                        <a:pt x="19" y="60"/>
                      </a:lnTo>
                      <a:lnTo>
                        <a:pt x="26" y="60"/>
                      </a:lnTo>
                      <a:lnTo>
                        <a:pt x="34" y="62"/>
                      </a:lnTo>
                      <a:lnTo>
                        <a:pt x="37" y="62"/>
                      </a:lnTo>
                      <a:lnTo>
                        <a:pt x="40" y="63"/>
                      </a:lnTo>
                      <a:lnTo>
                        <a:pt x="43" y="63"/>
                      </a:lnTo>
                      <a:lnTo>
                        <a:pt x="47" y="62"/>
                      </a:lnTo>
                      <a:lnTo>
                        <a:pt x="51" y="62"/>
                      </a:lnTo>
                      <a:lnTo>
                        <a:pt x="57" y="62"/>
                      </a:lnTo>
                      <a:lnTo>
                        <a:pt x="62" y="62"/>
                      </a:lnTo>
                      <a:lnTo>
                        <a:pt x="68" y="60"/>
                      </a:lnTo>
                      <a:lnTo>
                        <a:pt x="75" y="60"/>
                      </a:lnTo>
                      <a:lnTo>
                        <a:pt x="81" y="59"/>
                      </a:lnTo>
                      <a:lnTo>
                        <a:pt x="90" y="58"/>
                      </a:lnTo>
                      <a:lnTo>
                        <a:pt x="98" y="56"/>
                      </a:lnTo>
                      <a:lnTo>
                        <a:pt x="106" y="55"/>
                      </a:lnTo>
                      <a:lnTo>
                        <a:pt x="116" y="54"/>
                      </a:lnTo>
                      <a:lnTo>
                        <a:pt x="126" y="52"/>
                      </a:lnTo>
                      <a:lnTo>
                        <a:pt x="135" y="49"/>
                      </a:lnTo>
                      <a:lnTo>
                        <a:pt x="146" y="48"/>
                      </a:lnTo>
                      <a:lnTo>
                        <a:pt x="158" y="45"/>
                      </a:lnTo>
                      <a:lnTo>
                        <a:pt x="170" y="44"/>
                      </a:lnTo>
                      <a:lnTo>
                        <a:pt x="182" y="41"/>
                      </a:lnTo>
                      <a:lnTo>
                        <a:pt x="195" y="38"/>
                      </a:lnTo>
                      <a:lnTo>
                        <a:pt x="209" y="36"/>
                      </a:lnTo>
                      <a:lnTo>
                        <a:pt x="223" y="33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3" y="19"/>
                      </a:lnTo>
                      <a:lnTo>
                        <a:pt x="300" y="16"/>
                      </a:lnTo>
                      <a:lnTo>
                        <a:pt x="318" y="12"/>
                      </a:lnTo>
                      <a:lnTo>
                        <a:pt x="336" y="8"/>
                      </a:lnTo>
                      <a:lnTo>
                        <a:pt x="354" y="4"/>
                      </a:lnTo>
                      <a:lnTo>
                        <a:pt x="372" y="0"/>
                      </a:lnTo>
                      <a:lnTo>
                        <a:pt x="387" y="33"/>
                      </a:lnTo>
                      <a:lnTo>
                        <a:pt x="383" y="34"/>
                      </a:lnTo>
                      <a:lnTo>
                        <a:pt x="378" y="34"/>
                      </a:lnTo>
                      <a:lnTo>
                        <a:pt x="372" y="36"/>
                      </a:lnTo>
                      <a:lnTo>
                        <a:pt x="367" y="37"/>
                      </a:lnTo>
                      <a:lnTo>
                        <a:pt x="360" y="40"/>
                      </a:lnTo>
                      <a:lnTo>
                        <a:pt x="353" y="41"/>
                      </a:lnTo>
                      <a:lnTo>
                        <a:pt x="344" y="42"/>
                      </a:lnTo>
                      <a:lnTo>
                        <a:pt x="336" y="45"/>
                      </a:lnTo>
                      <a:lnTo>
                        <a:pt x="326" y="48"/>
                      </a:lnTo>
                      <a:lnTo>
                        <a:pt x="318" y="51"/>
                      </a:lnTo>
                      <a:lnTo>
                        <a:pt x="307" y="54"/>
                      </a:lnTo>
                      <a:lnTo>
                        <a:pt x="297" y="56"/>
                      </a:lnTo>
                      <a:lnTo>
                        <a:pt x="286" y="59"/>
                      </a:lnTo>
                      <a:lnTo>
                        <a:pt x="274" y="63"/>
                      </a:lnTo>
                      <a:lnTo>
                        <a:pt x="263" y="66"/>
                      </a:lnTo>
                      <a:lnTo>
                        <a:pt x="249" y="70"/>
                      </a:lnTo>
                      <a:lnTo>
                        <a:pt x="249" y="7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52"/>
                <p:cNvSpPr/>
                <p:nvPr/>
              </p:nvSpPr>
              <p:spPr bwMode="auto">
                <a:xfrm>
                  <a:off x="5422900" y="-55562"/>
                  <a:ext cx="296862" cy="195263"/>
                </a:xfrm>
                <a:custGeom>
                  <a:avLst/>
                  <a:gdLst>
                    <a:gd name="T0" fmla="*/ 198 w 374"/>
                    <a:gd name="T1" fmla="*/ 34 h 247"/>
                    <a:gd name="T2" fmla="*/ 218 w 374"/>
                    <a:gd name="T3" fmla="*/ 25 h 247"/>
                    <a:gd name="T4" fmla="*/ 240 w 374"/>
                    <a:gd name="T5" fmla="*/ 14 h 247"/>
                    <a:gd name="T6" fmla="*/ 252 w 374"/>
                    <a:gd name="T7" fmla="*/ 6 h 247"/>
                    <a:gd name="T8" fmla="*/ 268 w 374"/>
                    <a:gd name="T9" fmla="*/ 0 h 247"/>
                    <a:gd name="T10" fmla="*/ 279 w 374"/>
                    <a:gd name="T11" fmla="*/ 2 h 247"/>
                    <a:gd name="T12" fmla="*/ 298 w 374"/>
                    <a:gd name="T13" fmla="*/ 10 h 247"/>
                    <a:gd name="T14" fmla="*/ 328 w 374"/>
                    <a:gd name="T15" fmla="*/ 25 h 247"/>
                    <a:gd name="T16" fmla="*/ 344 w 374"/>
                    <a:gd name="T17" fmla="*/ 36 h 247"/>
                    <a:gd name="T18" fmla="*/ 356 w 374"/>
                    <a:gd name="T19" fmla="*/ 45 h 247"/>
                    <a:gd name="T20" fmla="*/ 364 w 374"/>
                    <a:gd name="T21" fmla="*/ 53 h 247"/>
                    <a:gd name="T22" fmla="*/ 371 w 374"/>
                    <a:gd name="T23" fmla="*/ 59 h 247"/>
                    <a:gd name="T24" fmla="*/ 374 w 374"/>
                    <a:gd name="T25" fmla="*/ 61 h 247"/>
                    <a:gd name="T26" fmla="*/ 371 w 374"/>
                    <a:gd name="T27" fmla="*/ 68 h 247"/>
                    <a:gd name="T28" fmla="*/ 360 w 374"/>
                    <a:gd name="T29" fmla="*/ 78 h 247"/>
                    <a:gd name="T30" fmla="*/ 340 w 374"/>
                    <a:gd name="T31" fmla="*/ 83 h 247"/>
                    <a:gd name="T32" fmla="*/ 322 w 374"/>
                    <a:gd name="T33" fmla="*/ 93 h 247"/>
                    <a:gd name="T34" fmla="*/ 298 w 374"/>
                    <a:gd name="T35" fmla="*/ 113 h 247"/>
                    <a:gd name="T36" fmla="*/ 270 w 374"/>
                    <a:gd name="T37" fmla="*/ 142 h 247"/>
                    <a:gd name="T38" fmla="*/ 236 w 374"/>
                    <a:gd name="T39" fmla="*/ 179 h 247"/>
                    <a:gd name="T40" fmla="*/ 197 w 374"/>
                    <a:gd name="T41" fmla="*/ 227 h 247"/>
                    <a:gd name="T42" fmla="*/ 178 w 374"/>
                    <a:gd name="T43" fmla="*/ 214 h 247"/>
                    <a:gd name="T44" fmla="*/ 205 w 374"/>
                    <a:gd name="T45" fmla="*/ 162 h 247"/>
                    <a:gd name="T46" fmla="*/ 227 w 374"/>
                    <a:gd name="T47" fmla="*/ 121 h 247"/>
                    <a:gd name="T48" fmla="*/ 241 w 374"/>
                    <a:gd name="T49" fmla="*/ 90 h 247"/>
                    <a:gd name="T50" fmla="*/ 250 w 374"/>
                    <a:gd name="T51" fmla="*/ 71 h 247"/>
                    <a:gd name="T52" fmla="*/ 251 w 374"/>
                    <a:gd name="T53" fmla="*/ 63 h 247"/>
                    <a:gd name="T54" fmla="*/ 244 w 374"/>
                    <a:gd name="T55" fmla="*/ 61 h 247"/>
                    <a:gd name="T56" fmla="*/ 233 w 374"/>
                    <a:gd name="T57" fmla="*/ 61 h 247"/>
                    <a:gd name="T58" fmla="*/ 216 w 374"/>
                    <a:gd name="T59" fmla="*/ 65 h 247"/>
                    <a:gd name="T60" fmla="*/ 194 w 374"/>
                    <a:gd name="T61" fmla="*/ 71 h 247"/>
                    <a:gd name="T62" fmla="*/ 168 w 374"/>
                    <a:gd name="T63" fmla="*/ 79 h 247"/>
                    <a:gd name="T64" fmla="*/ 139 w 374"/>
                    <a:gd name="T65" fmla="*/ 90 h 247"/>
                    <a:gd name="T66" fmla="*/ 113 w 374"/>
                    <a:gd name="T67" fmla="*/ 100 h 247"/>
                    <a:gd name="T68" fmla="*/ 92 w 374"/>
                    <a:gd name="T69" fmla="*/ 106 h 247"/>
                    <a:gd name="T70" fmla="*/ 77 w 374"/>
                    <a:gd name="T71" fmla="*/ 110 h 247"/>
                    <a:gd name="T72" fmla="*/ 67 w 374"/>
                    <a:gd name="T73" fmla="*/ 113 h 247"/>
                    <a:gd name="T74" fmla="*/ 59 w 374"/>
                    <a:gd name="T75" fmla="*/ 113 h 247"/>
                    <a:gd name="T76" fmla="*/ 45 w 374"/>
                    <a:gd name="T77" fmla="*/ 110 h 247"/>
                    <a:gd name="T78" fmla="*/ 32 w 374"/>
                    <a:gd name="T79" fmla="*/ 103 h 247"/>
                    <a:gd name="T80" fmla="*/ 18 w 374"/>
                    <a:gd name="T81" fmla="*/ 95 h 247"/>
                    <a:gd name="T82" fmla="*/ 7 w 374"/>
                    <a:gd name="T83" fmla="*/ 85 h 247"/>
                    <a:gd name="T84" fmla="*/ 0 w 374"/>
                    <a:gd name="T85" fmla="*/ 75 h 247"/>
                    <a:gd name="T86" fmla="*/ 0 w 374"/>
                    <a:gd name="T87" fmla="*/ 71 h 247"/>
                    <a:gd name="T88" fmla="*/ 9 w 374"/>
                    <a:gd name="T89" fmla="*/ 68 h 247"/>
                    <a:gd name="T90" fmla="*/ 20 w 374"/>
                    <a:gd name="T91" fmla="*/ 67 h 247"/>
                    <a:gd name="T92" fmla="*/ 43 w 374"/>
                    <a:gd name="T93" fmla="*/ 65 h 247"/>
                    <a:gd name="T94" fmla="*/ 71 w 374"/>
                    <a:gd name="T95" fmla="*/ 61 h 247"/>
                    <a:gd name="T96" fmla="*/ 103 w 374"/>
                    <a:gd name="T97" fmla="*/ 57 h 247"/>
                    <a:gd name="T98" fmla="*/ 136 w 374"/>
                    <a:gd name="T99" fmla="*/ 50 h 247"/>
                    <a:gd name="T100" fmla="*/ 173 w 374"/>
                    <a:gd name="T101" fmla="*/ 41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4" h="247">
                      <a:moveTo>
                        <a:pt x="186" y="38"/>
                      </a:moveTo>
                      <a:lnTo>
                        <a:pt x="191" y="35"/>
                      </a:lnTo>
                      <a:lnTo>
                        <a:pt x="198" y="34"/>
                      </a:lnTo>
                      <a:lnTo>
                        <a:pt x="204" y="31"/>
                      </a:lnTo>
                      <a:lnTo>
                        <a:pt x="208" y="29"/>
                      </a:lnTo>
                      <a:lnTo>
                        <a:pt x="218" y="25"/>
                      </a:lnTo>
                      <a:lnTo>
                        <a:pt x="226" y="21"/>
                      </a:lnTo>
                      <a:lnTo>
                        <a:pt x="233" y="18"/>
                      </a:lnTo>
                      <a:lnTo>
                        <a:pt x="240" y="14"/>
                      </a:lnTo>
                      <a:lnTo>
                        <a:pt x="244" y="11"/>
                      </a:lnTo>
                      <a:lnTo>
                        <a:pt x="247" y="9"/>
                      </a:lnTo>
                      <a:lnTo>
                        <a:pt x="252" y="6"/>
                      </a:lnTo>
                      <a:lnTo>
                        <a:pt x="259" y="3"/>
                      </a:lnTo>
                      <a:lnTo>
                        <a:pt x="265" y="0"/>
                      </a:lnTo>
                      <a:lnTo>
                        <a:pt x="268" y="0"/>
                      </a:lnTo>
                      <a:lnTo>
                        <a:pt x="270" y="0"/>
                      </a:lnTo>
                      <a:lnTo>
                        <a:pt x="273" y="0"/>
                      </a:lnTo>
                      <a:lnTo>
                        <a:pt x="279" y="2"/>
                      </a:lnTo>
                      <a:lnTo>
                        <a:pt x="284" y="3"/>
                      </a:lnTo>
                      <a:lnTo>
                        <a:pt x="290" y="6"/>
                      </a:lnTo>
                      <a:lnTo>
                        <a:pt x="298" y="10"/>
                      </a:lnTo>
                      <a:lnTo>
                        <a:pt x="306" y="14"/>
                      </a:lnTo>
                      <a:lnTo>
                        <a:pt x="317" y="18"/>
                      </a:lnTo>
                      <a:lnTo>
                        <a:pt x="328" y="25"/>
                      </a:lnTo>
                      <a:lnTo>
                        <a:pt x="334" y="29"/>
                      </a:lnTo>
                      <a:lnTo>
                        <a:pt x="338" y="32"/>
                      </a:lnTo>
                      <a:lnTo>
                        <a:pt x="344" y="36"/>
                      </a:lnTo>
                      <a:lnTo>
                        <a:pt x="348" y="39"/>
                      </a:lnTo>
                      <a:lnTo>
                        <a:pt x="352" y="42"/>
                      </a:lnTo>
                      <a:lnTo>
                        <a:pt x="356" y="45"/>
                      </a:lnTo>
                      <a:lnTo>
                        <a:pt x="359" y="47"/>
                      </a:lnTo>
                      <a:lnTo>
                        <a:pt x="363" y="50"/>
                      </a:lnTo>
                      <a:lnTo>
                        <a:pt x="364" y="53"/>
                      </a:lnTo>
                      <a:lnTo>
                        <a:pt x="367" y="54"/>
                      </a:lnTo>
                      <a:lnTo>
                        <a:pt x="370" y="56"/>
                      </a:lnTo>
                      <a:lnTo>
                        <a:pt x="371" y="59"/>
                      </a:lnTo>
                      <a:lnTo>
                        <a:pt x="373" y="60"/>
                      </a:lnTo>
                      <a:lnTo>
                        <a:pt x="373" y="60"/>
                      </a:lnTo>
                      <a:lnTo>
                        <a:pt x="374" y="61"/>
                      </a:lnTo>
                      <a:lnTo>
                        <a:pt x="374" y="63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9" y="72"/>
                      </a:lnTo>
                      <a:lnTo>
                        <a:pt x="366" y="75"/>
                      </a:lnTo>
                      <a:lnTo>
                        <a:pt x="360" y="78"/>
                      </a:lnTo>
                      <a:lnTo>
                        <a:pt x="355" y="79"/>
                      </a:lnTo>
                      <a:lnTo>
                        <a:pt x="348" y="82"/>
                      </a:lnTo>
                      <a:lnTo>
                        <a:pt x="340" y="83"/>
                      </a:lnTo>
                      <a:lnTo>
                        <a:pt x="334" y="86"/>
                      </a:lnTo>
                      <a:lnTo>
                        <a:pt x="328" y="89"/>
                      </a:lnTo>
                      <a:lnTo>
                        <a:pt x="322" y="93"/>
                      </a:lnTo>
                      <a:lnTo>
                        <a:pt x="315" y="99"/>
                      </a:lnTo>
                      <a:lnTo>
                        <a:pt x="306" y="104"/>
                      </a:lnTo>
                      <a:lnTo>
                        <a:pt x="298" y="113"/>
                      </a:lnTo>
                      <a:lnTo>
                        <a:pt x="290" y="121"/>
                      </a:lnTo>
                      <a:lnTo>
                        <a:pt x="280" y="131"/>
                      </a:lnTo>
                      <a:lnTo>
                        <a:pt x="270" y="142"/>
                      </a:lnTo>
                      <a:lnTo>
                        <a:pt x="259" y="153"/>
                      </a:lnTo>
                      <a:lnTo>
                        <a:pt x="248" y="165"/>
                      </a:lnTo>
                      <a:lnTo>
                        <a:pt x="236" y="179"/>
                      </a:lnTo>
                      <a:lnTo>
                        <a:pt x="223" y="194"/>
                      </a:lnTo>
                      <a:lnTo>
                        <a:pt x="211" y="211"/>
                      </a:lnTo>
                      <a:lnTo>
                        <a:pt x="197" y="227"/>
                      </a:lnTo>
                      <a:lnTo>
                        <a:pt x="182" y="247"/>
                      </a:lnTo>
                      <a:lnTo>
                        <a:pt x="167" y="234"/>
                      </a:lnTo>
                      <a:lnTo>
                        <a:pt x="178" y="214"/>
                      </a:lnTo>
                      <a:lnTo>
                        <a:pt x="187" y="196"/>
                      </a:lnTo>
                      <a:lnTo>
                        <a:pt x="197" y="178"/>
                      </a:lnTo>
                      <a:lnTo>
                        <a:pt x="205" y="162"/>
                      </a:lnTo>
                      <a:lnTo>
                        <a:pt x="214" y="147"/>
                      </a:lnTo>
                      <a:lnTo>
                        <a:pt x="221" y="133"/>
                      </a:lnTo>
                      <a:lnTo>
                        <a:pt x="227" y="121"/>
                      </a:lnTo>
                      <a:lnTo>
                        <a:pt x="233" y="108"/>
                      </a:lnTo>
                      <a:lnTo>
                        <a:pt x="237" y="99"/>
                      </a:lnTo>
                      <a:lnTo>
                        <a:pt x="241" y="90"/>
                      </a:lnTo>
                      <a:lnTo>
                        <a:pt x="245" y="82"/>
                      </a:lnTo>
                      <a:lnTo>
                        <a:pt x="248" y="75"/>
                      </a:lnTo>
                      <a:lnTo>
                        <a:pt x="250" y="71"/>
                      </a:lnTo>
                      <a:lnTo>
                        <a:pt x="251" y="67"/>
                      </a:lnTo>
                      <a:lnTo>
                        <a:pt x="251" y="64"/>
                      </a:lnTo>
                      <a:lnTo>
                        <a:pt x="251" y="63"/>
                      </a:lnTo>
                      <a:lnTo>
                        <a:pt x="250" y="61"/>
                      </a:lnTo>
                      <a:lnTo>
                        <a:pt x="247" y="61"/>
                      </a:lnTo>
                      <a:lnTo>
                        <a:pt x="244" y="61"/>
                      </a:lnTo>
                      <a:lnTo>
                        <a:pt x="241" y="61"/>
                      </a:lnTo>
                      <a:lnTo>
                        <a:pt x="237" y="61"/>
                      </a:lnTo>
                      <a:lnTo>
                        <a:pt x="233" y="61"/>
                      </a:lnTo>
                      <a:lnTo>
                        <a:pt x="227" y="63"/>
                      </a:lnTo>
                      <a:lnTo>
                        <a:pt x="222" y="64"/>
                      </a:lnTo>
                      <a:lnTo>
                        <a:pt x="216" y="65"/>
                      </a:lnTo>
                      <a:lnTo>
                        <a:pt x="209" y="67"/>
                      </a:lnTo>
                      <a:lnTo>
                        <a:pt x="203" y="68"/>
                      </a:lnTo>
                      <a:lnTo>
                        <a:pt x="194" y="71"/>
                      </a:lnTo>
                      <a:lnTo>
                        <a:pt x="186" y="74"/>
                      </a:lnTo>
                      <a:lnTo>
                        <a:pt x="178" y="77"/>
                      </a:lnTo>
                      <a:lnTo>
                        <a:pt x="168" y="79"/>
                      </a:lnTo>
                      <a:lnTo>
                        <a:pt x="158" y="83"/>
                      </a:lnTo>
                      <a:lnTo>
                        <a:pt x="149" y="88"/>
                      </a:lnTo>
                      <a:lnTo>
                        <a:pt x="139" y="90"/>
                      </a:lnTo>
                      <a:lnTo>
                        <a:pt x="129" y="95"/>
                      </a:lnTo>
                      <a:lnTo>
                        <a:pt x="121" y="97"/>
                      </a:lnTo>
                      <a:lnTo>
                        <a:pt x="113" y="100"/>
                      </a:lnTo>
                      <a:lnTo>
                        <a:pt x="106" y="101"/>
                      </a:lnTo>
                      <a:lnTo>
                        <a:pt x="99" y="104"/>
                      </a:lnTo>
                      <a:lnTo>
                        <a:pt x="92" y="106"/>
                      </a:lnTo>
                      <a:lnTo>
                        <a:pt x="86" y="108"/>
                      </a:lnTo>
                      <a:lnTo>
                        <a:pt x="81" y="110"/>
                      </a:lnTo>
                      <a:lnTo>
                        <a:pt x="77" y="110"/>
                      </a:lnTo>
                      <a:lnTo>
                        <a:pt x="72" y="111"/>
                      </a:lnTo>
                      <a:lnTo>
                        <a:pt x="70" y="113"/>
                      </a:lnTo>
                      <a:lnTo>
                        <a:pt x="67" y="113"/>
                      </a:lnTo>
                      <a:lnTo>
                        <a:pt x="64" y="113"/>
                      </a:lnTo>
                      <a:lnTo>
                        <a:pt x="63" y="113"/>
                      </a:lnTo>
                      <a:lnTo>
                        <a:pt x="59" y="113"/>
                      </a:lnTo>
                      <a:lnTo>
                        <a:pt x="54" y="113"/>
                      </a:lnTo>
                      <a:lnTo>
                        <a:pt x="49" y="111"/>
                      </a:lnTo>
                      <a:lnTo>
                        <a:pt x="45" y="110"/>
                      </a:lnTo>
                      <a:lnTo>
                        <a:pt x="41" y="108"/>
                      </a:lnTo>
                      <a:lnTo>
                        <a:pt x="36" y="106"/>
                      </a:lnTo>
                      <a:lnTo>
                        <a:pt x="32" y="103"/>
                      </a:lnTo>
                      <a:lnTo>
                        <a:pt x="28" y="100"/>
                      </a:lnTo>
                      <a:lnTo>
                        <a:pt x="23" y="97"/>
                      </a:lnTo>
                      <a:lnTo>
                        <a:pt x="18" y="95"/>
                      </a:lnTo>
                      <a:lnTo>
                        <a:pt x="14" y="90"/>
                      </a:lnTo>
                      <a:lnTo>
                        <a:pt x="10" y="88"/>
                      </a:lnTo>
                      <a:lnTo>
                        <a:pt x="7" y="85"/>
                      </a:lnTo>
                      <a:lnTo>
                        <a:pt x="5" y="82"/>
                      </a:lnTo>
                      <a:lnTo>
                        <a:pt x="3" y="78"/>
                      </a:lnTo>
                      <a:lnTo>
                        <a:pt x="0" y="75"/>
                      </a:lnTo>
                      <a:lnTo>
                        <a:pt x="0" y="74"/>
                      </a:lnTo>
                      <a:lnTo>
                        <a:pt x="0" y="72"/>
                      </a:lnTo>
                      <a:lnTo>
                        <a:pt x="0" y="71"/>
                      </a:lnTo>
                      <a:lnTo>
                        <a:pt x="2" y="70"/>
                      </a:lnTo>
                      <a:lnTo>
                        <a:pt x="5" y="68"/>
                      </a:lnTo>
                      <a:lnTo>
                        <a:pt x="9" y="68"/>
                      </a:lnTo>
                      <a:lnTo>
                        <a:pt x="14" y="67"/>
                      </a:lnTo>
                      <a:lnTo>
                        <a:pt x="17" y="67"/>
                      </a:lnTo>
                      <a:lnTo>
                        <a:pt x="20" y="67"/>
                      </a:lnTo>
                      <a:lnTo>
                        <a:pt x="28" y="67"/>
                      </a:lnTo>
                      <a:lnTo>
                        <a:pt x="35" y="67"/>
                      </a:lnTo>
                      <a:lnTo>
                        <a:pt x="43" y="65"/>
                      </a:lnTo>
                      <a:lnTo>
                        <a:pt x="53" y="64"/>
                      </a:lnTo>
                      <a:lnTo>
                        <a:pt x="61" y="63"/>
                      </a:lnTo>
                      <a:lnTo>
                        <a:pt x="71" y="61"/>
                      </a:lnTo>
                      <a:lnTo>
                        <a:pt x="82" y="60"/>
                      </a:lnTo>
                      <a:lnTo>
                        <a:pt x="93" y="59"/>
                      </a:lnTo>
                      <a:lnTo>
                        <a:pt x="103" y="57"/>
                      </a:lnTo>
                      <a:lnTo>
                        <a:pt x="114" y="54"/>
                      </a:lnTo>
                      <a:lnTo>
                        <a:pt x="125" y="52"/>
                      </a:lnTo>
                      <a:lnTo>
                        <a:pt x="136" y="50"/>
                      </a:lnTo>
                      <a:lnTo>
                        <a:pt x="149" y="47"/>
                      </a:lnTo>
                      <a:lnTo>
                        <a:pt x="161" y="43"/>
                      </a:lnTo>
                      <a:lnTo>
                        <a:pt x="173" y="41"/>
                      </a:lnTo>
                      <a:lnTo>
                        <a:pt x="186" y="38"/>
                      </a:lnTo>
                      <a:lnTo>
                        <a:pt x="186" y="3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53"/>
                <p:cNvSpPr/>
                <p:nvPr/>
              </p:nvSpPr>
              <p:spPr bwMode="auto">
                <a:xfrm>
                  <a:off x="5476875" y="101600"/>
                  <a:ext cx="153987" cy="495300"/>
                </a:xfrm>
                <a:custGeom>
                  <a:avLst/>
                  <a:gdLst>
                    <a:gd name="T0" fmla="*/ 126 w 192"/>
                    <a:gd name="T1" fmla="*/ 607 h 625"/>
                    <a:gd name="T2" fmla="*/ 115 w 192"/>
                    <a:gd name="T3" fmla="*/ 618 h 625"/>
                    <a:gd name="T4" fmla="*/ 103 w 192"/>
                    <a:gd name="T5" fmla="*/ 625 h 625"/>
                    <a:gd name="T6" fmla="*/ 95 w 192"/>
                    <a:gd name="T7" fmla="*/ 622 h 625"/>
                    <a:gd name="T8" fmla="*/ 88 w 192"/>
                    <a:gd name="T9" fmla="*/ 609 h 625"/>
                    <a:gd name="T10" fmla="*/ 81 w 192"/>
                    <a:gd name="T11" fmla="*/ 587 h 625"/>
                    <a:gd name="T12" fmla="*/ 67 w 192"/>
                    <a:gd name="T13" fmla="*/ 562 h 625"/>
                    <a:gd name="T14" fmla="*/ 44 w 192"/>
                    <a:gd name="T15" fmla="*/ 537 h 625"/>
                    <a:gd name="T16" fmla="*/ 26 w 192"/>
                    <a:gd name="T17" fmla="*/ 521 h 625"/>
                    <a:gd name="T18" fmla="*/ 15 w 192"/>
                    <a:gd name="T19" fmla="*/ 511 h 625"/>
                    <a:gd name="T20" fmla="*/ 7 w 192"/>
                    <a:gd name="T21" fmla="*/ 504 h 625"/>
                    <a:gd name="T22" fmla="*/ 1 w 192"/>
                    <a:gd name="T23" fmla="*/ 497 h 625"/>
                    <a:gd name="T24" fmla="*/ 0 w 192"/>
                    <a:gd name="T25" fmla="*/ 493 h 625"/>
                    <a:gd name="T26" fmla="*/ 2 w 192"/>
                    <a:gd name="T27" fmla="*/ 490 h 625"/>
                    <a:gd name="T28" fmla="*/ 12 w 192"/>
                    <a:gd name="T29" fmla="*/ 489 h 625"/>
                    <a:gd name="T30" fmla="*/ 23 w 192"/>
                    <a:gd name="T31" fmla="*/ 489 h 625"/>
                    <a:gd name="T32" fmla="*/ 37 w 192"/>
                    <a:gd name="T33" fmla="*/ 492 h 625"/>
                    <a:gd name="T34" fmla="*/ 54 w 192"/>
                    <a:gd name="T35" fmla="*/ 496 h 625"/>
                    <a:gd name="T36" fmla="*/ 84 w 192"/>
                    <a:gd name="T37" fmla="*/ 501 h 625"/>
                    <a:gd name="T38" fmla="*/ 103 w 192"/>
                    <a:gd name="T39" fmla="*/ 500 h 625"/>
                    <a:gd name="T40" fmla="*/ 113 w 192"/>
                    <a:gd name="T41" fmla="*/ 492 h 625"/>
                    <a:gd name="T42" fmla="*/ 120 w 192"/>
                    <a:gd name="T43" fmla="*/ 474 h 625"/>
                    <a:gd name="T44" fmla="*/ 124 w 192"/>
                    <a:gd name="T45" fmla="*/ 458 h 625"/>
                    <a:gd name="T46" fmla="*/ 128 w 192"/>
                    <a:gd name="T47" fmla="*/ 442 h 625"/>
                    <a:gd name="T48" fmla="*/ 134 w 192"/>
                    <a:gd name="T49" fmla="*/ 403 h 625"/>
                    <a:gd name="T50" fmla="*/ 138 w 192"/>
                    <a:gd name="T51" fmla="*/ 344 h 625"/>
                    <a:gd name="T52" fmla="*/ 138 w 192"/>
                    <a:gd name="T53" fmla="*/ 321 h 625"/>
                    <a:gd name="T54" fmla="*/ 137 w 192"/>
                    <a:gd name="T55" fmla="*/ 301 h 625"/>
                    <a:gd name="T56" fmla="*/ 135 w 192"/>
                    <a:gd name="T57" fmla="*/ 276 h 625"/>
                    <a:gd name="T58" fmla="*/ 133 w 192"/>
                    <a:gd name="T59" fmla="*/ 248 h 625"/>
                    <a:gd name="T60" fmla="*/ 127 w 192"/>
                    <a:gd name="T61" fmla="*/ 218 h 625"/>
                    <a:gd name="T62" fmla="*/ 121 w 192"/>
                    <a:gd name="T63" fmla="*/ 183 h 625"/>
                    <a:gd name="T64" fmla="*/ 115 w 192"/>
                    <a:gd name="T65" fmla="*/ 151 h 625"/>
                    <a:gd name="T66" fmla="*/ 106 w 192"/>
                    <a:gd name="T67" fmla="*/ 122 h 625"/>
                    <a:gd name="T68" fmla="*/ 97 w 192"/>
                    <a:gd name="T69" fmla="*/ 97 h 625"/>
                    <a:gd name="T70" fmla="*/ 87 w 192"/>
                    <a:gd name="T71" fmla="*/ 75 h 625"/>
                    <a:gd name="T72" fmla="*/ 77 w 192"/>
                    <a:gd name="T73" fmla="*/ 57 h 625"/>
                    <a:gd name="T74" fmla="*/ 59 w 192"/>
                    <a:gd name="T75" fmla="*/ 29 h 625"/>
                    <a:gd name="T76" fmla="*/ 50 w 192"/>
                    <a:gd name="T77" fmla="*/ 13 h 625"/>
                    <a:gd name="T78" fmla="*/ 51 w 192"/>
                    <a:gd name="T79" fmla="*/ 7 h 625"/>
                    <a:gd name="T80" fmla="*/ 54 w 192"/>
                    <a:gd name="T81" fmla="*/ 3 h 625"/>
                    <a:gd name="T82" fmla="*/ 62 w 192"/>
                    <a:gd name="T83" fmla="*/ 0 h 625"/>
                    <a:gd name="T84" fmla="*/ 74 w 192"/>
                    <a:gd name="T85" fmla="*/ 4 h 625"/>
                    <a:gd name="T86" fmla="*/ 91 w 192"/>
                    <a:gd name="T87" fmla="*/ 16 h 625"/>
                    <a:gd name="T88" fmla="*/ 112 w 192"/>
                    <a:gd name="T89" fmla="*/ 35 h 625"/>
                    <a:gd name="T90" fmla="*/ 127 w 192"/>
                    <a:gd name="T91" fmla="*/ 54 h 625"/>
                    <a:gd name="T92" fmla="*/ 137 w 192"/>
                    <a:gd name="T93" fmla="*/ 72 h 625"/>
                    <a:gd name="T94" fmla="*/ 148 w 192"/>
                    <a:gd name="T95" fmla="*/ 94 h 625"/>
                    <a:gd name="T96" fmla="*/ 157 w 192"/>
                    <a:gd name="T97" fmla="*/ 121 h 625"/>
                    <a:gd name="T98" fmla="*/ 167 w 192"/>
                    <a:gd name="T99" fmla="*/ 151 h 625"/>
                    <a:gd name="T100" fmla="*/ 177 w 192"/>
                    <a:gd name="T101" fmla="*/ 197 h 625"/>
                    <a:gd name="T102" fmla="*/ 187 w 192"/>
                    <a:gd name="T103" fmla="*/ 265 h 625"/>
                    <a:gd name="T104" fmla="*/ 192 w 192"/>
                    <a:gd name="T105" fmla="*/ 331 h 625"/>
                    <a:gd name="T106" fmla="*/ 189 w 192"/>
                    <a:gd name="T107" fmla="*/ 398 h 625"/>
                    <a:gd name="T108" fmla="*/ 184 w 192"/>
                    <a:gd name="T109" fmla="*/ 456 h 625"/>
                    <a:gd name="T110" fmla="*/ 173 w 192"/>
                    <a:gd name="T111" fmla="*/ 504 h 625"/>
                    <a:gd name="T112" fmla="*/ 160 w 192"/>
                    <a:gd name="T113" fmla="*/ 546 h 625"/>
                    <a:gd name="T114" fmla="*/ 145 w 192"/>
                    <a:gd name="T115" fmla="*/ 579 h 625"/>
                    <a:gd name="T116" fmla="*/ 135 w 192"/>
                    <a:gd name="T117" fmla="*/ 595 h 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625">
                      <a:moveTo>
                        <a:pt x="135" y="595"/>
                      </a:moveTo>
                      <a:lnTo>
                        <a:pt x="131" y="601"/>
                      </a:lnTo>
                      <a:lnTo>
                        <a:pt x="126" y="607"/>
                      </a:lnTo>
                      <a:lnTo>
                        <a:pt x="121" y="611"/>
                      </a:lnTo>
                      <a:lnTo>
                        <a:pt x="117" y="615"/>
                      </a:lnTo>
                      <a:lnTo>
                        <a:pt x="115" y="618"/>
                      </a:lnTo>
                      <a:lnTo>
                        <a:pt x="110" y="620"/>
                      </a:lnTo>
                      <a:lnTo>
                        <a:pt x="108" y="623"/>
                      </a:lnTo>
                      <a:lnTo>
                        <a:pt x="103" y="625"/>
                      </a:lnTo>
                      <a:lnTo>
                        <a:pt x="101" y="625"/>
                      </a:lnTo>
                      <a:lnTo>
                        <a:pt x="98" y="623"/>
                      </a:lnTo>
                      <a:lnTo>
                        <a:pt x="95" y="622"/>
                      </a:lnTo>
                      <a:lnTo>
                        <a:pt x="92" y="618"/>
                      </a:lnTo>
                      <a:lnTo>
                        <a:pt x="91" y="613"/>
                      </a:lnTo>
                      <a:lnTo>
                        <a:pt x="88" y="609"/>
                      </a:lnTo>
                      <a:lnTo>
                        <a:pt x="87" y="602"/>
                      </a:lnTo>
                      <a:lnTo>
                        <a:pt x="85" y="595"/>
                      </a:lnTo>
                      <a:lnTo>
                        <a:pt x="81" y="587"/>
                      </a:lnTo>
                      <a:lnTo>
                        <a:pt x="77" y="579"/>
                      </a:lnTo>
                      <a:lnTo>
                        <a:pt x="73" y="571"/>
                      </a:lnTo>
                      <a:lnTo>
                        <a:pt x="67" y="562"/>
                      </a:lnTo>
                      <a:lnTo>
                        <a:pt x="61" y="554"/>
                      </a:lnTo>
                      <a:lnTo>
                        <a:pt x="52" y="546"/>
                      </a:lnTo>
                      <a:lnTo>
                        <a:pt x="44" y="537"/>
                      </a:lnTo>
                      <a:lnTo>
                        <a:pt x="34" y="529"/>
                      </a:lnTo>
                      <a:lnTo>
                        <a:pt x="30" y="525"/>
                      </a:lnTo>
                      <a:lnTo>
                        <a:pt x="26" y="521"/>
                      </a:lnTo>
                      <a:lnTo>
                        <a:pt x="22" y="518"/>
                      </a:lnTo>
                      <a:lnTo>
                        <a:pt x="18" y="515"/>
                      </a:lnTo>
                      <a:lnTo>
                        <a:pt x="15" y="511"/>
                      </a:lnTo>
                      <a:lnTo>
                        <a:pt x="11" y="508"/>
                      </a:lnTo>
                      <a:lnTo>
                        <a:pt x="8" y="506"/>
                      </a:lnTo>
                      <a:lnTo>
                        <a:pt x="7" y="504"/>
                      </a:lnTo>
                      <a:lnTo>
                        <a:pt x="4" y="501"/>
                      </a:lnTo>
                      <a:lnTo>
                        <a:pt x="2" y="500"/>
                      </a:lnTo>
                      <a:lnTo>
                        <a:pt x="1" y="497"/>
                      </a:lnTo>
                      <a:lnTo>
                        <a:pt x="0" y="496"/>
                      </a:lnTo>
                      <a:lnTo>
                        <a:pt x="0" y="494"/>
                      </a:lnTo>
                      <a:lnTo>
                        <a:pt x="0" y="493"/>
                      </a:lnTo>
                      <a:lnTo>
                        <a:pt x="0" y="492"/>
                      </a:lnTo>
                      <a:lnTo>
                        <a:pt x="0" y="492"/>
                      </a:lnTo>
                      <a:lnTo>
                        <a:pt x="2" y="490"/>
                      </a:lnTo>
                      <a:lnTo>
                        <a:pt x="5" y="489"/>
                      </a:lnTo>
                      <a:lnTo>
                        <a:pt x="9" y="489"/>
                      </a:lnTo>
                      <a:lnTo>
                        <a:pt x="12" y="489"/>
                      </a:lnTo>
                      <a:lnTo>
                        <a:pt x="16" y="489"/>
                      </a:lnTo>
                      <a:lnTo>
                        <a:pt x="19" y="489"/>
                      </a:lnTo>
                      <a:lnTo>
                        <a:pt x="23" y="489"/>
                      </a:lnTo>
                      <a:lnTo>
                        <a:pt x="27" y="490"/>
                      </a:lnTo>
                      <a:lnTo>
                        <a:pt x="32" y="490"/>
                      </a:lnTo>
                      <a:lnTo>
                        <a:pt x="37" y="492"/>
                      </a:lnTo>
                      <a:lnTo>
                        <a:pt x="43" y="493"/>
                      </a:lnTo>
                      <a:lnTo>
                        <a:pt x="48" y="494"/>
                      </a:lnTo>
                      <a:lnTo>
                        <a:pt x="54" y="496"/>
                      </a:lnTo>
                      <a:lnTo>
                        <a:pt x="65" y="499"/>
                      </a:lnTo>
                      <a:lnTo>
                        <a:pt x="74" y="500"/>
                      </a:lnTo>
                      <a:lnTo>
                        <a:pt x="84" y="501"/>
                      </a:lnTo>
                      <a:lnTo>
                        <a:pt x="91" y="501"/>
                      </a:lnTo>
                      <a:lnTo>
                        <a:pt x="98" y="501"/>
                      </a:lnTo>
                      <a:lnTo>
                        <a:pt x="103" y="500"/>
                      </a:lnTo>
                      <a:lnTo>
                        <a:pt x="109" y="499"/>
                      </a:lnTo>
                      <a:lnTo>
                        <a:pt x="112" y="496"/>
                      </a:lnTo>
                      <a:lnTo>
                        <a:pt x="113" y="492"/>
                      </a:lnTo>
                      <a:lnTo>
                        <a:pt x="116" y="486"/>
                      </a:lnTo>
                      <a:lnTo>
                        <a:pt x="117" y="481"/>
                      </a:lnTo>
                      <a:lnTo>
                        <a:pt x="120" y="474"/>
                      </a:lnTo>
                      <a:lnTo>
                        <a:pt x="121" y="468"/>
                      </a:lnTo>
                      <a:lnTo>
                        <a:pt x="123" y="464"/>
                      </a:lnTo>
                      <a:lnTo>
                        <a:pt x="124" y="458"/>
                      </a:lnTo>
                      <a:lnTo>
                        <a:pt x="126" y="454"/>
                      </a:lnTo>
                      <a:lnTo>
                        <a:pt x="127" y="449"/>
                      </a:lnTo>
                      <a:lnTo>
                        <a:pt x="128" y="442"/>
                      </a:lnTo>
                      <a:lnTo>
                        <a:pt x="130" y="435"/>
                      </a:lnTo>
                      <a:lnTo>
                        <a:pt x="131" y="429"/>
                      </a:lnTo>
                      <a:lnTo>
                        <a:pt x="134" y="403"/>
                      </a:lnTo>
                      <a:lnTo>
                        <a:pt x="137" y="380"/>
                      </a:lnTo>
                      <a:lnTo>
                        <a:pt x="138" y="355"/>
                      </a:lnTo>
                      <a:lnTo>
                        <a:pt x="138" y="344"/>
                      </a:lnTo>
                      <a:lnTo>
                        <a:pt x="138" y="333"/>
                      </a:lnTo>
                      <a:lnTo>
                        <a:pt x="138" y="327"/>
                      </a:lnTo>
                      <a:lnTo>
                        <a:pt x="138" y="321"/>
                      </a:lnTo>
                      <a:lnTo>
                        <a:pt x="138" y="315"/>
                      </a:lnTo>
                      <a:lnTo>
                        <a:pt x="138" y="308"/>
                      </a:lnTo>
                      <a:lnTo>
                        <a:pt x="137" y="301"/>
                      </a:lnTo>
                      <a:lnTo>
                        <a:pt x="137" y="292"/>
                      </a:lnTo>
                      <a:lnTo>
                        <a:pt x="137" y="284"/>
                      </a:lnTo>
                      <a:lnTo>
                        <a:pt x="135" y="276"/>
                      </a:lnTo>
                      <a:lnTo>
                        <a:pt x="134" y="267"/>
                      </a:lnTo>
                      <a:lnTo>
                        <a:pt x="133" y="258"/>
                      </a:lnTo>
                      <a:lnTo>
                        <a:pt x="133" y="248"/>
                      </a:lnTo>
                      <a:lnTo>
                        <a:pt x="130" y="238"/>
                      </a:lnTo>
                      <a:lnTo>
                        <a:pt x="128" y="229"/>
                      </a:lnTo>
                      <a:lnTo>
                        <a:pt x="127" y="218"/>
                      </a:lnTo>
                      <a:lnTo>
                        <a:pt x="126" y="207"/>
                      </a:lnTo>
                      <a:lnTo>
                        <a:pt x="123" y="194"/>
                      </a:lnTo>
                      <a:lnTo>
                        <a:pt x="121" y="183"/>
                      </a:lnTo>
                      <a:lnTo>
                        <a:pt x="119" y="172"/>
                      </a:lnTo>
                      <a:lnTo>
                        <a:pt x="116" y="161"/>
                      </a:lnTo>
                      <a:lnTo>
                        <a:pt x="115" y="151"/>
                      </a:lnTo>
                      <a:lnTo>
                        <a:pt x="112" y="142"/>
                      </a:lnTo>
                      <a:lnTo>
                        <a:pt x="109" y="132"/>
                      </a:lnTo>
                      <a:lnTo>
                        <a:pt x="106" y="122"/>
                      </a:lnTo>
                      <a:lnTo>
                        <a:pt x="103" y="114"/>
                      </a:lnTo>
                      <a:lnTo>
                        <a:pt x="101" y="106"/>
                      </a:lnTo>
                      <a:lnTo>
                        <a:pt x="97" y="97"/>
                      </a:lnTo>
                      <a:lnTo>
                        <a:pt x="94" y="89"/>
                      </a:lnTo>
                      <a:lnTo>
                        <a:pt x="91" y="82"/>
                      </a:lnTo>
                      <a:lnTo>
                        <a:pt x="87" y="75"/>
                      </a:lnTo>
                      <a:lnTo>
                        <a:pt x="84" y="68"/>
                      </a:lnTo>
                      <a:lnTo>
                        <a:pt x="81" y="63"/>
                      </a:lnTo>
                      <a:lnTo>
                        <a:pt x="77" y="57"/>
                      </a:lnTo>
                      <a:lnTo>
                        <a:pt x="70" y="46"/>
                      </a:lnTo>
                      <a:lnTo>
                        <a:pt x="65" y="38"/>
                      </a:lnTo>
                      <a:lnTo>
                        <a:pt x="59" y="29"/>
                      </a:lnTo>
                      <a:lnTo>
                        <a:pt x="55" y="22"/>
                      </a:lnTo>
                      <a:lnTo>
                        <a:pt x="52" y="17"/>
                      </a:lnTo>
                      <a:lnTo>
                        <a:pt x="50" y="13"/>
                      </a:lnTo>
                      <a:lnTo>
                        <a:pt x="50" y="9"/>
                      </a:lnTo>
                      <a:lnTo>
                        <a:pt x="50" y="7"/>
                      </a:lnTo>
                      <a:lnTo>
                        <a:pt x="51" y="7"/>
                      </a:lnTo>
                      <a:lnTo>
                        <a:pt x="51" y="6"/>
                      </a:lnTo>
                      <a:lnTo>
                        <a:pt x="52" y="3"/>
                      </a:lnTo>
                      <a:lnTo>
                        <a:pt x="54" y="3"/>
                      </a:lnTo>
                      <a:lnTo>
                        <a:pt x="55" y="2"/>
                      </a:lnTo>
                      <a:lnTo>
                        <a:pt x="58" y="0"/>
                      </a:lnTo>
                      <a:lnTo>
                        <a:pt x="62" y="0"/>
                      </a:lnTo>
                      <a:lnTo>
                        <a:pt x="65" y="2"/>
                      </a:lnTo>
                      <a:lnTo>
                        <a:pt x="69" y="3"/>
                      </a:lnTo>
                      <a:lnTo>
                        <a:pt x="74" y="4"/>
                      </a:lnTo>
                      <a:lnTo>
                        <a:pt x="80" y="7"/>
                      </a:lnTo>
                      <a:lnTo>
                        <a:pt x="85" y="11"/>
                      </a:lnTo>
                      <a:lnTo>
                        <a:pt x="91" y="16"/>
                      </a:lnTo>
                      <a:lnTo>
                        <a:pt x="98" y="21"/>
                      </a:lnTo>
                      <a:lnTo>
                        <a:pt x="105" y="28"/>
                      </a:lnTo>
                      <a:lnTo>
                        <a:pt x="112" y="35"/>
                      </a:lnTo>
                      <a:lnTo>
                        <a:pt x="120" y="45"/>
                      </a:lnTo>
                      <a:lnTo>
                        <a:pt x="123" y="49"/>
                      </a:lnTo>
                      <a:lnTo>
                        <a:pt x="127" y="54"/>
                      </a:lnTo>
                      <a:lnTo>
                        <a:pt x="130" y="60"/>
                      </a:lnTo>
                      <a:lnTo>
                        <a:pt x="134" y="67"/>
                      </a:lnTo>
                      <a:lnTo>
                        <a:pt x="137" y="72"/>
                      </a:lnTo>
                      <a:lnTo>
                        <a:pt x="141" y="79"/>
                      </a:lnTo>
                      <a:lnTo>
                        <a:pt x="145" y="88"/>
                      </a:lnTo>
                      <a:lnTo>
                        <a:pt x="148" y="94"/>
                      </a:lnTo>
                      <a:lnTo>
                        <a:pt x="152" y="103"/>
                      </a:lnTo>
                      <a:lnTo>
                        <a:pt x="155" y="112"/>
                      </a:lnTo>
                      <a:lnTo>
                        <a:pt x="157" y="121"/>
                      </a:lnTo>
                      <a:lnTo>
                        <a:pt x="162" y="130"/>
                      </a:lnTo>
                      <a:lnTo>
                        <a:pt x="164" y="140"/>
                      </a:lnTo>
                      <a:lnTo>
                        <a:pt x="167" y="151"/>
                      </a:lnTo>
                      <a:lnTo>
                        <a:pt x="170" y="162"/>
                      </a:lnTo>
                      <a:lnTo>
                        <a:pt x="173" y="173"/>
                      </a:lnTo>
                      <a:lnTo>
                        <a:pt x="177" y="197"/>
                      </a:lnTo>
                      <a:lnTo>
                        <a:pt x="181" y="220"/>
                      </a:lnTo>
                      <a:lnTo>
                        <a:pt x="184" y="243"/>
                      </a:lnTo>
                      <a:lnTo>
                        <a:pt x="187" y="265"/>
                      </a:lnTo>
                      <a:lnTo>
                        <a:pt x="189" y="287"/>
                      </a:lnTo>
                      <a:lnTo>
                        <a:pt x="191" y="309"/>
                      </a:lnTo>
                      <a:lnTo>
                        <a:pt x="192" y="331"/>
                      </a:lnTo>
                      <a:lnTo>
                        <a:pt x="192" y="353"/>
                      </a:lnTo>
                      <a:lnTo>
                        <a:pt x="191" y="377"/>
                      </a:lnTo>
                      <a:lnTo>
                        <a:pt x="189" y="398"/>
                      </a:lnTo>
                      <a:lnTo>
                        <a:pt x="188" y="418"/>
                      </a:lnTo>
                      <a:lnTo>
                        <a:pt x="185" y="438"/>
                      </a:lnTo>
                      <a:lnTo>
                        <a:pt x="184" y="456"/>
                      </a:lnTo>
                      <a:lnTo>
                        <a:pt x="181" y="474"/>
                      </a:lnTo>
                      <a:lnTo>
                        <a:pt x="177" y="489"/>
                      </a:lnTo>
                      <a:lnTo>
                        <a:pt x="173" y="504"/>
                      </a:lnTo>
                      <a:lnTo>
                        <a:pt x="169" y="519"/>
                      </a:lnTo>
                      <a:lnTo>
                        <a:pt x="164" y="533"/>
                      </a:lnTo>
                      <a:lnTo>
                        <a:pt x="160" y="546"/>
                      </a:lnTo>
                      <a:lnTo>
                        <a:pt x="156" y="558"/>
                      </a:lnTo>
                      <a:lnTo>
                        <a:pt x="151" y="568"/>
                      </a:lnTo>
                      <a:lnTo>
                        <a:pt x="145" y="579"/>
                      </a:lnTo>
                      <a:lnTo>
                        <a:pt x="141" y="587"/>
                      </a:lnTo>
                      <a:lnTo>
                        <a:pt x="135" y="595"/>
                      </a:lnTo>
                      <a:lnTo>
                        <a:pt x="135" y="59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54"/>
                <p:cNvSpPr/>
                <p:nvPr/>
              </p:nvSpPr>
              <p:spPr bwMode="auto">
                <a:xfrm>
                  <a:off x="5353050" y="166688"/>
                  <a:ext cx="454025" cy="98425"/>
                </a:xfrm>
                <a:custGeom>
                  <a:avLst/>
                  <a:gdLst>
                    <a:gd name="T0" fmla="*/ 94 w 572"/>
                    <a:gd name="T1" fmla="*/ 119 h 123"/>
                    <a:gd name="T2" fmla="*/ 79 w 572"/>
                    <a:gd name="T3" fmla="*/ 122 h 123"/>
                    <a:gd name="T4" fmla="*/ 65 w 572"/>
                    <a:gd name="T5" fmla="*/ 123 h 123"/>
                    <a:gd name="T6" fmla="*/ 54 w 572"/>
                    <a:gd name="T7" fmla="*/ 122 h 123"/>
                    <a:gd name="T8" fmla="*/ 45 w 572"/>
                    <a:gd name="T9" fmla="*/ 119 h 123"/>
                    <a:gd name="T10" fmla="*/ 34 w 572"/>
                    <a:gd name="T11" fmla="*/ 113 h 123"/>
                    <a:gd name="T12" fmla="*/ 21 w 572"/>
                    <a:gd name="T13" fmla="*/ 104 h 123"/>
                    <a:gd name="T14" fmla="*/ 7 w 572"/>
                    <a:gd name="T15" fmla="*/ 91 h 123"/>
                    <a:gd name="T16" fmla="*/ 6 w 572"/>
                    <a:gd name="T17" fmla="*/ 83 h 123"/>
                    <a:gd name="T18" fmla="*/ 21 w 572"/>
                    <a:gd name="T19" fmla="*/ 80 h 123"/>
                    <a:gd name="T20" fmla="*/ 40 w 572"/>
                    <a:gd name="T21" fmla="*/ 78 h 123"/>
                    <a:gd name="T22" fmla="*/ 65 w 572"/>
                    <a:gd name="T23" fmla="*/ 72 h 123"/>
                    <a:gd name="T24" fmla="*/ 96 w 572"/>
                    <a:gd name="T25" fmla="*/ 68 h 123"/>
                    <a:gd name="T26" fmla="*/ 130 w 572"/>
                    <a:gd name="T27" fmla="*/ 61 h 123"/>
                    <a:gd name="T28" fmla="*/ 171 w 572"/>
                    <a:gd name="T29" fmla="*/ 53 h 123"/>
                    <a:gd name="T30" fmla="*/ 213 w 572"/>
                    <a:gd name="T31" fmla="*/ 43 h 123"/>
                    <a:gd name="T32" fmla="*/ 262 w 572"/>
                    <a:gd name="T33" fmla="*/ 33 h 123"/>
                    <a:gd name="T34" fmla="*/ 305 w 572"/>
                    <a:gd name="T35" fmla="*/ 25 h 123"/>
                    <a:gd name="T36" fmla="*/ 345 w 572"/>
                    <a:gd name="T37" fmla="*/ 18 h 123"/>
                    <a:gd name="T38" fmla="*/ 380 w 572"/>
                    <a:gd name="T39" fmla="*/ 11 h 123"/>
                    <a:gd name="T40" fmla="*/ 410 w 572"/>
                    <a:gd name="T41" fmla="*/ 7 h 123"/>
                    <a:gd name="T42" fmla="*/ 438 w 572"/>
                    <a:gd name="T43" fmla="*/ 3 h 123"/>
                    <a:gd name="T44" fmla="*/ 460 w 572"/>
                    <a:gd name="T45" fmla="*/ 1 h 123"/>
                    <a:gd name="T46" fmla="*/ 476 w 572"/>
                    <a:gd name="T47" fmla="*/ 0 h 123"/>
                    <a:gd name="T48" fmla="*/ 497 w 572"/>
                    <a:gd name="T49" fmla="*/ 0 h 123"/>
                    <a:gd name="T50" fmla="*/ 518 w 572"/>
                    <a:gd name="T51" fmla="*/ 1 h 123"/>
                    <a:gd name="T52" fmla="*/ 536 w 572"/>
                    <a:gd name="T53" fmla="*/ 6 h 123"/>
                    <a:gd name="T54" fmla="*/ 548 w 572"/>
                    <a:gd name="T55" fmla="*/ 12 h 123"/>
                    <a:gd name="T56" fmla="*/ 557 w 572"/>
                    <a:gd name="T57" fmla="*/ 21 h 123"/>
                    <a:gd name="T58" fmla="*/ 565 w 572"/>
                    <a:gd name="T59" fmla="*/ 29 h 123"/>
                    <a:gd name="T60" fmla="*/ 569 w 572"/>
                    <a:gd name="T61" fmla="*/ 35 h 123"/>
                    <a:gd name="T62" fmla="*/ 572 w 572"/>
                    <a:gd name="T63" fmla="*/ 40 h 123"/>
                    <a:gd name="T64" fmla="*/ 572 w 572"/>
                    <a:gd name="T65" fmla="*/ 44 h 123"/>
                    <a:gd name="T66" fmla="*/ 570 w 572"/>
                    <a:gd name="T67" fmla="*/ 50 h 123"/>
                    <a:gd name="T68" fmla="*/ 566 w 572"/>
                    <a:gd name="T69" fmla="*/ 54 h 123"/>
                    <a:gd name="T70" fmla="*/ 561 w 572"/>
                    <a:gd name="T71" fmla="*/ 57 h 123"/>
                    <a:gd name="T72" fmla="*/ 554 w 572"/>
                    <a:gd name="T73" fmla="*/ 60 h 123"/>
                    <a:gd name="T74" fmla="*/ 547 w 572"/>
                    <a:gd name="T75" fmla="*/ 61 h 123"/>
                    <a:gd name="T76" fmla="*/ 537 w 572"/>
                    <a:gd name="T77" fmla="*/ 62 h 123"/>
                    <a:gd name="T78" fmla="*/ 523 w 572"/>
                    <a:gd name="T79" fmla="*/ 64 h 123"/>
                    <a:gd name="T80" fmla="*/ 508 w 572"/>
                    <a:gd name="T81" fmla="*/ 65 h 123"/>
                    <a:gd name="T82" fmla="*/ 489 w 572"/>
                    <a:gd name="T83" fmla="*/ 65 h 123"/>
                    <a:gd name="T84" fmla="*/ 467 w 572"/>
                    <a:gd name="T85" fmla="*/ 66 h 123"/>
                    <a:gd name="T86" fmla="*/ 440 w 572"/>
                    <a:gd name="T87" fmla="*/ 66 h 123"/>
                    <a:gd name="T88" fmla="*/ 411 w 572"/>
                    <a:gd name="T89" fmla="*/ 66 h 123"/>
                    <a:gd name="T90" fmla="*/ 368 w 572"/>
                    <a:gd name="T91" fmla="*/ 68 h 123"/>
                    <a:gd name="T92" fmla="*/ 316 w 572"/>
                    <a:gd name="T93" fmla="*/ 72 h 123"/>
                    <a:gd name="T94" fmla="*/ 267 w 572"/>
                    <a:gd name="T95" fmla="*/ 79 h 123"/>
                    <a:gd name="T96" fmla="*/ 223 w 572"/>
                    <a:gd name="T97" fmla="*/ 87 h 123"/>
                    <a:gd name="T98" fmla="*/ 202 w 572"/>
                    <a:gd name="T99" fmla="*/ 93 h 123"/>
                    <a:gd name="T100" fmla="*/ 183 w 572"/>
                    <a:gd name="T101" fmla="*/ 97 h 123"/>
                    <a:gd name="T102" fmla="*/ 166 w 572"/>
                    <a:gd name="T103" fmla="*/ 101 h 123"/>
                    <a:gd name="T104" fmla="*/ 150 w 572"/>
                    <a:gd name="T105" fmla="*/ 105 h 123"/>
                    <a:gd name="T106" fmla="*/ 136 w 572"/>
                    <a:gd name="T107" fmla="*/ 109 h 123"/>
                    <a:gd name="T108" fmla="*/ 123 w 572"/>
                    <a:gd name="T109" fmla="*/ 112 h 123"/>
                    <a:gd name="T110" fmla="*/ 112 w 572"/>
                    <a:gd name="T111" fmla="*/ 115 h 123"/>
                    <a:gd name="T112" fmla="*/ 104 w 572"/>
                    <a:gd name="T113" fmla="*/ 116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72" h="123">
                      <a:moveTo>
                        <a:pt x="104" y="116"/>
                      </a:moveTo>
                      <a:lnTo>
                        <a:pt x="94" y="119"/>
                      </a:lnTo>
                      <a:lnTo>
                        <a:pt x="87" y="120"/>
                      </a:lnTo>
                      <a:lnTo>
                        <a:pt x="79" y="122"/>
                      </a:lnTo>
                      <a:lnTo>
                        <a:pt x="72" y="122"/>
                      </a:lnTo>
                      <a:lnTo>
                        <a:pt x="65" y="123"/>
                      </a:lnTo>
                      <a:lnTo>
                        <a:pt x="60" y="123"/>
                      </a:lnTo>
                      <a:lnTo>
                        <a:pt x="54" y="122"/>
                      </a:lnTo>
                      <a:lnTo>
                        <a:pt x="50" y="120"/>
                      </a:lnTo>
                      <a:lnTo>
                        <a:pt x="45" y="119"/>
                      </a:lnTo>
                      <a:lnTo>
                        <a:pt x="39" y="116"/>
                      </a:lnTo>
                      <a:lnTo>
                        <a:pt x="34" y="113"/>
                      </a:lnTo>
                      <a:lnTo>
                        <a:pt x="28" y="108"/>
                      </a:lnTo>
                      <a:lnTo>
                        <a:pt x="21" y="104"/>
                      </a:lnTo>
                      <a:lnTo>
                        <a:pt x="14" y="98"/>
                      </a:lnTo>
                      <a:lnTo>
                        <a:pt x="7" y="91"/>
                      </a:lnTo>
                      <a:lnTo>
                        <a:pt x="0" y="83"/>
                      </a:lnTo>
                      <a:lnTo>
                        <a:pt x="6" y="83"/>
                      </a:lnTo>
                      <a:lnTo>
                        <a:pt x="13" y="82"/>
                      </a:lnTo>
                      <a:lnTo>
                        <a:pt x="21" y="80"/>
                      </a:lnTo>
                      <a:lnTo>
                        <a:pt x="29" y="79"/>
                      </a:lnTo>
                      <a:lnTo>
                        <a:pt x="40" y="78"/>
                      </a:lnTo>
                      <a:lnTo>
                        <a:pt x="53" y="75"/>
                      </a:lnTo>
                      <a:lnTo>
                        <a:pt x="65" y="72"/>
                      </a:lnTo>
                      <a:lnTo>
                        <a:pt x="81" y="71"/>
                      </a:lnTo>
                      <a:lnTo>
                        <a:pt x="96" y="68"/>
                      </a:lnTo>
                      <a:lnTo>
                        <a:pt x="112" y="64"/>
                      </a:lnTo>
                      <a:lnTo>
                        <a:pt x="130" y="61"/>
                      </a:lnTo>
                      <a:lnTo>
                        <a:pt x="150" y="57"/>
                      </a:lnTo>
                      <a:lnTo>
                        <a:pt x="171" y="53"/>
                      </a:lnTo>
                      <a:lnTo>
                        <a:pt x="191" y="48"/>
                      </a:lnTo>
                      <a:lnTo>
                        <a:pt x="213" y="43"/>
                      </a:lnTo>
                      <a:lnTo>
                        <a:pt x="238" y="37"/>
                      </a:lnTo>
                      <a:lnTo>
                        <a:pt x="262" y="33"/>
                      </a:lnTo>
                      <a:lnTo>
                        <a:pt x="284" y="29"/>
                      </a:lnTo>
                      <a:lnTo>
                        <a:pt x="305" y="25"/>
                      </a:lnTo>
                      <a:lnTo>
                        <a:pt x="326" y="21"/>
                      </a:lnTo>
                      <a:lnTo>
                        <a:pt x="345" y="18"/>
                      </a:lnTo>
                      <a:lnTo>
                        <a:pt x="363" y="14"/>
                      </a:lnTo>
                      <a:lnTo>
                        <a:pt x="380" y="11"/>
                      </a:lnTo>
                      <a:lnTo>
                        <a:pt x="396" y="10"/>
                      </a:lnTo>
                      <a:lnTo>
                        <a:pt x="410" y="7"/>
                      </a:lnTo>
                      <a:lnTo>
                        <a:pt x="424" y="6"/>
                      </a:lnTo>
                      <a:lnTo>
                        <a:pt x="438" y="3"/>
                      </a:lnTo>
                      <a:lnTo>
                        <a:pt x="449" y="3"/>
                      </a:lnTo>
                      <a:lnTo>
                        <a:pt x="460" y="1"/>
                      </a:lnTo>
                      <a:lnTo>
                        <a:pt x="468" y="0"/>
                      </a:lnTo>
                      <a:lnTo>
                        <a:pt x="476" y="0"/>
                      </a:lnTo>
                      <a:lnTo>
                        <a:pt x="485" y="0"/>
                      </a:lnTo>
                      <a:lnTo>
                        <a:pt x="497" y="0"/>
                      </a:lnTo>
                      <a:lnTo>
                        <a:pt x="508" y="1"/>
                      </a:lnTo>
                      <a:lnTo>
                        <a:pt x="518" y="1"/>
                      </a:lnTo>
                      <a:lnTo>
                        <a:pt x="528" y="4"/>
                      </a:lnTo>
                      <a:lnTo>
                        <a:pt x="536" y="6"/>
                      </a:lnTo>
                      <a:lnTo>
                        <a:pt x="543" y="8"/>
                      </a:lnTo>
                      <a:lnTo>
                        <a:pt x="548" y="12"/>
                      </a:lnTo>
                      <a:lnTo>
                        <a:pt x="554" y="17"/>
                      </a:lnTo>
                      <a:lnTo>
                        <a:pt x="557" y="21"/>
                      </a:lnTo>
                      <a:lnTo>
                        <a:pt x="561" y="25"/>
                      </a:lnTo>
                      <a:lnTo>
                        <a:pt x="565" y="29"/>
                      </a:lnTo>
                      <a:lnTo>
                        <a:pt x="568" y="32"/>
                      </a:lnTo>
                      <a:lnTo>
                        <a:pt x="569" y="35"/>
                      </a:lnTo>
                      <a:lnTo>
                        <a:pt x="570" y="37"/>
                      </a:lnTo>
                      <a:lnTo>
                        <a:pt x="572" y="40"/>
                      </a:lnTo>
                      <a:lnTo>
                        <a:pt x="572" y="42"/>
                      </a:lnTo>
                      <a:lnTo>
                        <a:pt x="572" y="44"/>
                      </a:lnTo>
                      <a:lnTo>
                        <a:pt x="572" y="47"/>
                      </a:lnTo>
                      <a:lnTo>
                        <a:pt x="570" y="50"/>
                      </a:lnTo>
                      <a:lnTo>
                        <a:pt x="569" y="51"/>
                      </a:lnTo>
                      <a:lnTo>
                        <a:pt x="566" y="54"/>
                      </a:lnTo>
                      <a:lnTo>
                        <a:pt x="565" y="55"/>
                      </a:lnTo>
                      <a:lnTo>
                        <a:pt x="561" y="57"/>
                      </a:lnTo>
                      <a:lnTo>
                        <a:pt x="557" y="58"/>
                      </a:lnTo>
                      <a:lnTo>
                        <a:pt x="554" y="60"/>
                      </a:lnTo>
                      <a:lnTo>
                        <a:pt x="551" y="60"/>
                      </a:lnTo>
                      <a:lnTo>
                        <a:pt x="547" y="61"/>
                      </a:lnTo>
                      <a:lnTo>
                        <a:pt x="543" y="61"/>
                      </a:lnTo>
                      <a:lnTo>
                        <a:pt x="537" y="62"/>
                      </a:lnTo>
                      <a:lnTo>
                        <a:pt x="530" y="62"/>
                      </a:lnTo>
                      <a:lnTo>
                        <a:pt x="523" y="64"/>
                      </a:lnTo>
                      <a:lnTo>
                        <a:pt x="517" y="64"/>
                      </a:lnTo>
                      <a:lnTo>
                        <a:pt x="508" y="65"/>
                      </a:lnTo>
                      <a:lnTo>
                        <a:pt x="499" y="65"/>
                      </a:lnTo>
                      <a:lnTo>
                        <a:pt x="489" y="65"/>
                      </a:lnTo>
                      <a:lnTo>
                        <a:pt x="478" y="66"/>
                      </a:lnTo>
                      <a:lnTo>
                        <a:pt x="467" y="66"/>
                      </a:lnTo>
                      <a:lnTo>
                        <a:pt x="454" y="66"/>
                      </a:lnTo>
                      <a:lnTo>
                        <a:pt x="440" y="66"/>
                      </a:lnTo>
                      <a:lnTo>
                        <a:pt x="427" y="66"/>
                      </a:lnTo>
                      <a:lnTo>
                        <a:pt x="411" y="66"/>
                      </a:lnTo>
                      <a:lnTo>
                        <a:pt x="397" y="68"/>
                      </a:lnTo>
                      <a:lnTo>
                        <a:pt x="368" y="68"/>
                      </a:lnTo>
                      <a:lnTo>
                        <a:pt x="342" y="71"/>
                      </a:lnTo>
                      <a:lnTo>
                        <a:pt x="316" y="72"/>
                      </a:lnTo>
                      <a:lnTo>
                        <a:pt x="291" y="76"/>
                      </a:lnTo>
                      <a:lnTo>
                        <a:pt x="267" y="79"/>
                      </a:lnTo>
                      <a:lnTo>
                        <a:pt x="245" y="83"/>
                      </a:lnTo>
                      <a:lnTo>
                        <a:pt x="223" y="87"/>
                      </a:lnTo>
                      <a:lnTo>
                        <a:pt x="212" y="90"/>
                      </a:lnTo>
                      <a:lnTo>
                        <a:pt x="202" y="93"/>
                      </a:lnTo>
                      <a:lnTo>
                        <a:pt x="193" y="94"/>
                      </a:lnTo>
                      <a:lnTo>
                        <a:pt x="183" y="97"/>
                      </a:lnTo>
                      <a:lnTo>
                        <a:pt x="175" y="100"/>
                      </a:lnTo>
                      <a:lnTo>
                        <a:pt x="166" y="101"/>
                      </a:lnTo>
                      <a:lnTo>
                        <a:pt x="158" y="104"/>
                      </a:lnTo>
                      <a:lnTo>
                        <a:pt x="150" y="105"/>
                      </a:lnTo>
                      <a:lnTo>
                        <a:pt x="143" y="108"/>
                      </a:lnTo>
                      <a:lnTo>
                        <a:pt x="136" y="109"/>
                      </a:lnTo>
                      <a:lnTo>
                        <a:pt x="130" y="111"/>
                      </a:lnTo>
                      <a:lnTo>
                        <a:pt x="123" y="112"/>
                      </a:lnTo>
                      <a:lnTo>
                        <a:pt x="118" y="113"/>
                      </a:lnTo>
                      <a:lnTo>
                        <a:pt x="112" y="115"/>
                      </a:lnTo>
                      <a:lnTo>
                        <a:pt x="108" y="116"/>
                      </a:lnTo>
                      <a:lnTo>
                        <a:pt x="104" y="116"/>
                      </a:lnTo>
                      <a:lnTo>
                        <a:pt x="104" y="1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55"/>
                <p:cNvSpPr/>
                <p:nvPr/>
              </p:nvSpPr>
              <p:spPr bwMode="auto">
                <a:xfrm>
                  <a:off x="5111750" y="98425"/>
                  <a:ext cx="279400" cy="427038"/>
                </a:xfrm>
                <a:custGeom>
                  <a:avLst/>
                  <a:gdLst>
                    <a:gd name="T0" fmla="*/ 278 w 353"/>
                    <a:gd name="T1" fmla="*/ 22 h 539"/>
                    <a:gd name="T2" fmla="*/ 279 w 353"/>
                    <a:gd name="T3" fmla="*/ 13 h 539"/>
                    <a:gd name="T4" fmla="*/ 285 w 353"/>
                    <a:gd name="T5" fmla="*/ 7 h 539"/>
                    <a:gd name="T6" fmla="*/ 292 w 353"/>
                    <a:gd name="T7" fmla="*/ 2 h 539"/>
                    <a:gd name="T8" fmla="*/ 306 w 353"/>
                    <a:gd name="T9" fmla="*/ 0 h 539"/>
                    <a:gd name="T10" fmla="*/ 325 w 353"/>
                    <a:gd name="T11" fmla="*/ 4 h 539"/>
                    <a:gd name="T12" fmla="*/ 339 w 353"/>
                    <a:gd name="T13" fmla="*/ 11 h 539"/>
                    <a:gd name="T14" fmla="*/ 349 w 353"/>
                    <a:gd name="T15" fmla="*/ 17 h 539"/>
                    <a:gd name="T16" fmla="*/ 351 w 353"/>
                    <a:gd name="T17" fmla="*/ 22 h 539"/>
                    <a:gd name="T18" fmla="*/ 353 w 353"/>
                    <a:gd name="T19" fmla="*/ 32 h 539"/>
                    <a:gd name="T20" fmla="*/ 353 w 353"/>
                    <a:gd name="T21" fmla="*/ 44 h 539"/>
                    <a:gd name="T22" fmla="*/ 351 w 353"/>
                    <a:gd name="T23" fmla="*/ 60 h 539"/>
                    <a:gd name="T24" fmla="*/ 349 w 353"/>
                    <a:gd name="T25" fmla="*/ 79 h 539"/>
                    <a:gd name="T26" fmla="*/ 342 w 353"/>
                    <a:gd name="T27" fmla="*/ 111 h 539"/>
                    <a:gd name="T28" fmla="*/ 325 w 353"/>
                    <a:gd name="T29" fmla="*/ 164 h 539"/>
                    <a:gd name="T30" fmla="*/ 304 w 353"/>
                    <a:gd name="T31" fmla="*/ 223 h 539"/>
                    <a:gd name="T32" fmla="*/ 278 w 353"/>
                    <a:gd name="T33" fmla="*/ 287 h 539"/>
                    <a:gd name="T34" fmla="*/ 248 w 353"/>
                    <a:gd name="T35" fmla="*/ 341 h 539"/>
                    <a:gd name="T36" fmla="*/ 216 w 353"/>
                    <a:gd name="T37" fmla="*/ 386 h 539"/>
                    <a:gd name="T38" fmla="*/ 176 w 353"/>
                    <a:gd name="T39" fmla="*/ 429 h 539"/>
                    <a:gd name="T40" fmla="*/ 127 w 353"/>
                    <a:gd name="T41" fmla="*/ 469 h 539"/>
                    <a:gd name="T42" fmla="*/ 77 w 353"/>
                    <a:gd name="T43" fmla="*/ 501 h 539"/>
                    <a:gd name="T44" fmla="*/ 51 w 353"/>
                    <a:gd name="T45" fmla="*/ 516 h 539"/>
                    <a:gd name="T46" fmla="*/ 30 w 353"/>
                    <a:gd name="T47" fmla="*/ 528 h 539"/>
                    <a:gd name="T48" fmla="*/ 15 w 353"/>
                    <a:gd name="T49" fmla="*/ 534 h 539"/>
                    <a:gd name="T50" fmla="*/ 4 w 353"/>
                    <a:gd name="T51" fmla="*/ 537 h 539"/>
                    <a:gd name="T52" fmla="*/ 0 w 353"/>
                    <a:gd name="T53" fmla="*/ 537 h 539"/>
                    <a:gd name="T54" fmla="*/ 1 w 353"/>
                    <a:gd name="T55" fmla="*/ 533 h 539"/>
                    <a:gd name="T56" fmla="*/ 10 w 353"/>
                    <a:gd name="T57" fmla="*/ 523 h 539"/>
                    <a:gd name="T58" fmla="*/ 25 w 353"/>
                    <a:gd name="T59" fmla="*/ 510 h 539"/>
                    <a:gd name="T60" fmla="*/ 47 w 353"/>
                    <a:gd name="T61" fmla="*/ 490 h 539"/>
                    <a:gd name="T62" fmla="*/ 75 w 353"/>
                    <a:gd name="T63" fmla="*/ 467 h 539"/>
                    <a:gd name="T64" fmla="*/ 124 w 353"/>
                    <a:gd name="T65" fmla="*/ 420 h 539"/>
                    <a:gd name="T66" fmla="*/ 151 w 353"/>
                    <a:gd name="T67" fmla="*/ 392 h 539"/>
                    <a:gd name="T68" fmla="*/ 174 w 353"/>
                    <a:gd name="T69" fmla="*/ 364 h 539"/>
                    <a:gd name="T70" fmla="*/ 195 w 353"/>
                    <a:gd name="T71" fmla="*/ 338 h 539"/>
                    <a:gd name="T72" fmla="*/ 212 w 353"/>
                    <a:gd name="T73" fmla="*/ 312 h 539"/>
                    <a:gd name="T74" fmla="*/ 238 w 353"/>
                    <a:gd name="T75" fmla="*/ 256 h 539"/>
                    <a:gd name="T76" fmla="*/ 260 w 353"/>
                    <a:gd name="T77" fmla="*/ 193 h 539"/>
                    <a:gd name="T78" fmla="*/ 275 w 353"/>
                    <a:gd name="T79" fmla="*/ 132 h 539"/>
                    <a:gd name="T80" fmla="*/ 279 w 353"/>
                    <a:gd name="T81" fmla="*/ 100 h 539"/>
                    <a:gd name="T82" fmla="*/ 284 w 353"/>
                    <a:gd name="T83" fmla="*/ 74 h 539"/>
                    <a:gd name="T84" fmla="*/ 285 w 353"/>
                    <a:gd name="T85" fmla="*/ 53 h 539"/>
                    <a:gd name="T86" fmla="*/ 284 w 353"/>
                    <a:gd name="T87" fmla="*/ 39 h 539"/>
                    <a:gd name="T88" fmla="*/ 281 w 353"/>
                    <a:gd name="T89" fmla="*/ 32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53" h="539">
                      <a:moveTo>
                        <a:pt x="281" y="32"/>
                      </a:moveTo>
                      <a:lnTo>
                        <a:pt x="279" y="26"/>
                      </a:lnTo>
                      <a:lnTo>
                        <a:pt x="278" y="22"/>
                      </a:lnTo>
                      <a:lnTo>
                        <a:pt x="278" y="20"/>
                      </a:lnTo>
                      <a:lnTo>
                        <a:pt x="278" y="15"/>
                      </a:lnTo>
                      <a:lnTo>
                        <a:pt x="279" y="13"/>
                      </a:lnTo>
                      <a:lnTo>
                        <a:pt x="281" y="10"/>
                      </a:lnTo>
                      <a:lnTo>
                        <a:pt x="282" y="8"/>
                      </a:lnTo>
                      <a:lnTo>
                        <a:pt x="285" y="7"/>
                      </a:lnTo>
                      <a:lnTo>
                        <a:pt x="286" y="4"/>
                      </a:lnTo>
                      <a:lnTo>
                        <a:pt x="289" y="3"/>
                      </a:lnTo>
                      <a:lnTo>
                        <a:pt x="292" y="2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6" y="0"/>
                      </a:lnTo>
                      <a:lnTo>
                        <a:pt x="313" y="2"/>
                      </a:lnTo>
                      <a:lnTo>
                        <a:pt x="320" y="3"/>
                      </a:lnTo>
                      <a:lnTo>
                        <a:pt x="325" y="4"/>
                      </a:lnTo>
                      <a:lnTo>
                        <a:pt x="329" y="6"/>
                      </a:lnTo>
                      <a:lnTo>
                        <a:pt x="335" y="8"/>
                      </a:lnTo>
                      <a:lnTo>
                        <a:pt x="339" y="11"/>
                      </a:lnTo>
                      <a:lnTo>
                        <a:pt x="343" y="13"/>
                      </a:lnTo>
                      <a:lnTo>
                        <a:pt x="346" y="15"/>
                      </a:lnTo>
                      <a:lnTo>
                        <a:pt x="349" y="17"/>
                      </a:lnTo>
                      <a:lnTo>
                        <a:pt x="350" y="20"/>
                      </a:lnTo>
                      <a:lnTo>
                        <a:pt x="350" y="21"/>
                      </a:lnTo>
                      <a:lnTo>
                        <a:pt x="351" y="22"/>
                      </a:lnTo>
                      <a:lnTo>
                        <a:pt x="351" y="25"/>
                      </a:lnTo>
                      <a:lnTo>
                        <a:pt x="351" y="28"/>
                      </a:lnTo>
                      <a:lnTo>
                        <a:pt x="353" y="32"/>
                      </a:lnTo>
                      <a:lnTo>
                        <a:pt x="353" y="36"/>
                      </a:lnTo>
                      <a:lnTo>
                        <a:pt x="353" y="39"/>
                      </a:lnTo>
                      <a:lnTo>
                        <a:pt x="353" y="44"/>
                      </a:lnTo>
                      <a:lnTo>
                        <a:pt x="351" y="49"/>
                      </a:lnTo>
                      <a:lnTo>
                        <a:pt x="351" y="54"/>
                      </a:lnTo>
                      <a:lnTo>
                        <a:pt x="351" y="60"/>
                      </a:lnTo>
                      <a:lnTo>
                        <a:pt x="350" y="67"/>
                      </a:lnTo>
                      <a:lnTo>
                        <a:pt x="350" y="72"/>
                      </a:lnTo>
                      <a:lnTo>
                        <a:pt x="349" y="79"/>
                      </a:lnTo>
                      <a:lnTo>
                        <a:pt x="347" y="86"/>
                      </a:lnTo>
                      <a:lnTo>
                        <a:pt x="346" y="94"/>
                      </a:lnTo>
                      <a:lnTo>
                        <a:pt x="342" y="111"/>
                      </a:lnTo>
                      <a:lnTo>
                        <a:pt x="336" y="128"/>
                      </a:lnTo>
                      <a:lnTo>
                        <a:pt x="331" y="144"/>
                      </a:lnTo>
                      <a:lnTo>
                        <a:pt x="325" y="164"/>
                      </a:lnTo>
                      <a:lnTo>
                        <a:pt x="318" y="183"/>
                      </a:lnTo>
                      <a:lnTo>
                        <a:pt x="311" y="202"/>
                      </a:lnTo>
                      <a:lnTo>
                        <a:pt x="304" y="223"/>
                      </a:lnTo>
                      <a:lnTo>
                        <a:pt x="296" y="245"/>
                      </a:lnTo>
                      <a:lnTo>
                        <a:pt x="288" y="266"/>
                      </a:lnTo>
                      <a:lnTo>
                        <a:pt x="278" y="287"/>
                      </a:lnTo>
                      <a:lnTo>
                        <a:pt x="268" y="306"/>
                      </a:lnTo>
                      <a:lnTo>
                        <a:pt x="259" y="324"/>
                      </a:lnTo>
                      <a:lnTo>
                        <a:pt x="248" y="341"/>
                      </a:lnTo>
                      <a:lnTo>
                        <a:pt x="238" y="357"/>
                      </a:lnTo>
                      <a:lnTo>
                        <a:pt x="227" y="373"/>
                      </a:lnTo>
                      <a:lnTo>
                        <a:pt x="216" y="386"/>
                      </a:lnTo>
                      <a:lnTo>
                        <a:pt x="203" y="400"/>
                      </a:lnTo>
                      <a:lnTo>
                        <a:pt x="189" y="415"/>
                      </a:lnTo>
                      <a:lnTo>
                        <a:pt x="176" y="429"/>
                      </a:lnTo>
                      <a:lnTo>
                        <a:pt x="160" y="443"/>
                      </a:lnTo>
                      <a:lnTo>
                        <a:pt x="144" y="456"/>
                      </a:lnTo>
                      <a:lnTo>
                        <a:pt x="127" y="469"/>
                      </a:lnTo>
                      <a:lnTo>
                        <a:pt x="108" y="482"/>
                      </a:lnTo>
                      <a:lnTo>
                        <a:pt x="88" y="496"/>
                      </a:lnTo>
                      <a:lnTo>
                        <a:pt x="77" y="501"/>
                      </a:lnTo>
                      <a:lnTo>
                        <a:pt x="68" y="507"/>
                      </a:lnTo>
                      <a:lnTo>
                        <a:pt x="59" y="512"/>
                      </a:lnTo>
                      <a:lnTo>
                        <a:pt x="51" y="516"/>
                      </a:lnTo>
                      <a:lnTo>
                        <a:pt x="43" y="521"/>
                      </a:lnTo>
                      <a:lnTo>
                        <a:pt x="36" y="525"/>
                      </a:lnTo>
                      <a:lnTo>
                        <a:pt x="30" y="528"/>
                      </a:lnTo>
                      <a:lnTo>
                        <a:pt x="25" y="530"/>
                      </a:lnTo>
                      <a:lnTo>
                        <a:pt x="19" y="533"/>
                      </a:lnTo>
                      <a:lnTo>
                        <a:pt x="15" y="534"/>
                      </a:lnTo>
                      <a:lnTo>
                        <a:pt x="11" y="536"/>
                      </a:lnTo>
                      <a:lnTo>
                        <a:pt x="7" y="537"/>
                      </a:lnTo>
                      <a:lnTo>
                        <a:pt x="4" y="537"/>
                      </a:lnTo>
                      <a:lnTo>
                        <a:pt x="3" y="539"/>
                      </a:lnTo>
                      <a:lnTo>
                        <a:pt x="1" y="537"/>
                      </a:lnTo>
                      <a:lnTo>
                        <a:pt x="0" y="537"/>
                      </a:lnTo>
                      <a:lnTo>
                        <a:pt x="0" y="536"/>
                      </a:lnTo>
                      <a:lnTo>
                        <a:pt x="0" y="534"/>
                      </a:lnTo>
                      <a:lnTo>
                        <a:pt x="1" y="533"/>
                      </a:lnTo>
                      <a:lnTo>
                        <a:pt x="4" y="530"/>
                      </a:lnTo>
                      <a:lnTo>
                        <a:pt x="7" y="528"/>
                      </a:lnTo>
                      <a:lnTo>
                        <a:pt x="10" y="523"/>
                      </a:lnTo>
                      <a:lnTo>
                        <a:pt x="14" y="519"/>
                      </a:lnTo>
                      <a:lnTo>
                        <a:pt x="19" y="515"/>
                      </a:lnTo>
                      <a:lnTo>
                        <a:pt x="25" y="510"/>
                      </a:lnTo>
                      <a:lnTo>
                        <a:pt x="32" y="504"/>
                      </a:lnTo>
                      <a:lnTo>
                        <a:pt x="39" y="497"/>
                      </a:lnTo>
                      <a:lnTo>
                        <a:pt x="47" y="490"/>
                      </a:lnTo>
                      <a:lnTo>
                        <a:pt x="55" y="483"/>
                      </a:lnTo>
                      <a:lnTo>
                        <a:pt x="65" y="475"/>
                      </a:lnTo>
                      <a:lnTo>
                        <a:pt x="75" y="467"/>
                      </a:lnTo>
                      <a:lnTo>
                        <a:pt x="84" y="458"/>
                      </a:lnTo>
                      <a:lnTo>
                        <a:pt x="105" y="439"/>
                      </a:lnTo>
                      <a:lnTo>
                        <a:pt x="124" y="420"/>
                      </a:lnTo>
                      <a:lnTo>
                        <a:pt x="134" y="411"/>
                      </a:lnTo>
                      <a:lnTo>
                        <a:pt x="142" y="402"/>
                      </a:lnTo>
                      <a:lnTo>
                        <a:pt x="151" y="392"/>
                      </a:lnTo>
                      <a:lnTo>
                        <a:pt x="159" y="382"/>
                      </a:lnTo>
                      <a:lnTo>
                        <a:pt x="167" y="374"/>
                      </a:lnTo>
                      <a:lnTo>
                        <a:pt x="174" y="364"/>
                      </a:lnTo>
                      <a:lnTo>
                        <a:pt x="181" y="356"/>
                      </a:lnTo>
                      <a:lnTo>
                        <a:pt x="188" y="346"/>
                      </a:lnTo>
                      <a:lnTo>
                        <a:pt x="195" y="338"/>
                      </a:lnTo>
                      <a:lnTo>
                        <a:pt x="200" y="330"/>
                      </a:lnTo>
                      <a:lnTo>
                        <a:pt x="206" y="320"/>
                      </a:lnTo>
                      <a:lnTo>
                        <a:pt x="212" y="312"/>
                      </a:lnTo>
                      <a:lnTo>
                        <a:pt x="221" y="294"/>
                      </a:lnTo>
                      <a:lnTo>
                        <a:pt x="230" y="276"/>
                      </a:lnTo>
                      <a:lnTo>
                        <a:pt x="238" y="256"/>
                      </a:lnTo>
                      <a:lnTo>
                        <a:pt x="246" y="235"/>
                      </a:lnTo>
                      <a:lnTo>
                        <a:pt x="254" y="215"/>
                      </a:lnTo>
                      <a:lnTo>
                        <a:pt x="260" y="193"/>
                      </a:lnTo>
                      <a:lnTo>
                        <a:pt x="267" y="169"/>
                      </a:lnTo>
                      <a:lnTo>
                        <a:pt x="272" y="144"/>
                      </a:lnTo>
                      <a:lnTo>
                        <a:pt x="275" y="132"/>
                      </a:lnTo>
                      <a:lnTo>
                        <a:pt x="277" y="121"/>
                      </a:lnTo>
                      <a:lnTo>
                        <a:pt x="278" y="110"/>
                      </a:lnTo>
                      <a:lnTo>
                        <a:pt x="279" y="100"/>
                      </a:lnTo>
                      <a:lnTo>
                        <a:pt x="281" y="90"/>
                      </a:lnTo>
                      <a:lnTo>
                        <a:pt x="282" y="82"/>
                      </a:lnTo>
                      <a:lnTo>
                        <a:pt x="284" y="74"/>
                      </a:lnTo>
                      <a:lnTo>
                        <a:pt x="284" y="67"/>
                      </a:lnTo>
                      <a:lnTo>
                        <a:pt x="285" y="60"/>
                      </a:lnTo>
                      <a:lnTo>
                        <a:pt x="285" y="53"/>
                      </a:lnTo>
                      <a:lnTo>
                        <a:pt x="285" y="49"/>
                      </a:lnTo>
                      <a:lnTo>
                        <a:pt x="284" y="43"/>
                      </a:lnTo>
                      <a:lnTo>
                        <a:pt x="284" y="39"/>
                      </a:lnTo>
                      <a:lnTo>
                        <a:pt x="284" y="36"/>
                      </a:lnTo>
                      <a:lnTo>
                        <a:pt x="282" y="33"/>
                      </a:lnTo>
                      <a:lnTo>
                        <a:pt x="281" y="32"/>
                      </a:lnTo>
                      <a:lnTo>
                        <a:pt x="281" y="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8" name="组合 107"/>
            <p:cNvGrpSpPr/>
            <p:nvPr/>
          </p:nvGrpSpPr>
          <p:grpSpPr>
            <a:xfrm>
              <a:off x="3872344" y="4098743"/>
              <a:ext cx="507365" cy="509905"/>
              <a:chOff x="2307950" y="3470300"/>
              <a:chExt cx="507365" cy="509905"/>
            </a:xfrm>
          </p:grpSpPr>
          <p:pic>
            <p:nvPicPr>
              <p:cNvPr id="130" name="图片 12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7950" y="347030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1" name="组合 130"/>
              <p:cNvGrpSpPr/>
              <p:nvPr/>
            </p:nvGrpSpPr>
            <p:grpSpPr>
              <a:xfrm>
                <a:off x="2377225" y="3556504"/>
                <a:ext cx="325751" cy="337496"/>
                <a:chOff x="5059363" y="-87312"/>
                <a:chExt cx="660399" cy="684212"/>
              </a:xfrm>
              <a:solidFill>
                <a:srgbClr val="FF0000"/>
              </a:solidFill>
            </p:grpSpPr>
            <p:sp>
              <p:nvSpPr>
                <p:cNvPr id="132" name="Freeform 50"/>
                <p:cNvSpPr/>
                <p:nvPr/>
              </p:nvSpPr>
              <p:spPr bwMode="auto">
                <a:xfrm>
                  <a:off x="5208588" y="-87312"/>
                  <a:ext cx="182562" cy="584200"/>
                </a:xfrm>
                <a:custGeom>
                  <a:avLst/>
                  <a:gdLst>
                    <a:gd name="T0" fmla="*/ 73 w 229"/>
                    <a:gd name="T1" fmla="*/ 582 h 735"/>
                    <a:gd name="T2" fmla="*/ 37 w 229"/>
                    <a:gd name="T3" fmla="*/ 536 h 735"/>
                    <a:gd name="T4" fmla="*/ 13 w 229"/>
                    <a:gd name="T5" fmla="*/ 504 h 735"/>
                    <a:gd name="T6" fmla="*/ 2 w 229"/>
                    <a:gd name="T7" fmla="*/ 486 h 735"/>
                    <a:gd name="T8" fmla="*/ 0 w 229"/>
                    <a:gd name="T9" fmla="*/ 472 h 735"/>
                    <a:gd name="T10" fmla="*/ 1 w 229"/>
                    <a:gd name="T11" fmla="*/ 440 h 735"/>
                    <a:gd name="T12" fmla="*/ 7 w 229"/>
                    <a:gd name="T13" fmla="*/ 389 h 735"/>
                    <a:gd name="T14" fmla="*/ 16 w 229"/>
                    <a:gd name="T15" fmla="*/ 316 h 735"/>
                    <a:gd name="T16" fmla="*/ 27 w 229"/>
                    <a:gd name="T17" fmla="*/ 234 h 735"/>
                    <a:gd name="T18" fmla="*/ 36 w 229"/>
                    <a:gd name="T19" fmla="*/ 168 h 735"/>
                    <a:gd name="T20" fmla="*/ 43 w 229"/>
                    <a:gd name="T21" fmla="*/ 119 h 735"/>
                    <a:gd name="T22" fmla="*/ 47 w 229"/>
                    <a:gd name="T23" fmla="*/ 87 h 735"/>
                    <a:gd name="T24" fmla="*/ 45 w 229"/>
                    <a:gd name="T25" fmla="*/ 60 h 735"/>
                    <a:gd name="T26" fmla="*/ 38 w 229"/>
                    <a:gd name="T27" fmla="*/ 36 h 735"/>
                    <a:gd name="T28" fmla="*/ 26 w 229"/>
                    <a:gd name="T29" fmla="*/ 22 h 735"/>
                    <a:gd name="T30" fmla="*/ 23 w 229"/>
                    <a:gd name="T31" fmla="*/ 10 h 735"/>
                    <a:gd name="T32" fmla="*/ 30 w 229"/>
                    <a:gd name="T33" fmla="*/ 2 h 735"/>
                    <a:gd name="T34" fmla="*/ 45 w 229"/>
                    <a:gd name="T35" fmla="*/ 2 h 735"/>
                    <a:gd name="T36" fmla="*/ 65 w 229"/>
                    <a:gd name="T37" fmla="*/ 9 h 735"/>
                    <a:gd name="T38" fmla="*/ 88 w 229"/>
                    <a:gd name="T39" fmla="*/ 22 h 735"/>
                    <a:gd name="T40" fmla="*/ 108 w 229"/>
                    <a:gd name="T41" fmla="*/ 42 h 735"/>
                    <a:gd name="T42" fmla="*/ 116 w 229"/>
                    <a:gd name="T43" fmla="*/ 60 h 735"/>
                    <a:gd name="T44" fmla="*/ 114 w 229"/>
                    <a:gd name="T45" fmla="*/ 82 h 735"/>
                    <a:gd name="T46" fmla="*/ 105 w 229"/>
                    <a:gd name="T47" fmla="*/ 119 h 735"/>
                    <a:gd name="T48" fmla="*/ 98 w 229"/>
                    <a:gd name="T49" fmla="*/ 146 h 735"/>
                    <a:gd name="T50" fmla="*/ 90 w 229"/>
                    <a:gd name="T51" fmla="*/ 186 h 735"/>
                    <a:gd name="T52" fmla="*/ 80 w 229"/>
                    <a:gd name="T53" fmla="*/ 240 h 735"/>
                    <a:gd name="T54" fmla="*/ 66 w 229"/>
                    <a:gd name="T55" fmla="*/ 308 h 735"/>
                    <a:gd name="T56" fmla="*/ 54 w 229"/>
                    <a:gd name="T57" fmla="*/ 374 h 735"/>
                    <a:gd name="T58" fmla="*/ 44 w 229"/>
                    <a:gd name="T59" fmla="*/ 422 h 735"/>
                    <a:gd name="T60" fmla="*/ 38 w 229"/>
                    <a:gd name="T61" fmla="*/ 454 h 735"/>
                    <a:gd name="T62" fmla="*/ 36 w 229"/>
                    <a:gd name="T63" fmla="*/ 467 h 735"/>
                    <a:gd name="T64" fmla="*/ 41 w 229"/>
                    <a:gd name="T65" fmla="*/ 481 h 735"/>
                    <a:gd name="T66" fmla="*/ 59 w 229"/>
                    <a:gd name="T67" fmla="*/ 500 h 735"/>
                    <a:gd name="T68" fmla="*/ 72 w 229"/>
                    <a:gd name="T69" fmla="*/ 512 h 735"/>
                    <a:gd name="T70" fmla="*/ 91 w 229"/>
                    <a:gd name="T71" fmla="*/ 530 h 735"/>
                    <a:gd name="T72" fmla="*/ 117 w 229"/>
                    <a:gd name="T73" fmla="*/ 554 h 735"/>
                    <a:gd name="T74" fmla="*/ 150 w 229"/>
                    <a:gd name="T75" fmla="*/ 583 h 735"/>
                    <a:gd name="T76" fmla="*/ 184 w 229"/>
                    <a:gd name="T77" fmla="*/ 613 h 735"/>
                    <a:gd name="T78" fmla="*/ 207 w 229"/>
                    <a:gd name="T79" fmla="*/ 640 h 735"/>
                    <a:gd name="T80" fmla="*/ 221 w 229"/>
                    <a:gd name="T81" fmla="*/ 663 h 735"/>
                    <a:gd name="T82" fmla="*/ 228 w 229"/>
                    <a:gd name="T83" fmla="*/ 684 h 735"/>
                    <a:gd name="T84" fmla="*/ 229 w 229"/>
                    <a:gd name="T85" fmla="*/ 717 h 735"/>
                    <a:gd name="T86" fmla="*/ 224 w 229"/>
                    <a:gd name="T87" fmla="*/ 734 h 735"/>
                    <a:gd name="T88" fmla="*/ 213 w 229"/>
                    <a:gd name="T89" fmla="*/ 731 h 735"/>
                    <a:gd name="T90" fmla="*/ 189 w 229"/>
                    <a:gd name="T91" fmla="*/ 712 h 735"/>
                    <a:gd name="T92" fmla="*/ 155 w 229"/>
                    <a:gd name="T93" fmla="*/ 677 h 735"/>
                    <a:gd name="T94" fmla="*/ 109 w 229"/>
                    <a:gd name="T95" fmla="*/ 624 h 7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735">
                      <a:moveTo>
                        <a:pt x="109" y="624"/>
                      </a:moveTo>
                      <a:lnTo>
                        <a:pt x="96" y="609"/>
                      </a:lnTo>
                      <a:lnTo>
                        <a:pt x="84" y="595"/>
                      </a:lnTo>
                      <a:lnTo>
                        <a:pt x="73" y="582"/>
                      </a:lnTo>
                      <a:lnTo>
                        <a:pt x="63" y="569"/>
                      </a:lnTo>
                      <a:lnTo>
                        <a:pt x="54" y="557"/>
                      </a:lnTo>
                      <a:lnTo>
                        <a:pt x="45" y="546"/>
                      </a:lnTo>
                      <a:lnTo>
                        <a:pt x="37" y="536"/>
                      </a:lnTo>
                      <a:lnTo>
                        <a:pt x="30" y="528"/>
                      </a:lnTo>
                      <a:lnTo>
                        <a:pt x="25" y="519"/>
                      </a:lnTo>
                      <a:lnTo>
                        <a:pt x="19" y="511"/>
                      </a:lnTo>
                      <a:lnTo>
                        <a:pt x="13" y="504"/>
                      </a:lnTo>
                      <a:lnTo>
                        <a:pt x="9" y="499"/>
                      </a:lnTo>
                      <a:lnTo>
                        <a:pt x="7" y="493"/>
                      </a:lnTo>
                      <a:lnTo>
                        <a:pt x="4" y="489"/>
                      </a:lnTo>
                      <a:lnTo>
                        <a:pt x="2" y="486"/>
                      </a:lnTo>
                      <a:lnTo>
                        <a:pt x="1" y="483"/>
                      </a:lnTo>
                      <a:lnTo>
                        <a:pt x="1" y="481"/>
                      </a:lnTo>
                      <a:lnTo>
                        <a:pt x="0" y="478"/>
                      </a:lnTo>
                      <a:lnTo>
                        <a:pt x="0" y="472"/>
                      </a:lnTo>
                      <a:lnTo>
                        <a:pt x="0" y="467"/>
                      </a:lnTo>
                      <a:lnTo>
                        <a:pt x="0" y="460"/>
                      </a:lnTo>
                      <a:lnTo>
                        <a:pt x="1" y="450"/>
                      </a:lnTo>
                      <a:lnTo>
                        <a:pt x="1" y="440"/>
                      </a:lnTo>
                      <a:lnTo>
                        <a:pt x="2" y="429"/>
                      </a:lnTo>
                      <a:lnTo>
                        <a:pt x="4" y="417"/>
                      </a:lnTo>
                      <a:lnTo>
                        <a:pt x="5" y="403"/>
                      </a:lnTo>
                      <a:lnTo>
                        <a:pt x="7" y="389"/>
                      </a:lnTo>
                      <a:lnTo>
                        <a:pt x="9" y="373"/>
                      </a:lnTo>
                      <a:lnTo>
                        <a:pt x="11" y="355"/>
                      </a:lnTo>
                      <a:lnTo>
                        <a:pt x="13" y="337"/>
                      </a:lnTo>
                      <a:lnTo>
                        <a:pt x="16" y="316"/>
                      </a:lnTo>
                      <a:lnTo>
                        <a:pt x="20" y="295"/>
                      </a:lnTo>
                      <a:lnTo>
                        <a:pt x="23" y="273"/>
                      </a:lnTo>
                      <a:lnTo>
                        <a:pt x="26" y="254"/>
                      </a:lnTo>
                      <a:lnTo>
                        <a:pt x="27" y="234"/>
                      </a:lnTo>
                      <a:lnTo>
                        <a:pt x="30" y="216"/>
                      </a:lnTo>
                      <a:lnTo>
                        <a:pt x="33" y="198"/>
                      </a:lnTo>
                      <a:lnTo>
                        <a:pt x="34" y="183"/>
                      </a:lnTo>
                      <a:lnTo>
                        <a:pt x="36" y="168"/>
                      </a:lnTo>
                      <a:lnTo>
                        <a:pt x="38" y="154"/>
                      </a:lnTo>
                      <a:lnTo>
                        <a:pt x="40" y="141"/>
                      </a:lnTo>
                      <a:lnTo>
                        <a:pt x="41" y="129"/>
                      </a:lnTo>
                      <a:lnTo>
                        <a:pt x="43" y="119"/>
                      </a:lnTo>
                      <a:lnTo>
                        <a:pt x="44" y="110"/>
                      </a:lnTo>
                      <a:lnTo>
                        <a:pt x="44" y="101"/>
                      </a:lnTo>
                      <a:lnTo>
                        <a:pt x="45" y="93"/>
                      </a:lnTo>
                      <a:lnTo>
                        <a:pt x="47" y="87"/>
                      </a:lnTo>
                      <a:lnTo>
                        <a:pt x="47" y="82"/>
                      </a:lnTo>
                      <a:lnTo>
                        <a:pt x="47" y="74"/>
                      </a:lnTo>
                      <a:lnTo>
                        <a:pt x="47" y="67"/>
                      </a:lnTo>
                      <a:lnTo>
                        <a:pt x="45" y="60"/>
                      </a:lnTo>
                      <a:lnTo>
                        <a:pt x="44" y="54"/>
                      </a:lnTo>
                      <a:lnTo>
                        <a:pt x="43" y="47"/>
                      </a:lnTo>
                      <a:lnTo>
                        <a:pt x="41" y="42"/>
                      </a:lnTo>
                      <a:lnTo>
                        <a:pt x="38" y="36"/>
                      </a:lnTo>
                      <a:lnTo>
                        <a:pt x="36" y="32"/>
                      </a:lnTo>
                      <a:lnTo>
                        <a:pt x="31" y="28"/>
                      </a:lnTo>
                      <a:lnTo>
                        <a:pt x="29" y="25"/>
                      </a:lnTo>
                      <a:lnTo>
                        <a:pt x="26" y="22"/>
                      </a:lnTo>
                      <a:lnTo>
                        <a:pt x="25" y="20"/>
                      </a:lnTo>
                      <a:lnTo>
                        <a:pt x="23" y="15"/>
                      </a:lnTo>
                      <a:lnTo>
                        <a:pt x="23" y="13"/>
                      </a:lnTo>
                      <a:lnTo>
                        <a:pt x="23" y="10"/>
                      </a:lnTo>
                      <a:lnTo>
                        <a:pt x="25" y="7"/>
                      </a:lnTo>
                      <a:lnTo>
                        <a:pt x="26" y="4"/>
                      </a:lnTo>
                      <a:lnTo>
                        <a:pt x="27" y="3"/>
                      </a:lnTo>
                      <a:lnTo>
                        <a:pt x="30" y="2"/>
                      </a:lnTo>
                      <a:lnTo>
                        <a:pt x="33" y="2"/>
                      </a:ln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45" y="2"/>
                      </a:lnTo>
                      <a:lnTo>
                        <a:pt x="51" y="3"/>
                      </a:lnTo>
                      <a:lnTo>
                        <a:pt x="55" y="4"/>
                      </a:lnTo>
                      <a:lnTo>
                        <a:pt x="61" y="6"/>
                      </a:lnTo>
                      <a:lnTo>
                        <a:pt x="65" y="9"/>
                      </a:lnTo>
                      <a:lnTo>
                        <a:pt x="70" y="11"/>
                      </a:lnTo>
                      <a:lnTo>
                        <a:pt x="76" y="15"/>
                      </a:lnTo>
                      <a:lnTo>
                        <a:pt x="81" y="18"/>
                      </a:lnTo>
                      <a:lnTo>
                        <a:pt x="88" y="22"/>
                      </a:lnTo>
                      <a:lnTo>
                        <a:pt x="94" y="28"/>
                      </a:lnTo>
                      <a:lnTo>
                        <a:pt x="99" y="32"/>
                      </a:lnTo>
                      <a:lnTo>
                        <a:pt x="103" y="36"/>
                      </a:lnTo>
                      <a:lnTo>
                        <a:pt x="108" y="42"/>
                      </a:lnTo>
                      <a:lnTo>
                        <a:pt x="110" y="46"/>
                      </a:lnTo>
                      <a:lnTo>
                        <a:pt x="113" y="51"/>
                      </a:lnTo>
                      <a:lnTo>
                        <a:pt x="114" y="56"/>
                      </a:lnTo>
                      <a:lnTo>
                        <a:pt x="116" y="60"/>
                      </a:lnTo>
                      <a:lnTo>
                        <a:pt x="116" y="65"/>
                      </a:lnTo>
                      <a:lnTo>
                        <a:pt x="116" y="69"/>
                      </a:lnTo>
                      <a:lnTo>
                        <a:pt x="116" y="76"/>
                      </a:lnTo>
                      <a:lnTo>
                        <a:pt x="114" y="82"/>
                      </a:lnTo>
                      <a:lnTo>
                        <a:pt x="113" y="89"/>
                      </a:lnTo>
                      <a:lnTo>
                        <a:pt x="112" y="96"/>
                      </a:lnTo>
                      <a:lnTo>
                        <a:pt x="110" y="104"/>
                      </a:lnTo>
                      <a:lnTo>
                        <a:pt x="105" y="119"/>
                      </a:lnTo>
                      <a:lnTo>
                        <a:pt x="103" y="125"/>
                      </a:lnTo>
                      <a:lnTo>
                        <a:pt x="102" y="130"/>
                      </a:lnTo>
                      <a:lnTo>
                        <a:pt x="101" y="137"/>
                      </a:lnTo>
                      <a:lnTo>
                        <a:pt x="98" y="146"/>
                      </a:lnTo>
                      <a:lnTo>
                        <a:pt x="96" y="154"/>
                      </a:lnTo>
                      <a:lnTo>
                        <a:pt x="94" y="164"/>
                      </a:lnTo>
                      <a:lnTo>
                        <a:pt x="92" y="173"/>
                      </a:lnTo>
                      <a:lnTo>
                        <a:pt x="90" y="186"/>
                      </a:lnTo>
                      <a:lnTo>
                        <a:pt x="87" y="197"/>
                      </a:lnTo>
                      <a:lnTo>
                        <a:pt x="85" y="211"/>
                      </a:lnTo>
                      <a:lnTo>
                        <a:pt x="83" y="224"/>
                      </a:lnTo>
                      <a:lnTo>
                        <a:pt x="80" y="240"/>
                      </a:lnTo>
                      <a:lnTo>
                        <a:pt x="76" y="255"/>
                      </a:lnTo>
                      <a:lnTo>
                        <a:pt x="73" y="272"/>
                      </a:lnTo>
                      <a:lnTo>
                        <a:pt x="70" y="290"/>
                      </a:lnTo>
                      <a:lnTo>
                        <a:pt x="66" y="308"/>
                      </a:lnTo>
                      <a:lnTo>
                        <a:pt x="63" y="326"/>
                      </a:lnTo>
                      <a:lnTo>
                        <a:pt x="59" y="344"/>
                      </a:lnTo>
                      <a:lnTo>
                        <a:pt x="56" y="359"/>
                      </a:lnTo>
                      <a:lnTo>
                        <a:pt x="54" y="374"/>
                      </a:lnTo>
                      <a:lnTo>
                        <a:pt x="51" y="388"/>
                      </a:lnTo>
                      <a:lnTo>
                        <a:pt x="48" y="400"/>
                      </a:lnTo>
                      <a:lnTo>
                        <a:pt x="45" y="413"/>
                      </a:lnTo>
                      <a:lnTo>
                        <a:pt x="44" y="422"/>
                      </a:lnTo>
                      <a:lnTo>
                        <a:pt x="43" y="432"/>
                      </a:lnTo>
                      <a:lnTo>
                        <a:pt x="40" y="440"/>
                      </a:lnTo>
                      <a:lnTo>
                        <a:pt x="38" y="447"/>
                      </a:lnTo>
                      <a:lnTo>
                        <a:pt x="38" y="454"/>
                      </a:lnTo>
                      <a:lnTo>
                        <a:pt x="37" y="458"/>
                      </a:lnTo>
                      <a:lnTo>
                        <a:pt x="36" y="463"/>
                      </a:lnTo>
                      <a:lnTo>
                        <a:pt x="36" y="465"/>
                      </a:lnTo>
                      <a:lnTo>
                        <a:pt x="36" y="467"/>
                      </a:lnTo>
                      <a:lnTo>
                        <a:pt x="36" y="469"/>
                      </a:lnTo>
                      <a:lnTo>
                        <a:pt x="37" y="474"/>
                      </a:lnTo>
                      <a:lnTo>
                        <a:pt x="38" y="476"/>
                      </a:lnTo>
                      <a:lnTo>
                        <a:pt x="41" y="481"/>
                      </a:lnTo>
                      <a:lnTo>
                        <a:pt x="45" y="486"/>
                      </a:lnTo>
                      <a:lnTo>
                        <a:pt x="48" y="490"/>
                      </a:lnTo>
                      <a:lnTo>
                        <a:pt x="54" y="494"/>
                      </a:lnTo>
                      <a:lnTo>
                        <a:pt x="59" y="500"/>
                      </a:lnTo>
                      <a:lnTo>
                        <a:pt x="61" y="503"/>
                      </a:lnTo>
                      <a:lnTo>
                        <a:pt x="63" y="505"/>
                      </a:lnTo>
                      <a:lnTo>
                        <a:pt x="67" y="508"/>
                      </a:lnTo>
                      <a:lnTo>
                        <a:pt x="72" y="512"/>
                      </a:lnTo>
                      <a:lnTo>
                        <a:pt x="76" y="517"/>
                      </a:lnTo>
                      <a:lnTo>
                        <a:pt x="80" y="521"/>
                      </a:lnTo>
                      <a:lnTo>
                        <a:pt x="85" y="525"/>
                      </a:lnTo>
                      <a:lnTo>
                        <a:pt x="91" y="530"/>
                      </a:lnTo>
                      <a:lnTo>
                        <a:pt x="96" y="536"/>
                      </a:lnTo>
                      <a:lnTo>
                        <a:pt x="103" y="541"/>
                      </a:lnTo>
                      <a:lnTo>
                        <a:pt x="110" y="547"/>
                      </a:lnTo>
                      <a:lnTo>
                        <a:pt x="117" y="554"/>
                      </a:lnTo>
                      <a:lnTo>
                        <a:pt x="126" y="561"/>
                      </a:lnTo>
                      <a:lnTo>
                        <a:pt x="134" y="568"/>
                      </a:lnTo>
                      <a:lnTo>
                        <a:pt x="142" y="576"/>
                      </a:lnTo>
                      <a:lnTo>
                        <a:pt x="150" y="583"/>
                      </a:lnTo>
                      <a:lnTo>
                        <a:pt x="160" y="591"/>
                      </a:lnTo>
                      <a:lnTo>
                        <a:pt x="168" y="598"/>
                      </a:lnTo>
                      <a:lnTo>
                        <a:pt x="177" y="607"/>
                      </a:lnTo>
                      <a:lnTo>
                        <a:pt x="184" y="613"/>
                      </a:lnTo>
                      <a:lnTo>
                        <a:pt x="191" y="620"/>
                      </a:lnTo>
                      <a:lnTo>
                        <a:pt x="196" y="627"/>
                      </a:lnTo>
                      <a:lnTo>
                        <a:pt x="202" y="633"/>
                      </a:lnTo>
                      <a:lnTo>
                        <a:pt x="207" y="640"/>
                      </a:lnTo>
                      <a:lnTo>
                        <a:pt x="211" y="645"/>
                      </a:lnTo>
                      <a:lnTo>
                        <a:pt x="216" y="652"/>
                      </a:lnTo>
                      <a:lnTo>
                        <a:pt x="218" y="658"/>
                      </a:lnTo>
                      <a:lnTo>
                        <a:pt x="221" y="663"/>
                      </a:lnTo>
                      <a:lnTo>
                        <a:pt x="224" y="669"/>
                      </a:lnTo>
                      <a:lnTo>
                        <a:pt x="225" y="673"/>
                      </a:lnTo>
                      <a:lnTo>
                        <a:pt x="227" y="678"/>
                      </a:lnTo>
                      <a:lnTo>
                        <a:pt x="228" y="684"/>
                      </a:lnTo>
                      <a:lnTo>
                        <a:pt x="229" y="694"/>
                      </a:lnTo>
                      <a:lnTo>
                        <a:pt x="229" y="703"/>
                      </a:lnTo>
                      <a:lnTo>
                        <a:pt x="229" y="710"/>
                      </a:lnTo>
                      <a:lnTo>
                        <a:pt x="229" y="717"/>
                      </a:lnTo>
                      <a:lnTo>
                        <a:pt x="228" y="723"/>
                      </a:lnTo>
                      <a:lnTo>
                        <a:pt x="227" y="728"/>
                      </a:lnTo>
                      <a:lnTo>
                        <a:pt x="225" y="731"/>
                      </a:lnTo>
                      <a:lnTo>
                        <a:pt x="224" y="734"/>
                      </a:lnTo>
                      <a:lnTo>
                        <a:pt x="222" y="735"/>
                      </a:lnTo>
                      <a:lnTo>
                        <a:pt x="220" y="734"/>
                      </a:lnTo>
                      <a:lnTo>
                        <a:pt x="217" y="734"/>
                      </a:lnTo>
                      <a:lnTo>
                        <a:pt x="213" y="731"/>
                      </a:lnTo>
                      <a:lnTo>
                        <a:pt x="207" y="728"/>
                      </a:lnTo>
                      <a:lnTo>
                        <a:pt x="202" y="724"/>
                      </a:lnTo>
                      <a:lnTo>
                        <a:pt x="196" y="719"/>
                      </a:lnTo>
                      <a:lnTo>
                        <a:pt x="189" y="712"/>
                      </a:lnTo>
                      <a:lnTo>
                        <a:pt x="181" y="705"/>
                      </a:lnTo>
                      <a:lnTo>
                        <a:pt x="173" y="696"/>
                      </a:lnTo>
                      <a:lnTo>
                        <a:pt x="164" y="687"/>
                      </a:lnTo>
                      <a:lnTo>
                        <a:pt x="155" y="677"/>
                      </a:lnTo>
                      <a:lnTo>
                        <a:pt x="144" y="666"/>
                      </a:lnTo>
                      <a:lnTo>
                        <a:pt x="132" y="654"/>
                      </a:lnTo>
                      <a:lnTo>
                        <a:pt x="121" y="640"/>
                      </a:lnTo>
                      <a:lnTo>
                        <a:pt x="109" y="624"/>
                      </a:lnTo>
                      <a:lnTo>
                        <a:pt x="109" y="6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51"/>
                <p:cNvSpPr/>
                <p:nvPr/>
              </p:nvSpPr>
              <p:spPr bwMode="auto">
                <a:xfrm>
                  <a:off x="5059363" y="157163"/>
                  <a:ext cx="307975" cy="100013"/>
                </a:xfrm>
                <a:custGeom>
                  <a:avLst/>
                  <a:gdLst>
                    <a:gd name="T0" fmla="*/ 236 w 387"/>
                    <a:gd name="T1" fmla="*/ 73 h 125"/>
                    <a:gd name="T2" fmla="*/ 213 w 387"/>
                    <a:gd name="T3" fmla="*/ 80 h 125"/>
                    <a:gd name="T4" fmla="*/ 191 w 387"/>
                    <a:gd name="T5" fmla="*/ 85 h 125"/>
                    <a:gd name="T6" fmla="*/ 171 w 387"/>
                    <a:gd name="T7" fmla="*/ 90 h 125"/>
                    <a:gd name="T8" fmla="*/ 155 w 387"/>
                    <a:gd name="T9" fmla="*/ 95 h 125"/>
                    <a:gd name="T10" fmla="*/ 140 w 387"/>
                    <a:gd name="T11" fmla="*/ 99 h 125"/>
                    <a:gd name="T12" fmla="*/ 127 w 387"/>
                    <a:gd name="T13" fmla="*/ 103 h 125"/>
                    <a:gd name="T14" fmla="*/ 116 w 387"/>
                    <a:gd name="T15" fmla="*/ 106 h 125"/>
                    <a:gd name="T16" fmla="*/ 102 w 387"/>
                    <a:gd name="T17" fmla="*/ 112 h 125"/>
                    <a:gd name="T18" fmla="*/ 88 w 387"/>
                    <a:gd name="T19" fmla="*/ 119 h 125"/>
                    <a:gd name="T20" fmla="*/ 77 w 387"/>
                    <a:gd name="T21" fmla="*/ 123 h 125"/>
                    <a:gd name="T22" fmla="*/ 68 w 387"/>
                    <a:gd name="T23" fmla="*/ 124 h 125"/>
                    <a:gd name="T24" fmla="*/ 61 w 387"/>
                    <a:gd name="T25" fmla="*/ 125 h 125"/>
                    <a:gd name="T26" fmla="*/ 52 w 387"/>
                    <a:gd name="T27" fmla="*/ 124 h 125"/>
                    <a:gd name="T28" fmla="*/ 43 w 387"/>
                    <a:gd name="T29" fmla="*/ 119 h 125"/>
                    <a:gd name="T30" fmla="*/ 32 w 387"/>
                    <a:gd name="T31" fmla="*/ 110 h 125"/>
                    <a:gd name="T32" fmla="*/ 21 w 387"/>
                    <a:gd name="T33" fmla="*/ 98 h 125"/>
                    <a:gd name="T34" fmla="*/ 9 w 387"/>
                    <a:gd name="T35" fmla="*/ 87 h 125"/>
                    <a:gd name="T36" fmla="*/ 3 w 387"/>
                    <a:gd name="T37" fmla="*/ 77 h 125"/>
                    <a:gd name="T38" fmla="*/ 0 w 387"/>
                    <a:gd name="T39" fmla="*/ 70 h 125"/>
                    <a:gd name="T40" fmla="*/ 0 w 387"/>
                    <a:gd name="T41" fmla="*/ 65 h 125"/>
                    <a:gd name="T42" fmla="*/ 4 w 387"/>
                    <a:gd name="T43" fmla="*/ 62 h 125"/>
                    <a:gd name="T44" fmla="*/ 14 w 387"/>
                    <a:gd name="T45" fmla="*/ 60 h 125"/>
                    <a:gd name="T46" fmla="*/ 26 w 387"/>
                    <a:gd name="T47" fmla="*/ 60 h 125"/>
                    <a:gd name="T48" fmla="*/ 37 w 387"/>
                    <a:gd name="T49" fmla="*/ 62 h 125"/>
                    <a:gd name="T50" fmla="*/ 43 w 387"/>
                    <a:gd name="T51" fmla="*/ 63 h 125"/>
                    <a:gd name="T52" fmla="*/ 51 w 387"/>
                    <a:gd name="T53" fmla="*/ 62 h 125"/>
                    <a:gd name="T54" fmla="*/ 62 w 387"/>
                    <a:gd name="T55" fmla="*/ 62 h 125"/>
                    <a:gd name="T56" fmla="*/ 75 w 387"/>
                    <a:gd name="T57" fmla="*/ 60 h 125"/>
                    <a:gd name="T58" fmla="*/ 90 w 387"/>
                    <a:gd name="T59" fmla="*/ 58 h 125"/>
                    <a:gd name="T60" fmla="*/ 106 w 387"/>
                    <a:gd name="T61" fmla="*/ 55 h 125"/>
                    <a:gd name="T62" fmla="*/ 126 w 387"/>
                    <a:gd name="T63" fmla="*/ 52 h 125"/>
                    <a:gd name="T64" fmla="*/ 146 w 387"/>
                    <a:gd name="T65" fmla="*/ 48 h 125"/>
                    <a:gd name="T66" fmla="*/ 170 w 387"/>
                    <a:gd name="T67" fmla="*/ 44 h 125"/>
                    <a:gd name="T68" fmla="*/ 195 w 387"/>
                    <a:gd name="T69" fmla="*/ 38 h 125"/>
                    <a:gd name="T70" fmla="*/ 223 w 387"/>
                    <a:gd name="T71" fmla="*/ 33 h 125"/>
                    <a:gd name="T72" fmla="*/ 252 w 387"/>
                    <a:gd name="T73" fmla="*/ 26 h 125"/>
                    <a:gd name="T74" fmla="*/ 283 w 387"/>
                    <a:gd name="T75" fmla="*/ 19 h 125"/>
                    <a:gd name="T76" fmla="*/ 318 w 387"/>
                    <a:gd name="T77" fmla="*/ 12 h 125"/>
                    <a:gd name="T78" fmla="*/ 354 w 387"/>
                    <a:gd name="T79" fmla="*/ 4 h 125"/>
                    <a:gd name="T80" fmla="*/ 387 w 387"/>
                    <a:gd name="T81" fmla="*/ 33 h 125"/>
                    <a:gd name="T82" fmla="*/ 378 w 387"/>
                    <a:gd name="T83" fmla="*/ 34 h 125"/>
                    <a:gd name="T84" fmla="*/ 367 w 387"/>
                    <a:gd name="T85" fmla="*/ 37 h 125"/>
                    <a:gd name="T86" fmla="*/ 353 w 387"/>
                    <a:gd name="T87" fmla="*/ 41 h 125"/>
                    <a:gd name="T88" fmla="*/ 336 w 387"/>
                    <a:gd name="T89" fmla="*/ 45 h 125"/>
                    <a:gd name="T90" fmla="*/ 318 w 387"/>
                    <a:gd name="T91" fmla="*/ 51 h 125"/>
                    <a:gd name="T92" fmla="*/ 297 w 387"/>
                    <a:gd name="T93" fmla="*/ 56 h 125"/>
                    <a:gd name="T94" fmla="*/ 274 w 387"/>
                    <a:gd name="T95" fmla="*/ 63 h 125"/>
                    <a:gd name="T96" fmla="*/ 249 w 387"/>
                    <a:gd name="T97" fmla="*/ 7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7" h="125">
                      <a:moveTo>
                        <a:pt x="249" y="70"/>
                      </a:moveTo>
                      <a:lnTo>
                        <a:pt x="236" y="73"/>
                      </a:lnTo>
                      <a:lnTo>
                        <a:pt x="224" y="77"/>
                      </a:lnTo>
                      <a:lnTo>
                        <a:pt x="213" y="80"/>
                      </a:lnTo>
                      <a:lnTo>
                        <a:pt x="202" y="83"/>
                      </a:lnTo>
                      <a:lnTo>
                        <a:pt x="191" y="85"/>
                      </a:lnTo>
                      <a:lnTo>
                        <a:pt x="181" y="87"/>
                      </a:lnTo>
                      <a:lnTo>
                        <a:pt x="171" y="90"/>
                      </a:lnTo>
                      <a:lnTo>
                        <a:pt x="163" y="92"/>
                      </a:lnTo>
                      <a:lnTo>
                        <a:pt x="155" y="95"/>
                      </a:lnTo>
                      <a:lnTo>
                        <a:pt x="146" y="96"/>
                      </a:lnTo>
                      <a:lnTo>
                        <a:pt x="140" y="99"/>
                      </a:lnTo>
                      <a:lnTo>
                        <a:pt x="133" y="101"/>
                      </a:lnTo>
                      <a:lnTo>
                        <a:pt x="127" y="103"/>
                      </a:lnTo>
                      <a:lnTo>
                        <a:pt x="120" y="105"/>
                      </a:lnTo>
                      <a:lnTo>
                        <a:pt x="116" y="106"/>
                      </a:lnTo>
                      <a:lnTo>
                        <a:pt x="110" y="107"/>
                      </a:lnTo>
                      <a:lnTo>
                        <a:pt x="102" y="112"/>
                      </a:lnTo>
                      <a:lnTo>
                        <a:pt x="95" y="116"/>
                      </a:lnTo>
                      <a:lnTo>
                        <a:pt x="88" y="119"/>
                      </a:lnTo>
                      <a:lnTo>
                        <a:pt x="83" y="121"/>
                      </a:lnTo>
                      <a:lnTo>
                        <a:pt x="77" y="123"/>
                      </a:lnTo>
                      <a:lnTo>
                        <a:pt x="72" y="124"/>
                      </a:lnTo>
                      <a:lnTo>
                        <a:pt x="68" y="124"/>
                      </a:lnTo>
                      <a:lnTo>
                        <a:pt x="65" y="124"/>
                      </a:lnTo>
                      <a:lnTo>
                        <a:pt x="61" y="125"/>
                      </a:lnTo>
                      <a:lnTo>
                        <a:pt x="57" y="125"/>
                      </a:lnTo>
                      <a:lnTo>
                        <a:pt x="52" y="124"/>
                      </a:lnTo>
                      <a:lnTo>
                        <a:pt x="47" y="123"/>
                      </a:lnTo>
                      <a:lnTo>
                        <a:pt x="43" y="119"/>
                      </a:lnTo>
                      <a:lnTo>
                        <a:pt x="37" y="114"/>
                      </a:lnTo>
                      <a:lnTo>
                        <a:pt x="32" y="110"/>
                      </a:lnTo>
                      <a:lnTo>
                        <a:pt x="26" y="103"/>
                      </a:lnTo>
                      <a:lnTo>
                        <a:pt x="21" y="98"/>
                      </a:lnTo>
                      <a:lnTo>
                        <a:pt x="14" y="92"/>
                      </a:lnTo>
                      <a:lnTo>
                        <a:pt x="9" y="87"/>
                      </a:lnTo>
                      <a:lnTo>
                        <a:pt x="5" y="81"/>
                      </a:lnTo>
                      <a:lnTo>
                        <a:pt x="3" y="77"/>
                      </a:lnTo>
                      <a:lnTo>
                        <a:pt x="1" y="73"/>
                      </a:lnTo>
                      <a:lnTo>
                        <a:pt x="0" y="70"/>
                      </a:lnTo>
                      <a:lnTo>
                        <a:pt x="0" y="66"/>
                      </a:lnTo>
                      <a:lnTo>
                        <a:pt x="0" y="65"/>
                      </a:lnTo>
                      <a:lnTo>
                        <a:pt x="1" y="63"/>
                      </a:lnTo>
                      <a:lnTo>
                        <a:pt x="4" y="62"/>
                      </a:lnTo>
                      <a:lnTo>
                        <a:pt x="8" y="60"/>
                      </a:lnTo>
                      <a:lnTo>
                        <a:pt x="14" y="60"/>
                      </a:lnTo>
                      <a:lnTo>
                        <a:pt x="19" y="60"/>
                      </a:lnTo>
                      <a:lnTo>
                        <a:pt x="26" y="60"/>
                      </a:lnTo>
                      <a:lnTo>
                        <a:pt x="34" y="62"/>
                      </a:lnTo>
                      <a:lnTo>
                        <a:pt x="37" y="62"/>
                      </a:lnTo>
                      <a:lnTo>
                        <a:pt x="40" y="63"/>
                      </a:lnTo>
                      <a:lnTo>
                        <a:pt x="43" y="63"/>
                      </a:lnTo>
                      <a:lnTo>
                        <a:pt x="47" y="62"/>
                      </a:lnTo>
                      <a:lnTo>
                        <a:pt x="51" y="62"/>
                      </a:lnTo>
                      <a:lnTo>
                        <a:pt x="57" y="62"/>
                      </a:lnTo>
                      <a:lnTo>
                        <a:pt x="62" y="62"/>
                      </a:lnTo>
                      <a:lnTo>
                        <a:pt x="68" y="60"/>
                      </a:lnTo>
                      <a:lnTo>
                        <a:pt x="75" y="60"/>
                      </a:lnTo>
                      <a:lnTo>
                        <a:pt x="81" y="59"/>
                      </a:lnTo>
                      <a:lnTo>
                        <a:pt x="90" y="58"/>
                      </a:lnTo>
                      <a:lnTo>
                        <a:pt x="98" y="56"/>
                      </a:lnTo>
                      <a:lnTo>
                        <a:pt x="106" y="55"/>
                      </a:lnTo>
                      <a:lnTo>
                        <a:pt x="116" y="54"/>
                      </a:lnTo>
                      <a:lnTo>
                        <a:pt x="126" y="52"/>
                      </a:lnTo>
                      <a:lnTo>
                        <a:pt x="135" y="49"/>
                      </a:lnTo>
                      <a:lnTo>
                        <a:pt x="146" y="48"/>
                      </a:lnTo>
                      <a:lnTo>
                        <a:pt x="158" y="45"/>
                      </a:lnTo>
                      <a:lnTo>
                        <a:pt x="170" y="44"/>
                      </a:lnTo>
                      <a:lnTo>
                        <a:pt x="182" y="41"/>
                      </a:lnTo>
                      <a:lnTo>
                        <a:pt x="195" y="38"/>
                      </a:lnTo>
                      <a:lnTo>
                        <a:pt x="209" y="36"/>
                      </a:lnTo>
                      <a:lnTo>
                        <a:pt x="223" y="33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3" y="19"/>
                      </a:lnTo>
                      <a:lnTo>
                        <a:pt x="300" y="16"/>
                      </a:lnTo>
                      <a:lnTo>
                        <a:pt x="318" y="12"/>
                      </a:lnTo>
                      <a:lnTo>
                        <a:pt x="336" y="8"/>
                      </a:lnTo>
                      <a:lnTo>
                        <a:pt x="354" y="4"/>
                      </a:lnTo>
                      <a:lnTo>
                        <a:pt x="372" y="0"/>
                      </a:lnTo>
                      <a:lnTo>
                        <a:pt x="387" y="33"/>
                      </a:lnTo>
                      <a:lnTo>
                        <a:pt x="383" y="34"/>
                      </a:lnTo>
                      <a:lnTo>
                        <a:pt x="378" y="34"/>
                      </a:lnTo>
                      <a:lnTo>
                        <a:pt x="372" y="36"/>
                      </a:lnTo>
                      <a:lnTo>
                        <a:pt x="367" y="37"/>
                      </a:lnTo>
                      <a:lnTo>
                        <a:pt x="360" y="40"/>
                      </a:lnTo>
                      <a:lnTo>
                        <a:pt x="353" y="41"/>
                      </a:lnTo>
                      <a:lnTo>
                        <a:pt x="344" y="42"/>
                      </a:lnTo>
                      <a:lnTo>
                        <a:pt x="336" y="45"/>
                      </a:lnTo>
                      <a:lnTo>
                        <a:pt x="326" y="48"/>
                      </a:lnTo>
                      <a:lnTo>
                        <a:pt x="318" y="51"/>
                      </a:lnTo>
                      <a:lnTo>
                        <a:pt x="307" y="54"/>
                      </a:lnTo>
                      <a:lnTo>
                        <a:pt x="297" y="56"/>
                      </a:lnTo>
                      <a:lnTo>
                        <a:pt x="286" y="59"/>
                      </a:lnTo>
                      <a:lnTo>
                        <a:pt x="274" y="63"/>
                      </a:lnTo>
                      <a:lnTo>
                        <a:pt x="263" y="66"/>
                      </a:lnTo>
                      <a:lnTo>
                        <a:pt x="249" y="70"/>
                      </a:lnTo>
                      <a:lnTo>
                        <a:pt x="249" y="7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52"/>
                <p:cNvSpPr/>
                <p:nvPr/>
              </p:nvSpPr>
              <p:spPr bwMode="auto">
                <a:xfrm>
                  <a:off x="5422900" y="-55562"/>
                  <a:ext cx="296862" cy="195263"/>
                </a:xfrm>
                <a:custGeom>
                  <a:avLst/>
                  <a:gdLst>
                    <a:gd name="T0" fmla="*/ 198 w 374"/>
                    <a:gd name="T1" fmla="*/ 34 h 247"/>
                    <a:gd name="T2" fmla="*/ 218 w 374"/>
                    <a:gd name="T3" fmla="*/ 25 h 247"/>
                    <a:gd name="T4" fmla="*/ 240 w 374"/>
                    <a:gd name="T5" fmla="*/ 14 h 247"/>
                    <a:gd name="T6" fmla="*/ 252 w 374"/>
                    <a:gd name="T7" fmla="*/ 6 h 247"/>
                    <a:gd name="T8" fmla="*/ 268 w 374"/>
                    <a:gd name="T9" fmla="*/ 0 h 247"/>
                    <a:gd name="T10" fmla="*/ 279 w 374"/>
                    <a:gd name="T11" fmla="*/ 2 h 247"/>
                    <a:gd name="T12" fmla="*/ 298 w 374"/>
                    <a:gd name="T13" fmla="*/ 10 h 247"/>
                    <a:gd name="T14" fmla="*/ 328 w 374"/>
                    <a:gd name="T15" fmla="*/ 25 h 247"/>
                    <a:gd name="T16" fmla="*/ 344 w 374"/>
                    <a:gd name="T17" fmla="*/ 36 h 247"/>
                    <a:gd name="T18" fmla="*/ 356 w 374"/>
                    <a:gd name="T19" fmla="*/ 45 h 247"/>
                    <a:gd name="T20" fmla="*/ 364 w 374"/>
                    <a:gd name="T21" fmla="*/ 53 h 247"/>
                    <a:gd name="T22" fmla="*/ 371 w 374"/>
                    <a:gd name="T23" fmla="*/ 59 h 247"/>
                    <a:gd name="T24" fmla="*/ 374 w 374"/>
                    <a:gd name="T25" fmla="*/ 61 h 247"/>
                    <a:gd name="T26" fmla="*/ 371 w 374"/>
                    <a:gd name="T27" fmla="*/ 68 h 247"/>
                    <a:gd name="T28" fmla="*/ 360 w 374"/>
                    <a:gd name="T29" fmla="*/ 78 h 247"/>
                    <a:gd name="T30" fmla="*/ 340 w 374"/>
                    <a:gd name="T31" fmla="*/ 83 h 247"/>
                    <a:gd name="T32" fmla="*/ 322 w 374"/>
                    <a:gd name="T33" fmla="*/ 93 h 247"/>
                    <a:gd name="T34" fmla="*/ 298 w 374"/>
                    <a:gd name="T35" fmla="*/ 113 h 247"/>
                    <a:gd name="T36" fmla="*/ 270 w 374"/>
                    <a:gd name="T37" fmla="*/ 142 h 247"/>
                    <a:gd name="T38" fmla="*/ 236 w 374"/>
                    <a:gd name="T39" fmla="*/ 179 h 247"/>
                    <a:gd name="T40" fmla="*/ 197 w 374"/>
                    <a:gd name="T41" fmla="*/ 227 h 247"/>
                    <a:gd name="T42" fmla="*/ 178 w 374"/>
                    <a:gd name="T43" fmla="*/ 214 h 247"/>
                    <a:gd name="T44" fmla="*/ 205 w 374"/>
                    <a:gd name="T45" fmla="*/ 162 h 247"/>
                    <a:gd name="T46" fmla="*/ 227 w 374"/>
                    <a:gd name="T47" fmla="*/ 121 h 247"/>
                    <a:gd name="T48" fmla="*/ 241 w 374"/>
                    <a:gd name="T49" fmla="*/ 90 h 247"/>
                    <a:gd name="T50" fmla="*/ 250 w 374"/>
                    <a:gd name="T51" fmla="*/ 71 h 247"/>
                    <a:gd name="T52" fmla="*/ 251 w 374"/>
                    <a:gd name="T53" fmla="*/ 63 h 247"/>
                    <a:gd name="T54" fmla="*/ 244 w 374"/>
                    <a:gd name="T55" fmla="*/ 61 h 247"/>
                    <a:gd name="T56" fmla="*/ 233 w 374"/>
                    <a:gd name="T57" fmla="*/ 61 h 247"/>
                    <a:gd name="T58" fmla="*/ 216 w 374"/>
                    <a:gd name="T59" fmla="*/ 65 h 247"/>
                    <a:gd name="T60" fmla="*/ 194 w 374"/>
                    <a:gd name="T61" fmla="*/ 71 h 247"/>
                    <a:gd name="T62" fmla="*/ 168 w 374"/>
                    <a:gd name="T63" fmla="*/ 79 h 247"/>
                    <a:gd name="T64" fmla="*/ 139 w 374"/>
                    <a:gd name="T65" fmla="*/ 90 h 247"/>
                    <a:gd name="T66" fmla="*/ 113 w 374"/>
                    <a:gd name="T67" fmla="*/ 100 h 247"/>
                    <a:gd name="T68" fmla="*/ 92 w 374"/>
                    <a:gd name="T69" fmla="*/ 106 h 247"/>
                    <a:gd name="T70" fmla="*/ 77 w 374"/>
                    <a:gd name="T71" fmla="*/ 110 h 247"/>
                    <a:gd name="T72" fmla="*/ 67 w 374"/>
                    <a:gd name="T73" fmla="*/ 113 h 247"/>
                    <a:gd name="T74" fmla="*/ 59 w 374"/>
                    <a:gd name="T75" fmla="*/ 113 h 247"/>
                    <a:gd name="T76" fmla="*/ 45 w 374"/>
                    <a:gd name="T77" fmla="*/ 110 h 247"/>
                    <a:gd name="T78" fmla="*/ 32 w 374"/>
                    <a:gd name="T79" fmla="*/ 103 h 247"/>
                    <a:gd name="T80" fmla="*/ 18 w 374"/>
                    <a:gd name="T81" fmla="*/ 95 h 247"/>
                    <a:gd name="T82" fmla="*/ 7 w 374"/>
                    <a:gd name="T83" fmla="*/ 85 h 247"/>
                    <a:gd name="T84" fmla="*/ 0 w 374"/>
                    <a:gd name="T85" fmla="*/ 75 h 247"/>
                    <a:gd name="T86" fmla="*/ 0 w 374"/>
                    <a:gd name="T87" fmla="*/ 71 h 247"/>
                    <a:gd name="T88" fmla="*/ 9 w 374"/>
                    <a:gd name="T89" fmla="*/ 68 h 247"/>
                    <a:gd name="T90" fmla="*/ 20 w 374"/>
                    <a:gd name="T91" fmla="*/ 67 h 247"/>
                    <a:gd name="T92" fmla="*/ 43 w 374"/>
                    <a:gd name="T93" fmla="*/ 65 h 247"/>
                    <a:gd name="T94" fmla="*/ 71 w 374"/>
                    <a:gd name="T95" fmla="*/ 61 h 247"/>
                    <a:gd name="T96" fmla="*/ 103 w 374"/>
                    <a:gd name="T97" fmla="*/ 57 h 247"/>
                    <a:gd name="T98" fmla="*/ 136 w 374"/>
                    <a:gd name="T99" fmla="*/ 50 h 247"/>
                    <a:gd name="T100" fmla="*/ 173 w 374"/>
                    <a:gd name="T101" fmla="*/ 41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4" h="247">
                      <a:moveTo>
                        <a:pt x="186" y="38"/>
                      </a:moveTo>
                      <a:lnTo>
                        <a:pt x="191" y="35"/>
                      </a:lnTo>
                      <a:lnTo>
                        <a:pt x="198" y="34"/>
                      </a:lnTo>
                      <a:lnTo>
                        <a:pt x="204" y="31"/>
                      </a:lnTo>
                      <a:lnTo>
                        <a:pt x="208" y="29"/>
                      </a:lnTo>
                      <a:lnTo>
                        <a:pt x="218" y="25"/>
                      </a:lnTo>
                      <a:lnTo>
                        <a:pt x="226" y="21"/>
                      </a:lnTo>
                      <a:lnTo>
                        <a:pt x="233" y="18"/>
                      </a:lnTo>
                      <a:lnTo>
                        <a:pt x="240" y="14"/>
                      </a:lnTo>
                      <a:lnTo>
                        <a:pt x="244" y="11"/>
                      </a:lnTo>
                      <a:lnTo>
                        <a:pt x="247" y="9"/>
                      </a:lnTo>
                      <a:lnTo>
                        <a:pt x="252" y="6"/>
                      </a:lnTo>
                      <a:lnTo>
                        <a:pt x="259" y="3"/>
                      </a:lnTo>
                      <a:lnTo>
                        <a:pt x="265" y="0"/>
                      </a:lnTo>
                      <a:lnTo>
                        <a:pt x="268" y="0"/>
                      </a:lnTo>
                      <a:lnTo>
                        <a:pt x="270" y="0"/>
                      </a:lnTo>
                      <a:lnTo>
                        <a:pt x="273" y="0"/>
                      </a:lnTo>
                      <a:lnTo>
                        <a:pt x="279" y="2"/>
                      </a:lnTo>
                      <a:lnTo>
                        <a:pt x="284" y="3"/>
                      </a:lnTo>
                      <a:lnTo>
                        <a:pt x="290" y="6"/>
                      </a:lnTo>
                      <a:lnTo>
                        <a:pt x="298" y="10"/>
                      </a:lnTo>
                      <a:lnTo>
                        <a:pt x="306" y="14"/>
                      </a:lnTo>
                      <a:lnTo>
                        <a:pt x="317" y="18"/>
                      </a:lnTo>
                      <a:lnTo>
                        <a:pt x="328" y="25"/>
                      </a:lnTo>
                      <a:lnTo>
                        <a:pt x="334" y="29"/>
                      </a:lnTo>
                      <a:lnTo>
                        <a:pt x="338" y="32"/>
                      </a:lnTo>
                      <a:lnTo>
                        <a:pt x="344" y="36"/>
                      </a:lnTo>
                      <a:lnTo>
                        <a:pt x="348" y="39"/>
                      </a:lnTo>
                      <a:lnTo>
                        <a:pt x="352" y="42"/>
                      </a:lnTo>
                      <a:lnTo>
                        <a:pt x="356" y="45"/>
                      </a:lnTo>
                      <a:lnTo>
                        <a:pt x="359" y="47"/>
                      </a:lnTo>
                      <a:lnTo>
                        <a:pt x="363" y="50"/>
                      </a:lnTo>
                      <a:lnTo>
                        <a:pt x="364" y="53"/>
                      </a:lnTo>
                      <a:lnTo>
                        <a:pt x="367" y="54"/>
                      </a:lnTo>
                      <a:lnTo>
                        <a:pt x="370" y="56"/>
                      </a:lnTo>
                      <a:lnTo>
                        <a:pt x="371" y="59"/>
                      </a:lnTo>
                      <a:lnTo>
                        <a:pt x="373" y="60"/>
                      </a:lnTo>
                      <a:lnTo>
                        <a:pt x="373" y="60"/>
                      </a:lnTo>
                      <a:lnTo>
                        <a:pt x="374" y="61"/>
                      </a:lnTo>
                      <a:lnTo>
                        <a:pt x="374" y="63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9" y="72"/>
                      </a:lnTo>
                      <a:lnTo>
                        <a:pt x="366" y="75"/>
                      </a:lnTo>
                      <a:lnTo>
                        <a:pt x="360" y="78"/>
                      </a:lnTo>
                      <a:lnTo>
                        <a:pt x="355" y="79"/>
                      </a:lnTo>
                      <a:lnTo>
                        <a:pt x="348" y="82"/>
                      </a:lnTo>
                      <a:lnTo>
                        <a:pt x="340" y="83"/>
                      </a:lnTo>
                      <a:lnTo>
                        <a:pt x="334" y="86"/>
                      </a:lnTo>
                      <a:lnTo>
                        <a:pt x="328" y="89"/>
                      </a:lnTo>
                      <a:lnTo>
                        <a:pt x="322" y="93"/>
                      </a:lnTo>
                      <a:lnTo>
                        <a:pt x="315" y="99"/>
                      </a:lnTo>
                      <a:lnTo>
                        <a:pt x="306" y="104"/>
                      </a:lnTo>
                      <a:lnTo>
                        <a:pt x="298" y="113"/>
                      </a:lnTo>
                      <a:lnTo>
                        <a:pt x="290" y="121"/>
                      </a:lnTo>
                      <a:lnTo>
                        <a:pt x="280" y="131"/>
                      </a:lnTo>
                      <a:lnTo>
                        <a:pt x="270" y="142"/>
                      </a:lnTo>
                      <a:lnTo>
                        <a:pt x="259" y="153"/>
                      </a:lnTo>
                      <a:lnTo>
                        <a:pt x="248" y="165"/>
                      </a:lnTo>
                      <a:lnTo>
                        <a:pt x="236" y="179"/>
                      </a:lnTo>
                      <a:lnTo>
                        <a:pt x="223" y="194"/>
                      </a:lnTo>
                      <a:lnTo>
                        <a:pt x="211" y="211"/>
                      </a:lnTo>
                      <a:lnTo>
                        <a:pt x="197" y="227"/>
                      </a:lnTo>
                      <a:lnTo>
                        <a:pt x="182" y="247"/>
                      </a:lnTo>
                      <a:lnTo>
                        <a:pt x="167" y="234"/>
                      </a:lnTo>
                      <a:lnTo>
                        <a:pt x="178" y="214"/>
                      </a:lnTo>
                      <a:lnTo>
                        <a:pt x="187" y="196"/>
                      </a:lnTo>
                      <a:lnTo>
                        <a:pt x="197" y="178"/>
                      </a:lnTo>
                      <a:lnTo>
                        <a:pt x="205" y="162"/>
                      </a:lnTo>
                      <a:lnTo>
                        <a:pt x="214" y="147"/>
                      </a:lnTo>
                      <a:lnTo>
                        <a:pt x="221" y="133"/>
                      </a:lnTo>
                      <a:lnTo>
                        <a:pt x="227" y="121"/>
                      </a:lnTo>
                      <a:lnTo>
                        <a:pt x="233" y="108"/>
                      </a:lnTo>
                      <a:lnTo>
                        <a:pt x="237" y="99"/>
                      </a:lnTo>
                      <a:lnTo>
                        <a:pt x="241" y="90"/>
                      </a:lnTo>
                      <a:lnTo>
                        <a:pt x="245" y="82"/>
                      </a:lnTo>
                      <a:lnTo>
                        <a:pt x="248" y="75"/>
                      </a:lnTo>
                      <a:lnTo>
                        <a:pt x="250" y="71"/>
                      </a:lnTo>
                      <a:lnTo>
                        <a:pt x="251" y="67"/>
                      </a:lnTo>
                      <a:lnTo>
                        <a:pt x="251" y="64"/>
                      </a:lnTo>
                      <a:lnTo>
                        <a:pt x="251" y="63"/>
                      </a:lnTo>
                      <a:lnTo>
                        <a:pt x="250" y="61"/>
                      </a:lnTo>
                      <a:lnTo>
                        <a:pt x="247" y="61"/>
                      </a:lnTo>
                      <a:lnTo>
                        <a:pt x="244" y="61"/>
                      </a:lnTo>
                      <a:lnTo>
                        <a:pt x="241" y="61"/>
                      </a:lnTo>
                      <a:lnTo>
                        <a:pt x="237" y="61"/>
                      </a:lnTo>
                      <a:lnTo>
                        <a:pt x="233" y="61"/>
                      </a:lnTo>
                      <a:lnTo>
                        <a:pt x="227" y="63"/>
                      </a:lnTo>
                      <a:lnTo>
                        <a:pt x="222" y="64"/>
                      </a:lnTo>
                      <a:lnTo>
                        <a:pt x="216" y="65"/>
                      </a:lnTo>
                      <a:lnTo>
                        <a:pt x="209" y="67"/>
                      </a:lnTo>
                      <a:lnTo>
                        <a:pt x="203" y="68"/>
                      </a:lnTo>
                      <a:lnTo>
                        <a:pt x="194" y="71"/>
                      </a:lnTo>
                      <a:lnTo>
                        <a:pt x="186" y="74"/>
                      </a:lnTo>
                      <a:lnTo>
                        <a:pt x="178" y="77"/>
                      </a:lnTo>
                      <a:lnTo>
                        <a:pt x="168" y="79"/>
                      </a:lnTo>
                      <a:lnTo>
                        <a:pt x="158" y="83"/>
                      </a:lnTo>
                      <a:lnTo>
                        <a:pt x="149" y="88"/>
                      </a:lnTo>
                      <a:lnTo>
                        <a:pt x="139" y="90"/>
                      </a:lnTo>
                      <a:lnTo>
                        <a:pt x="129" y="95"/>
                      </a:lnTo>
                      <a:lnTo>
                        <a:pt x="121" y="97"/>
                      </a:lnTo>
                      <a:lnTo>
                        <a:pt x="113" y="100"/>
                      </a:lnTo>
                      <a:lnTo>
                        <a:pt x="106" y="101"/>
                      </a:lnTo>
                      <a:lnTo>
                        <a:pt x="99" y="104"/>
                      </a:lnTo>
                      <a:lnTo>
                        <a:pt x="92" y="106"/>
                      </a:lnTo>
                      <a:lnTo>
                        <a:pt x="86" y="108"/>
                      </a:lnTo>
                      <a:lnTo>
                        <a:pt x="81" y="110"/>
                      </a:lnTo>
                      <a:lnTo>
                        <a:pt x="77" y="110"/>
                      </a:lnTo>
                      <a:lnTo>
                        <a:pt x="72" y="111"/>
                      </a:lnTo>
                      <a:lnTo>
                        <a:pt x="70" y="113"/>
                      </a:lnTo>
                      <a:lnTo>
                        <a:pt x="67" y="113"/>
                      </a:lnTo>
                      <a:lnTo>
                        <a:pt x="64" y="113"/>
                      </a:lnTo>
                      <a:lnTo>
                        <a:pt x="63" y="113"/>
                      </a:lnTo>
                      <a:lnTo>
                        <a:pt x="59" y="113"/>
                      </a:lnTo>
                      <a:lnTo>
                        <a:pt x="54" y="113"/>
                      </a:lnTo>
                      <a:lnTo>
                        <a:pt x="49" y="111"/>
                      </a:lnTo>
                      <a:lnTo>
                        <a:pt x="45" y="110"/>
                      </a:lnTo>
                      <a:lnTo>
                        <a:pt x="41" y="108"/>
                      </a:lnTo>
                      <a:lnTo>
                        <a:pt x="36" y="106"/>
                      </a:lnTo>
                      <a:lnTo>
                        <a:pt x="32" y="103"/>
                      </a:lnTo>
                      <a:lnTo>
                        <a:pt x="28" y="100"/>
                      </a:lnTo>
                      <a:lnTo>
                        <a:pt x="23" y="97"/>
                      </a:lnTo>
                      <a:lnTo>
                        <a:pt x="18" y="95"/>
                      </a:lnTo>
                      <a:lnTo>
                        <a:pt x="14" y="90"/>
                      </a:lnTo>
                      <a:lnTo>
                        <a:pt x="10" y="88"/>
                      </a:lnTo>
                      <a:lnTo>
                        <a:pt x="7" y="85"/>
                      </a:lnTo>
                      <a:lnTo>
                        <a:pt x="5" y="82"/>
                      </a:lnTo>
                      <a:lnTo>
                        <a:pt x="3" y="78"/>
                      </a:lnTo>
                      <a:lnTo>
                        <a:pt x="0" y="75"/>
                      </a:lnTo>
                      <a:lnTo>
                        <a:pt x="0" y="74"/>
                      </a:lnTo>
                      <a:lnTo>
                        <a:pt x="0" y="72"/>
                      </a:lnTo>
                      <a:lnTo>
                        <a:pt x="0" y="71"/>
                      </a:lnTo>
                      <a:lnTo>
                        <a:pt x="2" y="70"/>
                      </a:lnTo>
                      <a:lnTo>
                        <a:pt x="5" y="68"/>
                      </a:lnTo>
                      <a:lnTo>
                        <a:pt x="9" y="68"/>
                      </a:lnTo>
                      <a:lnTo>
                        <a:pt x="14" y="67"/>
                      </a:lnTo>
                      <a:lnTo>
                        <a:pt x="17" y="67"/>
                      </a:lnTo>
                      <a:lnTo>
                        <a:pt x="20" y="67"/>
                      </a:lnTo>
                      <a:lnTo>
                        <a:pt x="28" y="67"/>
                      </a:lnTo>
                      <a:lnTo>
                        <a:pt x="35" y="67"/>
                      </a:lnTo>
                      <a:lnTo>
                        <a:pt x="43" y="65"/>
                      </a:lnTo>
                      <a:lnTo>
                        <a:pt x="53" y="64"/>
                      </a:lnTo>
                      <a:lnTo>
                        <a:pt x="61" y="63"/>
                      </a:lnTo>
                      <a:lnTo>
                        <a:pt x="71" y="61"/>
                      </a:lnTo>
                      <a:lnTo>
                        <a:pt x="82" y="60"/>
                      </a:lnTo>
                      <a:lnTo>
                        <a:pt x="93" y="59"/>
                      </a:lnTo>
                      <a:lnTo>
                        <a:pt x="103" y="57"/>
                      </a:lnTo>
                      <a:lnTo>
                        <a:pt x="114" y="54"/>
                      </a:lnTo>
                      <a:lnTo>
                        <a:pt x="125" y="52"/>
                      </a:lnTo>
                      <a:lnTo>
                        <a:pt x="136" y="50"/>
                      </a:lnTo>
                      <a:lnTo>
                        <a:pt x="149" y="47"/>
                      </a:lnTo>
                      <a:lnTo>
                        <a:pt x="161" y="43"/>
                      </a:lnTo>
                      <a:lnTo>
                        <a:pt x="173" y="41"/>
                      </a:lnTo>
                      <a:lnTo>
                        <a:pt x="186" y="38"/>
                      </a:lnTo>
                      <a:lnTo>
                        <a:pt x="186" y="3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53"/>
                <p:cNvSpPr/>
                <p:nvPr/>
              </p:nvSpPr>
              <p:spPr bwMode="auto">
                <a:xfrm>
                  <a:off x="5476875" y="101600"/>
                  <a:ext cx="153987" cy="495300"/>
                </a:xfrm>
                <a:custGeom>
                  <a:avLst/>
                  <a:gdLst>
                    <a:gd name="T0" fmla="*/ 126 w 192"/>
                    <a:gd name="T1" fmla="*/ 607 h 625"/>
                    <a:gd name="T2" fmla="*/ 115 w 192"/>
                    <a:gd name="T3" fmla="*/ 618 h 625"/>
                    <a:gd name="T4" fmla="*/ 103 w 192"/>
                    <a:gd name="T5" fmla="*/ 625 h 625"/>
                    <a:gd name="T6" fmla="*/ 95 w 192"/>
                    <a:gd name="T7" fmla="*/ 622 h 625"/>
                    <a:gd name="T8" fmla="*/ 88 w 192"/>
                    <a:gd name="T9" fmla="*/ 609 h 625"/>
                    <a:gd name="T10" fmla="*/ 81 w 192"/>
                    <a:gd name="T11" fmla="*/ 587 h 625"/>
                    <a:gd name="T12" fmla="*/ 67 w 192"/>
                    <a:gd name="T13" fmla="*/ 562 h 625"/>
                    <a:gd name="T14" fmla="*/ 44 w 192"/>
                    <a:gd name="T15" fmla="*/ 537 h 625"/>
                    <a:gd name="T16" fmla="*/ 26 w 192"/>
                    <a:gd name="T17" fmla="*/ 521 h 625"/>
                    <a:gd name="T18" fmla="*/ 15 w 192"/>
                    <a:gd name="T19" fmla="*/ 511 h 625"/>
                    <a:gd name="T20" fmla="*/ 7 w 192"/>
                    <a:gd name="T21" fmla="*/ 504 h 625"/>
                    <a:gd name="T22" fmla="*/ 1 w 192"/>
                    <a:gd name="T23" fmla="*/ 497 h 625"/>
                    <a:gd name="T24" fmla="*/ 0 w 192"/>
                    <a:gd name="T25" fmla="*/ 493 h 625"/>
                    <a:gd name="T26" fmla="*/ 2 w 192"/>
                    <a:gd name="T27" fmla="*/ 490 h 625"/>
                    <a:gd name="T28" fmla="*/ 12 w 192"/>
                    <a:gd name="T29" fmla="*/ 489 h 625"/>
                    <a:gd name="T30" fmla="*/ 23 w 192"/>
                    <a:gd name="T31" fmla="*/ 489 h 625"/>
                    <a:gd name="T32" fmla="*/ 37 w 192"/>
                    <a:gd name="T33" fmla="*/ 492 h 625"/>
                    <a:gd name="T34" fmla="*/ 54 w 192"/>
                    <a:gd name="T35" fmla="*/ 496 h 625"/>
                    <a:gd name="T36" fmla="*/ 84 w 192"/>
                    <a:gd name="T37" fmla="*/ 501 h 625"/>
                    <a:gd name="T38" fmla="*/ 103 w 192"/>
                    <a:gd name="T39" fmla="*/ 500 h 625"/>
                    <a:gd name="T40" fmla="*/ 113 w 192"/>
                    <a:gd name="T41" fmla="*/ 492 h 625"/>
                    <a:gd name="T42" fmla="*/ 120 w 192"/>
                    <a:gd name="T43" fmla="*/ 474 h 625"/>
                    <a:gd name="T44" fmla="*/ 124 w 192"/>
                    <a:gd name="T45" fmla="*/ 458 h 625"/>
                    <a:gd name="T46" fmla="*/ 128 w 192"/>
                    <a:gd name="T47" fmla="*/ 442 h 625"/>
                    <a:gd name="T48" fmla="*/ 134 w 192"/>
                    <a:gd name="T49" fmla="*/ 403 h 625"/>
                    <a:gd name="T50" fmla="*/ 138 w 192"/>
                    <a:gd name="T51" fmla="*/ 344 h 625"/>
                    <a:gd name="T52" fmla="*/ 138 w 192"/>
                    <a:gd name="T53" fmla="*/ 321 h 625"/>
                    <a:gd name="T54" fmla="*/ 137 w 192"/>
                    <a:gd name="T55" fmla="*/ 301 h 625"/>
                    <a:gd name="T56" fmla="*/ 135 w 192"/>
                    <a:gd name="T57" fmla="*/ 276 h 625"/>
                    <a:gd name="T58" fmla="*/ 133 w 192"/>
                    <a:gd name="T59" fmla="*/ 248 h 625"/>
                    <a:gd name="T60" fmla="*/ 127 w 192"/>
                    <a:gd name="T61" fmla="*/ 218 h 625"/>
                    <a:gd name="T62" fmla="*/ 121 w 192"/>
                    <a:gd name="T63" fmla="*/ 183 h 625"/>
                    <a:gd name="T64" fmla="*/ 115 w 192"/>
                    <a:gd name="T65" fmla="*/ 151 h 625"/>
                    <a:gd name="T66" fmla="*/ 106 w 192"/>
                    <a:gd name="T67" fmla="*/ 122 h 625"/>
                    <a:gd name="T68" fmla="*/ 97 w 192"/>
                    <a:gd name="T69" fmla="*/ 97 h 625"/>
                    <a:gd name="T70" fmla="*/ 87 w 192"/>
                    <a:gd name="T71" fmla="*/ 75 h 625"/>
                    <a:gd name="T72" fmla="*/ 77 w 192"/>
                    <a:gd name="T73" fmla="*/ 57 h 625"/>
                    <a:gd name="T74" fmla="*/ 59 w 192"/>
                    <a:gd name="T75" fmla="*/ 29 h 625"/>
                    <a:gd name="T76" fmla="*/ 50 w 192"/>
                    <a:gd name="T77" fmla="*/ 13 h 625"/>
                    <a:gd name="T78" fmla="*/ 51 w 192"/>
                    <a:gd name="T79" fmla="*/ 7 h 625"/>
                    <a:gd name="T80" fmla="*/ 54 w 192"/>
                    <a:gd name="T81" fmla="*/ 3 h 625"/>
                    <a:gd name="T82" fmla="*/ 62 w 192"/>
                    <a:gd name="T83" fmla="*/ 0 h 625"/>
                    <a:gd name="T84" fmla="*/ 74 w 192"/>
                    <a:gd name="T85" fmla="*/ 4 h 625"/>
                    <a:gd name="T86" fmla="*/ 91 w 192"/>
                    <a:gd name="T87" fmla="*/ 16 h 625"/>
                    <a:gd name="T88" fmla="*/ 112 w 192"/>
                    <a:gd name="T89" fmla="*/ 35 h 625"/>
                    <a:gd name="T90" fmla="*/ 127 w 192"/>
                    <a:gd name="T91" fmla="*/ 54 h 625"/>
                    <a:gd name="T92" fmla="*/ 137 w 192"/>
                    <a:gd name="T93" fmla="*/ 72 h 625"/>
                    <a:gd name="T94" fmla="*/ 148 w 192"/>
                    <a:gd name="T95" fmla="*/ 94 h 625"/>
                    <a:gd name="T96" fmla="*/ 157 w 192"/>
                    <a:gd name="T97" fmla="*/ 121 h 625"/>
                    <a:gd name="T98" fmla="*/ 167 w 192"/>
                    <a:gd name="T99" fmla="*/ 151 h 625"/>
                    <a:gd name="T100" fmla="*/ 177 w 192"/>
                    <a:gd name="T101" fmla="*/ 197 h 625"/>
                    <a:gd name="T102" fmla="*/ 187 w 192"/>
                    <a:gd name="T103" fmla="*/ 265 h 625"/>
                    <a:gd name="T104" fmla="*/ 192 w 192"/>
                    <a:gd name="T105" fmla="*/ 331 h 625"/>
                    <a:gd name="T106" fmla="*/ 189 w 192"/>
                    <a:gd name="T107" fmla="*/ 398 h 625"/>
                    <a:gd name="T108" fmla="*/ 184 w 192"/>
                    <a:gd name="T109" fmla="*/ 456 h 625"/>
                    <a:gd name="T110" fmla="*/ 173 w 192"/>
                    <a:gd name="T111" fmla="*/ 504 h 625"/>
                    <a:gd name="T112" fmla="*/ 160 w 192"/>
                    <a:gd name="T113" fmla="*/ 546 h 625"/>
                    <a:gd name="T114" fmla="*/ 145 w 192"/>
                    <a:gd name="T115" fmla="*/ 579 h 625"/>
                    <a:gd name="T116" fmla="*/ 135 w 192"/>
                    <a:gd name="T117" fmla="*/ 595 h 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" h="625">
                      <a:moveTo>
                        <a:pt x="135" y="595"/>
                      </a:moveTo>
                      <a:lnTo>
                        <a:pt x="131" y="601"/>
                      </a:lnTo>
                      <a:lnTo>
                        <a:pt x="126" y="607"/>
                      </a:lnTo>
                      <a:lnTo>
                        <a:pt x="121" y="611"/>
                      </a:lnTo>
                      <a:lnTo>
                        <a:pt x="117" y="615"/>
                      </a:lnTo>
                      <a:lnTo>
                        <a:pt x="115" y="618"/>
                      </a:lnTo>
                      <a:lnTo>
                        <a:pt x="110" y="620"/>
                      </a:lnTo>
                      <a:lnTo>
                        <a:pt x="108" y="623"/>
                      </a:lnTo>
                      <a:lnTo>
                        <a:pt x="103" y="625"/>
                      </a:lnTo>
                      <a:lnTo>
                        <a:pt x="101" y="625"/>
                      </a:lnTo>
                      <a:lnTo>
                        <a:pt x="98" y="623"/>
                      </a:lnTo>
                      <a:lnTo>
                        <a:pt x="95" y="622"/>
                      </a:lnTo>
                      <a:lnTo>
                        <a:pt x="92" y="618"/>
                      </a:lnTo>
                      <a:lnTo>
                        <a:pt x="91" y="613"/>
                      </a:lnTo>
                      <a:lnTo>
                        <a:pt x="88" y="609"/>
                      </a:lnTo>
                      <a:lnTo>
                        <a:pt x="87" y="602"/>
                      </a:lnTo>
                      <a:lnTo>
                        <a:pt x="85" y="595"/>
                      </a:lnTo>
                      <a:lnTo>
                        <a:pt x="81" y="587"/>
                      </a:lnTo>
                      <a:lnTo>
                        <a:pt x="77" y="579"/>
                      </a:lnTo>
                      <a:lnTo>
                        <a:pt x="73" y="571"/>
                      </a:lnTo>
                      <a:lnTo>
                        <a:pt x="67" y="562"/>
                      </a:lnTo>
                      <a:lnTo>
                        <a:pt x="61" y="554"/>
                      </a:lnTo>
                      <a:lnTo>
                        <a:pt x="52" y="546"/>
                      </a:lnTo>
                      <a:lnTo>
                        <a:pt x="44" y="537"/>
                      </a:lnTo>
                      <a:lnTo>
                        <a:pt x="34" y="529"/>
                      </a:lnTo>
                      <a:lnTo>
                        <a:pt x="30" y="525"/>
                      </a:lnTo>
                      <a:lnTo>
                        <a:pt x="26" y="521"/>
                      </a:lnTo>
                      <a:lnTo>
                        <a:pt x="22" y="518"/>
                      </a:lnTo>
                      <a:lnTo>
                        <a:pt x="18" y="515"/>
                      </a:lnTo>
                      <a:lnTo>
                        <a:pt x="15" y="511"/>
                      </a:lnTo>
                      <a:lnTo>
                        <a:pt x="11" y="508"/>
                      </a:lnTo>
                      <a:lnTo>
                        <a:pt x="8" y="506"/>
                      </a:lnTo>
                      <a:lnTo>
                        <a:pt x="7" y="504"/>
                      </a:lnTo>
                      <a:lnTo>
                        <a:pt x="4" y="501"/>
                      </a:lnTo>
                      <a:lnTo>
                        <a:pt x="2" y="500"/>
                      </a:lnTo>
                      <a:lnTo>
                        <a:pt x="1" y="497"/>
                      </a:lnTo>
                      <a:lnTo>
                        <a:pt x="0" y="496"/>
                      </a:lnTo>
                      <a:lnTo>
                        <a:pt x="0" y="494"/>
                      </a:lnTo>
                      <a:lnTo>
                        <a:pt x="0" y="493"/>
                      </a:lnTo>
                      <a:lnTo>
                        <a:pt x="0" y="492"/>
                      </a:lnTo>
                      <a:lnTo>
                        <a:pt x="0" y="492"/>
                      </a:lnTo>
                      <a:lnTo>
                        <a:pt x="2" y="490"/>
                      </a:lnTo>
                      <a:lnTo>
                        <a:pt x="5" y="489"/>
                      </a:lnTo>
                      <a:lnTo>
                        <a:pt x="9" y="489"/>
                      </a:lnTo>
                      <a:lnTo>
                        <a:pt x="12" y="489"/>
                      </a:lnTo>
                      <a:lnTo>
                        <a:pt x="16" y="489"/>
                      </a:lnTo>
                      <a:lnTo>
                        <a:pt x="19" y="489"/>
                      </a:lnTo>
                      <a:lnTo>
                        <a:pt x="23" y="489"/>
                      </a:lnTo>
                      <a:lnTo>
                        <a:pt x="27" y="490"/>
                      </a:lnTo>
                      <a:lnTo>
                        <a:pt x="32" y="490"/>
                      </a:lnTo>
                      <a:lnTo>
                        <a:pt x="37" y="492"/>
                      </a:lnTo>
                      <a:lnTo>
                        <a:pt x="43" y="493"/>
                      </a:lnTo>
                      <a:lnTo>
                        <a:pt x="48" y="494"/>
                      </a:lnTo>
                      <a:lnTo>
                        <a:pt x="54" y="496"/>
                      </a:lnTo>
                      <a:lnTo>
                        <a:pt x="65" y="499"/>
                      </a:lnTo>
                      <a:lnTo>
                        <a:pt x="74" y="500"/>
                      </a:lnTo>
                      <a:lnTo>
                        <a:pt x="84" y="501"/>
                      </a:lnTo>
                      <a:lnTo>
                        <a:pt x="91" y="501"/>
                      </a:lnTo>
                      <a:lnTo>
                        <a:pt x="98" y="501"/>
                      </a:lnTo>
                      <a:lnTo>
                        <a:pt x="103" y="500"/>
                      </a:lnTo>
                      <a:lnTo>
                        <a:pt x="109" y="499"/>
                      </a:lnTo>
                      <a:lnTo>
                        <a:pt x="112" y="496"/>
                      </a:lnTo>
                      <a:lnTo>
                        <a:pt x="113" y="492"/>
                      </a:lnTo>
                      <a:lnTo>
                        <a:pt x="116" y="486"/>
                      </a:lnTo>
                      <a:lnTo>
                        <a:pt x="117" y="481"/>
                      </a:lnTo>
                      <a:lnTo>
                        <a:pt x="120" y="474"/>
                      </a:lnTo>
                      <a:lnTo>
                        <a:pt x="121" y="468"/>
                      </a:lnTo>
                      <a:lnTo>
                        <a:pt x="123" y="464"/>
                      </a:lnTo>
                      <a:lnTo>
                        <a:pt x="124" y="458"/>
                      </a:lnTo>
                      <a:lnTo>
                        <a:pt x="126" y="454"/>
                      </a:lnTo>
                      <a:lnTo>
                        <a:pt x="127" y="449"/>
                      </a:lnTo>
                      <a:lnTo>
                        <a:pt x="128" y="442"/>
                      </a:lnTo>
                      <a:lnTo>
                        <a:pt x="130" y="435"/>
                      </a:lnTo>
                      <a:lnTo>
                        <a:pt x="131" y="429"/>
                      </a:lnTo>
                      <a:lnTo>
                        <a:pt x="134" y="403"/>
                      </a:lnTo>
                      <a:lnTo>
                        <a:pt x="137" y="380"/>
                      </a:lnTo>
                      <a:lnTo>
                        <a:pt x="138" y="355"/>
                      </a:lnTo>
                      <a:lnTo>
                        <a:pt x="138" y="344"/>
                      </a:lnTo>
                      <a:lnTo>
                        <a:pt x="138" y="333"/>
                      </a:lnTo>
                      <a:lnTo>
                        <a:pt x="138" y="327"/>
                      </a:lnTo>
                      <a:lnTo>
                        <a:pt x="138" y="321"/>
                      </a:lnTo>
                      <a:lnTo>
                        <a:pt x="138" y="315"/>
                      </a:lnTo>
                      <a:lnTo>
                        <a:pt x="138" y="308"/>
                      </a:lnTo>
                      <a:lnTo>
                        <a:pt x="137" y="301"/>
                      </a:lnTo>
                      <a:lnTo>
                        <a:pt x="137" y="292"/>
                      </a:lnTo>
                      <a:lnTo>
                        <a:pt x="137" y="284"/>
                      </a:lnTo>
                      <a:lnTo>
                        <a:pt x="135" y="276"/>
                      </a:lnTo>
                      <a:lnTo>
                        <a:pt x="134" y="267"/>
                      </a:lnTo>
                      <a:lnTo>
                        <a:pt x="133" y="258"/>
                      </a:lnTo>
                      <a:lnTo>
                        <a:pt x="133" y="248"/>
                      </a:lnTo>
                      <a:lnTo>
                        <a:pt x="130" y="238"/>
                      </a:lnTo>
                      <a:lnTo>
                        <a:pt x="128" y="229"/>
                      </a:lnTo>
                      <a:lnTo>
                        <a:pt x="127" y="218"/>
                      </a:lnTo>
                      <a:lnTo>
                        <a:pt x="126" y="207"/>
                      </a:lnTo>
                      <a:lnTo>
                        <a:pt x="123" y="194"/>
                      </a:lnTo>
                      <a:lnTo>
                        <a:pt x="121" y="183"/>
                      </a:lnTo>
                      <a:lnTo>
                        <a:pt x="119" y="172"/>
                      </a:lnTo>
                      <a:lnTo>
                        <a:pt x="116" y="161"/>
                      </a:lnTo>
                      <a:lnTo>
                        <a:pt x="115" y="151"/>
                      </a:lnTo>
                      <a:lnTo>
                        <a:pt x="112" y="142"/>
                      </a:lnTo>
                      <a:lnTo>
                        <a:pt x="109" y="132"/>
                      </a:lnTo>
                      <a:lnTo>
                        <a:pt x="106" y="122"/>
                      </a:lnTo>
                      <a:lnTo>
                        <a:pt x="103" y="114"/>
                      </a:lnTo>
                      <a:lnTo>
                        <a:pt x="101" y="106"/>
                      </a:lnTo>
                      <a:lnTo>
                        <a:pt x="97" y="97"/>
                      </a:lnTo>
                      <a:lnTo>
                        <a:pt x="94" y="89"/>
                      </a:lnTo>
                      <a:lnTo>
                        <a:pt x="91" y="82"/>
                      </a:lnTo>
                      <a:lnTo>
                        <a:pt x="87" y="75"/>
                      </a:lnTo>
                      <a:lnTo>
                        <a:pt x="84" y="68"/>
                      </a:lnTo>
                      <a:lnTo>
                        <a:pt x="81" y="63"/>
                      </a:lnTo>
                      <a:lnTo>
                        <a:pt x="77" y="57"/>
                      </a:lnTo>
                      <a:lnTo>
                        <a:pt x="70" y="46"/>
                      </a:lnTo>
                      <a:lnTo>
                        <a:pt x="65" y="38"/>
                      </a:lnTo>
                      <a:lnTo>
                        <a:pt x="59" y="29"/>
                      </a:lnTo>
                      <a:lnTo>
                        <a:pt x="55" y="22"/>
                      </a:lnTo>
                      <a:lnTo>
                        <a:pt x="52" y="17"/>
                      </a:lnTo>
                      <a:lnTo>
                        <a:pt x="50" y="13"/>
                      </a:lnTo>
                      <a:lnTo>
                        <a:pt x="50" y="9"/>
                      </a:lnTo>
                      <a:lnTo>
                        <a:pt x="50" y="7"/>
                      </a:lnTo>
                      <a:lnTo>
                        <a:pt x="51" y="7"/>
                      </a:lnTo>
                      <a:lnTo>
                        <a:pt x="51" y="6"/>
                      </a:lnTo>
                      <a:lnTo>
                        <a:pt x="52" y="3"/>
                      </a:lnTo>
                      <a:lnTo>
                        <a:pt x="54" y="3"/>
                      </a:lnTo>
                      <a:lnTo>
                        <a:pt x="55" y="2"/>
                      </a:lnTo>
                      <a:lnTo>
                        <a:pt x="58" y="0"/>
                      </a:lnTo>
                      <a:lnTo>
                        <a:pt x="62" y="0"/>
                      </a:lnTo>
                      <a:lnTo>
                        <a:pt x="65" y="2"/>
                      </a:lnTo>
                      <a:lnTo>
                        <a:pt x="69" y="3"/>
                      </a:lnTo>
                      <a:lnTo>
                        <a:pt x="74" y="4"/>
                      </a:lnTo>
                      <a:lnTo>
                        <a:pt x="80" y="7"/>
                      </a:lnTo>
                      <a:lnTo>
                        <a:pt x="85" y="11"/>
                      </a:lnTo>
                      <a:lnTo>
                        <a:pt x="91" y="16"/>
                      </a:lnTo>
                      <a:lnTo>
                        <a:pt x="98" y="21"/>
                      </a:lnTo>
                      <a:lnTo>
                        <a:pt x="105" y="28"/>
                      </a:lnTo>
                      <a:lnTo>
                        <a:pt x="112" y="35"/>
                      </a:lnTo>
                      <a:lnTo>
                        <a:pt x="120" y="45"/>
                      </a:lnTo>
                      <a:lnTo>
                        <a:pt x="123" y="49"/>
                      </a:lnTo>
                      <a:lnTo>
                        <a:pt x="127" y="54"/>
                      </a:lnTo>
                      <a:lnTo>
                        <a:pt x="130" y="60"/>
                      </a:lnTo>
                      <a:lnTo>
                        <a:pt x="134" y="67"/>
                      </a:lnTo>
                      <a:lnTo>
                        <a:pt x="137" y="72"/>
                      </a:lnTo>
                      <a:lnTo>
                        <a:pt x="141" y="79"/>
                      </a:lnTo>
                      <a:lnTo>
                        <a:pt x="145" y="88"/>
                      </a:lnTo>
                      <a:lnTo>
                        <a:pt x="148" y="94"/>
                      </a:lnTo>
                      <a:lnTo>
                        <a:pt x="152" y="103"/>
                      </a:lnTo>
                      <a:lnTo>
                        <a:pt x="155" y="112"/>
                      </a:lnTo>
                      <a:lnTo>
                        <a:pt x="157" y="121"/>
                      </a:lnTo>
                      <a:lnTo>
                        <a:pt x="162" y="130"/>
                      </a:lnTo>
                      <a:lnTo>
                        <a:pt x="164" y="140"/>
                      </a:lnTo>
                      <a:lnTo>
                        <a:pt x="167" y="151"/>
                      </a:lnTo>
                      <a:lnTo>
                        <a:pt x="170" y="162"/>
                      </a:lnTo>
                      <a:lnTo>
                        <a:pt x="173" y="173"/>
                      </a:lnTo>
                      <a:lnTo>
                        <a:pt x="177" y="197"/>
                      </a:lnTo>
                      <a:lnTo>
                        <a:pt x="181" y="220"/>
                      </a:lnTo>
                      <a:lnTo>
                        <a:pt x="184" y="243"/>
                      </a:lnTo>
                      <a:lnTo>
                        <a:pt x="187" y="265"/>
                      </a:lnTo>
                      <a:lnTo>
                        <a:pt x="189" y="287"/>
                      </a:lnTo>
                      <a:lnTo>
                        <a:pt x="191" y="309"/>
                      </a:lnTo>
                      <a:lnTo>
                        <a:pt x="192" y="331"/>
                      </a:lnTo>
                      <a:lnTo>
                        <a:pt x="192" y="353"/>
                      </a:lnTo>
                      <a:lnTo>
                        <a:pt x="191" y="377"/>
                      </a:lnTo>
                      <a:lnTo>
                        <a:pt x="189" y="398"/>
                      </a:lnTo>
                      <a:lnTo>
                        <a:pt x="188" y="418"/>
                      </a:lnTo>
                      <a:lnTo>
                        <a:pt x="185" y="438"/>
                      </a:lnTo>
                      <a:lnTo>
                        <a:pt x="184" y="456"/>
                      </a:lnTo>
                      <a:lnTo>
                        <a:pt x="181" y="474"/>
                      </a:lnTo>
                      <a:lnTo>
                        <a:pt x="177" y="489"/>
                      </a:lnTo>
                      <a:lnTo>
                        <a:pt x="173" y="504"/>
                      </a:lnTo>
                      <a:lnTo>
                        <a:pt x="169" y="519"/>
                      </a:lnTo>
                      <a:lnTo>
                        <a:pt x="164" y="533"/>
                      </a:lnTo>
                      <a:lnTo>
                        <a:pt x="160" y="546"/>
                      </a:lnTo>
                      <a:lnTo>
                        <a:pt x="156" y="558"/>
                      </a:lnTo>
                      <a:lnTo>
                        <a:pt x="151" y="568"/>
                      </a:lnTo>
                      <a:lnTo>
                        <a:pt x="145" y="579"/>
                      </a:lnTo>
                      <a:lnTo>
                        <a:pt x="141" y="587"/>
                      </a:lnTo>
                      <a:lnTo>
                        <a:pt x="135" y="595"/>
                      </a:lnTo>
                      <a:lnTo>
                        <a:pt x="135" y="59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55"/>
                <p:cNvSpPr/>
                <p:nvPr/>
              </p:nvSpPr>
              <p:spPr bwMode="auto">
                <a:xfrm>
                  <a:off x="5111750" y="98425"/>
                  <a:ext cx="279400" cy="427038"/>
                </a:xfrm>
                <a:custGeom>
                  <a:avLst/>
                  <a:gdLst>
                    <a:gd name="T0" fmla="*/ 278 w 353"/>
                    <a:gd name="T1" fmla="*/ 22 h 539"/>
                    <a:gd name="T2" fmla="*/ 279 w 353"/>
                    <a:gd name="T3" fmla="*/ 13 h 539"/>
                    <a:gd name="T4" fmla="*/ 285 w 353"/>
                    <a:gd name="T5" fmla="*/ 7 h 539"/>
                    <a:gd name="T6" fmla="*/ 292 w 353"/>
                    <a:gd name="T7" fmla="*/ 2 h 539"/>
                    <a:gd name="T8" fmla="*/ 306 w 353"/>
                    <a:gd name="T9" fmla="*/ 0 h 539"/>
                    <a:gd name="T10" fmla="*/ 325 w 353"/>
                    <a:gd name="T11" fmla="*/ 4 h 539"/>
                    <a:gd name="T12" fmla="*/ 339 w 353"/>
                    <a:gd name="T13" fmla="*/ 11 h 539"/>
                    <a:gd name="T14" fmla="*/ 349 w 353"/>
                    <a:gd name="T15" fmla="*/ 17 h 539"/>
                    <a:gd name="T16" fmla="*/ 351 w 353"/>
                    <a:gd name="T17" fmla="*/ 22 h 539"/>
                    <a:gd name="T18" fmla="*/ 353 w 353"/>
                    <a:gd name="T19" fmla="*/ 32 h 539"/>
                    <a:gd name="T20" fmla="*/ 353 w 353"/>
                    <a:gd name="T21" fmla="*/ 44 h 539"/>
                    <a:gd name="T22" fmla="*/ 351 w 353"/>
                    <a:gd name="T23" fmla="*/ 60 h 539"/>
                    <a:gd name="T24" fmla="*/ 349 w 353"/>
                    <a:gd name="T25" fmla="*/ 79 h 539"/>
                    <a:gd name="T26" fmla="*/ 342 w 353"/>
                    <a:gd name="T27" fmla="*/ 111 h 539"/>
                    <a:gd name="T28" fmla="*/ 325 w 353"/>
                    <a:gd name="T29" fmla="*/ 164 h 539"/>
                    <a:gd name="T30" fmla="*/ 304 w 353"/>
                    <a:gd name="T31" fmla="*/ 223 h 539"/>
                    <a:gd name="T32" fmla="*/ 278 w 353"/>
                    <a:gd name="T33" fmla="*/ 287 h 539"/>
                    <a:gd name="T34" fmla="*/ 248 w 353"/>
                    <a:gd name="T35" fmla="*/ 341 h 539"/>
                    <a:gd name="T36" fmla="*/ 216 w 353"/>
                    <a:gd name="T37" fmla="*/ 386 h 539"/>
                    <a:gd name="T38" fmla="*/ 176 w 353"/>
                    <a:gd name="T39" fmla="*/ 429 h 539"/>
                    <a:gd name="T40" fmla="*/ 127 w 353"/>
                    <a:gd name="T41" fmla="*/ 469 h 539"/>
                    <a:gd name="T42" fmla="*/ 77 w 353"/>
                    <a:gd name="T43" fmla="*/ 501 h 539"/>
                    <a:gd name="T44" fmla="*/ 51 w 353"/>
                    <a:gd name="T45" fmla="*/ 516 h 539"/>
                    <a:gd name="T46" fmla="*/ 30 w 353"/>
                    <a:gd name="T47" fmla="*/ 528 h 539"/>
                    <a:gd name="T48" fmla="*/ 15 w 353"/>
                    <a:gd name="T49" fmla="*/ 534 h 539"/>
                    <a:gd name="T50" fmla="*/ 4 w 353"/>
                    <a:gd name="T51" fmla="*/ 537 h 539"/>
                    <a:gd name="T52" fmla="*/ 0 w 353"/>
                    <a:gd name="T53" fmla="*/ 537 h 539"/>
                    <a:gd name="T54" fmla="*/ 1 w 353"/>
                    <a:gd name="T55" fmla="*/ 533 h 539"/>
                    <a:gd name="T56" fmla="*/ 10 w 353"/>
                    <a:gd name="T57" fmla="*/ 523 h 539"/>
                    <a:gd name="T58" fmla="*/ 25 w 353"/>
                    <a:gd name="T59" fmla="*/ 510 h 539"/>
                    <a:gd name="T60" fmla="*/ 47 w 353"/>
                    <a:gd name="T61" fmla="*/ 490 h 539"/>
                    <a:gd name="T62" fmla="*/ 75 w 353"/>
                    <a:gd name="T63" fmla="*/ 467 h 539"/>
                    <a:gd name="T64" fmla="*/ 124 w 353"/>
                    <a:gd name="T65" fmla="*/ 420 h 539"/>
                    <a:gd name="T66" fmla="*/ 151 w 353"/>
                    <a:gd name="T67" fmla="*/ 392 h 539"/>
                    <a:gd name="T68" fmla="*/ 174 w 353"/>
                    <a:gd name="T69" fmla="*/ 364 h 539"/>
                    <a:gd name="T70" fmla="*/ 195 w 353"/>
                    <a:gd name="T71" fmla="*/ 338 h 539"/>
                    <a:gd name="T72" fmla="*/ 212 w 353"/>
                    <a:gd name="T73" fmla="*/ 312 h 539"/>
                    <a:gd name="T74" fmla="*/ 238 w 353"/>
                    <a:gd name="T75" fmla="*/ 256 h 539"/>
                    <a:gd name="T76" fmla="*/ 260 w 353"/>
                    <a:gd name="T77" fmla="*/ 193 h 539"/>
                    <a:gd name="T78" fmla="*/ 275 w 353"/>
                    <a:gd name="T79" fmla="*/ 132 h 539"/>
                    <a:gd name="T80" fmla="*/ 279 w 353"/>
                    <a:gd name="T81" fmla="*/ 100 h 539"/>
                    <a:gd name="T82" fmla="*/ 284 w 353"/>
                    <a:gd name="T83" fmla="*/ 74 h 539"/>
                    <a:gd name="T84" fmla="*/ 285 w 353"/>
                    <a:gd name="T85" fmla="*/ 53 h 539"/>
                    <a:gd name="T86" fmla="*/ 284 w 353"/>
                    <a:gd name="T87" fmla="*/ 39 h 539"/>
                    <a:gd name="T88" fmla="*/ 281 w 353"/>
                    <a:gd name="T89" fmla="*/ 32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53" h="539">
                      <a:moveTo>
                        <a:pt x="281" y="32"/>
                      </a:moveTo>
                      <a:lnTo>
                        <a:pt x="279" y="26"/>
                      </a:lnTo>
                      <a:lnTo>
                        <a:pt x="278" y="22"/>
                      </a:lnTo>
                      <a:lnTo>
                        <a:pt x="278" y="20"/>
                      </a:lnTo>
                      <a:lnTo>
                        <a:pt x="278" y="15"/>
                      </a:lnTo>
                      <a:lnTo>
                        <a:pt x="279" y="13"/>
                      </a:lnTo>
                      <a:lnTo>
                        <a:pt x="281" y="10"/>
                      </a:lnTo>
                      <a:lnTo>
                        <a:pt x="282" y="8"/>
                      </a:lnTo>
                      <a:lnTo>
                        <a:pt x="285" y="7"/>
                      </a:lnTo>
                      <a:lnTo>
                        <a:pt x="286" y="4"/>
                      </a:lnTo>
                      <a:lnTo>
                        <a:pt x="289" y="3"/>
                      </a:lnTo>
                      <a:lnTo>
                        <a:pt x="292" y="2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6" y="0"/>
                      </a:lnTo>
                      <a:lnTo>
                        <a:pt x="313" y="2"/>
                      </a:lnTo>
                      <a:lnTo>
                        <a:pt x="320" y="3"/>
                      </a:lnTo>
                      <a:lnTo>
                        <a:pt x="325" y="4"/>
                      </a:lnTo>
                      <a:lnTo>
                        <a:pt x="329" y="6"/>
                      </a:lnTo>
                      <a:lnTo>
                        <a:pt x="335" y="8"/>
                      </a:lnTo>
                      <a:lnTo>
                        <a:pt x="339" y="11"/>
                      </a:lnTo>
                      <a:lnTo>
                        <a:pt x="343" y="13"/>
                      </a:lnTo>
                      <a:lnTo>
                        <a:pt x="346" y="15"/>
                      </a:lnTo>
                      <a:lnTo>
                        <a:pt x="349" y="17"/>
                      </a:lnTo>
                      <a:lnTo>
                        <a:pt x="350" y="20"/>
                      </a:lnTo>
                      <a:lnTo>
                        <a:pt x="350" y="21"/>
                      </a:lnTo>
                      <a:lnTo>
                        <a:pt x="351" y="22"/>
                      </a:lnTo>
                      <a:lnTo>
                        <a:pt x="351" y="25"/>
                      </a:lnTo>
                      <a:lnTo>
                        <a:pt x="351" y="28"/>
                      </a:lnTo>
                      <a:lnTo>
                        <a:pt x="353" y="32"/>
                      </a:lnTo>
                      <a:lnTo>
                        <a:pt x="353" y="36"/>
                      </a:lnTo>
                      <a:lnTo>
                        <a:pt x="353" y="39"/>
                      </a:lnTo>
                      <a:lnTo>
                        <a:pt x="353" y="44"/>
                      </a:lnTo>
                      <a:lnTo>
                        <a:pt x="351" y="49"/>
                      </a:lnTo>
                      <a:lnTo>
                        <a:pt x="351" y="54"/>
                      </a:lnTo>
                      <a:lnTo>
                        <a:pt x="351" y="60"/>
                      </a:lnTo>
                      <a:lnTo>
                        <a:pt x="350" y="67"/>
                      </a:lnTo>
                      <a:lnTo>
                        <a:pt x="350" y="72"/>
                      </a:lnTo>
                      <a:lnTo>
                        <a:pt x="349" y="79"/>
                      </a:lnTo>
                      <a:lnTo>
                        <a:pt x="347" y="86"/>
                      </a:lnTo>
                      <a:lnTo>
                        <a:pt x="346" y="94"/>
                      </a:lnTo>
                      <a:lnTo>
                        <a:pt x="342" y="111"/>
                      </a:lnTo>
                      <a:lnTo>
                        <a:pt x="336" y="128"/>
                      </a:lnTo>
                      <a:lnTo>
                        <a:pt x="331" y="144"/>
                      </a:lnTo>
                      <a:lnTo>
                        <a:pt x="325" y="164"/>
                      </a:lnTo>
                      <a:lnTo>
                        <a:pt x="318" y="183"/>
                      </a:lnTo>
                      <a:lnTo>
                        <a:pt x="311" y="202"/>
                      </a:lnTo>
                      <a:lnTo>
                        <a:pt x="304" y="223"/>
                      </a:lnTo>
                      <a:lnTo>
                        <a:pt x="296" y="245"/>
                      </a:lnTo>
                      <a:lnTo>
                        <a:pt x="288" y="266"/>
                      </a:lnTo>
                      <a:lnTo>
                        <a:pt x="278" y="287"/>
                      </a:lnTo>
                      <a:lnTo>
                        <a:pt x="268" y="306"/>
                      </a:lnTo>
                      <a:lnTo>
                        <a:pt x="259" y="324"/>
                      </a:lnTo>
                      <a:lnTo>
                        <a:pt x="248" y="341"/>
                      </a:lnTo>
                      <a:lnTo>
                        <a:pt x="238" y="357"/>
                      </a:lnTo>
                      <a:lnTo>
                        <a:pt x="227" y="373"/>
                      </a:lnTo>
                      <a:lnTo>
                        <a:pt x="216" y="386"/>
                      </a:lnTo>
                      <a:lnTo>
                        <a:pt x="203" y="400"/>
                      </a:lnTo>
                      <a:lnTo>
                        <a:pt x="189" y="415"/>
                      </a:lnTo>
                      <a:lnTo>
                        <a:pt x="176" y="429"/>
                      </a:lnTo>
                      <a:lnTo>
                        <a:pt x="160" y="443"/>
                      </a:lnTo>
                      <a:lnTo>
                        <a:pt x="144" y="456"/>
                      </a:lnTo>
                      <a:lnTo>
                        <a:pt x="127" y="469"/>
                      </a:lnTo>
                      <a:lnTo>
                        <a:pt x="108" y="482"/>
                      </a:lnTo>
                      <a:lnTo>
                        <a:pt x="88" y="496"/>
                      </a:lnTo>
                      <a:lnTo>
                        <a:pt x="77" y="501"/>
                      </a:lnTo>
                      <a:lnTo>
                        <a:pt x="68" y="507"/>
                      </a:lnTo>
                      <a:lnTo>
                        <a:pt x="59" y="512"/>
                      </a:lnTo>
                      <a:lnTo>
                        <a:pt x="51" y="516"/>
                      </a:lnTo>
                      <a:lnTo>
                        <a:pt x="43" y="521"/>
                      </a:lnTo>
                      <a:lnTo>
                        <a:pt x="36" y="525"/>
                      </a:lnTo>
                      <a:lnTo>
                        <a:pt x="30" y="528"/>
                      </a:lnTo>
                      <a:lnTo>
                        <a:pt x="25" y="530"/>
                      </a:lnTo>
                      <a:lnTo>
                        <a:pt x="19" y="533"/>
                      </a:lnTo>
                      <a:lnTo>
                        <a:pt x="15" y="534"/>
                      </a:lnTo>
                      <a:lnTo>
                        <a:pt x="11" y="536"/>
                      </a:lnTo>
                      <a:lnTo>
                        <a:pt x="7" y="537"/>
                      </a:lnTo>
                      <a:lnTo>
                        <a:pt x="4" y="537"/>
                      </a:lnTo>
                      <a:lnTo>
                        <a:pt x="3" y="539"/>
                      </a:lnTo>
                      <a:lnTo>
                        <a:pt x="1" y="537"/>
                      </a:lnTo>
                      <a:lnTo>
                        <a:pt x="0" y="537"/>
                      </a:lnTo>
                      <a:lnTo>
                        <a:pt x="0" y="536"/>
                      </a:lnTo>
                      <a:lnTo>
                        <a:pt x="0" y="534"/>
                      </a:lnTo>
                      <a:lnTo>
                        <a:pt x="1" y="533"/>
                      </a:lnTo>
                      <a:lnTo>
                        <a:pt x="4" y="530"/>
                      </a:lnTo>
                      <a:lnTo>
                        <a:pt x="7" y="528"/>
                      </a:lnTo>
                      <a:lnTo>
                        <a:pt x="10" y="523"/>
                      </a:lnTo>
                      <a:lnTo>
                        <a:pt x="14" y="519"/>
                      </a:lnTo>
                      <a:lnTo>
                        <a:pt x="19" y="515"/>
                      </a:lnTo>
                      <a:lnTo>
                        <a:pt x="25" y="510"/>
                      </a:lnTo>
                      <a:lnTo>
                        <a:pt x="32" y="504"/>
                      </a:lnTo>
                      <a:lnTo>
                        <a:pt x="39" y="497"/>
                      </a:lnTo>
                      <a:lnTo>
                        <a:pt x="47" y="490"/>
                      </a:lnTo>
                      <a:lnTo>
                        <a:pt x="55" y="483"/>
                      </a:lnTo>
                      <a:lnTo>
                        <a:pt x="65" y="475"/>
                      </a:lnTo>
                      <a:lnTo>
                        <a:pt x="75" y="467"/>
                      </a:lnTo>
                      <a:lnTo>
                        <a:pt x="84" y="458"/>
                      </a:lnTo>
                      <a:lnTo>
                        <a:pt x="105" y="439"/>
                      </a:lnTo>
                      <a:lnTo>
                        <a:pt x="124" y="420"/>
                      </a:lnTo>
                      <a:lnTo>
                        <a:pt x="134" y="411"/>
                      </a:lnTo>
                      <a:lnTo>
                        <a:pt x="142" y="402"/>
                      </a:lnTo>
                      <a:lnTo>
                        <a:pt x="151" y="392"/>
                      </a:lnTo>
                      <a:lnTo>
                        <a:pt x="159" y="382"/>
                      </a:lnTo>
                      <a:lnTo>
                        <a:pt x="167" y="374"/>
                      </a:lnTo>
                      <a:lnTo>
                        <a:pt x="174" y="364"/>
                      </a:lnTo>
                      <a:lnTo>
                        <a:pt x="181" y="356"/>
                      </a:lnTo>
                      <a:lnTo>
                        <a:pt x="188" y="346"/>
                      </a:lnTo>
                      <a:lnTo>
                        <a:pt x="195" y="338"/>
                      </a:lnTo>
                      <a:lnTo>
                        <a:pt x="200" y="330"/>
                      </a:lnTo>
                      <a:lnTo>
                        <a:pt x="206" y="320"/>
                      </a:lnTo>
                      <a:lnTo>
                        <a:pt x="212" y="312"/>
                      </a:lnTo>
                      <a:lnTo>
                        <a:pt x="221" y="294"/>
                      </a:lnTo>
                      <a:lnTo>
                        <a:pt x="230" y="276"/>
                      </a:lnTo>
                      <a:lnTo>
                        <a:pt x="238" y="256"/>
                      </a:lnTo>
                      <a:lnTo>
                        <a:pt x="246" y="235"/>
                      </a:lnTo>
                      <a:lnTo>
                        <a:pt x="254" y="215"/>
                      </a:lnTo>
                      <a:lnTo>
                        <a:pt x="260" y="193"/>
                      </a:lnTo>
                      <a:lnTo>
                        <a:pt x="267" y="169"/>
                      </a:lnTo>
                      <a:lnTo>
                        <a:pt x="272" y="144"/>
                      </a:lnTo>
                      <a:lnTo>
                        <a:pt x="275" y="132"/>
                      </a:lnTo>
                      <a:lnTo>
                        <a:pt x="277" y="121"/>
                      </a:lnTo>
                      <a:lnTo>
                        <a:pt x="278" y="110"/>
                      </a:lnTo>
                      <a:lnTo>
                        <a:pt x="279" y="100"/>
                      </a:lnTo>
                      <a:lnTo>
                        <a:pt x="281" y="90"/>
                      </a:lnTo>
                      <a:lnTo>
                        <a:pt x="282" y="82"/>
                      </a:lnTo>
                      <a:lnTo>
                        <a:pt x="284" y="74"/>
                      </a:lnTo>
                      <a:lnTo>
                        <a:pt x="284" y="67"/>
                      </a:lnTo>
                      <a:lnTo>
                        <a:pt x="285" y="60"/>
                      </a:lnTo>
                      <a:lnTo>
                        <a:pt x="285" y="53"/>
                      </a:lnTo>
                      <a:lnTo>
                        <a:pt x="285" y="49"/>
                      </a:lnTo>
                      <a:lnTo>
                        <a:pt x="284" y="43"/>
                      </a:lnTo>
                      <a:lnTo>
                        <a:pt x="284" y="39"/>
                      </a:lnTo>
                      <a:lnTo>
                        <a:pt x="284" y="36"/>
                      </a:lnTo>
                      <a:lnTo>
                        <a:pt x="282" y="33"/>
                      </a:lnTo>
                      <a:lnTo>
                        <a:pt x="281" y="32"/>
                      </a:lnTo>
                      <a:lnTo>
                        <a:pt x="281" y="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3364456" y="4098743"/>
              <a:ext cx="507365" cy="509905"/>
              <a:chOff x="2307950" y="3470300"/>
              <a:chExt cx="507365" cy="509905"/>
            </a:xfrm>
          </p:grpSpPr>
          <p:pic>
            <p:nvPicPr>
              <p:cNvPr id="124" name="图片 123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7950" y="347030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5" name="组合 124"/>
              <p:cNvGrpSpPr/>
              <p:nvPr/>
            </p:nvGrpSpPr>
            <p:grpSpPr>
              <a:xfrm>
                <a:off x="2377225" y="3556504"/>
                <a:ext cx="325751" cy="302259"/>
                <a:chOff x="5059363" y="-87312"/>
                <a:chExt cx="660399" cy="612775"/>
              </a:xfrm>
              <a:solidFill>
                <a:srgbClr val="FF0000"/>
              </a:solidFill>
            </p:grpSpPr>
            <p:sp>
              <p:nvSpPr>
                <p:cNvPr id="126" name="Freeform 50"/>
                <p:cNvSpPr/>
                <p:nvPr/>
              </p:nvSpPr>
              <p:spPr bwMode="auto">
                <a:xfrm>
                  <a:off x="5208588" y="-87312"/>
                  <a:ext cx="182562" cy="584200"/>
                </a:xfrm>
                <a:custGeom>
                  <a:avLst/>
                  <a:gdLst>
                    <a:gd name="T0" fmla="*/ 73 w 229"/>
                    <a:gd name="T1" fmla="*/ 582 h 735"/>
                    <a:gd name="T2" fmla="*/ 37 w 229"/>
                    <a:gd name="T3" fmla="*/ 536 h 735"/>
                    <a:gd name="T4" fmla="*/ 13 w 229"/>
                    <a:gd name="T5" fmla="*/ 504 h 735"/>
                    <a:gd name="T6" fmla="*/ 2 w 229"/>
                    <a:gd name="T7" fmla="*/ 486 h 735"/>
                    <a:gd name="T8" fmla="*/ 0 w 229"/>
                    <a:gd name="T9" fmla="*/ 472 h 735"/>
                    <a:gd name="T10" fmla="*/ 1 w 229"/>
                    <a:gd name="T11" fmla="*/ 440 h 735"/>
                    <a:gd name="T12" fmla="*/ 7 w 229"/>
                    <a:gd name="T13" fmla="*/ 389 h 735"/>
                    <a:gd name="T14" fmla="*/ 16 w 229"/>
                    <a:gd name="T15" fmla="*/ 316 h 735"/>
                    <a:gd name="T16" fmla="*/ 27 w 229"/>
                    <a:gd name="T17" fmla="*/ 234 h 735"/>
                    <a:gd name="T18" fmla="*/ 36 w 229"/>
                    <a:gd name="T19" fmla="*/ 168 h 735"/>
                    <a:gd name="T20" fmla="*/ 43 w 229"/>
                    <a:gd name="T21" fmla="*/ 119 h 735"/>
                    <a:gd name="T22" fmla="*/ 47 w 229"/>
                    <a:gd name="T23" fmla="*/ 87 h 735"/>
                    <a:gd name="T24" fmla="*/ 45 w 229"/>
                    <a:gd name="T25" fmla="*/ 60 h 735"/>
                    <a:gd name="T26" fmla="*/ 38 w 229"/>
                    <a:gd name="T27" fmla="*/ 36 h 735"/>
                    <a:gd name="T28" fmla="*/ 26 w 229"/>
                    <a:gd name="T29" fmla="*/ 22 h 735"/>
                    <a:gd name="T30" fmla="*/ 23 w 229"/>
                    <a:gd name="T31" fmla="*/ 10 h 735"/>
                    <a:gd name="T32" fmla="*/ 30 w 229"/>
                    <a:gd name="T33" fmla="*/ 2 h 735"/>
                    <a:gd name="T34" fmla="*/ 45 w 229"/>
                    <a:gd name="T35" fmla="*/ 2 h 735"/>
                    <a:gd name="T36" fmla="*/ 65 w 229"/>
                    <a:gd name="T37" fmla="*/ 9 h 735"/>
                    <a:gd name="T38" fmla="*/ 88 w 229"/>
                    <a:gd name="T39" fmla="*/ 22 h 735"/>
                    <a:gd name="T40" fmla="*/ 108 w 229"/>
                    <a:gd name="T41" fmla="*/ 42 h 735"/>
                    <a:gd name="T42" fmla="*/ 116 w 229"/>
                    <a:gd name="T43" fmla="*/ 60 h 735"/>
                    <a:gd name="T44" fmla="*/ 114 w 229"/>
                    <a:gd name="T45" fmla="*/ 82 h 735"/>
                    <a:gd name="T46" fmla="*/ 105 w 229"/>
                    <a:gd name="T47" fmla="*/ 119 h 735"/>
                    <a:gd name="T48" fmla="*/ 98 w 229"/>
                    <a:gd name="T49" fmla="*/ 146 h 735"/>
                    <a:gd name="T50" fmla="*/ 90 w 229"/>
                    <a:gd name="T51" fmla="*/ 186 h 735"/>
                    <a:gd name="T52" fmla="*/ 80 w 229"/>
                    <a:gd name="T53" fmla="*/ 240 h 735"/>
                    <a:gd name="T54" fmla="*/ 66 w 229"/>
                    <a:gd name="T55" fmla="*/ 308 h 735"/>
                    <a:gd name="T56" fmla="*/ 54 w 229"/>
                    <a:gd name="T57" fmla="*/ 374 h 735"/>
                    <a:gd name="T58" fmla="*/ 44 w 229"/>
                    <a:gd name="T59" fmla="*/ 422 h 735"/>
                    <a:gd name="T60" fmla="*/ 38 w 229"/>
                    <a:gd name="T61" fmla="*/ 454 h 735"/>
                    <a:gd name="T62" fmla="*/ 36 w 229"/>
                    <a:gd name="T63" fmla="*/ 467 h 735"/>
                    <a:gd name="T64" fmla="*/ 41 w 229"/>
                    <a:gd name="T65" fmla="*/ 481 h 735"/>
                    <a:gd name="T66" fmla="*/ 59 w 229"/>
                    <a:gd name="T67" fmla="*/ 500 h 735"/>
                    <a:gd name="T68" fmla="*/ 72 w 229"/>
                    <a:gd name="T69" fmla="*/ 512 h 735"/>
                    <a:gd name="T70" fmla="*/ 91 w 229"/>
                    <a:gd name="T71" fmla="*/ 530 h 735"/>
                    <a:gd name="T72" fmla="*/ 117 w 229"/>
                    <a:gd name="T73" fmla="*/ 554 h 735"/>
                    <a:gd name="T74" fmla="*/ 150 w 229"/>
                    <a:gd name="T75" fmla="*/ 583 h 735"/>
                    <a:gd name="T76" fmla="*/ 184 w 229"/>
                    <a:gd name="T77" fmla="*/ 613 h 735"/>
                    <a:gd name="T78" fmla="*/ 207 w 229"/>
                    <a:gd name="T79" fmla="*/ 640 h 735"/>
                    <a:gd name="T80" fmla="*/ 221 w 229"/>
                    <a:gd name="T81" fmla="*/ 663 h 735"/>
                    <a:gd name="T82" fmla="*/ 228 w 229"/>
                    <a:gd name="T83" fmla="*/ 684 h 735"/>
                    <a:gd name="T84" fmla="*/ 229 w 229"/>
                    <a:gd name="T85" fmla="*/ 717 h 735"/>
                    <a:gd name="T86" fmla="*/ 224 w 229"/>
                    <a:gd name="T87" fmla="*/ 734 h 735"/>
                    <a:gd name="T88" fmla="*/ 213 w 229"/>
                    <a:gd name="T89" fmla="*/ 731 h 735"/>
                    <a:gd name="T90" fmla="*/ 189 w 229"/>
                    <a:gd name="T91" fmla="*/ 712 h 735"/>
                    <a:gd name="T92" fmla="*/ 155 w 229"/>
                    <a:gd name="T93" fmla="*/ 677 h 735"/>
                    <a:gd name="T94" fmla="*/ 109 w 229"/>
                    <a:gd name="T95" fmla="*/ 624 h 7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735">
                      <a:moveTo>
                        <a:pt x="109" y="624"/>
                      </a:moveTo>
                      <a:lnTo>
                        <a:pt x="96" y="609"/>
                      </a:lnTo>
                      <a:lnTo>
                        <a:pt x="84" y="595"/>
                      </a:lnTo>
                      <a:lnTo>
                        <a:pt x="73" y="582"/>
                      </a:lnTo>
                      <a:lnTo>
                        <a:pt x="63" y="569"/>
                      </a:lnTo>
                      <a:lnTo>
                        <a:pt x="54" y="557"/>
                      </a:lnTo>
                      <a:lnTo>
                        <a:pt x="45" y="546"/>
                      </a:lnTo>
                      <a:lnTo>
                        <a:pt x="37" y="536"/>
                      </a:lnTo>
                      <a:lnTo>
                        <a:pt x="30" y="528"/>
                      </a:lnTo>
                      <a:lnTo>
                        <a:pt x="25" y="519"/>
                      </a:lnTo>
                      <a:lnTo>
                        <a:pt x="19" y="511"/>
                      </a:lnTo>
                      <a:lnTo>
                        <a:pt x="13" y="504"/>
                      </a:lnTo>
                      <a:lnTo>
                        <a:pt x="9" y="499"/>
                      </a:lnTo>
                      <a:lnTo>
                        <a:pt x="7" y="493"/>
                      </a:lnTo>
                      <a:lnTo>
                        <a:pt x="4" y="489"/>
                      </a:lnTo>
                      <a:lnTo>
                        <a:pt x="2" y="486"/>
                      </a:lnTo>
                      <a:lnTo>
                        <a:pt x="1" y="483"/>
                      </a:lnTo>
                      <a:lnTo>
                        <a:pt x="1" y="481"/>
                      </a:lnTo>
                      <a:lnTo>
                        <a:pt x="0" y="478"/>
                      </a:lnTo>
                      <a:lnTo>
                        <a:pt x="0" y="472"/>
                      </a:lnTo>
                      <a:lnTo>
                        <a:pt x="0" y="467"/>
                      </a:lnTo>
                      <a:lnTo>
                        <a:pt x="0" y="460"/>
                      </a:lnTo>
                      <a:lnTo>
                        <a:pt x="1" y="450"/>
                      </a:lnTo>
                      <a:lnTo>
                        <a:pt x="1" y="440"/>
                      </a:lnTo>
                      <a:lnTo>
                        <a:pt x="2" y="429"/>
                      </a:lnTo>
                      <a:lnTo>
                        <a:pt x="4" y="417"/>
                      </a:lnTo>
                      <a:lnTo>
                        <a:pt x="5" y="403"/>
                      </a:lnTo>
                      <a:lnTo>
                        <a:pt x="7" y="389"/>
                      </a:lnTo>
                      <a:lnTo>
                        <a:pt x="9" y="373"/>
                      </a:lnTo>
                      <a:lnTo>
                        <a:pt x="11" y="355"/>
                      </a:lnTo>
                      <a:lnTo>
                        <a:pt x="13" y="337"/>
                      </a:lnTo>
                      <a:lnTo>
                        <a:pt x="16" y="316"/>
                      </a:lnTo>
                      <a:lnTo>
                        <a:pt x="20" y="295"/>
                      </a:lnTo>
                      <a:lnTo>
                        <a:pt x="23" y="273"/>
                      </a:lnTo>
                      <a:lnTo>
                        <a:pt x="26" y="254"/>
                      </a:lnTo>
                      <a:lnTo>
                        <a:pt x="27" y="234"/>
                      </a:lnTo>
                      <a:lnTo>
                        <a:pt x="30" y="216"/>
                      </a:lnTo>
                      <a:lnTo>
                        <a:pt x="33" y="198"/>
                      </a:lnTo>
                      <a:lnTo>
                        <a:pt x="34" y="183"/>
                      </a:lnTo>
                      <a:lnTo>
                        <a:pt x="36" y="168"/>
                      </a:lnTo>
                      <a:lnTo>
                        <a:pt x="38" y="154"/>
                      </a:lnTo>
                      <a:lnTo>
                        <a:pt x="40" y="141"/>
                      </a:lnTo>
                      <a:lnTo>
                        <a:pt x="41" y="129"/>
                      </a:lnTo>
                      <a:lnTo>
                        <a:pt x="43" y="119"/>
                      </a:lnTo>
                      <a:lnTo>
                        <a:pt x="44" y="110"/>
                      </a:lnTo>
                      <a:lnTo>
                        <a:pt x="44" y="101"/>
                      </a:lnTo>
                      <a:lnTo>
                        <a:pt x="45" y="93"/>
                      </a:lnTo>
                      <a:lnTo>
                        <a:pt x="47" y="87"/>
                      </a:lnTo>
                      <a:lnTo>
                        <a:pt x="47" y="82"/>
                      </a:lnTo>
                      <a:lnTo>
                        <a:pt x="47" y="74"/>
                      </a:lnTo>
                      <a:lnTo>
                        <a:pt x="47" y="67"/>
                      </a:lnTo>
                      <a:lnTo>
                        <a:pt x="45" y="60"/>
                      </a:lnTo>
                      <a:lnTo>
                        <a:pt x="44" y="54"/>
                      </a:lnTo>
                      <a:lnTo>
                        <a:pt x="43" y="47"/>
                      </a:lnTo>
                      <a:lnTo>
                        <a:pt x="41" y="42"/>
                      </a:lnTo>
                      <a:lnTo>
                        <a:pt x="38" y="36"/>
                      </a:lnTo>
                      <a:lnTo>
                        <a:pt x="36" y="32"/>
                      </a:lnTo>
                      <a:lnTo>
                        <a:pt x="31" y="28"/>
                      </a:lnTo>
                      <a:lnTo>
                        <a:pt x="29" y="25"/>
                      </a:lnTo>
                      <a:lnTo>
                        <a:pt x="26" y="22"/>
                      </a:lnTo>
                      <a:lnTo>
                        <a:pt x="25" y="20"/>
                      </a:lnTo>
                      <a:lnTo>
                        <a:pt x="23" y="15"/>
                      </a:lnTo>
                      <a:lnTo>
                        <a:pt x="23" y="13"/>
                      </a:lnTo>
                      <a:lnTo>
                        <a:pt x="23" y="10"/>
                      </a:lnTo>
                      <a:lnTo>
                        <a:pt x="25" y="7"/>
                      </a:lnTo>
                      <a:lnTo>
                        <a:pt x="26" y="4"/>
                      </a:lnTo>
                      <a:lnTo>
                        <a:pt x="27" y="3"/>
                      </a:lnTo>
                      <a:lnTo>
                        <a:pt x="30" y="2"/>
                      </a:lnTo>
                      <a:lnTo>
                        <a:pt x="33" y="2"/>
                      </a:ln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45" y="2"/>
                      </a:lnTo>
                      <a:lnTo>
                        <a:pt x="51" y="3"/>
                      </a:lnTo>
                      <a:lnTo>
                        <a:pt x="55" y="4"/>
                      </a:lnTo>
                      <a:lnTo>
                        <a:pt x="61" y="6"/>
                      </a:lnTo>
                      <a:lnTo>
                        <a:pt x="65" y="9"/>
                      </a:lnTo>
                      <a:lnTo>
                        <a:pt x="70" y="11"/>
                      </a:lnTo>
                      <a:lnTo>
                        <a:pt x="76" y="15"/>
                      </a:lnTo>
                      <a:lnTo>
                        <a:pt x="81" y="18"/>
                      </a:lnTo>
                      <a:lnTo>
                        <a:pt x="88" y="22"/>
                      </a:lnTo>
                      <a:lnTo>
                        <a:pt x="94" y="28"/>
                      </a:lnTo>
                      <a:lnTo>
                        <a:pt x="99" y="32"/>
                      </a:lnTo>
                      <a:lnTo>
                        <a:pt x="103" y="36"/>
                      </a:lnTo>
                      <a:lnTo>
                        <a:pt x="108" y="42"/>
                      </a:lnTo>
                      <a:lnTo>
                        <a:pt x="110" y="46"/>
                      </a:lnTo>
                      <a:lnTo>
                        <a:pt x="113" y="51"/>
                      </a:lnTo>
                      <a:lnTo>
                        <a:pt x="114" y="56"/>
                      </a:lnTo>
                      <a:lnTo>
                        <a:pt x="116" y="60"/>
                      </a:lnTo>
                      <a:lnTo>
                        <a:pt x="116" y="65"/>
                      </a:lnTo>
                      <a:lnTo>
                        <a:pt x="116" y="69"/>
                      </a:lnTo>
                      <a:lnTo>
                        <a:pt x="116" y="76"/>
                      </a:lnTo>
                      <a:lnTo>
                        <a:pt x="114" y="82"/>
                      </a:lnTo>
                      <a:lnTo>
                        <a:pt x="113" y="89"/>
                      </a:lnTo>
                      <a:lnTo>
                        <a:pt x="112" y="96"/>
                      </a:lnTo>
                      <a:lnTo>
                        <a:pt x="110" y="104"/>
                      </a:lnTo>
                      <a:lnTo>
                        <a:pt x="105" y="119"/>
                      </a:lnTo>
                      <a:lnTo>
                        <a:pt x="103" y="125"/>
                      </a:lnTo>
                      <a:lnTo>
                        <a:pt x="102" y="130"/>
                      </a:lnTo>
                      <a:lnTo>
                        <a:pt x="101" y="137"/>
                      </a:lnTo>
                      <a:lnTo>
                        <a:pt x="98" y="146"/>
                      </a:lnTo>
                      <a:lnTo>
                        <a:pt x="96" y="154"/>
                      </a:lnTo>
                      <a:lnTo>
                        <a:pt x="94" y="164"/>
                      </a:lnTo>
                      <a:lnTo>
                        <a:pt x="92" y="173"/>
                      </a:lnTo>
                      <a:lnTo>
                        <a:pt x="90" y="186"/>
                      </a:lnTo>
                      <a:lnTo>
                        <a:pt x="87" y="197"/>
                      </a:lnTo>
                      <a:lnTo>
                        <a:pt x="85" y="211"/>
                      </a:lnTo>
                      <a:lnTo>
                        <a:pt x="83" y="224"/>
                      </a:lnTo>
                      <a:lnTo>
                        <a:pt x="80" y="240"/>
                      </a:lnTo>
                      <a:lnTo>
                        <a:pt x="76" y="255"/>
                      </a:lnTo>
                      <a:lnTo>
                        <a:pt x="73" y="272"/>
                      </a:lnTo>
                      <a:lnTo>
                        <a:pt x="70" y="290"/>
                      </a:lnTo>
                      <a:lnTo>
                        <a:pt x="66" y="308"/>
                      </a:lnTo>
                      <a:lnTo>
                        <a:pt x="63" y="326"/>
                      </a:lnTo>
                      <a:lnTo>
                        <a:pt x="59" y="344"/>
                      </a:lnTo>
                      <a:lnTo>
                        <a:pt x="56" y="359"/>
                      </a:lnTo>
                      <a:lnTo>
                        <a:pt x="54" y="374"/>
                      </a:lnTo>
                      <a:lnTo>
                        <a:pt x="51" y="388"/>
                      </a:lnTo>
                      <a:lnTo>
                        <a:pt x="48" y="400"/>
                      </a:lnTo>
                      <a:lnTo>
                        <a:pt x="45" y="413"/>
                      </a:lnTo>
                      <a:lnTo>
                        <a:pt x="44" y="422"/>
                      </a:lnTo>
                      <a:lnTo>
                        <a:pt x="43" y="432"/>
                      </a:lnTo>
                      <a:lnTo>
                        <a:pt x="40" y="440"/>
                      </a:lnTo>
                      <a:lnTo>
                        <a:pt x="38" y="447"/>
                      </a:lnTo>
                      <a:lnTo>
                        <a:pt x="38" y="454"/>
                      </a:lnTo>
                      <a:lnTo>
                        <a:pt x="37" y="458"/>
                      </a:lnTo>
                      <a:lnTo>
                        <a:pt x="36" y="463"/>
                      </a:lnTo>
                      <a:lnTo>
                        <a:pt x="36" y="465"/>
                      </a:lnTo>
                      <a:lnTo>
                        <a:pt x="36" y="467"/>
                      </a:lnTo>
                      <a:lnTo>
                        <a:pt x="36" y="469"/>
                      </a:lnTo>
                      <a:lnTo>
                        <a:pt x="37" y="474"/>
                      </a:lnTo>
                      <a:lnTo>
                        <a:pt x="38" y="476"/>
                      </a:lnTo>
                      <a:lnTo>
                        <a:pt x="41" y="481"/>
                      </a:lnTo>
                      <a:lnTo>
                        <a:pt x="45" y="486"/>
                      </a:lnTo>
                      <a:lnTo>
                        <a:pt x="48" y="490"/>
                      </a:lnTo>
                      <a:lnTo>
                        <a:pt x="54" y="494"/>
                      </a:lnTo>
                      <a:lnTo>
                        <a:pt x="59" y="500"/>
                      </a:lnTo>
                      <a:lnTo>
                        <a:pt x="61" y="503"/>
                      </a:lnTo>
                      <a:lnTo>
                        <a:pt x="63" y="505"/>
                      </a:lnTo>
                      <a:lnTo>
                        <a:pt x="67" y="508"/>
                      </a:lnTo>
                      <a:lnTo>
                        <a:pt x="72" y="512"/>
                      </a:lnTo>
                      <a:lnTo>
                        <a:pt x="76" y="517"/>
                      </a:lnTo>
                      <a:lnTo>
                        <a:pt x="80" y="521"/>
                      </a:lnTo>
                      <a:lnTo>
                        <a:pt x="85" y="525"/>
                      </a:lnTo>
                      <a:lnTo>
                        <a:pt x="91" y="530"/>
                      </a:lnTo>
                      <a:lnTo>
                        <a:pt x="96" y="536"/>
                      </a:lnTo>
                      <a:lnTo>
                        <a:pt x="103" y="541"/>
                      </a:lnTo>
                      <a:lnTo>
                        <a:pt x="110" y="547"/>
                      </a:lnTo>
                      <a:lnTo>
                        <a:pt x="117" y="554"/>
                      </a:lnTo>
                      <a:lnTo>
                        <a:pt x="126" y="561"/>
                      </a:lnTo>
                      <a:lnTo>
                        <a:pt x="134" y="568"/>
                      </a:lnTo>
                      <a:lnTo>
                        <a:pt x="142" y="576"/>
                      </a:lnTo>
                      <a:lnTo>
                        <a:pt x="150" y="583"/>
                      </a:lnTo>
                      <a:lnTo>
                        <a:pt x="160" y="591"/>
                      </a:lnTo>
                      <a:lnTo>
                        <a:pt x="168" y="598"/>
                      </a:lnTo>
                      <a:lnTo>
                        <a:pt x="177" y="607"/>
                      </a:lnTo>
                      <a:lnTo>
                        <a:pt x="184" y="613"/>
                      </a:lnTo>
                      <a:lnTo>
                        <a:pt x="191" y="620"/>
                      </a:lnTo>
                      <a:lnTo>
                        <a:pt x="196" y="627"/>
                      </a:lnTo>
                      <a:lnTo>
                        <a:pt x="202" y="633"/>
                      </a:lnTo>
                      <a:lnTo>
                        <a:pt x="207" y="640"/>
                      </a:lnTo>
                      <a:lnTo>
                        <a:pt x="211" y="645"/>
                      </a:lnTo>
                      <a:lnTo>
                        <a:pt x="216" y="652"/>
                      </a:lnTo>
                      <a:lnTo>
                        <a:pt x="218" y="658"/>
                      </a:lnTo>
                      <a:lnTo>
                        <a:pt x="221" y="663"/>
                      </a:lnTo>
                      <a:lnTo>
                        <a:pt x="224" y="669"/>
                      </a:lnTo>
                      <a:lnTo>
                        <a:pt x="225" y="673"/>
                      </a:lnTo>
                      <a:lnTo>
                        <a:pt x="227" y="678"/>
                      </a:lnTo>
                      <a:lnTo>
                        <a:pt x="228" y="684"/>
                      </a:lnTo>
                      <a:lnTo>
                        <a:pt x="229" y="694"/>
                      </a:lnTo>
                      <a:lnTo>
                        <a:pt x="229" y="703"/>
                      </a:lnTo>
                      <a:lnTo>
                        <a:pt x="229" y="710"/>
                      </a:lnTo>
                      <a:lnTo>
                        <a:pt x="229" y="717"/>
                      </a:lnTo>
                      <a:lnTo>
                        <a:pt x="228" y="723"/>
                      </a:lnTo>
                      <a:lnTo>
                        <a:pt x="227" y="728"/>
                      </a:lnTo>
                      <a:lnTo>
                        <a:pt x="225" y="731"/>
                      </a:lnTo>
                      <a:lnTo>
                        <a:pt x="224" y="734"/>
                      </a:lnTo>
                      <a:lnTo>
                        <a:pt x="222" y="735"/>
                      </a:lnTo>
                      <a:lnTo>
                        <a:pt x="220" y="734"/>
                      </a:lnTo>
                      <a:lnTo>
                        <a:pt x="217" y="734"/>
                      </a:lnTo>
                      <a:lnTo>
                        <a:pt x="213" y="731"/>
                      </a:lnTo>
                      <a:lnTo>
                        <a:pt x="207" y="728"/>
                      </a:lnTo>
                      <a:lnTo>
                        <a:pt x="202" y="724"/>
                      </a:lnTo>
                      <a:lnTo>
                        <a:pt x="196" y="719"/>
                      </a:lnTo>
                      <a:lnTo>
                        <a:pt x="189" y="712"/>
                      </a:lnTo>
                      <a:lnTo>
                        <a:pt x="181" y="705"/>
                      </a:lnTo>
                      <a:lnTo>
                        <a:pt x="173" y="696"/>
                      </a:lnTo>
                      <a:lnTo>
                        <a:pt x="164" y="687"/>
                      </a:lnTo>
                      <a:lnTo>
                        <a:pt x="155" y="677"/>
                      </a:lnTo>
                      <a:lnTo>
                        <a:pt x="144" y="666"/>
                      </a:lnTo>
                      <a:lnTo>
                        <a:pt x="132" y="654"/>
                      </a:lnTo>
                      <a:lnTo>
                        <a:pt x="121" y="640"/>
                      </a:lnTo>
                      <a:lnTo>
                        <a:pt x="109" y="624"/>
                      </a:lnTo>
                      <a:lnTo>
                        <a:pt x="109" y="6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/>
                <p:nvPr/>
              </p:nvSpPr>
              <p:spPr bwMode="auto">
                <a:xfrm>
                  <a:off x="5059363" y="157163"/>
                  <a:ext cx="307975" cy="100013"/>
                </a:xfrm>
                <a:custGeom>
                  <a:avLst/>
                  <a:gdLst>
                    <a:gd name="T0" fmla="*/ 236 w 387"/>
                    <a:gd name="T1" fmla="*/ 73 h 125"/>
                    <a:gd name="T2" fmla="*/ 213 w 387"/>
                    <a:gd name="T3" fmla="*/ 80 h 125"/>
                    <a:gd name="T4" fmla="*/ 191 w 387"/>
                    <a:gd name="T5" fmla="*/ 85 h 125"/>
                    <a:gd name="T6" fmla="*/ 171 w 387"/>
                    <a:gd name="T7" fmla="*/ 90 h 125"/>
                    <a:gd name="T8" fmla="*/ 155 w 387"/>
                    <a:gd name="T9" fmla="*/ 95 h 125"/>
                    <a:gd name="T10" fmla="*/ 140 w 387"/>
                    <a:gd name="T11" fmla="*/ 99 h 125"/>
                    <a:gd name="T12" fmla="*/ 127 w 387"/>
                    <a:gd name="T13" fmla="*/ 103 h 125"/>
                    <a:gd name="T14" fmla="*/ 116 w 387"/>
                    <a:gd name="T15" fmla="*/ 106 h 125"/>
                    <a:gd name="T16" fmla="*/ 102 w 387"/>
                    <a:gd name="T17" fmla="*/ 112 h 125"/>
                    <a:gd name="T18" fmla="*/ 88 w 387"/>
                    <a:gd name="T19" fmla="*/ 119 h 125"/>
                    <a:gd name="T20" fmla="*/ 77 w 387"/>
                    <a:gd name="T21" fmla="*/ 123 h 125"/>
                    <a:gd name="T22" fmla="*/ 68 w 387"/>
                    <a:gd name="T23" fmla="*/ 124 h 125"/>
                    <a:gd name="T24" fmla="*/ 61 w 387"/>
                    <a:gd name="T25" fmla="*/ 125 h 125"/>
                    <a:gd name="T26" fmla="*/ 52 w 387"/>
                    <a:gd name="T27" fmla="*/ 124 h 125"/>
                    <a:gd name="T28" fmla="*/ 43 w 387"/>
                    <a:gd name="T29" fmla="*/ 119 h 125"/>
                    <a:gd name="T30" fmla="*/ 32 w 387"/>
                    <a:gd name="T31" fmla="*/ 110 h 125"/>
                    <a:gd name="T32" fmla="*/ 21 w 387"/>
                    <a:gd name="T33" fmla="*/ 98 h 125"/>
                    <a:gd name="T34" fmla="*/ 9 w 387"/>
                    <a:gd name="T35" fmla="*/ 87 h 125"/>
                    <a:gd name="T36" fmla="*/ 3 w 387"/>
                    <a:gd name="T37" fmla="*/ 77 h 125"/>
                    <a:gd name="T38" fmla="*/ 0 w 387"/>
                    <a:gd name="T39" fmla="*/ 70 h 125"/>
                    <a:gd name="T40" fmla="*/ 0 w 387"/>
                    <a:gd name="T41" fmla="*/ 65 h 125"/>
                    <a:gd name="T42" fmla="*/ 4 w 387"/>
                    <a:gd name="T43" fmla="*/ 62 h 125"/>
                    <a:gd name="T44" fmla="*/ 14 w 387"/>
                    <a:gd name="T45" fmla="*/ 60 h 125"/>
                    <a:gd name="T46" fmla="*/ 26 w 387"/>
                    <a:gd name="T47" fmla="*/ 60 h 125"/>
                    <a:gd name="T48" fmla="*/ 37 w 387"/>
                    <a:gd name="T49" fmla="*/ 62 h 125"/>
                    <a:gd name="T50" fmla="*/ 43 w 387"/>
                    <a:gd name="T51" fmla="*/ 63 h 125"/>
                    <a:gd name="T52" fmla="*/ 51 w 387"/>
                    <a:gd name="T53" fmla="*/ 62 h 125"/>
                    <a:gd name="T54" fmla="*/ 62 w 387"/>
                    <a:gd name="T55" fmla="*/ 62 h 125"/>
                    <a:gd name="T56" fmla="*/ 75 w 387"/>
                    <a:gd name="T57" fmla="*/ 60 h 125"/>
                    <a:gd name="T58" fmla="*/ 90 w 387"/>
                    <a:gd name="T59" fmla="*/ 58 h 125"/>
                    <a:gd name="T60" fmla="*/ 106 w 387"/>
                    <a:gd name="T61" fmla="*/ 55 h 125"/>
                    <a:gd name="T62" fmla="*/ 126 w 387"/>
                    <a:gd name="T63" fmla="*/ 52 h 125"/>
                    <a:gd name="T64" fmla="*/ 146 w 387"/>
                    <a:gd name="T65" fmla="*/ 48 h 125"/>
                    <a:gd name="T66" fmla="*/ 170 w 387"/>
                    <a:gd name="T67" fmla="*/ 44 h 125"/>
                    <a:gd name="T68" fmla="*/ 195 w 387"/>
                    <a:gd name="T69" fmla="*/ 38 h 125"/>
                    <a:gd name="T70" fmla="*/ 223 w 387"/>
                    <a:gd name="T71" fmla="*/ 33 h 125"/>
                    <a:gd name="T72" fmla="*/ 252 w 387"/>
                    <a:gd name="T73" fmla="*/ 26 h 125"/>
                    <a:gd name="T74" fmla="*/ 283 w 387"/>
                    <a:gd name="T75" fmla="*/ 19 h 125"/>
                    <a:gd name="T76" fmla="*/ 318 w 387"/>
                    <a:gd name="T77" fmla="*/ 12 h 125"/>
                    <a:gd name="T78" fmla="*/ 354 w 387"/>
                    <a:gd name="T79" fmla="*/ 4 h 125"/>
                    <a:gd name="T80" fmla="*/ 387 w 387"/>
                    <a:gd name="T81" fmla="*/ 33 h 125"/>
                    <a:gd name="T82" fmla="*/ 378 w 387"/>
                    <a:gd name="T83" fmla="*/ 34 h 125"/>
                    <a:gd name="T84" fmla="*/ 367 w 387"/>
                    <a:gd name="T85" fmla="*/ 37 h 125"/>
                    <a:gd name="T86" fmla="*/ 353 w 387"/>
                    <a:gd name="T87" fmla="*/ 41 h 125"/>
                    <a:gd name="T88" fmla="*/ 336 w 387"/>
                    <a:gd name="T89" fmla="*/ 45 h 125"/>
                    <a:gd name="T90" fmla="*/ 318 w 387"/>
                    <a:gd name="T91" fmla="*/ 51 h 125"/>
                    <a:gd name="T92" fmla="*/ 297 w 387"/>
                    <a:gd name="T93" fmla="*/ 56 h 125"/>
                    <a:gd name="T94" fmla="*/ 274 w 387"/>
                    <a:gd name="T95" fmla="*/ 63 h 125"/>
                    <a:gd name="T96" fmla="*/ 249 w 387"/>
                    <a:gd name="T97" fmla="*/ 7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7" h="125">
                      <a:moveTo>
                        <a:pt x="249" y="70"/>
                      </a:moveTo>
                      <a:lnTo>
                        <a:pt x="236" y="73"/>
                      </a:lnTo>
                      <a:lnTo>
                        <a:pt x="224" y="77"/>
                      </a:lnTo>
                      <a:lnTo>
                        <a:pt x="213" y="80"/>
                      </a:lnTo>
                      <a:lnTo>
                        <a:pt x="202" y="83"/>
                      </a:lnTo>
                      <a:lnTo>
                        <a:pt x="191" y="85"/>
                      </a:lnTo>
                      <a:lnTo>
                        <a:pt x="181" y="87"/>
                      </a:lnTo>
                      <a:lnTo>
                        <a:pt x="171" y="90"/>
                      </a:lnTo>
                      <a:lnTo>
                        <a:pt x="163" y="92"/>
                      </a:lnTo>
                      <a:lnTo>
                        <a:pt x="155" y="95"/>
                      </a:lnTo>
                      <a:lnTo>
                        <a:pt x="146" y="96"/>
                      </a:lnTo>
                      <a:lnTo>
                        <a:pt x="140" y="99"/>
                      </a:lnTo>
                      <a:lnTo>
                        <a:pt x="133" y="101"/>
                      </a:lnTo>
                      <a:lnTo>
                        <a:pt x="127" y="103"/>
                      </a:lnTo>
                      <a:lnTo>
                        <a:pt x="120" y="105"/>
                      </a:lnTo>
                      <a:lnTo>
                        <a:pt x="116" y="106"/>
                      </a:lnTo>
                      <a:lnTo>
                        <a:pt x="110" y="107"/>
                      </a:lnTo>
                      <a:lnTo>
                        <a:pt x="102" y="112"/>
                      </a:lnTo>
                      <a:lnTo>
                        <a:pt x="95" y="116"/>
                      </a:lnTo>
                      <a:lnTo>
                        <a:pt x="88" y="119"/>
                      </a:lnTo>
                      <a:lnTo>
                        <a:pt x="83" y="121"/>
                      </a:lnTo>
                      <a:lnTo>
                        <a:pt x="77" y="123"/>
                      </a:lnTo>
                      <a:lnTo>
                        <a:pt x="72" y="124"/>
                      </a:lnTo>
                      <a:lnTo>
                        <a:pt x="68" y="124"/>
                      </a:lnTo>
                      <a:lnTo>
                        <a:pt x="65" y="124"/>
                      </a:lnTo>
                      <a:lnTo>
                        <a:pt x="61" y="125"/>
                      </a:lnTo>
                      <a:lnTo>
                        <a:pt x="57" y="125"/>
                      </a:lnTo>
                      <a:lnTo>
                        <a:pt x="52" y="124"/>
                      </a:lnTo>
                      <a:lnTo>
                        <a:pt x="47" y="123"/>
                      </a:lnTo>
                      <a:lnTo>
                        <a:pt x="43" y="119"/>
                      </a:lnTo>
                      <a:lnTo>
                        <a:pt x="37" y="114"/>
                      </a:lnTo>
                      <a:lnTo>
                        <a:pt x="32" y="110"/>
                      </a:lnTo>
                      <a:lnTo>
                        <a:pt x="26" y="103"/>
                      </a:lnTo>
                      <a:lnTo>
                        <a:pt x="21" y="98"/>
                      </a:lnTo>
                      <a:lnTo>
                        <a:pt x="14" y="92"/>
                      </a:lnTo>
                      <a:lnTo>
                        <a:pt x="9" y="87"/>
                      </a:lnTo>
                      <a:lnTo>
                        <a:pt x="5" y="81"/>
                      </a:lnTo>
                      <a:lnTo>
                        <a:pt x="3" y="77"/>
                      </a:lnTo>
                      <a:lnTo>
                        <a:pt x="1" y="73"/>
                      </a:lnTo>
                      <a:lnTo>
                        <a:pt x="0" y="70"/>
                      </a:lnTo>
                      <a:lnTo>
                        <a:pt x="0" y="66"/>
                      </a:lnTo>
                      <a:lnTo>
                        <a:pt x="0" y="65"/>
                      </a:lnTo>
                      <a:lnTo>
                        <a:pt x="1" y="63"/>
                      </a:lnTo>
                      <a:lnTo>
                        <a:pt x="4" y="62"/>
                      </a:lnTo>
                      <a:lnTo>
                        <a:pt x="8" y="60"/>
                      </a:lnTo>
                      <a:lnTo>
                        <a:pt x="14" y="60"/>
                      </a:lnTo>
                      <a:lnTo>
                        <a:pt x="19" y="60"/>
                      </a:lnTo>
                      <a:lnTo>
                        <a:pt x="26" y="60"/>
                      </a:lnTo>
                      <a:lnTo>
                        <a:pt x="34" y="62"/>
                      </a:lnTo>
                      <a:lnTo>
                        <a:pt x="37" y="62"/>
                      </a:lnTo>
                      <a:lnTo>
                        <a:pt x="40" y="63"/>
                      </a:lnTo>
                      <a:lnTo>
                        <a:pt x="43" y="63"/>
                      </a:lnTo>
                      <a:lnTo>
                        <a:pt x="47" y="62"/>
                      </a:lnTo>
                      <a:lnTo>
                        <a:pt x="51" y="62"/>
                      </a:lnTo>
                      <a:lnTo>
                        <a:pt x="57" y="62"/>
                      </a:lnTo>
                      <a:lnTo>
                        <a:pt x="62" y="62"/>
                      </a:lnTo>
                      <a:lnTo>
                        <a:pt x="68" y="60"/>
                      </a:lnTo>
                      <a:lnTo>
                        <a:pt x="75" y="60"/>
                      </a:lnTo>
                      <a:lnTo>
                        <a:pt x="81" y="59"/>
                      </a:lnTo>
                      <a:lnTo>
                        <a:pt x="90" y="58"/>
                      </a:lnTo>
                      <a:lnTo>
                        <a:pt x="98" y="56"/>
                      </a:lnTo>
                      <a:lnTo>
                        <a:pt x="106" y="55"/>
                      </a:lnTo>
                      <a:lnTo>
                        <a:pt x="116" y="54"/>
                      </a:lnTo>
                      <a:lnTo>
                        <a:pt x="126" y="52"/>
                      </a:lnTo>
                      <a:lnTo>
                        <a:pt x="135" y="49"/>
                      </a:lnTo>
                      <a:lnTo>
                        <a:pt x="146" y="48"/>
                      </a:lnTo>
                      <a:lnTo>
                        <a:pt x="158" y="45"/>
                      </a:lnTo>
                      <a:lnTo>
                        <a:pt x="170" y="44"/>
                      </a:lnTo>
                      <a:lnTo>
                        <a:pt x="182" y="41"/>
                      </a:lnTo>
                      <a:lnTo>
                        <a:pt x="195" y="38"/>
                      </a:lnTo>
                      <a:lnTo>
                        <a:pt x="209" y="36"/>
                      </a:lnTo>
                      <a:lnTo>
                        <a:pt x="223" y="33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3" y="19"/>
                      </a:lnTo>
                      <a:lnTo>
                        <a:pt x="300" y="16"/>
                      </a:lnTo>
                      <a:lnTo>
                        <a:pt x="318" y="12"/>
                      </a:lnTo>
                      <a:lnTo>
                        <a:pt x="336" y="8"/>
                      </a:lnTo>
                      <a:lnTo>
                        <a:pt x="354" y="4"/>
                      </a:lnTo>
                      <a:lnTo>
                        <a:pt x="372" y="0"/>
                      </a:lnTo>
                      <a:lnTo>
                        <a:pt x="387" y="33"/>
                      </a:lnTo>
                      <a:lnTo>
                        <a:pt x="383" y="34"/>
                      </a:lnTo>
                      <a:lnTo>
                        <a:pt x="378" y="34"/>
                      </a:lnTo>
                      <a:lnTo>
                        <a:pt x="372" y="36"/>
                      </a:lnTo>
                      <a:lnTo>
                        <a:pt x="367" y="37"/>
                      </a:lnTo>
                      <a:lnTo>
                        <a:pt x="360" y="40"/>
                      </a:lnTo>
                      <a:lnTo>
                        <a:pt x="353" y="41"/>
                      </a:lnTo>
                      <a:lnTo>
                        <a:pt x="344" y="42"/>
                      </a:lnTo>
                      <a:lnTo>
                        <a:pt x="336" y="45"/>
                      </a:lnTo>
                      <a:lnTo>
                        <a:pt x="326" y="48"/>
                      </a:lnTo>
                      <a:lnTo>
                        <a:pt x="318" y="51"/>
                      </a:lnTo>
                      <a:lnTo>
                        <a:pt x="307" y="54"/>
                      </a:lnTo>
                      <a:lnTo>
                        <a:pt x="297" y="56"/>
                      </a:lnTo>
                      <a:lnTo>
                        <a:pt x="286" y="59"/>
                      </a:lnTo>
                      <a:lnTo>
                        <a:pt x="274" y="63"/>
                      </a:lnTo>
                      <a:lnTo>
                        <a:pt x="263" y="66"/>
                      </a:lnTo>
                      <a:lnTo>
                        <a:pt x="249" y="70"/>
                      </a:lnTo>
                      <a:lnTo>
                        <a:pt x="249" y="7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52"/>
                <p:cNvSpPr/>
                <p:nvPr/>
              </p:nvSpPr>
              <p:spPr bwMode="auto">
                <a:xfrm>
                  <a:off x="5422900" y="-55562"/>
                  <a:ext cx="296862" cy="195263"/>
                </a:xfrm>
                <a:custGeom>
                  <a:avLst/>
                  <a:gdLst>
                    <a:gd name="T0" fmla="*/ 198 w 374"/>
                    <a:gd name="T1" fmla="*/ 34 h 247"/>
                    <a:gd name="T2" fmla="*/ 218 w 374"/>
                    <a:gd name="T3" fmla="*/ 25 h 247"/>
                    <a:gd name="T4" fmla="*/ 240 w 374"/>
                    <a:gd name="T5" fmla="*/ 14 h 247"/>
                    <a:gd name="T6" fmla="*/ 252 w 374"/>
                    <a:gd name="T7" fmla="*/ 6 h 247"/>
                    <a:gd name="T8" fmla="*/ 268 w 374"/>
                    <a:gd name="T9" fmla="*/ 0 h 247"/>
                    <a:gd name="T10" fmla="*/ 279 w 374"/>
                    <a:gd name="T11" fmla="*/ 2 h 247"/>
                    <a:gd name="T12" fmla="*/ 298 w 374"/>
                    <a:gd name="T13" fmla="*/ 10 h 247"/>
                    <a:gd name="T14" fmla="*/ 328 w 374"/>
                    <a:gd name="T15" fmla="*/ 25 h 247"/>
                    <a:gd name="T16" fmla="*/ 344 w 374"/>
                    <a:gd name="T17" fmla="*/ 36 h 247"/>
                    <a:gd name="T18" fmla="*/ 356 w 374"/>
                    <a:gd name="T19" fmla="*/ 45 h 247"/>
                    <a:gd name="T20" fmla="*/ 364 w 374"/>
                    <a:gd name="T21" fmla="*/ 53 h 247"/>
                    <a:gd name="T22" fmla="*/ 371 w 374"/>
                    <a:gd name="T23" fmla="*/ 59 h 247"/>
                    <a:gd name="T24" fmla="*/ 374 w 374"/>
                    <a:gd name="T25" fmla="*/ 61 h 247"/>
                    <a:gd name="T26" fmla="*/ 371 w 374"/>
                    <a:gd name="T27" fmla="*/ 68 h 247"/>
                    <a:gd name="T28" fmla="*/ 360 w 374"/>
                    <a:gd name="T29" fmla="*/ 78 h 247"/>
                    <a:gd name="T30" fmla="*/ 340 w 374"/>
                    <a:gd name="T31" fmla="*/ 83 h 247"/>
                    <a:gd name="T32" fmla="*/ 322 w 374"/>
                    <a:gd name="T33" fmla="*/ 93 h 247"/>
                    <a:gd name="T34" fmla="*/ 298 w 374"/>
                    <a:gd name="T35" fmla="*/ 113 h 247"/>
                    <a:gd name="T36" fmla="*/ 270 w 374"/>
                    <a:gd name="T37" fmla="*/ 142 h 247"/>
                    <a:gd name="T38" fmla="*/ 236 w 374"/>
                    <a:gd name="T39" fmla="*/ 179 h 247"/>
                    <a:gd name="T40" fmla="*/ 197 w 374"/>
                    <a:gd name="T41" fmla="*/ 227 h 247"/>
                    <a:gd name="T42" fmla="*/ 178 w 374"/>
                    <a:gd name="T43" fmla="*/ 214 h 247"/>
                    <a:gd name="T44" fmla="*/ 205 w 374"/>
                    <a:gd name="T45" fmla="*/ 162 h 247"/>
                    <a:gd name="T46" fmla="*/ 227 w 374"/>
                    <a:gd name="T47" fmla="*/ 121 h 247"/>
                    <a:gd name="T48" fmla="*/ 241 w 374"/>
                    <a:gd name="T49" fmla="*/ 90 h 247"/>
                    <a:gd name="T50" fmla="*/ 250 w 374"/>
                    <a:gd name="T51" fmla="*/ 71 h 247"/>
                    <a:gd name="T52" fmla="*/ 251 w 374"/>
                    <a:gd name="T53" fmla="*/ 63 h 247"/>
                    <a:gd name="T54" fmla="*/ 244 w 374"/>
                    <a:gd name="T55" fmla="*/ 61 h 247"/>
                    <a:gd name="T56" fmla="*/ 233 w 374"/>
                    <a:gd name="T57" fmla="*/ 61 h 247"/>
                    <a:gd name="T58" fmla="*/ 216 w 374"/>
                    <a:gd name="T59" fmla="*/ 65 h 247"/>
                    <a:gd name="T60" fmla="*/ 194 w 374"/>
                    <a:gd name="T61" fmla="*/ 71 h 247"/>
                    <a:gd name="T62" fmla="*/ 168 w 374"/>
                    <a:gd name="T63" fmla="*/ 79 h 247"/>
                    <a:gd name="T64" fmla="*/ 139 w 374"/>
                    <a:gd name="T65" fmla="*/ 90 h 247"/>
                    <a:gd name="T66" fmla="*/ 113 w 374"/>
                    <a:gd name="T67" fmla="*/ 100 h 247"/>
                    <a:gd name="T68" fmla="*/ 92 w 374"/>
                    <a:gd name="T69" fmla="*/ 106 h 247"/>
                    <a:gd name="T70" fmla="*/ 77 w 374"/>
                    <a:gd name="T71" fmla="*/ 110 h 247"/>
                    <a:gd name="T72" fmla="*/ 67 w 374"/>
                    <a:gd name="T73" fmla="*/ 113 h 247"/>
                    <a:gd name="T74" fmla="*/ 59 w 374"/>
                    <a:gd name="T75" fmla="*/ 113 h 247"/>
                    <a:gd name="T76" fmla="*/ 45 w 374"/>
                    <a:gd name="T77" fmla="*/ 110 h 247"/>
                    <a:gd name="T78" fmla="*/ 32 w 374"/>
                    <a:gd name="T79" fmla="*/ 103 h 247"/>
                    <a:gd name="T80" fmla="*/ 18 w 374"/>
                    <a:gd name="T81" fmla="*/ 95 h 247"/>
                    <a:gd name="T82" fmla="*/ 7 w 374"/>
                    <a:gd name="T83" fmla="*/ 85 h 247"/>
                    <a:gd name="T84" fmla="*/ 0 w 374"/>
                    <a:gd name="T85" fmla="*/ 75 h 247"/>
                    <a:gd name="T86" fmla="*/ 0 w 374"/>
                    <a:gd name="T87" fmla="*/ 71 h 247"/>
                    <a:gd name="T88" fmla="*/ 9 w 374"/>
                    <a:gd name="T89" fmla="*/ 68 h 247"/>
                    <a:gd name="T90" fmla="*/ 20 w 374"/>
                    <a:gd name="T91" fmla="*/ 67 h 247"/>
                    <a:gd name="T92" fmla="*/ 43 w 374"/>
                    <a:gd name="T93" fmla="*/ 65 h 247"/>
                    <a:gd name="T94" fmla="*/ 71 w 374"/>
                    <a:gd name="T95" fmla="*/ 61 h 247"/>
                    <a:gd name="T96" fmla="*/ 103 w 374"/>
                    <a:gd name="T97" fmla="*/ 57 h 247"/>
                    <a:gd name="T98" fmla="*/ 136 w 374"/>
                    <a:gd name="T99" fmla="*/ 50 h 247"/>
                    <a:gd name="T100" fmla="*/ 173 w 374"/>
                    <a:gd name="T101" fmla="*/ 41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4" h="247">
                      <a:moveTo>
                        <a:pt x="186" y="38"/>
                      </a:moveTo>
                      <a:lnTo>
                        <a:pt x="191" y="35"/>
                      </a:lnTo>
                      <a:lnTo>
                        <a:pt x="198" y="34"/>
                      </a:lnTo>
                      <a:lnTo>
                        <a:pt x="204" y="31"/>
                      </a:lnTo>
                      <a:lnTo>
                        <a:pt x="208" y="29"/>
                      </a:lnTo>
                      <a:lnTo>
                        <a:pt x="218" y="25"/>
                      </a:lnTo>
                      <a:lnTo>
                        <a:pt x="226" y="21"/>
                      </a:lnTo>
                      <a:lnTo>
                        <a:pt x="233" y="18"/>
                      </a:lnTo>
                      <a:lnTo>
                        <a:pt x="240" y="14"/>
                      </a:lnTo>
                      <a:lnTo>
                        <a:pt x="244" y="11"/>
                      </a:lnTo>
                      <a:lnTo>
                        <a:pt x="247" y="9"/>
                      </a:lnTo>
                      <a:lnTo>
                        <a:pt x="252" y="6"/>
                      </a:lnTo>
                      <a:lnTo>
                        <a:pt x="259" y="3"/>
                      </a:lnTo>
                      <a:lnTo>
                        <a:pt x="265" y="0"/>
                      </a:lnTo>
                      <a:lnTo>
                        <a:pt x="268" y="0"/>
                      </a:lnTo>
                      <a:lnTo>
                        <a:pt x="270" y="0"/>
                      </a:lnTo>
                      <a:lnTo>
                        <a:pt x="273" y="0"/>
                      </a:lnTo>
                      <a:lnTo>
                        <a:pt x="279" y="2"/>
                      </a:lnTo>
                      <a:lnTo>
                        <a:pt x="284" y="3"/>
                      </a:lnTo>
                      <a:lnTo>
                        <a:pt x="290" y="6"/>
                      </a:lnTo>
                      <a:lnTo>
                        <a:pt x="298" y="10"/>
                      </a:lnTo>
                      <a:lnTo>
                        <a:pt x="306" y="14"/>
                      </a:lnTo>
                      <a:lnTo>
                        <a:pt x="317" y="18"/>
                      </a:lnTo>
                      <a:lnTo>
                        <a:pt x="328" y="25"/>
                      </a:lnTo>
                      <a:lnTo>
                        <a:pt x="334" y="29"/>
                      </a:lnTo>
                      <a:lnTo>
                        <a:pt x="338" y="32"/>
                      </a:lnTo>
                      <a:lnTo>
                        <a:pt x="344" y="36"/>
                      </a:lnTo>
                      <a:lnTo>
                        <a:pt x="348" y="39"/>
                      </a:lnTo>
                      <a:lnTo>
                        <a:pt x="352" y="42"/>
                      </a:lnTo>
                      <a:lnTo>
                        <a:pt x="356" y="45"/>
                      </a:lnTo>
                      <a:lnTo>
                        <a:pt x="359" y="47"/>
                      </a:lnTo>
                      <a:lnTo>
                        <a:pt x="363" y="50"/>
                      </a:lnTo>
                      <a:lnTo>
                        <a:pt x="364" y="53"/>
                      </a:lnTo>
                      <a:lnTo>
                        <a:pt x="367" y="54"/>
                      </a:lnTo>
                      <a:lnTo>
                        <a:pt x="370" y="56"/>
                      </a:lnTo>
                      <a:lnTo>
                        <a:pt x="371" y="59"/>
                      </a:lnTo>
                      <a:lnTo>
                        <a:pt x="373" y="60"/>
                      </a:lnTo>
                      <a:lnTo>
                        <a:pt x="373" y="60"/>
                      </a:lnTo>
                      <a:lnTo>
                        <a:pt x="374" y="61"/>
                      </a:lnTo>
                      <a:lnTo>
                        <a:pt x="374" y="63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9" y="72"/>
                      </a:lnTo>
                      <a:lnTo>
                        <a:pt x="366" y="75"/>
                      </a:lnTo>
                      <a:lnTo>
                        <a:pt x="360" y="78"/>
                      </a:lnTo>
                      <a:lnTo>
                        <a:pt x="355" y="79"/>
                      </a:lnTo>
                      <a:lnTo>
                        <a:pt x="348" y="82"/>
                      </a:lnTo>
                      <a:lnTo>
                        <a:pt x="340" y="83"/>
                      </a:lnTo>
                      <a:lnTo>
                        <a:pt x="334" y="86"/>
                      </a:lnTo>
                      <a:lnTo>
                        <a:pt x="328" y="89"/>
                      </a:lnTo>
                      <a:lnTo>
                        <a:pt x="322" y="93"/>
                      </a:lnTo>
                      <a:lnTo>
                        <a:pt x="315" y="99"/>
                      </a:lnTo>
                      <a:lnTo>
                        <a:pt x="306" y="104"/>
                      </a:lnTo>
                      <a:lnTo>
                        <a:pt x="298" y="113"/>
                      </a:lnTo>
                      <a:lnTo>
                        <a:pt x="290" y="121"/>
                      </a:lnTo>
                      <a:lnTo>
                        <a:pt x="280" y="131"/>
                      </a:lnTo>
                      <a:lnTo>
                        <a:pt x="270" y="142"/>
                      </a:lnTo>
                      <a:lnTo>
                        <a:pt x="259" y="153"/>
                      </a:lnTo>
                      <a:lnTo>
                        <a:pt x="248" y="165"/>
                      </a:lnTo>
                      <a:lnTo>
                        <a:pt x="236" y="179"/>
                      </a:lnTo>
                      <a:lnTo>
                        <a:pt x="223" y="194"/>
                      </a:lnTo>
                      <a:lnTo>
                        <a:pt x="211" y="211"/>
                      </a:lnTo>
                      <a:lnTo>
                        <a:pt x="197" y="227"/>
                      </a:lnTo>
                      <a:lnTo>
                        <a:pt x="182" y="247"/>
                      </a:lnTo>
                      <a:lnTo>
                        <a:pt x="167" y="234"/>
                      </a:lnTo>
                      <a:lnTo>
                        <a:pt x="178" y="214"/>
                      </a:lnTo>
                      <a:lnTo>
                        <a:pt x="187" y="196"/>
                      </a:lnTo>
                      <a:lnTo>
                        <a:pt x="197" y="178"/>
                      </a:lnTo>
                      <a:lnTo>
                        <a:pt x="205" y="162"/>
                      </a:lnTo>
                      <a:lnTo>
                        <a:pt x="214" y="147"/>
                      </a:lnTo>
                      <a:lnTo>
                        <a:pt x="221" y="133"/>
                      </a:lnTo>
                      <a:lnTo>
                        <a:pt x="227" y="121"/>
                      </a:lnTo>
                      <a:lnTo>
                        <a:pt x="233" y="108"/>
                      </a:lnTo>
                      <a:lnTo>
                        <a:pt x="237" y="99"/>
                      </a:lnTo>
                      <a:lnTo>
                        <a:pt x="241" y="90"/>
                      </a:lnTo>
                      <a:lnTo>
                        <a:pt x="245" y="82"/>
                      </a:lnTo>
                      <a:lnTo>
                        <a:pt x="248" y="75"/>
                      </a:lnTo>
                      <a:lnTo>
                        <a:pt x="250" y="71"/>
                      </a:lnTo>
                      <a:lnTo>
                        <a:pt x="251" y="67"/>
                      </a:lnTo>
                      <a:lnTo>
                        <a:pt x="251" y="64"/>
                      </a:lnTo>
                      <a:lnTo>
                        <a:pt x="251" y="63"/>
                      </a:lnTo>
                      <a:lnTo>
                        <a:pt x="250" y="61"/>
                      </a:lnTo>
                      <a:lnTo>
                        <a:pt x="247" y="61"/>
                      </a:lnTo>
                      <a:lnTo>
                        <a:pt x="244" y="61"/>
                      </a:lnTo>
                      <a:lnTo>
                        <a:pt x="241" y="61"/>
                      </a:lnTo>
                      <a:lnTo>
                        <a:pt x="237" y="61"/>
                      </a:lnTo>
                      <a:lnTo>
                        <a:pt x="233" y="61"/>
                      </a:lnTo>
                      <a:lnTo>
                        <a:pt x="227" y="63"/>
                      </a:lnTo>
                      <a:lnTo>
                        <a:pt x="222" y="64"/>
                      </a:lnTo>
                      <a:lnTo>
                        <a:pt x="216" y="65"/>
                      </a:lnTo>
                      <a:lnTo>
                        <a:pt x="209" y="67"/>
                      </a:lnTo>
                      <a:lnTo>
                        <a:pt x="203" y="68"/>
                      </a:lnTo>
                      <a:lnTo>
                        <a:pt x="194" y="71"/>
                      </a:lnTo>
                      <a:lnTo>
                        <a:pt x="186" y="74"/>
                      </a:lnTo>
                      <a:lnTo>
                        <a:pt x="178" y="77"/>
                      </a:lnTo>
                      <a:lnTo>
                        <a:pt x="168" y="79"/>
                      </a:lnTo>
                      <a:lnTo>
                        <a:pt x="158" y="83"/>
                      </a:lnTo>
                      <a:lnTo>
                        <a:pt x="149" y="88"/>
                      </a:lnTo>
                      <a:lnTo>
                        <a:pt x="139" y="90"/>
                      </a:lnTo>
                      <a:lnTo>
                        <a:pt x="129" y="95"/>
                      </a:lnTo>
                      <a:lnTo>
                        <a:pt x="121" y="97"/>
                      </a:lnTo>
                      <a:lnTo>
                        <a:pt x="113" y="100"/>
                      </a:lnTo>
                      <a:lnTo>
                        <a:pt x="106" y="101"/>
                      </a:lnTo>
                      <a:lnTo>
                        <a:pt x="99" y="104"/>
                      </a:lnTo>
                      <a:lnTo>
                        <a:pt x="92" y="106"/>
                      </a:lnTo>
                      <a:lnTo>
                        <a:pt x="86" y="108"/>
                      </a:lnTo>
                      <a:lnTo>
                        <a:pt x="81" y="110"/>
                      </a:lnTo>
                      <a:lnTo>
                        <a:pt x="77" y="110"/>
                      </a:lnTo>
                      <a:lnTo>
                        <a:pt x="72" y="111"/>
                      </a:lnTo>
                      <a:lnTo>
                        <a:pt x="70" y="113"/>
                      </a:lnTo>
                      <a:lnTo>
                        <a:pt x="67" y="113"/>
                      </a:lnTo>
                      <a:lnTo>
                        <a:pt x="64" y="113"/>
                      </a:lnTo>
                      <a:lnTo>
                        <a:pt x="63" y="113"/>
                      </a:lnTo>
                      <a:lnTo>
                        <a:pt x="59" y="113"/>
                      </a:lnTo>
                      <a:lnTo>
                        <a:pt x="54" y="113"/>
                      </a:lnTo>
                      <a:lnTo>
                        <a:pt x="49" y="111"/>
                      </a:lnTo>
                      <a:lnTo>
                        <a:pt x="45" y="110"/>
                      </a:lnTo>
                      <a:lnTo>
                        <a:pt x="41" y="108"/>
                      </a:lnTo>
                      <a:lnTo>
                        <a:pt x="36" y="106"/>
                      </a:lnTo>
                      <a:lnTo>
                        <a:pt x="32" y="103"/>
                      </a:lnTo>
                      <a:lnTo>
                        <a:pt x="28" y="100"/>
                      </a:lnTo>
                      <a:lnTo>
                        <a:pt x="23" y="97"/>
                      </a:lnTo>
                      <a:lnTo>
                        <a:pt x="18" y="95"/>
                      </a:lnTo>
                      <a:lnTo>
                        <a:pt x="14" y="90"/>
                      </a:lnTo>
                      <a:lnTo>
                        <a:pt x="10" y="88"/>
                      </a:lnTo>
                      <a:lnTo>
                        <a:pt x="7" y="85"/>
                      </a:lnTo>
                      <a:lnTo>
                        <a:pt x="5" y="82"/>
                      </a:lnTo>
                      <a:lnTo>
                        <a:pt x="3" y="78"/>
                      </a:lnTo>
                      <a:lnTo>
                        <a:pt x="0" y="75"/>
                      </a:lnTo>
                      <a:lnTo>
                        <a:pt x="0" y="74"/>
                      </a:lnTo>
                      <a:lnTo>
                        <a:pt x="0" y="72"/>
                      </a:lnTo>
                      <a:lnTo>
                        <a:pt x="0" y="71"/>
                      </a:lnTo>
                      <a:lnTo>
                        <a:pt x="2" y="70"/>
                      </a:lnTo>
                      <a:lnTo>
                        <a:pt x="5" y="68"/>
                      </a:lnTo>
                      <a:lnTo>
                        <a:pt x="9" y="68"/>
                      </a:lnTo>
                      <a:lnTo>
                        <a:pt x="14" y="67"/>
                      </a:lnTo>
                      <a:lnTo>
                        <a:pt x="17" y="67"/>
                      </a:lnTo>
                      <a:lnTo>
                        <a:pt x="20" y="67"/>
                      </a:lnTo>
                      <a:lnTo>
                        <a:pt x="28" y="67"/>
                      </a:lnTo>
                      <a:lnTo>
                        <a:pt x="35" y="67"/>
                      </a:lnTo>
                      <a:lnTo>
                        <a:pt x="43" y="65"/>
                      </a:lnTo>
                      <a:lnTo>
                        <a:pt x="53" y="64"/>
                      </a:lnTo>
                      <a:lnTo>
                        <a:pt x="61" y="63"/>
                      </a:lnTo>
                      <a:lnTo>
                        <a:pt x="71" y="61"/>
                      </a:lnTo>
                      <a:lnTo>
                        <a:pt x="82" y="60"/>
                      </a:lnTo>
                      <a:lnTo>
                        <a:pt x="93" y="59"/>
                      </a:lnTo>
                      <a:lnTo>
                        <a:pt x="103" y="57"/>
                      </a:lnTo>
                      <a:lnTo>
                        <a:pt x="114" y="54"/>
                      </a:lnTo>
                      <a:lnTo>
                        <a:pt x="125" y="52"/>
                      </a:lnTo>
                      <a:lnTo>
                        <a:pt x="136" y="50"/>
                      </a:lnTo>
                      <a:lnTo>
                        <a:pt x="149" y="47"/>
                      </a:lnTo>
                      <a:lnTo>
                        <a:pt x="161" y="43"/>
                      </a:lnTo>
                      <a:lnTo>
                        <a:pt x="173" y="41"/>
                      </a:lnTo>
                      <a:lnTo>
                        <a:pt x="186" y="38"/>
                      </a:lnTo>
                      <a:lnTo>
                        <a:pt x="186" y="3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55"/>
                <p:cNvSpPr/>
                <p:nvPr/>
              </p:nvSpPr>
              <p:spPr bwMode="auto">
                <a:xfrm>
                  <a:off x="5111750" y="98425"/>
                  <a:ext cx="279400" cy="427038"/>
                </a:xfrm>
                <a:custGeom>
                  <a:avLst/>
                  <a:gdLst>
                    <a:gd name="T0" fmla="*/ 278 w 353"/>
                    <a:gd name="T1" fmla="*/ 22 h 539"/>
                    <a:gd name="T2" fmla="*/ 279 w 353"/>
                    <a:gd name="T3" fmla="*/ 13 h 539"/>
                    <a:gd name="T4" fmla="*/ 285 w 353"/>
                    <a:gd name="T5" fmla="*/ 7 h 539"/>
                    <a:gd name="T6" fmla="*/ 292 w 353"/>
                    <a:gd name="T7" fmla="*/ 2 h 539"/>
                    <a:gd name="T8" fmla="*/ 306 w 353"/>
                    <a:gd name="T9" fmla="*/ 0 h 539"/>
                    <a:gd name="T10" fmla="*/ 325 w 353"/>
                    <a:gd name="T11" fmla="*/ 4 h 539"/>
                    <a:gd name="T12" fmla="*/ 339 w 353"/>
                    <a:gd name="T13" fmla="*/ 11 h 539"/>
                    <a:gd name="T14" fmla="*/ 349 w 353"/>
                    <a:gd name="T15" fmla="*/ 17 h 539"/>
                    <a:gd name="T16" fmla="*/ 351 w 353"/>
                    <a:gd name="T17" fmla="*/ 22 h 539"/>
                    <a:gd name="T18" fmla="*/ 353 w 353"/>
                    <a:gd name="T19" fmla="*/ 32 h 539"/>
                    <a:gd name="T20" fmla="*/ 353 w 353"/>
                    <a:gd name="T21" fmla="*/ 44 h 539"/>
                    <a:gd name="T22" fmla="*/ 351 w 353"/>
                    <a:gd name="T23" fmla="*/ 60 h 539"/>
                    <a:gd name="T24" fmla="*/ 349 w 353"/>
                    <a:gd name="T25" fmla="*/ 79 h 539"/>
                    <a:gd name="T26" fmla="*/ 342 w 353"/>
                    <a:gd name="T27" fmla="*/ 111 h 539"/>
                    <a:gd name="T28" fmla="*/ 325 w 353"/>
                    <a:gd name="T29" fmla="*/ 164 h 539"/>
                    <a:gd name="T30" fmla="*/ 304 w 353"/>
                    <a:gd name="T31" fmla="*/ 223 h 539"/>
                    <a:gd name="T32" fmla="*/ 278 w 353"/>
                    <a:gd name="T33" fmla="*/ 287 h 539"/>
                    <a:gd name="T34" fmla="*/ 248 w 353"/>
                    <a:gd name="T35" fmla="*/ 341 h 539"/>
                    <a:gd name="T36" fmla="*/ 216 w 353"/>
                    <a:gd name="T37" fmla="*/ 386 h 539"/>
                    <a:gd name="T38" fmla="*/ 176 w 353"/>
                    <a:gd name="T39" fmla="*/ 429 h 539"/>
                    <a:gd name="T40" fmla="*/ 127 w 353"/>
                    <a:gd name="T41" fmla="*/ 469 h 539"/>
                    <a:gd name="T42" fmla="*/ 77 w 353"/>
                    <a:gd name="T43" fmla="*/ 501 h 539"/>
                    <a:gd name="T44" fmla="*/ 51 w 353"/>
                    <a:gd name="T45" fmla="*/ 516 h 539"/>
                    <a:gd name="T46" fmla="*/ 30 w 353"/>
                    <a:gd name="T47" fmla="*/ 528 h 539"/>
                    <a:gd name="T48" fmla="*/ 15 w 353"/>
                    <a:gd name="T49" fmla="*/ 534 h 539"/>
                    <a:gd name="T50" fmla="*/ 4 w 353"/>
                    <a:gd name="T51" fmla="*/ 537 h 539"/>
                    <a:gd name="T52" fmla="*/ 0 w 353"/>
                    <a:gd name="T53" fmla="*/ 537 h 539"/>
                    <a:gd name="T54" fmla="*/ 1 w 353"/>
                    <a:gd name="T55" fmla="*/ 533 h 539"/>
                    <a:gd name="T56" fmla="*/ 10 w 353"/>
                    <a:gd name="T57" fmla="*/ 523 h 539"/>
                    <a:gd name="T58" fmla="*/ 25 w 353"/>
                    <a:gd name="T59" fmla="*/ 510 h 539"/>
                    <a:gd name="T60" fmla="*/ 47 w 353"/>
                    <a:gd name="T61" fmla="*/ 490 h 539"/>
                    <a:gd name="T62" fmla="*/ 75 w 353"/>
                    <a:gd name="T63" fmla="*/ 467 h 539"/>
                    <a:gd name="T64" fmla="*/ 124 w 353"/>
                    <a:gd name="T65" fmla="*/ 420 h 539"/>
                    <a:gd name="T66" fmla="*/ 151 w 353"/>
                    <a:gd name="T67" fmla="*/ 392 h 539"/>
                    <a:gd name="T68" fmla="*/ 174 w 353"/>
                    <a:gd name="T69" fmla="*/ 364 h 539"/>
                    <a:gd name="T70" fmla="*/ 195 w 353"/>
                    <a:gd name="T71" fmla="*/ 338 h 539"/>
                    <a:gd name="T72" fmla="*/ 212 w 353"/>
                    <a:gd name="T73" fmla="*/ 312 h 539"/>
                    <a:gd name="T74" fmla="*/ 238 w 353"/>
                    <a:gd name="T75" fmla="*/ 256 h 539"/>
                    <a:gd name="T76" fmla="*/ 260 w 353"/>
                    <a:gd name="T77" fmla="*/ 193 h 539"/>
                    <a:gd name="T78" fmla="*/ 275 w 353"/>
                    <a:gd name="T79" fmla="*/ 132 h 539"/>
                    <a:gd name="T80" fmla="*/ 279 w 353"/>
                    <a:gd name="T81" fmla="*/ 100 h 539"/>
                    <a:gd name="T82" fmla="*/ 284 w 353"/>
                    <a:gd name="T83" fmla="*/ 74 h 539"/>
                    <a:gd name="T84" fmla="*/ 285 w 353"/>
                    <a:gd name="T85" fmla="*/ 53 h 539"/>
                    <a:gd name="T86" fmla="*/ 284 w 353"/>
                    <a:gd name="T87" fmla="*/ 39 h 539"/>
                    <a:gd name="T88" fmla="*/ 281 w 353"/>
                    <a:gd name="T89" fmla="*/ 32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53" h="539">
                      <a:moveTo>
                        <a:pt x="281" y="32"/>
                      </a:moveTo>
                      <a:lnTo>
                        <a:pt x="279" y="26"/>
                      </a:lnTo>
                      <a:lnTo>
                        <a:pt x="278" y="22"/>
                      </a:lnTo>
                      <a:lnTo>
                        <a:pt x="278" y="20"/>
                      </a:lnTo>
                      <a:lnTo>
                        <a:pt x="278" y="15"/>
                      </a:lnTo>
                      <a:lnTo>
                        <a:pt x="279" y="13"/>
                      </a:lnTo>
                      <a:lnTo>
                        <a:pt x="281" y="10"/>
                      </a:lnTo>
                      <a:lnTo>
                        <a:pt x="282" y="8"/>
                      </a:lnTo>
                      <a:lnTo>
                        <a:pt x="285" y="7"/>
                      </a:lnTo>
                      <a:lnTo>
                        <a:pt x="286" y="4"/>
                      </a:lnTo>
                      <a:lnTo>
                        <a:pt x="289" y="3"/>
                      </a:lnTo>
                      <a:lnTo>
                        <a:pt x="292" y="2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6" y="0"/>
                      </a:lnTo>
                      <a:lnTo>
                        <a:pt x="313" y="2"/>
                      </a:lnTo>
                      <a:lnTo>
                        <a:pt x="320" y="3"/>
                      </a:lnTo>
                      <a:lnTo>
                        <a:pt x="325" y="4"/>
                      </a:lnTo>
                      <a:lnTo>
                        <a:pt x="329" y="6"/>
                      </a:lnTo>
                      <a:lnTo>
                        <a:pt x="335" y="8"/>
                      </a:lnTo>
                      <a:lnTo>
                        <a:pt x="339" y="11"/>
                      </a:lnTo>
                      <a:lnTo>
                        <a:pt x="343" y="13"/>
                      </a:lnTo>
                      <a:lnTo>
                        <a:pt x="346" y="15"/>
                      </a:lnTo>
                      <a:lnTo>
                        <a:pt x="349" y="17"/>
                      </a:lnTo>
                      <a:lnTo>
                        <a:pt x="350" y="20"/>
                      </a:lnTo>
                      <a:lnTo>
                        <a:pt x="350" y="21"/>
                      </a:lnTo>
                      <a:lnTo>
                        <a:pt x="351" y="22"/>
                      </a:lnTo>
                      <a:lnTo>
                        <a:pt x="351" y="25"/>
                      </a:lnTo>
                      <a:lnTo>
                        <a:pt x="351" y="28"/>
                      </a:lnTo>
                      <a:lnTo>
                        <a:pt x="353" y="32"/>
                      </a:lnTo>
                      <a:lnTo>
                        <a:pt x="353" y="36"/>
                      </a:lnTo>
                      <a:lnTo>
                        <a:pt x="353" y="39"/>
                      </a:lnTo>
                      <a:lnTo>
                        <a:pt x="353" y="44"/>
                      </a:lnTo>
                      <a:lnTo>
                        <a:pt x="351" y="49"/>
                      </a:lnTo>
                      <a:lnTo>
                        <a:pt x="351" y="54"/>
                      </a:lnTo>
                      <a:lnTo>
                        <a:pt x="351" y="60"/>
                      </a:lnTo>
                      <a:lnTo>
                        <a:pt x="350" y="67"/>
                      </a:lnTo>
                      <a:lnTo>
                        <a:pt x="350" y="72"/>
                      </a:lnTo>
                      <a:lnTo>
                        <a:pt x="349" y="79"/>
                      </a:lnTo>
                      <a:lnTo>
                        <a:pt x="347" y="86"/>
                      </a:lnTo>
                      <a:lnTo>
                        <a:pt x="346" y="94"/>
                      </a:lnTo>
                      <a:lnTo>
                        <a:pt x="342" y="111"/>
                      </a:lnTo>
                      <a:lnTo>
                        <a:pt x="336" y="128"/>
                      </a:lnTo>
                      <a:lnTo>
                        <a:pt x="331" y="144"/>
                      </a:lnTo>
                      <a:lnTo>
                        <a:pt x="325" y="164"/>
                      </a:lnTo>
                      <a:lnTo>
                        <a:pt x="318" y="183"/>
                      </a:lnTo>
                      <a:lnTo>
                        <a:pt x="311" y="202"/>
                      </a:lnTo>
                      <a:lnTo>
                        <a:pt x="304" y="223"/>
                      </a:lnTo>
                      <a:lnTo>
                        <a:pt x="296" y="245"/>
                      </a:lnTo>
                      <a:lnTo>
                        <a:pt x="288" y="266"/>
                      </a:lnTo>
                      <a:lnTo>
                        <a:pt x="278" y="287"/>
                      </a:lnTo>
                      <a:lnTo>
                        <a:pt x="268" y="306"/>
                      </a:lnTo>
                      <a:lnTo>
                        <a:pt x="259" y="324"/>
                      </a:lnTo>
                      <a:lnTo>
                        <a:pt x="248" y="341"/>
                      </a:lnTo>
                      <a:lnTo>
                        <a:pt x="238" y="357"/>
                      </a:lnTo>
                      <a:lnTo>
                        <a:pt x="227" y="373"/>
                      </a:lnTo>
                      <a:lnTo>
                        <a:pt x="216" y="386"/>
                      </a:lnTo>
                      <a:lnTo>
                        <a:pt x="203" y="400"/>
                      </a:lnTo>
                      <a:lnTo>
                        <a:pt x="189" y="415"/>
                      </a:lnTo>
                      <a:lnTo>
                        <a:pt x="176" y="429"/>
                      </a:lnTo>
                      <a:lnTo>
                        <a:pt x="160" y="443"/>
                      </a:lnTo>
                      <a:lnTo>
                        <a:pt x="144" y="456"/>
                      </a:lnTo>
                      <a:lnTo>
                        <a:pt x="127" y="469"/>
                      </a:lnTo>
                      <a:lnTo>
                        <a:pt x="108" y="482"/>
                      </a:lnTo>
                      <a:lnTo>
                        <a:pt x="88" y="496"/>
                      </a:lnTo>
                      <a:lnTo>
                        <a:pt x="77" y="501"/>
                      </a:lnTo>
                      <a:lnTo>
                        <a:pt x="68" y="507"/>
                      </a:lnTo>
                      <a:lnTo>
                        <a:pt x="59" y="512"/>
                      </a:lnTo>
                      <a:lnTo>
                        <a:pt x="51" y="516"/>
                      </a:lnTo>
                      <a:lnTo>
                        <a:pt x="43" y="521"/>
                      </a:lnTo>
                      <a:lnTo>
                        <a:pt x="36" y="525"/>
                      </a:lnTo>
                      <a:lnTo>
                        <a:pt x="30" y="528"/>
                      </a:lnTo>
                      <a:lnTo>
                        <a:pt x="25" y="530"/>
                      </a:lnTo>
                      <a:lnTo>
                        <a:pt x="19" y="533"/>
                      </a:lnTo>
                      <a:lnTo>
                        <a:pt x="15" y="534"/>
                      </a:lnTo>
                      <a:lnTo>
                        <a:pt x="11" y="536"/>
                      </a:lnTo>
                      <a:lnTo>
                        <a:pt x="7" y="537"/>
                      </a:lnTo>
                      <a:lnTo>
                        <a:pt x="4" y="537"/>
                      </a:lnTo>
                      <a:lnTo>
                        <a:pt x="3" y="539"/>
                      </a:lnTo>
                      <a:lnTo>
                        <a:pt x="1" y="537"/>
                      </a:lnTo>
                      <a:lnTo>
                        <a:pt x="0" y="537"/>
                      </a:lnTo>
                      <a:lnTo>
                        <a:pt x="0" y="536"/>
                      </a:lnTo>
                      <a:lnTo>
                        <a:pt x="0" y="534"/>
                      </a:lnTo>
                      <a:lnTo>
                        <a:pt x="1" y="533"/>
                      </a:lnTo>
                      <a:lnTo>
                        <a:pt x="4" y="530"/>
                      </a:lnTo>
                      <a:lnTo>
                        <a:pt x="7" y="528"/>
                      </a:lnTo>
                      <a:lnTo>
                        <a:pt x="10" y="523"/>
                      </a:lnTo>
                      <a:lnTo>
                        <a:pt x="14" y="519"/>
                      </a:lnTo>
                      <a:lnTo>
                        <a:pt x="19" y="515"/>
                      </a:lnTo>
                      <a:lnTo>
                        <a:pt x="25" y="510"/>
                      </a:lnTo>
                      <a:lnTo>
                        <a:pt x="32" y="504"/>
                      </a:lnTo>
                      <a:lnTo>
                        <a:pt x="39" y="497"/>
                      </a:lnTo>
                      <a:lnTo>
                        <a:pt x="47" y="490"/>
                      </a:lnTo>
                      <a:lnTo>
                        <a:pt x="55" y="483"/>
                      </a:lnTo>
                      <a:lnTo>
                        <a:pt x="65" y="475"/>
                      </a:lnTo>
                      <a:lnTo>
                        <a:pt x="75" y="467"/>
                      </a:lnTo>
                      <a:lnTo>
                        <a:pt x="84" y="458"/>
                      </a:lnTo>
                      <a:lnTo>
                        <a:pt x="105" y="439"/>
                      </a:lnTo>
                      <a:lnTo>
                        <a:pt x="124" y="420"/>
                      </a:lnTo>
                      <a:lnTo>
                        <a:pt x="134" y="411"/>
                      </a:lnTo>
                      <a:lnTo>
                        <a:pt x="142" y="402"/>
                      </a:lnTo>
                      <a:lnTo>
                        <a:pt x="151" y="392"/>
                      </a:lnTo>
                      <a:lnTo>
                        <a:pt x="159" y="382"/>
                      </a:lnTo>
                      <a:lnTo>
                        <a:pt x="167" y="374"/>
                      </a:lnTo>
                      <a:lnTo>
                        <a:pt x="174" y="364"/>
                      </a:lnTo>
                      <a:lnTo>
                        <a:pt x="181" y="356"/>
                      </a:lnTo>
                      <a:lnTo>
                        <a:pt x="188" y="346"/>
                      </a:lnTo>
                      <a:lnTo>
                        <a:pt x="195" y="338"/>
                      </a:lnTo>
                      <a:lnTo>
                        <a:pt x="200" y="330"/>
                      </a:lnTo>
                      <a:lnTo>
                        <a:pt x="206" y="320"/>
                      </a:lnTo>
                      <a:lnTo>
                        <a:pt x="212" y="312"/>
                      </a:lnTo>
                      <a:lnTo>
                        <a:pt x="221" y="294"/>
                      </a:lnTo>
                      <a:lnTo>
                        <a:pt x="230" y="276"/>
                      </a:lnTo>
                      <a:lnTo>
                        <a:pt x="238" y="256"/>
                      </a:lnTo>
                      <a:lnTo>
                        <a:pt x="246" y="235"/>
                      </a:lnTo>
                      <a:lnTo>
                        <a:pt x="254" y="215"/>
                      </a:lnTo>
                      <a:lnTo>
                        <a:pt x="260" y="193"/>
                      </a:lnTo>
                      <a:lnTo>
                        <a:pt x="267" y="169"/>
                      </a:lnTo>
                      <a:lnTo>
                        <a:pt x="272" y="144"/>
                      </a:lnTo>
                      <a:lnTo>
                        <a:pt x="275" y="132"/>
                      </a:lnTo>
                      <a:lnTo>
                        <a:pt x="277" y="121"/>
                      </a:lnTo>
                      <a:lnTo>
                        <a:pt x="278" y="110"/>
                      </a:lnTo>
                      <a:lnTo>
                        <a:pt x="279" y="100"/>
                      </a:lnTo>
                      <a:lnTo>
                        <a:pt x="281" y="90"/>
                      </a:lnTo>
                      <a:lnTo>
                        <a:pt x="282" y="82"/>
                      </a:lnTo>
                      <a:lnTo>
                        <a:pt x="284" y="74"/>
                      </a:lnTo>
                      <a:lnTo>
                        <a:pt x="284" y="67"/>
                      </a:lnTo>
                      <a:lnTo>
                        <a:pt x="285" y="60"/>
                      </a:lnTo>
                      <a:lnTo>
                        <a:pt x="285" y="53"/>
                      </a:lnTo>
                      <a:lnTo>
                        <a:pt x="285" y="49"/>
                      </a:lnTo>
                      <a:lnTo>
                        <a:pt x="284" y="43"/>
                      </a:lnTo>
                      <a:lnTo>
                        <a:pt x="284" y="39"/>
                      </a:lnTo>
                      <a:lnTo>
                        <a:pt x="284" y="36"/>
                      </a:lnTo>
                      <a:lnTo>
                        <a:pt x="282" y="33"/>
                      </a:lnTo>
                      <a:lnTo>
                        <a:pt x="281" y="32"/>
                      </a:lnTo>
                      <a:lnTo>
                        <a:pt x="281" y="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2856568" y="4098743"/>
              <a:ext cx="507365" cy="509905"/>
              <a:chOff x="2307950" y="3470300"/>
              <a:chExt cx="507365" cy="509905"/>
            </a:xfrm>
          </p:grpSpPr>
          <p:pic>
            <p:nvPicPr>
              <p:cNvPr id="119" name="图片 118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7950" y="347030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0" name="组合 119"/>
              <p:cNvGrpSpPr/>
              <p:nvPr/>
            </p:nvGrpSpPr>
            <p:grpSpPr>
              <a:xfrm>
                <a:off x="2377232" y="3556504"/>
                <a:ext cx="163659" cy="302259"/>
                <a:chOff x="5059363" y="-87312"/>
                <a:chExt cx="331787" cy="612775"/>
              </a:xfrm>
              <a:solidFill>
                <a:srgbClr val="FF0000"/>
              </a:solidFill>
            </p:grpSpPr>
            <p:sp>
              <p:nvSpPr>
                <p:cNvPr id="121" name="Freeform 50"/>
                <p:cNvSpPr/>
                <p:nvPr/>
              </p:nvSpPr>
              <p:spPr bwMode="auto">
                <a:xfrm>
                  <a:off x="5208588" y="-87312"/>
                  <a:ext cx="182562" cy="584200"/>
                </a:xfrm>
                <a:custGeom>
                  <a:avLst/>
                  <a:gdLst>
                    <a:gd name="T0" fmla="*/ 73 w 229"/>
                    <a:gd name="T1" fmla="*/ 582 h 735"/>
                    <a:gd name="T2" fmla="*/ 37 w 229"/>
                    <a:gd name="T3" fmla="*/ 536 h 735"/>
                    <a:gd name="T4" fmla="*/ 13 w 229"/>
                    <a:gd name="T5" fmla="*/ 504 h 735"/>
                    <a:gd name="T6" fmla="*/ 2 w 229"/>
                    <a:gd name="T7" fmla="*/ 486 h 735"/>
                    <a:gd name="T8" fmla="*/ 0 w 229"/>
                    <a:gd name="T9" fmla="*/ 472 h 735"/>
                    <a:gd name="T10" fmla="*/ 1 w 229"/>
                    <a:gd name="T11" fmla="*/ 440 h 735"/>
                    <a:gd name="T12" fmla="*/ 7 w 229"/>
                    <a:gd name="T13" fmla="*/ 389 h 735"/>
                    <a:gd name="T14" fmla="*/ 16 w 229"/>
                    <a:gd name="T15" fmla="*/ 316 h 735"/>
                    <a:gd name="T16" fmla="*/ 27 w 229"/>
                    <a:gd name="T17" fmla="*/ 234 h 735"/>
                    <a:gd name="T18" fmla="*/ 36 w 229"/>
                    <a:gd name="T19" fmla="*/ 168 h 735"/>
                    <a:gd name="T20" fmla="*/ 43 w 229"/>
                    <a:gd name="T21" fmla="*/ 119 h 735"/>
                    <a:gd name="T22" fmla="*/ 47 w 229"/>
                    <a:gd name="T23" fmla="*/ 87 h 735"/>
                    <a:gd name="T24" fmla="*/ 45 w 229"/>
                    <a:gd name="T25" fmla="*/ 60 h 735"/>
                    <a:gd name="T26" fmla="*/ 38 w 229"/>
                    <a:gd name="T27" fmla="*/ 36 h 735"/>
                    <a:gd name="T28" fmla="*/ 26 w 229"/>
                    <a:gd name="T29" fmla="*/ 22 h 735"/>
                    <a:gd name="T30" fmla="*/ 23 w 229"/>
                    <a:gd name="T31" fmla="*/ 10 h 735"/>
                    <a:gd name="T32" fmla="*/ 30 w 229"/>
                    <a:gd name="T33" fmla="*/ 2 h 735"/>
                    <a:gd name="T34" fmla="*/ 45 w 229"/>
                    <a:gd name="T35" fmla="*/ 2 h 735"/>
                    <a:gd name="T36" fmla="*/ 65 w 229"/>
                    <a:gd name="T37" fmla="*/ 9 h 735"/>
                    <a:gd name="T38" fmla="*/ 88 w 229"/>
                    <a:gd name="T39" fmla="*/ 22 h 735"/>
                    <a:gd name="T40" fmla="*/ 108 w 229"/>
                    <a:gd name="T41" fmla="*/ 42 h 735"/>
                    <a:gd name="T42" fmla="*/ 116 w 229"/>
                    <a:gd name="T43" fmla="*/ 60 h 735"/>
                    <a:gd name="T44" fmla="*/ 114 w 229"/>
                    <a:gd name="T45" fmla="*/ 82 h 735"/>
                    <a:gd name="T46" fmla="*/ 105 w 229"/>
                    <a:gd name="T47" fmla="*/ 119 h 735"/>
                    <a:gd name="T48" fmla="*/ 98 w 229"/>
                    <a:gd name="T49" fmla="*/ 146 h 735"/>
                    <a:gd name="T50" fmla="*/ 90 w 229"/>
                    <a:gd name="T51" fmla="*/ 186 h 735"/>
                    <a:gd name="T52" fmla="*/ 80 w 229"/>
                    <a:gd name="T53" fmla="*/ 240 h 735"/>
                    <a:gd name="T54" fmla="*/ 66 w 229"/>
                    <a:gd name="T55" fmla="*/ 308 h 735"/>
                    <a:gd name="T56" fmla="*/ 54 w 229"/>
                    <a:gd name="T57" fmla="*/ 374 h 735"/>
                    <a:gd name="T58" fmla="*/ 44 w 229"/>
                    <a:gd name="T59" fmla="*/ 422 h 735"/>
                    <a:gd name="T60" fmla="*/ 38 w 229"/>
                    <a:gd name="T61" fmla="*/ 454 h 735"/>
                    <a:gd name="T62" fmla="*/ 36 w 229"/>
                    <a:gd name="T63" fmla="*/ 467 h 735"/>
                    <a:gd name="T64" fmla="*/ 41 w 229"/>
                    <a:gd name="T65" fmla="*/ 481 h 735"/>
                    <a:gd name="T66" fmla="*/ 59 w 229"/>
                    <a:gd name="T67" fmla="*/ 500 h 735"/>
                    <a:gd name="T68" fmla="*/ 72 w 229"/>
                    <a:gd name="T69" fmla="*/ 512 h 735"/>
                    <a:gd name="T70" fmla="*/ 91 w 229"/>
                    <a:gd name="T71" fmla="*/ 530 h 735"/>
                    <a:gd name="T72" fmla="*/ 117 w 229"/>
                    <a:gd name="T73" fmla="*/ 554 h 735"/>
                    <a:gd name="T74" fmla="*/ 150 w 229"/>
                    <a:gd name="T75" fmla="*/ 583 h 735"/>
                    <a:gd name="T76" fmla="*/ 184 w 229"/>
                    <a:gd name="T77" fmla="*/ 613 h 735"/>
                    <a:gd name="T78" fmla="*/ 207 w 229"/>
                    <a:gd name="T79" fmla="*/ 640 h 735"/>
                    <a:gd name="T80" fmla="*/ 221 w 229"/>
                    <a:gd name="T81" fmla="*/ 663 h 735"/>
                    <a:gd name="T82" fmla="*/ 228 w 229"/>
                    <a:gd name="T83" fmla="*/ 684 h 735"/>
                    <a:gd name="T84" fmla="*/ 229 w 229"/>
                    <a:gd name="T85" fmla="*/ 717 h 735"/>
                    <a:gd name="T86" fmla="*/ 224 w 229"/>
                    <a:gd name="T87" fmla="*/ 734 h 735"/>
                    <a:gd name="T88" fmla="*/ 213 w 229"/>
                    <a:gd name="T89" fmla="*/ 731 h 735"/>
                    <a:gd name="T90" fmla="*/ 189 w 229"/>
                    <a:gd name="T91" fmla="*/ 712 h 735"/>
                    <a:gd name="T92" fmla="*/ 155 w 229"/>
                    <a:gd name="T93" fmla="*/ 677 h 735"/>
                    <a:gd name="T94" fmla="*/ 109 w 229"/>
                    <a:gd name="T95" fmla="*/ 624 h 7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735">
                      <a:moveTo>
                        <a:pt x="109" y="624"/>
                      </a:moveTo>
                      <a:lnTo>
                        <a:pt x="96" y="609"/>
                      </a:lnTo>
                      <a:lnTo>
                        <a:pt x="84" y="595"/>
                      </a:lnTo>
                      <a:lnTo>
                        <a:pt x="73" y="582"/>
                      </a:lnTo>
                      <a:lnTo>
                        <a:pt x="63" y="569"/>
                      </a:lnTo>
                      <a:lnTo>
                        <a:pt x="54" y="557"/>
                      </a:lnTo>
                      <a:lnTo>
                        <a:pt x="45" y="546"/>
                      </a:lnTo>
                      <a:lnTo>
                        <a:pt x="37" y="536"/>
                      </a:lnTo>
                      <a:lnTo>
                        <a:pt x="30" y="528"/>
                      </a:lnTo>
                      <a:lnTo>
                        <a:pt x="25" y="519"/>
                      </a:lnTo>
                      <a:lnTo>
                        <a:pt x="19" y="511"/>
                      </a:lnTo>
                      <a:lnTo>
                        <a:pt x="13" y="504"/>
                      </a:lnTo>
                      <a:lnTo>
                        <a:pt x="9" y="499"/>
                      </a:lnTo>
                      <a:lnTo>
                        <a:pt x="7" y="493"/>
                      </a:lnTo>
                      <a:lnTo>
                        <a:pt x="4" y="489"/>
                      </a:lnTo>
                      <a:lnTo>
                        <a:pt x="2" y="486"/>
                      </a:lnTo>
                      <a:lnTo>
                        <a:pt x="1" y="483"/>
                      </a:lnTo>
                      <a:lnTo>
                        <a:pt x="1" y="481"/>
                      </a:lnTo>
                      <a:lnTo>
                        <a:pt x="0" y="478"/>
                      </a:lnTo>
                      <a:lnTo>
                        <a:pt x="0" y="472"/>
                      </a:lnTo>
                      <a:lnTo>
                        <a:pt x="0" y="467"/>
                      </a:lnTo>
                      <a:lnTo>
                        <a:pt x="0" y="460"/>
                      </a:lnTo>
                      <a:lnTo>
                        <a:pt x="1" y="450"/>
                      </a:lnTo>
                      <a:lnTo>
                        <a:pt x="1" y="440"/>
                      </a:lnTo>
                      <a:lnTo>
                        <a:pt x="2" y="429"/>
                      </a:lnTo>
                      <a:lnTo>
                        <a:pt x="4" y="417"/>
                      </a:lnTo>
                      <a:lnTo>
                        <a:pt x="5" y="403"/>
                      </a:lnTo>
                      <a:lnTo>
                        <a:pt x="7" y="389"/>
                      </a:lnTo>
                      <a:lnTo>
                        <a:pt x="9" y="373"/>
                      </a:lnTo>
                      <a:lnTo>
                        <a:pt x="11" y="355"/>
                      </a:lnTo>
                      <a:lnTo>
                        <a:pt x="13" y="337"/>
                      </a:lnTo>
                      <a:lnTo>
                        <a:pt x="16" y="316"/>
                      </a:lnTo>
                      <a:lnTo>
                        <a:pt x="20" y="295"/>
                      </a:lnTo>
                      <a:lnTo>
                        <a:pt x="23" y="273"/>
                      </a:lnTo>
                      <a:lnTo>
                        <a:pt x="26" y="254"/>
                      </a:lnTo>
                      <a:lnTo>
                        <a:pt x="27" y="234"/>
                      </a:lnTo>
                      <a:lnTo>
                        <a:pt x="30" y="216"/>
                      </a:lnTo>
                      <a:lnTo>
                        <a:pt x="33" y="198"/>
                      </a:lnTo>
                      <a:lnTo>
                        <a:pt x="34" y="183"/>
                      </a:lnTo>
                      <a:lnTo>
                        <a:pt x="36" y="168"/>
                      </a:lnTo>
                      <a:lnTo>
                        <a:pt x="38" y="154"/>
                      </a:lnTo>
                      <a:lnTo>
                        <a:pt x="40" y="141"/>
                      </a:lnTo>
                      <a:lnTo>
                        <a:pt x="41" y="129"/>
                      </a:lnTo>
                      <a:lnTo>
                        <a:pt x="43" y="119"/>
                      </a:lnTo>
                      <a:lnTo>
                        <a:pt x="44" y="110"/>
                      </a:lnTo>
                      <a:lnTo>
                        <a:pt x="44" y="101"/>
                      </a:lnTo>
                      <a:lnTo>
                        <a:pt x="45" y="93"/>
                      </a:lnTo>
                      <a:lnTo>
                        <a:pt x="47" y="87"/>
                      </a:lnTo>
                      <a:lnTo>
                        <a:pt x="47" y="82"/>
                      </a:lnTo>
                      <a:lnTo>
                        <a:pt x="47" y="74"/>
                      </a:lnTo>
                      <a:lnTo>
                        <a:pt x="47" y="67"/>
                      </a:lnTo>
                      <a:lnTo>
                        <a:pt x="45" y="60"/>
                      </a:lnTo>
                      <a:lnTo>
                        <a:pt x="44" y="54"/>
                      </a:lnTo>
                      <a:lnTo>
                        <a:pt x="43" y="47"/>
                      </a:lnTo>
                      <a:lnTo>
                        <a:pt x="41" y="42"/>
                      </a:lnTo>
                      <a:lnTo>
                        <a:pt x="38" y="36"/>
                      </a:lnTo>
                      <a:lnTo>
                        <a:pt x="36" y="32"/>
                      </a:lnTo>
                      <a:lnTo>
                        <a:pt x="31" y="28"/>
                      </a:lnTo>
                      <a:lnTo>
                        <a:pt x="29" y="25"/>
                      </a:lnTo>
                      <a:lnTo>
                        <a:pt x="26" y="22"/>
                      </a:lnTo>
                      <a:lnTo>
                        <a:pt x="25" y="20"/>
                      </a:lnTo>
                      <a:lnTo>
                        <a:pt x="23" y="15"/>
                      </a:lnTo>
                      <a:lnTo>
                        <a:pt x="23" y="13"/>
                      </a:lnTo>
                      <a:lnTo>
                        <a:pt x="23" y="10"/>
                      </a:lnTo>
                      <a:lnTo>
                        <a:pt x="25" y="7"/>
                      </a:lnTo>
                      <a:lnTo>
                        <a:pt x="26" y="4"/>
                      </a:lnTo>
                      <a:lnTo>
                        <a:pt x="27" y="3"/>
                      </a:lnTo>
                      <a:lnTo>
                        <a:pt x="30" y="2"/>
                      </a:lnTo>
                      <a:lnTo>
                        <a:pt x="33" y="2"/>
                      </a:ln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45" y="2"/>
                      </a:lnTo>
                      <a:lnTo>
                        <a:pt x="51" y="3"/>
                      </a:lnTo>
                      <a:lnTo>
                        <a:pt x="55" y="4"/>
                      </a:lnTo>
                      <a:lnTo>
                        <a:pt x="61" y="6"/>
                      </a:lnTo>
                      <a:lnTo>
                        <a:pt x="65" y="9"/>
                      </a:lnTo>
                      <a:lnTo>
                        <a:pt x="70" y="11"/>
                      </a:lnTo>
                      <a:lnTo>
                        <a:pt x="76" y="15"/>
                      </a:lnTo>
                      <a:lnTo>
                        <a:pt x="81" y="18"/>
                      </a:lnTo>
                      <a:lnTo>
                        <a:pt x="88" y="22"/>
                      </a:lnTo>
                      <a:lnTo>
                        <a:pt x="94" y="28"/>
                      </a:lnTo>
                      <a:lnTo>
                        <a:pt x="99" y="32"/>
                      </a:lnTo>
                      <a:lnTo>
                        <a:pt x="103" y="36"/>
                      </a:lnTo>
                      <a:lnTo>
                        <a:pt x="108" y="42"/>
                      </a:lnTo>
                      <a:lnTo>
                        <a:pt x="110" y="46"/>
                      </a:lnTo>
                      <a:lnTo>
                        <a:pt x="113" y="51"/>
                      </a:lnTo>
                      <a:lnTo>
                        <a:pt x="114" y="56"/>
                      </a:lnTo>
                      <a:lnTo>
                        <a:pt x="116" y="60"/>
                      </a:lnTo>
                      <a:lnTo>
                        <a:pt x="116" y="65"/>
                      </a:lnTo>
                      <a:lnTo>
                        <a:pt x="116" y="69"/>
                      </a:lnTo>
                      <a:lnTo>
                        <a:pt x="116" y="76"/>
                      </a:lnTo>
                      <a:lnTo>
                        <a:pt x="114" y="82"/>
                      </a:lnTo>
                      <a:lnTo>
                        <a:pt x="113" y="89"/>
                      </a:lnTo>
                      <a:lnTo>
                        <a:pt x="112" y="96"/>
                      </a:lnTo>
                      <a:lnTo>
                        <a:pt x="110" y="104"/>
                      </a:lnTo>
                      <a:lnTo>
                        <a:pt x="105" y="119"/>
                      </a:lnTo>
                      <a:lnTo>
                        <a:pt x="103" y="125"/>
                      </a:lnTo>
                      <a:lnTo>
                        <a:pt x="102" y="130"/>
                      </a:lnTo>
                      <a:lnTo>
                        <a:pt x="101" y="137"/>
                      </a:lnTo>
                      <a:lnTo>
                        <a:pt x="98" y="146"/>
                      </a:lnTo>
                      <a:lnTo>
                        <a:pt x="96" y="154"/>
                      </a:lnTo>
                      <a:lnTo>
                        <a:pt x="94" y="164"/>
                      </a:lnTo>
                      <a:lnTo>
                        <a:pt x="92" y="173"/>
                      </a:lnTo>
                      <a:lnTo>
                        <a:pt x="90" y="186"/>
                      </a:lnTo>
                      <a:lnTo>
                        <a:pt x="87" y="197"/>
                      </a:lnTo>
                      <a:lnTo>
                        <a:pt x="85" y="211"/>
                      </a:lnTo>
                      <a:lnTo>
                        <a:pt x="83" y="224"/>
                      </a:lnTo>
                      <a:lnTo>
                        <a:pt x="80" y="240"/>
                      </a:lnTo>
                      <a:lnTo>
                        <a:pt x="76" y="255"/>
                      </a:lnTo>
                      <a:lnTo>
                        <a:pt x="73" y="272"/>
                      </a:lnTo>
                      <a:lnTo>
                        <a:pt x="70" y="290"/>
                      </a:lnTo>
                      <a:lnTo>
                        <a:pt x="66" y="308"/>
                      </a:lnTo>
                      <a:lnTo>
                        <a:pt x="63" y="326"/>
                      </a:lnTo>
                      <a:lnTo>
                        <a:pt x="59" y="344"/>
                      </a:lnTo>
                      <a:lnTo>
                        <a:pt x="56" y="359"/>
                      </a:lnTo>
                      <a:lnTo>
                        <a:pt x="54" y="374"/>
                      </a:lnTo>
                      <a:lnTo>
                        <a:pt x="51" y="388"/>
                      </a:lnTo>
                      <a:lnTo>
                        <a:pt x="48" y="400"/>
                      </a:lnTo>
                      <a:lnTo>
                        <a:pt x="45" y="413"/>
                      </a:lnTo>
                      <a:lnTo>
                        <a:pt x="44" y="422"/>
                      </a:lnTo>
                      <a:lnTo>
                        <a:pt x="43" y="432"/>
                      </a:lnTo>
                      <a:lnTo>
                        <a:pt x="40" y="440"/>
                      </a:lnTo>
                      <a:lnTo>
                        <a:pt x="38" y="447"/>
                      </a:lnTo>
                      <a:lnTo>
                        <a:pt x="38" y="454"/>
                      </a:lnTo>
                      <a:lnTo>
                        <a:pt x="37" y="458"/>
                      </a:lnTo>
                      <a:lnTo>
                        <a:pt x="36" y="463"/>
                      </a:lnTo>
                      <a:lnTo>
                        <a:pt x="36" y="465"/>
                      </a:lnTo>
                      <a:lnTo>
                        <a:pt x="36" y="467"/>
                      </a:lnTo>
                      <a:lnTo>
                        <a:pt x="36" y="469"/>
                      </a:lnTo>
                      <a:lnTo>
                        <a:pt x="37" y="474"/>
                      </a:lnTo>
                      <a:lnTo>
                        <a:pt x="38" y="476"/>
                      </a:lnTo>
                      <a:lnTo>
                        <a:pt x="41" y="481"/>
                      </a:lnTo>
                      <a:lnTo>
                        <a:pt x="45" y="486"/>
                      </a:lnTo>
                      <a:lnTo>
                        <a:pt x="48" y="490"/>
                      </a:lnTo>
                      <a:lnTo>
                        <a:pt x="54" y="494"/>
                      </a:lnTo>
                      <a:lnTo>
                        <a:pt x="59" y="500"/>
                      </a:lnTo>
                      <a:lnTo>
                        <a:pt x="61" y="503"/>
                      </a:lnTo>
                      <a:lnTo>
                        <a:pt x="63" y="505"/>
                      </a:lnTo>
                      <a:lnTo>
                        <a:pt x="67" y="508"/>
                      </a:lnTo>
                      <a:lnTo>
                        <a:pt x="72" y="512"/>
                      </a:lnTo>
                      <a:lnTo>
                        <a:pt x="76" y="517"/>
                      </a:lnTo>
                      <a:lnTo>
                        <a:pt x="80" y="521"/>
                      </a:lnTo>
                      <a:lnTo>
                        <a:pt x="85" y="525"/>
                      </a:lnTo>
                      <a:lnTo>
                        <a:pt x="91" y="530"/>
                      </a:lnTo>
                      <a:lnTo>
                        <a:pt x="96" y="536"/>
                      </a:lnTo>
                      <a:lnTo>
                        <a:pt x="103" y="541"/>
                      </a:lnTo>
                      <a:lnTo>
                        <a:pt x="110" y="547"/>
                      </a:lnTo>
                      <a:lnTo>
                        <a:pt x="117" y="554"/>
                      </a:lnTo>
                      <a:lnTo>
                        <a:pt x="126" y="561"/>
                      </a:lnTo>
                      <a:lnTo>
                        <a:pt x="134" y="568"/>
                      </a:lnTo>
                      <a:lnTo>
                        <a:pt x="142" y="576"/>
                      </a:lnTo>
                      <a:lnTo>
                        <a:pt x="150" y="583"/>
                      </a:lnTo>
                      <a:lnTo>
                        <a:pt x="160" y="591"/>
                      </a:lnTo>
                      <a:lnTo>
                        <a:pt x="168" y="598"/>
                      </a:lnTo>
                      <a:lnTo>
                        <a:pt x="177" y="607"/>
                      </a:lnTo>
                      <a:lnTo>
                        <a:pt x="184" y="613"/>
                      </a:lnTo>
                      <a:lnTo>
                        <a:pt x="191" y="620"/>
                      </a:lnTo>
                      <a:lnTo>
                        <a:pt x="196" y="627"/>
                      </a:lnTo>
                      <a:lnTo>
                        <a:pt x="202" y="633"/>
                      </a:lnTo>
                      <a:lnTo>
                        <a:pt x="207" y="640"/>
                      </a:lnTo>
                      <a:lnTo>
                        <a:pt x="211" y="645"/>
                      </a:lnTo>
                      <a:lnTo>
                        <a:pt x="216" y="652"/>
                      </a:lnTo>
                      <a:lnTo>
                        <a:pt x="218" y="658"/>
                      </a:lnTo>
                      <a:lnTo>
                        <a:pt x="221" y="663"/>
                      </a:lnTo>
                      <a:lnTo>
                        <a:pt x="224" y="669"/>
                      </a:lnTo>
                      <a:lnTo>
                        <a:pt x="225" y="673"/>
                      </a:lnTo>
                      <a:lnTo>
                        <a:pt x="227" y="678"/>
                      </a:lnTo>
                      <a:lnTo>
                        <a:pt x="228" y="684"/>
                      </a:lnTo>
                      <a:lnTo>
                        <a:pt x="229" y="694"/>
                      </a:lnTo>
                      <a:lnTo>
                        <a:pt x="229" y="703"/>
                      </a:lnTo>
                      <a:lnTo>
                        <a:pt x="229" y="710"/>
                      </a:lnTo>
                      <a:lnTo>
                        <a:pt x="229" y="717"/>
                      </a:lnTo>
                      <a:lnTo>
                        <a:pt x="228" y="723"/>
                      </a:lnTo>
                      <a:lnTo>
                        <a:pt x="227" y="728"/>
                      </a:lnTo>
                      <a:lnTo>
                        <a:pt x="225" y="731"/>
                      </a:lnTo>
                      <a:lnTo>
                        <a:pt x="224" y="734"/>
                      </a:lnTo>
                      <a:lnTo>
                        <a:pt x="222" y="735"/>
                      </a:lnTo>
                      <a:lnTo>
                        <a:pt x="220" y="734"/>
                      </a:lnTo>
                      <a:lnTo>
                        <a:pt x="217" y="734"/>
                      </a:lnTo>
                      <a:lnTo>
                        <a:pt x="213" y="731"/>
                      </a:lnTo>
                      <a:lnTo>
                        <a:pt x="207" y="728"/>
                      </a:lnTo>
                      <a:lnTo>
                        <a:pt x="202" y="724"/>
                      </a:lnTo>
                      <a:lnTo>
                        <a:pt x="196" y="719"/>
                      </a:lnTo>
                      <a:lnTo>
                        <a:pt x="189" y="712"/>
                      </a:lnTo>
                      <a:lnTo>
                        <a:pt x="181" y="705"/>
                      </a:lnTo>
                      <a:lnTo>
                        <a:pt x="173" y="696"/>
                      </a:lnTo>
                      <a:lnTo>
                        <a:pt x="164" y="687"/>
                      </a:lnTo>
                      <a:lnTo>
                        <a:pt x="155" y="677"/>
                      </a:lnTo>
                      <a:lnTo>
                        <a:pt x="144" y="666"/>
                      </a:lnTo>
                      <a:lnTo>
                        <a:pt x="132" y="654"/>
                      </a:lnTo>
                      <a:lnTo>
                        <a:pt x="121" y="640"/>
                      </a:lnTo>
                      <a:lnTo>
                        <a:pt x="109" y="624"/>
                      </a:lnTo>
                      <a:lnTo>
                        <a:pt x="109" y="6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51"/>
                <p:cNvSpPr/>
                <p:nvPr/>
              </p:nvSpPr>
              <p:spPr bwMode="auto">
                <a:xfrm>
                  <a:off x="5059363" y="157163"/>
                  <a:ext cx="307975" cy="100013"/>
                </a:xfrm>
                <a:custGeom>
                  <a:avLst/>
                  <a:gdLst>
                    <a:gd name="T0" fmla="*/ 236 w 387"/>
                    <a:gd name="T1" fmla="*/ 73 h 125"/>
                    <a:gd name="T2" fmla="*/ 213 w 387"/>
                    <a:gd name="T3" fmla="*/ 80 h 125"/>
                    <a:gd name="T4" fmla="*/ 191 w 387"/>
                    <a:gd name="T5" fmla="*/ 85 h 125"/>
                    <a:gd name="T6" fmla="*/ 171 w 387"/>
                    <a:gd name="T7" fmla="*/ 90 h 125"/>
                    <a:gd name="T8" fmla="*/ 155 w 387"/>
                    <a:gd name="T9" fmla="*/ 95 h 125"/>
                    <a:gd name="T10" fmla="*/ 140 w 387"/>
                    <a:gd name="T11" fmla="*/ 99 h 125"/>
                    <a:gd name="T12" fmla="*/ 127 w 387"/>
                    <a:gd name="T13" fmla="*/ 103 h 125"/>
                    <a:gd name="T14" fmla="*/ 116 w 387"/>
                    <a:gd name="T15" fmla="*/ 106 h 125"/>
                    <a:gd name="T16" fmla="*/ 102 w 387"/>
                    <a:gd name="T17" fmla="*/ 112 h 125"/>
                    <a:gd name="T18" fmla="*/ 88 w 387"/>
                    <a:gd name="T19" fmla="*/ 119 h 125"/>
                    <a:gd name="T20" fmla="*/ 77 w 387"/>
                    <a:gd name="T21" fmla="*/ 123 h 125"/>
                    <a:gd name="T22" fmla="*/ 68 w 387"/>
                    <a:gd name="T23" fmla="*/ 124 h 125"/>
                    <a:gd name="T24" fmla="*/ 61 w 387"/>
                    <a:gd name="T25" fmla="*/ 125 h 125"/>
                    <a:gd name="T26" fmla="*/ 52 w 387"/>
                    <a:gd name="T27" fmla="*/ 124 h 125"/>
                    <a:gd name="T28" fmla="*/ 43 w 387"/>
                    <a:gd name="T29" fmla="*/ 119 h 125"/>
                    <a:gd name="T30" fmla="*/ 32 w 387"/>
                    <a:gd name="T31" fmla="*/ 110 h 125"/>
                    <a:gd name="T32" fmla="*/ 21 w 387"/>
                    <a:gd name="T33" fmla="*/ 98 h 125"/>
                    <a:gd name="T34" fmla="*/ 9 w 387"/>
                    <a:gd name="T35" fmla="*/ 87 h 125"/>
                    <a:gd name="T36" fmla="*/ 3 w 387"/>
                    <a:gd name="T37" fmla="*/ 77 h 125"/>
                    <a:gd name="T38" fmla="*/ 0 w 387"/>
                    <a:gd name="T39" fmla="*/ 70 h 125"/>
                    <a:gd name="T40" fmla="*/ 0 w 387"/>
                    <a:gd name="T41" fmla="*/ 65 h 125"/>
                    <a:gd name="T42" fmla="*/ 4 w 387"/>
                    <a:gd name="T43" fmla="*/ 62 h 125"/>
                    <a:gd name="T44" fmla="*/ 14 w 387"/>
                    <a:gd name="T45" fmla="*/ 60 h 125"/>
                    <a:gd name="T46" fmla="*/ 26 w 387"/>
                    <a:gd name="T47" fmla="*/ 60 h 125"/>
                    <a:gd name="T48" fmla="*/ 37 w 387"/>
                    <a:gd name="T49" fmla="*/ 62 h 125"/>
                    <a:gd name="T50" fmla="*/ 43 w 387"/>
                    <a:gd name="T51" fmla="*/ 63 h 125"/>
                    <a:gd name="T52" fmla="*/ 51 w 387"/>
                    <a:gd name="T53" fmla="*/ 62 h 125"/>
                    <a:gd name="T54" fmla="*/ 62 w 387"/>
                    <a:gd name="T55" fmla="*/ 62 h 125"/>
                    <a:gd name="T56" fmla="*/ 75 w 387"/>
                    <a:gd name="T57" fmla="*/ 60 h 125"/>
                    <a:gd name="T58" fmla="*/ 90 w 387"/>
                    <a:gd name="T59" fmla="*/ 58 h 125"/>
                    <a:gd name="T60" fmla="*/ 106 w 387"/>
                    <a:gd name="T61" fmla="*/ 55 h 125"/>
                    <a:gd name="T62" fmla="*/ 126 w 387"/>
                    <a:gd name="T63" fmla="*/ 52 h 125"/>
                    <a:gd name="T64" fmla="*/ 146 w 387"/>
                    <a:gd name="T65" fmla="*/ 48 h 125"/>
                    <a:gd name="T66" fmla="*/ 170 w 387"/>
                    <a:gd name="T67" fmla="*/ 44 h 125"/>
                    <a:gd name="T68" fmla="*/ 195 w 387"/>
                    <a:gd name="T69" fmla="*/ 38 h 125"/>
                    <a:gd name="T70" fmla="*/ 223 w 387"/>
                    <a:gd name="T71" fmla="*/ 33 h 125"/>
                    <a:gd name="T72" fmla="*/ 252 w 387"/>
                    <a:gd name="T73" fmla="*/ 26 h 125"/>
                    <a:gd name="T74" fmla="*/ 283 w 387"/>
                    <a:gd name="T75" fmla="*/ 19 h 125"/>
                    <a:gd name="T76" fmla="*/ 318 w 387"/>
                    <a:gd name="T77" fmla="*/ 12 h 125"/>
                    <a:gd name="T78" fmla="*/ 354 w 387"/>
                    <a:gd name="T79" fmla="*/ 4 h 125"/>
                    <a:gd name="T80" fmla="*/ 387 w 387"/>
                    <a:gd name="T81" fmla="*/ 33 h 125"/>
                    <a:gd name="T82" fmla="*/ 378 w 387"/>
                    <a:gd name="T83" fmla="*/ 34 h 125"/>
                    <a:gd name="T84" fmla="*/ 367 w 387"/>
                    <a:gd name="T85" fmla="*/ 37 h 125"/>
                    <a:gd name="T86" fmla="*/ 353 w 387"/>
                    <a:gd name="T87" fmla="*/ 41 h 125"/>
                    <a:gd name="T88" fmla="*/ 336 w 387"/>
                    <a:gd name="T89" fmla="*/ 45 h 125"/>
                    <a:gd name="T90" fmla="*/ 318 w 387"/>
                    <a:gd name="T91" fmla="*/ 51 h 125"/>
                    <a:gd name="T92" fmla="*/ 297 w 387"/>
                    <a:gd name="T93" fmla="*/ 56 h 125"/>
                    <a:gd name="T94" fmla="*/ 274 w 387"/>
                    <a:gd name="T95" fmla="*/ 63 h 125"/>
                    <a:gd name="T96" fmla="*/ 249 w 387"/>
                    <a:gd name="T97" fmla="*/ 7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7" h="125">
                      <a:moveTo>
                        <a:pt x="249" y="70"/>
                      </a:moveTo>
                      <a:lnTo>
                        <a:pt x="236" y="73"/>
                      </a:lnTo>
                      <a:lnTo>
                        <a:pt x="224" y="77"/>
                      </a:lnTo>
                      <a:lnTo>
                        <a:pt x="213" y="80"/>
                      </a:lnTo>
                      <a:lnTo>
                        <a:pt x="202" y="83"/>
                      </a:lnTo>
                      <a:lnTo>
                        <a:pt x="191" y="85"/>
                      </a:lnTo>
                      <a:lnTo>
                        <a:pt x="181" y="87"/>
                      </a:lnTo>
                      <a:lnTo>
                        <a:pt x="171" y="90"/>
                      </a:lnTo>
                      <a:lnTo>
                        <a:pt x="163" y="92"/>
                      </a:lnTo>
                      <a:lnTo>
                        <a:pt x="155" y="95"/>
                      </a:lnTo>
                      <a:lnTo>
                        <a:pt x="146" y="96"/>
                      </a:lnTo>
                      <a:lnTo>
                        <a:pt x="140" y="99"/>
                      </a:lnTo>
                      <a:lnTo>
                        <a:pt x="133" y="101"/>
                      </a:lnTo>
                      <a:lnTo>
                        <a:pt x="127" y="103"/>
                      </a:lnTo>
                      <a:lnTo>
                        <a:pt x="120" y="105"/>
                      </a:lnTo>
                      <a:lnTo>
                        <a:pt x="116" y="106"/>
                      </a:lnTo>
                      <a:lnTo>
                        <a:pt x="110" y="107"/>
                      </a:lnTo>
                      <a:lnTo>
                        <a:pt x="102" y="112"/>
                      </a:lnTo>
                      <a:lnTo>
                        <a:pt x="95" y="116"/>
                      </a:lnTo>
                      <a:lnTo>
                        <a:pt x="88" y="119"/>
                      </a:lnTo>
                      <a:lnTo>
                        <a:pt x="83" y="121"/>
                      </a:lnTo>
                      <a:lnTo>
                        <a:pt x="77" y="123"/>
                      </a:lnTo>
                      <a:lnTo>
                        <a:pt x="72" y="124"/>
                      </a:lnTo>
                      <a:lnTo>
                        <a:pt x="68" y="124"/>
                      </a:lnTo>
                      <a:lnTo>
                        <a:pt x="65" y="124"/>
                      </a:lnTo>
                      <a:lnTo>
                        <a:pt x="61" y="125"/>
                      </a:lnTo>
                      <a:lnTo>
                        <a:pt x="57" y="125"/>
                      </a:lnTo>
                      <a:lnTo>
                        <a:pt x="52" y="124"/>
                      </a:lnTo>
                      <a:lnTo>
                        <a:pt x="47" y="123"/>
                      </a:lnTo>
                      <a:lnTo>
                        <a:pt x="43" y="119"/>
                      </a:lnTo>
                      <a:lnTo>
                        <a:pt x="37" y="114"/>
                      </a:lnTo>
                      <a:lnTo>
                        <a:pt x="32" y="110"/>
                      </a:lnTo>
                      <a:lnTo>
                        <a:pt x="26" y="103"/>
                      </a:lnTo>
                      <a:lnTo>
                        <a:pt x="21" y="98"/>
                      </a:lnTo>
                      <a:lnTo>
                        <a:pt x="14" y="92"/>
                      </a:lnTo>
                      <a:lnTo>
                        <a:pt x="9" y="87"/>
                      </a:lnTo>
                      <a:lnTo>
                        <a:pt x="5" y="81"/>
                      </a:lnTo>
                      <a:lnTo>
                        <a:pt x="3" y="77"/>
                      </a:lnTo>
                      <a:lnTo>
                        <a:pt x="1" y="73"/>
                      </a:lnTo>
                      <a:lnTo>
                        <a:pt x="0" y="70"/>
                      </a:lnTo>
                      <a:lnTo>
                        <a:pt x="0" y="66"/>
                      </a:lnTo>
                      <a:lnTo>
                        <a:pt x="0" y="65"/>
                      </a:lnTo>
                      <a:lnTo>
                        <a:pt x="1" y="63"/>
                      </a:lnTo>
                      <a:lnTo>
                        <a:pt x="4" y="62"/>
                      </a:lnTo>
                      <a:lnTo>
                        <a:pt x="8" y="60"/>
                      </a:lnTo>
                      <a:lnTo>
                        <a:pt x="14" y="60"/>
                      </a:lnTo>
                      <a:lnTo>
                        <a:pt x="19" y="60"/>
                      </a:lnTo>
                      <a:lnTo>
                        <a:pt x="26" y="60"/>
                      </a:lnTo>
                      <a:lnTo>
                        <a:pt x="34" y="62"/>
                      </a:lnTo>
                      <a:lnTo>
                        <a:pt x="37" y="62"/>
                      </a:lnTo>
                      <a:lnTo>
                        <a:pt x="40" y="63"/>
                      </a:lnTo>
                      <a:lnTo>
                        <a:pt x="43" y="63"/>
                      </a:lnTo>
                      <a:lnTo>
                        <a:pt x="47" y="62"/>
                      </a:lnTo>
                      <a:lnTo>
                        <a:pt x="51" y="62"/>
                      </a:lnTo>
                      <a:lnTo>
                        <a:pt x="57" y="62"/>
                      </a:lnTo>
                      <a:lnTo>
                        <a:pt x="62" y="62"/>
                      </a:lnTo>
                      <a:lnTo>
                        <a:pt x="68" y="60"/>
                      </a:lnTo>
                      <a:lnTo>
                        <a:pt x="75" y="60"/>
                      </a:lnTo>
                      <a:lnTo>
                        <a:pt x="81" y="59"/>
                      </a:lnTo>
                      <a:lnTo>
                        <a:pt x="90" y="58"/>
                      </a:lnTo>
                      <a:lnTo>
                        <a:pt x="98" y="56"/>
                      </a:lnTo>
                      <a:lnTo>
                        <a:pt x="106" y="55"/>
                      </a:lnTo>
                      <a:lnTo>
                        <a:pt x="116" y="54"/>
                      </a:lnTo>
                      <a:lnTo>
                        <a:pt x="126" y="52"/>
                      </a:lnTo>
                      <a:lnTo>
                        <a:pt x="135" y="49"/>
                      </a:lnTo>
                      <a:lnTo>
                        <a:pt x="146" y="48"/>
                      </a:lnTo>
                      <a:lnTo>
                        <a:pt x="158" y="45"/>
                      </a:lnTo>
                      <a:lnTo>
                        <a:pt x="170" y="44"/>
                      </a:lnTo>
                      <a:lnTo>
                        <a:pt x="182" y="41"/>
                      </a:lnTo>
                      <a:lnTo>
                        <a:pt x="195" y="38"/>
                      </a:lnTo>
                      <a:lnTo>
                        <a:pt x="209" y="36"/>
                      </a:lnTo>
                      <a:lnTo>
                        <a:pt x="223" y="33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3" y="19"/>
                      </a:lnTo>
                      <a:lnTo>
                        <a:pt x="300" y="16"/>
                      </a:lnTo>
                      <a:lnTo>
                        <a:pt x="318" y="12"/>
                      </a:lnTo>
                      <a:lnTo>
                        <a:pt x="336" y="8"/>
                      </a:lnTo>
                      <a:lnTo>
                        <a:pt x="354" y="4"/>
                      </a:lnTo>
                      <a:lnTo>
                        <a:pt x="372" y="0"/>
                      </a:lnTo>
                      <a:lnTo>
                        <a:pt x="387" y="33"/>
                      </a:lnTo>
                      <a:lnTo>
                        <a:pt x="383" y="34"/>
                      </a:lnTo>
                      <a:lnTo>
                        <a:pt x="378" y="34"/>
                      </a:lnTo>
                      <a:lnTo>
                        <a:pt x="372" y="36"/>
                      </a:lnTo>
                      <a:lnTo>
                        <a:pt x="367" y="37"/>
                      </a:lnTo>
                      <a:lnTo>
                        <a:pt x="360" y="40"/>
                      </a:lnTo>
                      <a:lnTo>
                        <a:pt x="353" y="41"/>
                      </a:lnTo>
                      <a:lnTo>
                        <a:pt x="344" y="42"/>
                      </a:lnTo>
                      <a:lnTo>
                        <a:pt x="336" y="45"/>
                      </a:lnTo>
                      <a:lnTo>
                        <a:pt x="326" y="48"/>
                      </a:lnTo>
                      <a:lnTo>
                        <a:pt x="318" y="51"/>
                      </a:lnTo>
                      <a:lnTo>
                        <a:pt x="307" y="54"/>
                      </a:lnTo>
                      <a:lnTo>
                        <a:pt x="297" y="56"/>
                      </a:lnTo>
                      <a:lnTo>
                        <a:pt x="286" y="59"/>
                      </a:lnTo>
                      <a:lnTo>
                        <a:pt x="274" y="63"/>
                      </a:lnTo>
                      <a:lnTo>
                        <a:pt x="263" y="66"/>
                      </a:lnTo>
                      <a:lnTo>
                        <a:pt x="249" y="70"/>
                      </a:lnTo>
                      <a:lnTo>
                        <a:pt x="249" y="7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55"/>
                <p:cNvSpPr/>
                <p:nvPr/>
              </p:nvSpPr>
              <p:spPr bwMode="auto">
                <a:xfrm>
                  <a:off x="5111750" y="98425"/>
                  <a:ext cx="279400" cy="427038"/>
                </a:xfrm>
                <a:custGeom>
                  <a:avLst/>
                  <a:gdLst>
                    <a:gd name="T0" fmla="*/ 278 w 353"/>
                    <a:gd name="T1" fmla="*/ 22 h 539"/>
                    <a:gd name="T2" fmla="*/ 279 w 353"/>
                    <a:gd name="T3" fmla="*/ 13 h 539"/>
                    <a:gd name="T4" fmla="*/ 285 w 353"/>
                    <a:gd name="T5" fmla="*/ 7 h 539"/>
                    <a:gd name="T6" fmla="*/ 292 w 353"/>
                    <a:gd name="T7" fmla="*/ 2 h 539"/>
                    <a:gd name="T8" fmla="*/ 306 w 353"/>
                    <a:gd name="T9" fmla="*/ 0 h 539"/>
                    <a:gd name="T10" fmla="*/ 325 w 353"/>
                    <a:gd name="T11" fmla="*/ 4 h 539"/>
                    <a:gd name="T12" fmla="*/ 339 w 353"/>
                    <a:gd name="T13" fmla="*/ 11 h 539"/>
                    <a:gd name="T14" fmla="*/ 349 w 353"/>
                    <a:gd name="T15" fmla="*/ 17 h 539"/>
                    <a:gd name="T16" fmla="*/ 351 w 353"/>
                    <a:gd name="T17" fmla="*/ 22 h 539"/>
                    <a:gd name="T18" fmla="*/ 353 w 353"/>
                    <a:gd name="T19" fmla="*/ 32 h 539"/>
                    <a:gd name="T20" fmla="*/ 353 w 353"/>
                    <a:gd name="T21" fmla="*/ 44 h 539"/>
                    <a:gd name="T22" fmla="*/ 351 w 353"/>
                    <a:gd name="T23" fmla="*/ 60 h 539"/>
                    <a:gd name="T24" fmla="*/ 349 w 353"/>
                    <a:gd name="T25" fmla="*/ 79 h 539"/>
                    <a:gd name="T26" fmla="*/ 342 w 353"/>
                    <a:gd name="T27" fmla="*/ 111 h 539"/>
                    <a:gd name="T28" fmla="*/ 325 w 353"/>
                    <a:gd name="T29" fmla="*/ 164 h 539"/>
                    <a:gd name="T30" fmla="*/ 304 w 353"/>
                    <a:gd name="T31" fmla="*/ 223 h 539"/>
                    <a:gd name="T32" fmla="*/ 278 w 353"/>
                    <a:gd name="T33" fmla="*/ 287 h 539"/>
                    <a:gd name="T34" fmla="*/ 248 w 353"/>
                    <a:gd name="T35" fmla="*/ 341 h 539"/>
                    <a:gd name="T36" fmla="*/ 216 w 353"/>
                    <a:gd name="T37" fmla="*/ 386 h 539"/>
                    <a:gd name="T38" fmla="*/ 176 w 353"/>
                    <a:gd name="T39" fmla="*/ 429 h 539"/>
                    <a:gd name="T40" fmla="*/ 127 w 353"/>
                    <a:gd name="T41" fmla="*/ 469 h 539"/>
                    <a:gd name="T42" fmla="*/ 77 w 353"/>
                    <a:gd name="T43" fmla="*/ 501 h 539"/>
                    <a:gd name="T44" fmla="*/ 51 w 353"/>
                    <a:gd name="T45" fmla="*/ 516 h 539"/>
                    <a:gd name="T46" fmla="*/ 30 w 353"/>
                    <a:gd name="T47" fmla="*/ 528 h 539"/>
                    <a:gd name="T48" fmla="*/ 15 w 353"/>
                    <a:gd name="T49" fmla="*/ 534 h 539"/>
                    <a:gd name="T50" fmla="*/ 4 w 353"/>
                    <a:gd name="T51" fmla="*/ 537 h 539"/>
                    <a:gd name="T52" fmla="*/ 0 w 353"/>
                    <a:gd name="T53" fmla="*/ 537 h 539"/>
                    <a:gd name="T54" fmla="*/ 1 w 353"/>
                    <a:gd name="T55" fmla="*/ 533 h 539"/>
                    <a:gd name="T56" fmla="*/ 10 w 353"/>
                    <a:gd name="T57" fmla="*/ 523 h 539"/>
                    <a:gd name="T58" fmla="*/ 25 w 353"/>
                    <a:gd name="T59" fmla="*/ 510 h 539"/>
                    <a:gd name="T60" fmla="*/ 47 w 353"/>
                    <a:gd name="T61" fmla="*/ 490 h 539"/>
                    <a:gd name="T62" fmla="*/ 75 w 353"/>
                    <a:gd name="T63" fmla="*/ 467 h 539"/>
                    <a:gd name="T64" fmla="*/ 124 w 353"/>
                    <a:gd name="T65" fmla="*/ 420 h 539"/>
                    <a:gd name="T66" fmla="*/ 151 w 353"/>
                    <a:gd name="T67" fmla="*/ 392 h 539"/>
                    <a:gd name="T68" fmla="*/ 174 w 353"/>
                    <a:gd name="T69" fmla="*/ 364 h 539"/>
                    <a:gd name="T70" fmla="*/ 195 w 353"/>
                    <a:gd name="T71" fmla="*/ 338 h 539"/>
                    <a:gd name="T72" fmla="*/ 212 w 353"/>
                    <a:gd name="T73" fmla="*/ 312 h 539"/>
                    <a:gd name="T74" fmla="*/ 238 w 353"/>
                    <a:gd name="T75" fmla="*/ 256 h 539"/>
                    <a:gd name="T76" fmla="*/ 260 w 353"/>
                    <a:gd name="T77" fmla="*/ 193 h 539"/>
                    <a:gd name="T78" fmla="*/ 275 w 353"/>
                    <a:gd name="T79" fmla="*/ 132 h 539"/>
                    <a:gd name="T80" fmla="*/ 279 w 353"/>
                    <a:gd name="T81" fmla="*/ 100 h 539"/>
                    <a:gd name="T82" fmla="*/ 284 w 353"/>
                    <a:gd name="T83" fmla="*/ 74 h 539"/>
                    <a:gd name="T84" fmla="*/ 285 w 353"/>
                    <a:gd name="T85" fmla="*/ 53 h 539"/>
                    <a:gd name="T86" fmla="*/ 284 w 353"/>
                    <a:gd name="T87" fmla="*/ 39 h 539"/>
                    <a:gd name="T88" fmla="*/ 281 w 353"/>
                    <a:gd name="T89" fmla="*/ 32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53" h="539">
                      <a:moveTo>
                        <a:pt x="281" y="32"/>
                      </a:moveTo>
                      <a:lnTo>
                        <a:pt x="279" y="26"/>
                      </a:lnTo>
                      <a:lnTo>
                        <a:pt x="278" y="22"/>
                      </a:lnTo>
                      <a:lnTo>
                        <a:pt x="278" y="20"/>
                      </a:lnTo>
                      <a:lnTo>
                        <a:pt x="278" y="15"/>
                      </a:lnTo>
                      <a:lnTo>
                        <a:pt x="279" y="13"/>
                      </a:lnTo>
                      <a:lnTo>
                        <a:pt x="281" y="10"/>
                      </a:lnTo>
                      <a:lnTo>
                        <a:pt x="282" y="8"/>
                      </a:lnTo>
                      <a:lnTo>
                        <a:pt x="285" y="7"/>
                      </a:lnTo>
                      <a:lnTo>
                        <a:pt x="286" y="4"/>
                      </a:lnTo>
                      <a:lnTo>
                        <a:pt x="289" y="3"/>
                      </a:lnTo>
                      <a:lnTo>
                        <a:pt x="292" y="2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6" y="0"/>
                      </a:lnTo>
                      <a:lnTo>
                        <a:pt x="313" y="2"/>
                      </a:lnTo>
                      <a:lnTo>
                        <a:pt x="320" y="3"/>
                      </a:lnTo>
                      <a:lnTo>
                        <a:pt x="325" y="4"/>
                      </a:lnTo>
                      <a:lnTo>
                        <a:pt x="329" y="6"/>
                      </a:lnTo>
                      <a:lnTo>
                        <a:pt x="335" y="8"/>
                      </a:lnTo>
                      <a:lnTo>
                        <a:pt x="339" y="11"/>
                      </a:lnTo>
                      <a:lnTo>
                        <a:pt x="343" y="13"/>
                      </a:lnTo>
                      <a:lnTo>
                        <a:pt x="346" y="15"/>
                      </a:lnTo>
                      <a:lnTo>
                        <a:pt x="349" y="17"/>
                      </a:lnTo>
                      <a:lnTo>
                        <a:pt x="350" y="20"/>
                      </a:lnTo>
                      <a:lnTo>
                        <a:pt x="350" y="21"/>
                      </a:lnTo>
                      <a:lnTo>
                        <a:pt x="351" y="22"/>
                      </a:lnTo>
                      <a:lnTo>
                        <a:pt x="351" y="25"/>
                      </a:lnTo>
                      <a:lnTo>
                        <a:pt x="351" y="28"/>
                      </a:lnTo>
                      <a:lnTo>
                        <a:pt x="353" y="32"/>
                      </a:lnTo>
                      <a:lnTo>
                        <a:pt x="353" y="36"/>
                      </a:lnTo>
                      <a:lnTo>
                        <a:pt x="353" y="39"/>
                      </a:lnTo>
                      <a:lnTo>
                        <a:pt x="353" y="44"/>
                      </a:lnTo>
                      <a:lnTo>
                        <a:pt x="351" y="49"/>
                      </a:lnTo>
                      <a:lnTo>
                        <a:pt x="351" y="54"/>
                      </a:lnTo>
                      <a:lnTo>
                        <a:pt x="351" y="60"/>
                      </a:lnTo>
                      <a:lnTo>
                        <a:pt x="350" y="67"/>
                      </a:lnTo>
                      <a:lnTo>
                        <a:pt x="350" y="72"/>
                      </a:lnTo>
                      <a:lnTo>
                        <a:pt x="349" y="79"/>
                      </a:lnTo>
                      <a:lnTo>
                        <a:pt x="347" y="86"/>
                      </a:lnTo>
                      <a:lnTo>
                        <a:pt x="346" y="94"/>
                      </a:lnTo>
                      <a:lnTo>
                        <a:pt x="342" y="111"/>
                      </a:lnTo>
                      <a:lnTo>
                        <a:pt x="336" y="128"/>
                      </a:lnTo>
                      <a:lnTo>
                        <a:pt x="331" y="144"/>
                      </a:lnTo>
                      <a:lnTo>
                        <a:pt x="325" y="164"/>
                      </a:lnTo>
                      <a:lnTo>
                        <a:pt x="318" y="183"/>
                      </a:lnTo>
                      <a:lnTo>
                        <a:pt x="311" y="202"/>
                      </a:lnTo>
                      <a:lnTo>
                        <a:pt x="304" y="223"/>
                      </a:lnTo>
                      <a:lnTo>
                        <a:pt x="296" y="245"/>
                      </a:lnTo>
                      <a:lnTo>
                        <a:pt x="288" y="266"/>
                      </a:lnTo>
                      <a:lnTo>
                        <a:pt x="278" y="287"/>
                      </a:lnTo>
                      <a:lnTo>
                        <a:pt x="268" y="306"/>
                      </a:lnTo>
                      <a:lnTo>
                        <a:pt x="259" y="324"/>
                      </a:lnTo>
                      <a:lnTo>
                        <a:pt x="248" y="341"/>
                      </a:lnTo>
                      <a:lnTo>
                        <a:pt x="238" y="357"/>
                      </a:lnTo>
                      <a:lnTo>
                        <a:pt x="227" y="373"/>
                      </a:lnTo>
                      <a:lnTo>
                        <a:pt x="216" y="386"/>
                      </a:lnTo>
                      <a:lnTo>
                        <a:pt x="203" y="400"/>
                      </a:lnTo>
                      <a:lnTo>
                        <a:pt x="189" y="415"/>
                      </a:lnTo>
                      <a:lnTo>
                        <a:pt x="176" y="429"/>
                      </a:lnTo>
                      <a:lnTo>
                        <a:pt x="160" y="443"/>
                      </a:lnTo>
                      <a:lnTo>
                        <a:pt x="144" y="456"/>
                      </a:lnTo>
                      <a:lnTo>
                        <a:pt x="127" y="469"/>
                      </a:lnTo>
                      <a:lnTo>
                        <a:pt x="108" y="482"/>
                      </a:lnTo>
                      <a:lnTo>
                        <a:pt x="88" y="496"/>
                      </a:lnTo>
                      <a:lnTo>
                        <a:pt x="77" y="501"/>
                      </a:lnTo>
                      <a:lnTo>
                        <a:pt x="68" y="507"/>
                      </a:lnTo>
                      <a:lnTo>
                        <a:pt x="59" y="512"/>
                      </a:lnTo>
                      <a:lnTo>
                        <a:pt x="51" y="516"/>
                      </a:lnTo>
                      <a:lnTo>
                        <a:pt x="43" y="521"/>
                      </a:lnTo>
                      <a:lnTo>
                        <a:pt x="36" y="525"/>
                      </a:lnTo>
                      <a:lnTo>
                        <a:pt x="30" y="528"/>
                      </a:lnTo>
                      <a:lnTo>
                        <a:pt x="25" y="530"/>
                      </a:lnTo>
                      <a:lnTo>
                        <a:pt x="19" y="533"/>
                      </a:lnTo>
                      <a:lnTo>
                        <a:pt x="15" y="534"/>
                      </a:lnTo>
                      <a:lnTo>
                        <a:pt x="11" y="536"/>
                      </a:lnTo>
                      <a:lnTo>
                        <a:pt x="7" y="537"/>
                      </a:lnTo>
                      <a:lnTo>
                        <a:pt x="4" y="537"/>
                      </a:lnTo>
                      <a:lnTo>
                        <a:pt x="3" y="539"/>
                      </a:lnTo>
                      <a:lnTo>
                        <a:pt x="1" y="537"/>
                      </a:lnTo>
                      <a:lnTo>
                        <a:pt x="0" y="537"/>
                      </a:lnTo>
                      <a:lnTo>
                        <a:pt x="0" y="536"/>
                      </a:lnTo>
                      <a:lnTo>
                        <a:pt x="0" y="534"/>
                      </a:lnTo>
                      <a:lnTo>
                        <a:pt x="1" y="533"/>
                      </a:lnTo>
                      <a:lnTo>
                        <a:pt x="4" y="530"/>
                      </a:lnTo>
                      <a:lnTo>
                        <a:pt x="7" y="528"/>
                      </a:lnTo>
                      <a:lnTo>
                        <a:pt x="10" y="523"/>
                      </a:lnTo>
                      <a:lnTo>
                        <a:pt x="14" y="519"/>
                      </a:lnTo>
                      <a:lnTo>
                        <a:pt x="19" y="515"/>
                      </a:lnTo>
                      <a:lnTo>
                        <a:pt x="25" y="510"/>
                      </a:lnTo>
                      <a:lnTo>
                        <a:pt x="32" y="504"/>
                      </a:lnTo>
                      <a:lnTo>
                        <a:pt x="39" y="497"/>
                      </a:lnTo>
                      <a:lnTo>
                        <a:pt x="47" y="490"/>
                      </a:lnTo>
                      <a:lnTo>
                        <a:pt x="55" y="483"/>
                      </a:lnTo>
                      <a:lnTo>
                        <a:pt x="65" y="475"/>
                      </a:lnTo>
                      <a:lnTo>
                        <a:pt x="75" y="467"/>
                      </a:lnTo>
                      <a:lnTo>
                        <a:pt x="84" y="458"/>
                      </a:lnTo>
                      <a:lnTo>
                        <a:pt x="105" y="439"/>
                      </a:lnTo>
                      <a:lnTo>
                        <a:pt x="124" y="420"/>
                      </a:lnTo>
                      <a:lnTo>
                        <a:pt x="134" y="411"/>
                      </a:lnTo>
                      <a:lnTo>
                        <a:pt x="142" y="402"/>
                      </a:lnTo>
                      <a:lnTo>
                        <a:pt x="151" y="392"/>
                      </a:lnTo>
                      <a:lnTo>
                        <a:pt x="159" y="382"/>
                      </a:lnTo>
                      <a:lnTo>
                        <a:pt x="167" y="374"/>
                      </a:lnTo>
                      <a:lnTo>
                        <a:pt x="174" y="364"/>
                      </a:lnTo>
                      <a:lnTo>
                        <a:pt x="181" y="356"/>
                      </a:lnTo>
                      <a:lnTo>
                        <a:pt x="188" y="346"/>
                      </a:lnTo>
                      <a:lnTo>
                        <a:pt x="195" y="338"/>
                      </a:lnTo>
                      <a:lnTo>
                        <a:pt x="200" y="330"/>
                      </a:lnTo>
                      <a:lnTo>
                        <a:pt x="206" y="320"/>
                      </a:lnTo>
                      <a:lnTo>
                        <a:pt x="212" y="312"/>
                      </a:lnTo>
                      <a:lnTo>
                        <a:pt x="221" y="294"/>
                      </a:lnTo>
                      <a:lnTo>
                        <a:pt x="230" y="276"/>
                      </a:lnTo>
                      <a:lnTo>
                        <a:pt x="238" y="256"/>
                      </a:lnTo>
                      <a:lnTo>
                        <a:pt x="246" y="235"/>
                      </a:lnTo>
                      <a:lnTo>
                        <a:pt x="254" y="215"/>
                      </a:lnTo>
                      <a:lnTo>
                        <a:pt x="260" y="193"/>
                      </a:lnTo>
                      <a:lnTo>
                        <a:pt x="267" y="169"/>
                      </a:lnTo>
                      <a:lnTo>
                        <a:pt x="272" y="144"/>
                      </a:lnTo>
                      <a:lnTo>
                        <a:pt x="275" y="132"/>
                      </a:lnTo>
                      <a:lnTo>
                        <a:pt x="277" y="121"/>
                      </a:lnTo>
                      <a:lnTo>
                        <a:pt x="278" y="110"/>
                      </a:lnTo>
                      <a:lnTo>
                        <a:pt x="279" y="100"/>
                      </a:lnTo>
                      <a:lnTo>
                        <a:pt x="281" y="90"/>
                      </a:lnTo>
                      <a:lnTo>
                        <a:pt x="282" y="82"/>
                      </a:lnTo>
                      <a:lnTo>
                        <a:pt x="284" y="74"/>
                      </a:lnTo>
                      <a:lnTo>
                        <a:pt x="284" y="67"/>
                      </a:lnTo>
                      <a:lnTo>
                        <a:pt x="285" y="60"/>
                      </a:lnTo>
                      <a:lnTo>
                        <a:pt x="285" y="53"/>
                      </a:lnTo>
                      <a:lnTo>
                        <a:pt x="285" y="49"/>
                      </a:lnTo>
                      <a:lnTo>
                        <a:pt x="284" y="43"/>
                      </a:lnTo>
                      <a:lnTo>
                        <a:pt x="284" y="39"/>
                      </a:lnTo>
                      <a:lnTo>
                        <a:pt x="284" y="36"/>
                      </a:lnTo>
                      <a:lnTo>
                        <a:pt x="282" y="33"/>
                      </a:lnTo>
                      <a:lnTo>
                        <a:pt x="281" y="32"/>
                      </a:lnTo>
                      <a:lnTo>
                        <a:pt x="281" y="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2348680" y="4098743"/>
              <a:ext cx="507365" cy="509905"/>
              <a:chOff x="2307950" y="3470300"/>
              <a:chExt cx="507365" cy="509905"/>
            </a:xfrm>
          </p:grpSpPr>
          <p:pic>
            <p:nvPicPr>
              <p:cNvPr id="115" name="图片 114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7950" y="347030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6" name="组合 115"/>
              <p:cNvGrpSpPr/>
              <p:nvPr/>
            </p:nvGrpSpPr>
            <p:grpSpPr>
              <a:xfrm>
                <a:off x="2403067" y="3556504"/>
                <a:ext cx="137818" cy="302259"/>
                <a:chOff x="5111750" y="-87312"/>
                <a:chExt cx="279400" cy="612775"/>
              </a:xfrm>
              <a:solidFill>
                <a:srgbClr val="FF0000"/>
              </a:solidFill>
            </p:grpSpPr>
            <p:sp>
              <p:nvSpPr>
                <p:cNvPr id="117" name="Freeform 50"/>
                <p:cNvSpPr/>
                <p:nvPr/>
              </p:nvSpPr>
              <p:spPr bwMode="auto">
                <a:xfrm>
                  <a:off x="5208588" y="-87312"/>
                  <a:ext cx="182562" cy="584200"/>
                </a:xfrm>
                <a:custGeom>
                  <a:avLst/>
                  <a:gdLst>
                    <a:gd name="T0" fmla="*/ 73 w 229"/>
                    <a:gd name="T1" fmla="*/ 582 h 735"/>
                    <a:gd name="T2" fmla="*/ 37 w 229"/>
                    <a:gd name="T3" fmla="*/ 536 h 735"/>
                    <a:gd name="T4" fmla="*/ 13 w 229"/>
                    <a:gd name="T5" fmla="*/ 504 h 735"/>
                    <a:gd name="T6" fmla="*/ 2 w 229"/>
                    <a:gd name="T7" fmla="*/ 486 h 735"/>
                    <a:gd name="T8" fmla="*/ 0 w 229"/>
                    <a:gd name="T9" fmla="*/ 472 h 735"/>
                    <a:gd name="T10" fmla="*/ 1 w 229"/>
                    <a:gd name="T11" fmla="*/ 440 h 735"/>
                    <a:gd name="T12" fmla="*/ 7 w 229"/>
                    <a:gd name="T13" fmla="*/ 389 h 735"/>
                    <a:gd name="T14" fmla="*/ 16 w 229"/>
                    <a:gd name="T15" fmla="*/ 316 h 735"/>
                    <a:gd name="T16" fmla="*/ 27 w 229"/>
                    <a:gd name="T17" fmla="*/ 234 h 735"/>
                    <a:gd name="T18" fmla="*/ 36 w 229"/>
                    <a:gd name="T19" fmla="*/ 168 h 735"/>
                    <a:gd name="T20" fmla="*/ 43 w 229"/>
                    <a:gd name="T21" fmla="*/ 119 h 735"/>
                    <a:gd name="T22" fmla="*/ 47 w 229"/>
                    <a:gd name="T23" fmla="*/ 87 h 735"/>
                    <a:gd name="T24" fmla="*/ 45 w 229"/>
                    <a:gd name="T25" fmla="*/ 60 h 735"/>
                    <a:gd name="T26" fmla="*/ 38 w 229"/>
                    <a:gd name="T27" fmla="*/ 36 h 735"/>
                    <a:gd name="T28" fmla="*/ 26 w 229"/>
                    <a:gd name="T29" fmla="*/ 22 h 735"/>
                    <a:gd name="T30" fmla="*/ 23 w 229"/>
                    <a:gd name="T31" fmla="*/ 10 h 735"/>
                    <a:gd name="T32" fmla="*/ 30 w 229"/>
                    <a:gd name="T33" fmla="*/ 2 h 735"/>
                    <a:gd name="T34" fmla="*/ 45 w 229"/>
                    <a:gd name="T35" fmla="*/ 2 h 735"/>
                    <a:gd name="T36" fmla="*/ 65 w 229"/>
                    <a:gd name="T37" fmla="*/ 9 h 735"/>
                    <a:gd name="T38" fmla="*/ 88 w 229"/>
                    <a:gd name="T39" fmla="*/ 22 h 735"/>
                    <a:gd name="T40" fmla="*/ 108 w 229"/>
                    <a:gd name="T41" fmla="*/ 42 h 735"/>
                    <a:gd name="T42" fmla="*/ 116 w 229"/>
                    <a:gd name="T43" fmla="*/ 60 h 735"/>
                    <a:gd name="T44" fmla="*/ 114 w 229"/>
                    <a:gd name="T45" fmla="*/ 82 h 735"/>
                    <a:gd name="T46" fmla="*/ 105 w 229"/>
                    <a:gd name="T47" fmla="*/ 119 h 735"/>
                    <a:gd name="T48" fmla="*/ 98 w 229"/>
                    <a:gd name="T49" fmla="*/ 146 h 735"/>
                    <a:gd name="T50" fmla="*/ 90 w 229"/>
                    <a:gd name="T51" fmla="*/ 186 h 735"/>
                    <a:gd name="T52" fmla="*/ 80 w 229"/>
                    <a:gd name="T53" fmla="*/ 240 h 735"/>
                    <a:gd name="T54" fmla="*/ 66 w 229"/>
                    <a:gd name="T55" fmla="*/ 308 h 735"/>
                    <a:gd name="T56" fmla="*/ 54 w 229"/>
                    <a:gd name="T57" fmla="*/ 374 h 735"/>
                    <a:gd name="T58" fmla="*/ 44 w 229"/>
                    <a:gd name="T59" fmla="*/ 422 h 735"/>
                    <a:gd name="T60" fmla="*/ 38 w 229"/>
                    <a:gd name="T61" fmla="*/ 454 h 735"/>
                    <a:gd name="T62" fmla="*/ 36 w 229"/>
                    <a:gd name="T63" fmla="*/ 467 h 735"/>
                    <a:gd name="T64" fmla="*/ 41 w 229"/>
                    <a:gd name="T65" fmla="*/ 481 h 735"/>
                    <a:gd name="T66" fmla="*/ 59 w 229"/>
                    <a:gd name="T67" fmla="*/ 500 h 735"/>
                    <a:gd name="T68" fmla="*/ 72 w 229"/>
                    <a:gd name="T69" fmla="*/ 512 h 735"/>
                    <a:gd name="T70" fmla="*/ 91 w 229"/>
                    <a:gd name="T71" fmla="*/ 530 h 735"/>
                    <a:gd name="T72" fmla="*/ 117 w 229"/>
                    <a:gd name="T73" fmla="*/ 554 h 735"/>
                    <a:gd name="T74" fmla="*/ 150 w 229"/>
                    <a:gd name="T75" fmla="*/ 583 h 735"/>
                    <a:gd name="T76" fmla="*/ 184 w 229"/>
                    <a:gd name="T77" fmla="*/ 613 h 735"/>
                    <a:gd name="T78" fmla="*/ 207 w 229"/>
                    <a:gd name="T79" fmla="*/ 640 h 735"/>
                    <a:gd name="T80" fmla="*/ 221 w 229"/>
                    <a:gd name="T81" fmla="*/ 663 h 735"/>
                    <a:gd name="T82" fmla="*/ 228 w 229"/>
                    <a:gd name="T83" fmla="*/ 684 h 735"/>
                    <a:gd name="T84" fmla="*/ 229 w 229"/>
                    <a:gd name="T85" fmla="*/ 717 h 735"/>
                    <a:gd name="T86" fmla="*/ 224 w 229"/>
                    <a:gd name="T87" fmla="*/ 734 h 735"/>
                    <a:gd name="T88" fmla="*/ 213 w 229"/>
                    <a:gd name="T89" fmla="*/ 731 h 735"/>
                    <a:gd name="T90" fmla="*/ 189 w 229"/>
                    <a:gd name="T91" fmla="*/ 712 h 735"/>
                    <a:gd name="T92" fmla="*/ 155 w 229"/>
                    <a:gd name="T93" fmla="*/ 677 h 735"/>
                    <a:gd name="T94" fmla="*/ 109 w 229"/>
                    <a:gd name="T95" fmla="*/ 624 h 7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735">
                      <a:moveTo>
                        <a:pt x="109" y="624"/>
                      </a:moveTo>
                      <a:lnTo>
                        <a:pt x="96" y="609"/>
                      </a:lnTo>
                      <a:lnTo>
                        <a:pt x="84" y="595"/>
                      </a:lnTo>
                      <a:lnTo>
                        <a:pt x="73" y="582"/>
                      </a:lnTo>
                      <a:lnTo>
                        <a:pt x="63" y="569"/>
                      </a:lnTo>
                      <a:lnTo>
                        <a:pt x="54" y="557"/>
                      </a:lnTo>
                      <a:lnTo>
                        <a:pt x="45" y="546"/>
                      </a:lnTo>
                      <a:lnTo>
                        <a:pt x="37" y="536"/>
                      </a:lnTo>
                      <a:lnTo>
                        <a:pt x="30" y="528"/>
                      </a:lnTo>
                      <a:lnTo>
                        <a:pt x="25" y="519"/>
                      </a:lnTo>
                      <a:lnTo>
                        <a:pt x="19" y="511"/>
                      </a:lnTo>
                      <a:lnTo>
                        <a:pt x="13" y="504"/>
                      </a:lnTo>
                      <a:lnTo>
                        <a:pt x="9" y="499"/>
                      </a:lnTo>
                      <a:lnTo>
                        <a:pt x="7" y="493"/>
                      </a:lnTo>
                      <a:lnTo>
                        <a:pt x="4" y="489"/>
                      </a:lnTo>
                      <a:lnTo>
                        <a:pt x="2" y="486"/>
                      </a:lnTo>
                      <a:lnTo>
                        <a:pt x="1" y="483"/>
                      </a:lnTo>
                      <a:lnTo>
                        <a:pt x="1" y="481"/>
                      </a:lnTo>
                      <a:lnTo>
                        <a:pt x="0" y="478"/>
                      </a:lnTo>
                      <a:lnTo>
                        <a:pt x="0" y="472"/>
                      </a:lnTo>
                      <a:lnTo>
                        <a:pt x="0" y="467"/>
                      </a:lnTo>
                      <a:lnTo>
                        <a:pt x="0" y="460"/>
                      </a:lnTo>
                      <a:lnTo>
                        <a:pt x="1" y="450"/>
                      </a:lnTo>
                      <a:lnTo>
                        <a:pt x="1" y="440"/>
                      </a:lnTo>
                      <a:lnTo>
                        <a:pt x="2" y="429"/>
                      </a:lnTo>
                      <a:lnTo>
                        <a:pt x="4" y="417"/>
                      </a:lnTo>
                      <a:lnTo>
                        <a:pt x="5" y="403"/>
                      </a:lnTo>
                      <a:lnTo>
                        <a:pt x="7" y="389"/>
                      </a:lnTo>
                      <a:lnTo>
                        <a:pt x="9" y="373"/>
                      </a:lnTo>
                      <a:lnTo>
                        <a:pt x="11" y="355"/>
                      </a:lnTo>
                      <a:lnTo>
                        <a:pt x="13" y="337"/>
                      </a:lnTo>
                      <a:lnTo>
                        <a:pt x="16" y="316"/>
                      </a:lnTo>
                      <a:lnTo>
                        <a:pt x="20" y="295"/>
                      </a:lnTo>
                      <a:lnTo>
                        <a:pt x="23" y="273"/>
                      </a:lnTo>
                      <a:lnTo>
                        <a:pt x="26" y="254"/>
                      </a:lnTo>
                      <a:lnTo>
                        <a:pt x="27" y="234"/>
                      </a:lnTo>
                      <a:lnTo>
                        <a:pt x="30" y="216"/>
                      </a:lnTo>
                      <a:lnTo>
                        <a:pt x="33" y="198"/>
                      </a:lnTo>
                      <a:lnTo>
                        <a:pt x="34" y="183"/>
                      </a:lnTo>
                      <a:lnTo>
                        <a:pt x="36" y="168"/>
                      </a:lnTo>
                      <a:lnTo>
                        <a:pt x="38" y="154"/>
                      </a:lnTo>
                      <a:lnTo>
                        <a:pt x="40" y="141"/>
                      </a:lnTo>
                      <a:lnTo>
                        <a:pt x="41" y="129"/>
                      </a:lnTo>
                      <a:lnTo>
                        <a:pt x="43" y="119"/>
                      </a:lnTo>
                      <a:lnTo>
                        <a:pt x="44" y="110"/>
                      </a:lnTo>
                      <a:lnTo>
                        <a:pt x="44" y="101"/>
                      </a:lnTo>
                      <a:lnTo>
                        <a:pt x="45" y="93"/>
                      </a:lnTo>
                      <a:lnTo>
                        <a:pt x="47" y="87"/>
                      </a:lnTo>
                      <a:lnTo>
                        <a:pt x="47" y="82"/>
                      </a:lnTo>
                      <a:lnTo>
                        <a:pt x="47" y="74"/>
                      </a:lnTo>
                      <a:lnTo>
                        <a:pt x="47" y="67"/>
                      </a:lnTo>
                      <a:lnTo>
                        <a:pt x="45" y="60"/>
                      </a:lnTo>
                      <a:lnTo>
                        <a:pt x="44" y="54"/>
                      </a:lnTo>
                      <a:lnTo>
                        <a:pt x="43" y="47"/>
                      </a:lnTo>
                      <a:lnTo>
                        <a:pt x="41" y="42"/>
                      </a:lnTo>
                      <a:lnTo>
                        <a:pt x="38" y="36"/>
                      </a:lnTo>
                      <a:lnTo>
                        <a:pt x="36" y="32"/>
                      </a:lnTo>
                      <a:lnTo>
                        <a:pt x="31" y="28"/>
                      </a:lnTo>
                      <a:lnTo>
                        <a:pt x="29" y="25"/>
                      </a:lnTo>
                      <a:lnTo>
                        <a:pt x="26" y="22"/>
                      </a:lnTo>
                      <a:lnTo>
                        <a:pt x="25" y="20"/>
                      </a:lnTo>
                      <a:lnTo>
                        <a:pt x="23" y="15"/>
                      </a:lnTo>
                      <a:lnTo>
                        <a:pt x="23" y="13"/>
                      </a:lnTo>
                      <a:lnTo>
                        <a:pt x="23" y="10"/>
                      </a:lnTo>
                      <a:lnTo>
                        <a:pt x="25" y="7"/>
                      </a:lnTo>
                      <a:lnTo>
                        <a:pt x="26" y="4"/>
                      </a:lnTo>
                      <a:lnTo>
                        <a:pt x="27" y="3"/>
                      </a:lnTo>
                      <a:lnTo>
                        <a:pt x="30" y="2"/>
                      </a:lnTo>
                      <a:lnTo>
                        <a:pt x="33" y="2"/>
                      </a:ln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45" y="2"/>
                      </a:lnTo>
                      <a:lnTo>
                        <a:pt x="51" y="3"/>
                      </a:lnTo>
                      <a:lnTo>
                        <a:pt x="55" y="4"/>
                      </a:lnTo>
                      <a:lnTo>
                        <a:pt x="61" y="6"/>
                      </a:lnTo>
                      <a:lnTo>
                        <a:pt x="65" y="9"/>
                      </a:lnTo>
                      <a:lnTo>
                        <a:pt x="70" y="11"/>
                      </a:lnTo>
                      <a:lnTo>
                        <a:pt x="76" y="15"/>
                      </a:lnTo>
                      <a:lnTo>
                        <a:pt x="81" y="18"/>
                      </a:lnTo>
                      <a:lnTo>
                        <a:pt x="88" y="22"/>
                      </a:lnTo>
                      <a:lnTo>
                        <a:pt x="94" y="28"/>
                      </a:lnTo>
                      <a:lnTo>
                        <a:pt x="99" y="32"/>
                      </a:lnTo>
                      <a:lnTo>
                        <a:pt x="103" y="36"/>
                      </a:lnTo>
                      <a:lnTo>
                        <a:pt x="108" y="42"/>
                      </a:lnTo>
                      <a:lnTo>
                        <a:pt x="110" y="46"/>
                      </a:lnTo>
                      <a:lnTo>
                        <a:pt x="113" y="51"/>
                      </a:lnTo>
                      <a:lnTo>
                        <a:pt x="114" y="56"/>
                      </a:lnTo>
                      <a:lnTo>
                        <a:pt x="116" y="60"/>
                      </a:lnTo>
                      <a:lnTo>
                        <a:pt x="116" y="65"/>
                      </a:lnTo>
                      <a:lnTo>
                        <a:pt x="116" y="69"/>
                      </a:lnTo>
                      <a:lnTo>
                        <a:pt x="116" y="76"/>
                      </a:lnTo>
                      <a:lnTo>
                        <a:pt x="114" y="82"/>
                      </a:lnTo>
                      <a:lnTo>
                        <a:pt x="113" y="89"/>
                      </a:lnTo>
                      <a:lnTo>
                        <a:pt x="112" y="96"/>
                      </a:lnTo>
                      <a:lnTo>
                        <a:pt x="110" y="104"/>
                      </a:lnTo>
                      <a:lnTo>
                        <a:pt x="105" y="119"/>
                      </a:lnTo>
                      <a:lnTo>
                        <a:pt x="103" y="125"/>
                      </a:lnTo>
                      <a:lnTo>
                        <a:pt x="102" y="130"/>
                      </a:lnTo>
                      <a:lnTo>
                        <a:pt x="101" y="137"/>
                      </a:lnTo>
                      <a:lnTo>
                        <a:pt x="98" y="146"/>
                      </a:lnTo>
                      <a:lnTo>
                        <a:pt x="96" y="154"/>
                      </a:lnTo>
                      <a:lnTo>
                        <a:pt x="94" y="164"/>
                      </a:lnTo>
                      <a:lnTo>
                        <a:pt x="92" y="173"/>
                      </a:lnTo>
                      <a:lnTo>
                        <a:pt x="90" y="186"/>
                      </a:lnTo>
                      <a:lnTo>
                        <a:pt x="87" y="197"/>
                      </a:lnTo>
                      <a:lnTo>
                        <a:pt x="85" y="211"/>
                      </a:lnTo>
                      <a:lnTo>
                        <a:pt x="83" y="224"/>
                      </a:lnTo>
                      <a:lnTo>
                        <a:pt x="80" y="240"/>
                      </a:lnTo>
                      <a:lnTo>
                        <a:pt x="76" y="255"/>
                      </a:lnTo>
                      <a:lnTo>
                        <a:pt x="73" y="272"/>
                      </a:lnTo>
                      <a:lnTo>
                        <a:pt x="70" y="290"/>
                      </a:lnTo>
                      <a:lnTo>
                        <a:pt x="66" y="308"/>
                      </a:lnTo>
                      <a:lnTo>
                        <a:pt x="63" y="326"/>
                      </a:lnTo>
                      <a:lnTo>
                        <a:pt x="59" y="344"/>
                      </a:lnTo>
                      <a:lnTo>
                        <a:pt x="56" y="359"/>
                      </a:lnTo>
                      <a:lnTo>
                        <a:pt x="54" y="374"/>
                      </a:lnTo>
                      <a:lnTo>
                        <a:pt x="51" y="388"/>
                      </a:lnTo>
                      <a:lnTo>
                        <a:pt x="48" y="400"/>
                      </a:lnTo>
                      <a:lnTo>
                        <a:pt x="45" y="413"/>
                      </a:lnTo>
                      <a:lnTo>
                        <a:pt x="44" y="422"/>
                      </a:lnTo>
                      <a:lnTo>
                        <a:pt x="43" y="432"/>
                      </a:lnTo>
                      <a:lnTo>
                        <a:pt x="40" y="440"/>
                      </a:lnTo>
                      <a:lnTo>
                        <a:pt x="38" y="447"/>
                      </a:lnTo>
                      <a:lnTo>
                        <a:pt x="38" y="454"/>
                      </a:lnTo>
                      <a:lnTo>
                        <a:pt x="37" y="458"/>
                      </a:lnTo>
                      <a:lnTo>
                        <a:pt x="36" y="463"/>
                      </a:lnTo>
                      <a:lnTo>
                        <a:pt x="36" y="465"/>
                      </a:lnTo>
                      <a:lnTo>
                        <a:pt x="36" y="467"/>
                      </a:lnTo>
                      <a:lnTo>
                        <a:pt x="36" y="469"/>
                      </a:lnTo>
                      <a:lnTo>
                        <a:pt x="37" y="474"/>
                      </a:lnTo>
                      <a:lnTo>
                        <a:pt x="38" y="476"/>
                      </a:lnTo>
                      <a:lnTo>
                        <a:pt x="41" y="481"/>
                      </a:lnTo>
                      <a:lnTo>
                        <a:pt x="45" y="486"/>
                      </a:lnTo>
                      <a:lnTo>
                        <a:pt x="48" y="490"/>
                      </a:lnTo>
                      <a:lnTo>
                        <a:pt x="54" y="494"/>
                      </a:lnTo>
                      <a:lnTo>
                        <a:pt x="59" y="500"/>
                      </a:lnTo>
                      <a:lnTo>
                        <a:pt x="61" y="503"/>
                      </a:lnTo>
                      <a:lnTo>
                        <a:pt x="63" y="505"/>
                      </a:lnTo>
                      <a:lnTo>
                        <a:pt x="67" y="508"/>
                      </a:lnTo>
                      <a:lnTo>
                        <a:pt x="72" y="512"/>
                      </a:lnTo>
                      <a:lnTo>
                        <a:pt x="76" y="517"/>
                      </a:lnTo>
                      <a:lnTo>
                        <a:pt x="80" y="521"/>
                      </a:lnTo>
                      <a:lnTo>
                        <a:pt x="85" y="525"/>
                      </a:lnTo>
                      <a:lnTo>
                        <a:pt x="91" y="530"/>
                      </a:lnTo>
                      <a:lnTo>
                        <a:pt x="96" y="536"/>
                      </a:lnTo>
                      <a:lnTo>
                        <a:pt x="103" y="541"/>
                      </a:lnTo>
                      <a:lnTo>
                        <a:pt x="110" y="547"/>
                      </a:lnTo>
                      <a:lnTo>
                        <a:pt x="117" y="554"/>
                      </a:lnTo>
                      <a:lnTo>
                        <a:pt x="126" y="561"/>
                      </a:lnTo>
                      <a:lnTo>
                        <a:pt x="134" y="568"/>
                      </a:lnTo>
                      <a:lnTo>
                        <a:pt x="142" y="576"/>
                      </a:lnTo>
                      <a:lnTo>
                        <a:pt x="150" y="583"/>
                      </a:lnTo>
                      <a:lnTo>
                        <a:pt x="160" y="591"/>
                      </a:lnTo>
                      <a:lnTo>
                        <a:pt x="168" y="598"/>
                      </a:lnTo>
                      <a:lnTo>
                        <a:pt x="177" y="607"/>
                      </a:lnTo>
                      <a:lnTo>
                        <a:pt x="184" y="613"/>
                      </a:lnTo>
                      <a:lnTo>
                        <a:pt x="191" y="620"/>
                      </a:lnTo>
                      <a:lnTo>
                        <a:pt x="196" y="627"/>
                      </a:lnTo>
                      <a:lnTo>
                        <a:pt x="202" y="633"/>
                      </a:lnTo>
                      <a:lnTo>
                        <a:pt x="207" y="640"/>
                      </a:lnTo>
                      <a:lnTo>
                        <a:pt x="211" y="645"/>
                      </a:lnTo>
                      <a:lnTo>
                        <a:pt x="216" y="652"/>
                      </a:lnTo>
                      <a:lnTo>
                        <a:pt x="218" y="658"/>
                      </a:lnTo>
                      <a:lnTo>
                        <a:pt x="221" y="663"/>
                      </a:lnTo>
                      <a:lnTo>
                        <a:pt x="224" y="669"/>
                      </a:lnTo>
                      <a:lnTo>
                        <a:pt x="225" y="673"/>
                      </a:lnTo>
                      <a:lnTo>
                        <a:pt x="227" y="678"/>
                      </a:lnTo>
                      <a:lnTo>
                        <a:pt x="228" y="684"/>
                      </a:lnTo>
                      <a:lnTo>
                        <a:pt x="229" y="694"/>
                      </a:lnTo>
                      <a:lnTo>
                        <a:pt x="229" y="703"/>
                      </a:lnTo>
                      <a:lnTo>
                        <a:pt x="229" y="710"/>
                      </a:lnTo>
                      <a:lnTo>
                        <a:pt x="229" y="717"/>
                      </a:lnTo>
                      <a:lnTo>
                        <a:pt x="228" y="723"/>
                      </a:lnTo>
                      <a:lnTo>
                        <a:pt x="227" y="728"/>
                      </a:lnTo>
                      <a:lnTo>
                        <a:pt x="225" y="731"/>
                      </a:lnTo>
                      <a:lnTo>
                        <a:pt x="224" y="734"/>
                      </a:lnTo>
                      <a:lnTo>
                        <a:pt x="222" y="735"/>
                      </a:lnTo>
                      <a:lnTo>
                        <a:pt x="220" y="734"/>
                      </a:lnTo>
                      <a:lnTo>
                        <a:pt x="217" y="734"/>
                      </a:lnTo>
                      <a:lnTo>
                        <a:pt x="213" y="731"/>
                      </a:lnTo>
                      <a:lnTo>
                        <a:pt x="207" y="728"/>
                      </a:lnTo>
                      <a:lnTo>
                        <a:pt x="202" y="724"/>
                      </a:lnTo>
                      <a:lnTo>
                        <a:pt x="196" y="719"/>
                      </a:lnTo>
                      <a:lnTo>
                        <a:pt x="189" y="712"/>
                      </a:lnTo>
                      <a:lnTo>
                        <a:pt x="181" y="705"/>
                      </a:lnTo>
                      <a:lnTo>
                        <a:pt x="173" y="696"/>
                      </a:lnTo>
                      <a:lnTo>
                        <a:pt x="164" y="687"/>
                      </a:lnTo>
                      <a:lnTo>
                        <a:pt x="155" y="677"/>
                      </a:lnTo>
                      <a:lnTo>
                        <a:pt x="144" y="666"/>
                      </a:lnTo>
                      <a:lnTo>
                        <a:pt x="132" y="654"/>
                      </a:lnTo>
                      <a:lnTo>
                        <a:pt x="121" y="640"/>
                      </a:lnTo>
                      <a:lnTo>
                        <a:pt x="109" y="624"/>
                      </a:lnTo>
                      <a:lnTo>
                        <a:pt x="109" y="62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55"/>
                <p:cNvSpPr/>
                <p:nvPr/>
              </p:nvSpPr>
              <p:spPr bwMode="auto">
                <a:xfrm>
                  <a:off x="5111750" y="98425"/>
                  <a:ext cx="279400" cy="427038"/>
                </a:xfrm>
                <a:custGeom>
                  <a:avLst/>
                  <a:gdLst>
                    <a:gd name="T0" fmla="*/ 278 w 353"/>
                    <a:gd name="T1" fmla="*/ 22 h 539"/>
                    <a:gd name="T2" fmla="*/ 279 w 353"/>
                    <a:gd name="T3" fmla="*/ 13 h 539"/>
                    <a:gd name="T4" fmla="*/ 285 w 353"/>
                    <a:gd name="T5" fmla="*/ 7 h 539"/>
                    <a:gd name="T6" fmla="*/ 292 w 353"/>
                    <a:gd name="T7" fmla="*/ 2 h 539"/>
                    <a:gd name="T8" fmla="*/ 306 w 353"/>
                    <a:gd name="T9" fmla="*/ 0 h 539"/>
                    <a:gd name="T10" fmla="*/ 325 w 353"/>
                    <a:gd name="T11" fmla="*/ 4 h 539"/>
                    <a:gd name="T12" fmla="*/ 339 w 353"/>
                    <a:gd name="T13" fmla="*/ 11 h 539"/>
                    <a:gd name="T14" fmla="*/ 349 w 353"/>
                    <a:gd name="T15" fmla="*/ 17 h 539"/>
                    <a:gd name="T16" fmla="*/ 351 w 353"/>
                    <a:gd name="T17" fmla="*/ 22 h 539"/>
                    <a:gd name="T18" fmla="*/ 353 w 353"/>
                    <a:gd name="T19" fmla="*/ 32 h 539"/>
                    <a:gd name="T20" fmla="*/ 353 w 353"/>
                    <a:gd name="T21" fmla="*/ 44 h 539"/>
                    <a:gd name="T22" fmla="*/ 351 w 353"/>
                    <a:gd name="T23" fmla="*/ 60 h 539"/>
                    <a:gd name="T24" fmla="*/ 349 w 353"/>
                    <a:gd name="T25" fmla="*/ 79 h 539"/>
                    <a:gd name="T26" fmla="*/ 342 w 353"/>
                    <a:gd name="T27" fmla="*/ 111 h 539"/>
                    <a:gd name="T28" fmla="*/ 325 w 353"/>
                    <a:gd name="T29" fmla="*/ 164 h 539"/>
                    <a:gd name="T30" fmla="*/ 304 w 353"/>
                    <a:gd name="T31" fmla="*/ 223 h 539"/>
                    <a:gd name="T32" fmla="*/ 278 w 353"/>
                    <a:gd name="T33" fmla="*/ 287 h 539"/>
                    <a:gd name="T34" fmla="*/ 248 w 353"/>
                    <a:gd name="T35" fmla="*/ 341 h 539"/>
                    <a:gd name="T36" fmla="*/ 216 w 353"/>
                    <a:gd name="T37" fmla="*/ 386 h 539"/>
                    <a:gd name="T38" fmla="*/ 176 w 353"/>
                    <a:gd name="T39" fmla="*/ 429 h 539"/>
                    <a:gd name="T40" fmla="*/ 127 w 353"/>
                    <a:gd name="T41" fmla="*/ 469 h 539"/>
                    <a:gd name="T42" fmla="*/ 77 w 353"/>
                    <a:gd name="T43" fmla="*/ 501 h 539"/>
                    <a:gd name="T44" fmla="*/ 51 w 353"/>
                    <a:gd name="T45" fmla="*/ 516 h 539"/>
                    <a:gd name="T46" fmla="*/ 30 w 353"/>
                    <a:gd name="T47" fmla="*/ 528 h 539"/>
                    <a:gd name="T48" fmla="*/ 15 w 353"/>
                    <a:gd name="T49" fmla="*/ 534 h 539"/>
                    <a:gd name="T50" fmla="*/ 4 w 353"/>
                    <a:gd name="T51" fmla="*/ 537 h 539"/>
                    <a:gd name="T52" fmla="*/ 0 w 353"/>
                    <a:gd name="T53" fmla="*/ 537 h 539"/>
                    <a:gd name="T54" fmla="*/ 1 w 353"/>
                    <a:gd name="T55" fmla="*/ 533 h 539"/>
                    <a:gd name="T56" fmla="*/ 10 w 353"/>
                    <a:gd name="T57" fmla="*/ 523 h 539"/>
                    <a:gd name="T58" fmla="*/ 25 w 353"/>
                    <a:gd name="T59" fmla="*/ 510 h 539"/>
                    <a:gd name="T60" fmla="*/ 47 w 353"/>
                    <a:gd name="T61" fmla="*/ 490 h 539"/>
                    <a:gd name="T62" fmla="*/ 75 w 353"/>
                    <a:gd name="T63" fmla="*/ 467 h 539"/>
                    <a:gd name="T64" fmla="*/ 124 w 353"/>
                    <a:gd name="T65" fmla="*/ 420 h 539"/>
                    <a:gd name="T66" fmla="*/ 151 w 353"/>
                    <a:gd name="T67" fmla="*/ 392 h 539"/>
                    <a:gd name="T68" fmla="*/ 174 w 353"/>
                    <a:gd name="T69" fmla="*/ 364 h 539"/>
                    <a:gd name="T70" fmla="*/ 195 w 353"/>
                    <a:gd name="T71" fmla="*/ 338 h 539"/>
                    <a:gd name="T72" fmla="*/ 212 w 353"/>
                    <a:gd name="T73" fmla="*/ 312 h 539"/>
                    <a:gd name="T74" fmla="*/ 238 w 353"/>
                    <a:gd name="T75" fmla="*/ 256 h 539"/>
                    <a:gd name="T76" fmla="*/ 260 w 353"/>
                    <a:gd name="T77" fmla="*/ 193 h 539"/>
                    <a:gd name="T78" fmla="*/ 275 w 353"/>
                    <a:gd name="T79" fmla="*/ 132 h 539"/>
                    <a:gd name="T80" fmla="*/ 279 w 353"/>
                    <a:gd name="T81" fmla="*/ 100 h 539"/>
                    <a:gd name="T82" fmla="*/ 284 w 353"/>
                    <a:gd name="T83" fmla="*/ 74 h 539"/>
                    <a:gd name="T84" fmla="*/ 285 w 353"/>
                    <a:gd name="T85" fmla="*/ 53 h 539"/>
                    <a:gd name="T86" fmla="*/ 284 w 353"/>
                    <a:gd name="T87" fmla="*/ 39 h 539"/>
                    <a:gd name="T88" fmla="*/ 281 w 353"/>
                    <a:gd name="T89" fmla="*/ 32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53" h="539">
                      <a:moveTo>
                        <a:pt x="281" y="32"/>
                      </a:moveTo>
                      <a:lnTo>
                        <a:pt x="279" y="26"/>
                      </a:lnTo>
                      <a:lnTo>
                        <a:pt x="278" y="22"/>
                      </a:lnTo>
                      <a:lnTo>
                        <a:pt x="278" y="20"/>
                      </a:lnTo>
                      <a:lnTo>
                        <a:pt x="278" y="15"/>
                      </a:lnTo>
                      <a:lnTo>
                        <a:pt x="279" y="13"/>
                      </a:lnTo>
                      <a:lnTo>
                        <a:pt x="281" y="10"/>
                      </a:lnTo>
                      <a:lnTo>
                        <a:pt x="282" y="8"/>
                      </a:lnTo>
                      <a:lnTo>
                        <a:pt x="285" y="7"/>
                      </a:lnTo>
                      <a:lnTo>
                        <a:pt x="286" y="4"/>
                      </a:lnTo>
                      <a:lnTo>
                        <a:pt x="289" y="3"/>
                      </a:lnTo>
                      <a:lnTo>
                        <a:pt x="292" y="2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6" y="0"/>
                      </a:lnTo>
                      <a:lnTo>
                        <a:pt x="313" y="2"/>
                      </a:lnTo>
                      <a:lnTo>
                        <a:pt x="320" y="3"/>
                      </a:lnTo>
                      <a:lnTo>
                        <a:pt x="325" y="4"/>
                      </a:lnTo>
                      <a:lnTo>
                        <a:pt x="329" y="6"/>
                      </a:lnTo>
                      <a:lnTo>
                        <a:pt x="335" y="8"/>
                      </a:lnTo>
                      <a:lnTo>
                        <a:pt x="339" y="11"/>
                      </a:lnTo>
                      <a:lnTo>
                        <a:pt x="343" y="13"/>
                      </a:lnTo>
                      <a:lnTo>
                        <a:pt x="346" y="15"/>
                      </a:lnTo>
                      <a:lnTo>
                        <a:pt x="349" y="17"/>
                      </a:lnTo>
                      <a:lnTo>
                        <a:pt x="350" y="20"/>
                      </a:lnTo>
                      <a:lnTo>
                        <a:pt x="350" y="21"/>
                      </a:lnTo>
                      <a:lnTo>
                        <a:pt x="351" y="22"/>
                      </a:lnTo>
                      <a:lnTo>
                        <a:pt x="351" y="25"/>
                      </a:lnTo>
                      <a:lnTo>
                        <a:pt x="351" y="28"/>
                      </a:lnTo>
                      <a:lnTo>
                        <a:pt x="353" y="32"/>
                      </a:lnTo>
                      <a:lnTo>
                        <a:pt x="353" y="36"/>
                      </a:lnTo>
                      <a:lnTo>
                        <a:pt x="353" y="39"/>
                      </a:lnTo>
                      <a:lnTo>
                        <a:pt x="353" y="44"/>
                      </a:lnTo>
                      <a:lnTo>
                        <a:pt x="351" y="49"/>
                      </a:lnTo>
                      <a:lnTo>
                        <a:pt x="351" y="54"/>
                      </a:lnTo>
                      <a:lnTo>
                        <a:pt x="351" y="60"/>
                      </a:lnTo>
                      <a:lnTo>
                        <a:pt x="350" y="67"/>
                      </a:lnTo>
                      <a:lnTo>
                        <a:pt x="350" y="72"/>
                      </a:lnTo>
                      <a:lnTo>
                        <a:pt x="349" y="79"/>
                      </a:lnTo>
                      <a:lnTo>
                        <a:pt x="347" y="86"/>
                      </a:lnTo>
                      <a:lnTo>
                        <a:pt x="346" y="94"/>
                      </a:lnTo>
                      <a:lnTo>
                        <a:pt x="342" y="111"/>
                      </a:lnTo>
                      <a:lnTo>
                        <a:pt x="336" y="128"/>
                      </a:lnTo>
                      <a:lnTo>
                        <a:pt x="331" y="144"/>
                      </a:lnTo>
                      <a:lnTo>
                        <a:pt x="325" y="164"/>
                      </a:lnTo>
                      <a:lnTo>
                        <a:pt x="318" y="183"/>
                      </a:lnTo>
                      <a:lnTo>
                        <a:pt x="311" y="202"/>
                      </a:lnTo>
                      <a:lnTo>
                        <a:pt x="304" y="223"/>
                      </a:lnTo>
                      <a:lnTo>
                        <a:pt x="296" y="245"/>
                      </a:lnTo>
                      <a:lnTo>
                        <a:pt x="288" y="266"/>
                      </a:lnTo>
                      <a:lnTo>
                        <a:pt x="278" y="287"/>
                      </a:lnTo>
                      <a:lnTo>
                        <a:pt x="268" y="306"/>
                      </a:lnTo>
                      <a:lnTo>
                        <a:pt x="259" y="324"/>
                      </a:lnTo>
                      <a:lnTo>
                        <a:pt x="248" y="341"/>
                      </a:lnTo>
                      <a:lnTo>
                        <a:pt x="238" y="357"/>
                      </a:lnTo>
                      <a:lnTo>
                        <a:pt x="227" y="373"/>
                      </a:lnTo>
                      <a:lnTo>
                        <a:pt x="216" y="386"/>
                      </a:lnTo>
                      <a:lnTo>
                        <a:pt x="203" y="400"/>
                      </a:lnTo>
                      <a:lnTo>
                        <a:pt x="189" y="415"/>
                      </a:lnTo>
                      <a:lnTo>
                        <a:pt x="176" y="429"/>
                      </a:lnTo>
                      <a:lnTo>
                        <a:pt x="160" y="443"/>
                      </a:lnTo>
                      <a:lnTo>
                        <a:pt x="144" y="456"/>
                      </a:lnTo>
                      <a:lnTo>
                        <a:pt x="127" y="469"/>
                      </a:lnTo>
                      <a:lnTo>
                        <a:pt x="108" y="482"/>
                      </a:lnTo>
                      <a:lnTo>
                        <a:pt x="88" y="496"/>
                      </a:lnTo>
                      <a:lnTo>
                        <a:pt x="77" y="501"/>
                      </a:lnTo>
                      <a:lnTo>
                        <a:pt x="68" y="507"/>
                      </a:lnTo>
                      <a:lnTo>
                        <a:pt x="59" y="512"/>
                      </a:lnTo>
                      <a:lnTo>
                        <a:pt x="51" y="516"/>
                      </a:lnTo>
                      <a:lnTo>
                        <a:pt x="43" y="521"/>
                      </a:lnTo>
                      <a:lnTo>
                        <a:pt x="36" y="525"/>
                      </a:lnTo>
                      <a:lnTo>
                        <a:pt x="30" y="528"/>
                      </a:lnTo>
                      <a:lnTo>
                        <a:pt x="25" y="530"/>
                      </a:lnTo>
                      <a:lnTo>
                        <a:pt x="19" y="533"/>
                      </a:lnTo>
                      <a:lnTo>
                        <a:pt x="15" y="534"/>
                      </a:lnTo>
                      <a:lnTo>
                        <a:pt x="11" y="536"/>
                      </a:lnTo>
                      <a:lnTo>
                        <a:pt x="7" y="537"/>
                      </a:lnTo>
                      <a:lnTo>
                        <a:pt x="4" y="537"/>
                      </a:lnTo>
                      <a:lnTo>
                        <a:pt x="3" y="539"/>
                      </a:lnTo>
                      <a:lnTo>
                        <a:pt x="1" y="537"/>
                      </a:lnTo>
                      <a:lnTo>
                        <a:pt x="0" y="537"/>
                      </a:lnTo>
                      <a:lnTo>
                        <a:pt x="0" y="536"/>
                      </a:lnTo>
                      <a:lnTo>
                        <a:pt x="0" y="534"/>
                      </a:lnTo>
                      <a:lnTo>
                        <a:pt x="1" y="533"/>
                      </a:lnTo>
                      <a:lnTo>
                        <a:pt x="4" y="530"/>
                      </a:lnTo>
                      <a:lnTo>
                        <a:pt x="7" y="528"/>
                      </a:lnTo>
                      <a:lnTo>
                        <a:pt x="10" y="523"/>
                      </a:lnTo>
                      <a:lnTo>
                        <a:pt x="14" y="519"/>
                      </a:lnTo>
                      <a:lnTo>
                        <a:pt x="19" y="515"/>
                      </a:lnTo>
                      <a:lnTo>
                        <a:pt x="25" y="510"/>
                      </a:lnTo>
                      <a:lnTo>
                        <a:pt x="32" y="504"/>
                      </a:lnTo>
                      <a:lnTo>
                        <a:pt x="39" y="497"/>
                      </a:lnTo>
                      <a:lnTo>
                        <a:pt x="47" y="490"/>
                      </a:lnTo>
                      <a:lnTo>
                        <a:pt x="55" y="483"/>
                      </a:lnTo>
                      <a:lnTo>
                        <a:pt x="65" y="475"/>
                      </a:lnTo>
                      <a:lnTo>
                        <a:pt x="75" y="467"/>
                      </a:lnTo>
                      <a:lnTo>
                        <a:pt x="84" y="458"/>
                      </a:lnTo>
                      <a:lnTo>
                        <a:pt x="105" y="439"/>
                      </a:lnTo>
                      <a:lnTo>
                        <a:pt x="124" y="420"/>
                      </a:lnTo>
                      <a:lnTo>
                        <a:pt x="134" y="411"/>
                      </a:lnTo>
                      <a:lnTo>
                        <a:pt x="142" y="402"/>
                      </a:lnTo>
                      <a:lnTo>
                        <a:pt x="151" y="392"/>
                      </a:lnTo>
                      <a:lnTo>
                        <a:pt x="159" y="382"/>
                      </a:lnTo>
                      <a:lnTo>
                        <a:pt x="167" y="374"/>
                      </a:lnTo>
                      <a:lnTo>
                        <a:pt x="174" y="364"/>
                      </a:lnTo>
                      <a:lnTo>
                        <a:pt x="181" y="356"/>
                      </a:lnTo>
                      <a:lnTo>
                        <a:pt x="188" y="346"/>
                      </a:lnTo>
                      <a:lnTo>
                        <a:pt x="195" y="338"/>
                      </a:lnTo>
                      <a:lnTo>
                        <a:pt x="200" y="330"/>
                      </a:lnTo>
                      <a:lnTo>
                        <a:pt x="206" y="320"/>
                      </a:lnTo>
                      <a:lnTo>
                        <a:pt x="212" y="312"/>
                      </a:lnTo>
                      <a:lnTo>
                        <a:pt x="221" y="294"/>
                      </a:lnTo>
                      <a:lnTo>
                        <a:pt x="230" y="276"/>
                      </a:lnTo>
                      <a:lnTo>
                        <a:pt x="238" y="256"/>
                      </a:lnTo>
                      <a:lnTo>
                        <a:pt x="246" y="235"/>
                      </a:lnTo>
                      <a:lnTo>
                        <a:pt x="254" y="215"/>
                      </a:lnTo>
                      <a:lnTo>
                        <a:pt x="260" y="193"/>
                      </a:lnTo>
                      <a:lnTo>
                        <a:pt x="267" y="169"/>
                      </a:lnTo>
                      <a:lnTo>
                        <a:pt x="272" y="144"/>
                      </a:lnTo>
                      <a:lnTo>
                        <a:pt x="275" y="132"/>
                      </a:lnTo>
                      <a:lnTo>
                        <a:pt x="277" y="121"/>
                      </a:lnTo>
                      <a:lnTo>
                        <a:pt x="278" y="110"/>
                      </a:lnTo>
                      <a:lnTo>
                        <a:pt x="279" y="100"/>
                      </a:lnTo>
                      <a:lnTo>
                        <a:pt x="281" y="90"/>
                      </a:lnTo>
                      <a:lnTo>
                        <a:pt x="282" y="82"/>
                      </a:lnTo>
                      <a:lnTo>
                        <a:pt x="284" y="74"/>
                      </a:lnTo>
                      <a:lnTo>
                        <a:pt x="284" y="67"/>
                      </a:lnTo>
                      <a:lnTo>
                        <a:pt x="285" y="60"/>
                      </a:lnTo>
                      <a:lnTo>
                        <a:pt x="285" y="53"/>
                      </a:lnTo>
                      <a:lnTo>
                        <a:pt x="285" y="49"/>
                      </a:lnTo>
                      <a:lnTo>
                        <a:pt x="284" y="43"/>
                      </a:lnTo>
                      <a:lnTo>
                        <a:pt x="284" y="39"/>
                      </a:lnTo>
                      <a:lnTo>
                        <a:pt x="284" y="36"/>
                      </a:lnTo>
                      <a:lnTo>
                        <a:pt x="282" y="33"/>
                      </a:lnTo>
                      <a:lnTo>
                        <a:pt x="281" y="32"/>
                      </a:lnTo>
                      <a:lnTo>
                        <a:pt x="281" y="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>
              <a:off x="1840792" y="4098743"/>
              <a:ext cx="507365" cy="509905"/>
              <a:chOff x="2307950" y="3470300"/>
              <a:chExt cx="507365" cy="509905"/>
            </a:xfrm>
          </p:grpSpPr>
          <p:pic>
            <p:nvPicPr>
              <p:cNvPr id="113" name="图片 112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7950" y="3470300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14" name="Freeform 50"/>
              <p:cNvSpPr/>
              <p:nvPr/>
            </p:nvSpPr>
            <p:spPr bwMode="auto">
              <a:xfrm>
                <a:off x="2450826" y="3556504"/>
                <a:ext cx="90051" cy="288164"/>
              </a:xfrm>
              <a:custGeom>
                <a:avLst/>
                <a:gdLst>
                  <a:gd name="T0" fmla="*/ 73 w 229"/>
                  <a:gd name="T1" fmla="*/ 582 h 735"/>
                  <a:gd name="T2" fmla="*/ 37 w 229"/>
                  <a:gd name="T3" fmla="*/ 536 h 735"/>
                  <a:gd name="T4" fmla="*/ 13 w 229"/>
                  <a:gd name="T5" fmla="*/ 504 h 735"/>
                  <a:gd name="T6" fmla="*/ 2 w 229"/>
                  <a:gd name="T7" fmla="*/ 486 h 735"/>
                  <a:gd name="T8" fmla="*/ 0 w 229"/>
                  <a:gd name="T9" fmla="*/ 472 h 735"/>
                  <a:gd name="T10" fmla="*/ 1 w 229"/>
                  <a:gd name="T11" fmla="*/ 440 h 735"/>
                  <a:gd name="T12" fmla="*/ 7 w 229"/>
                  <a:gd name="T13" fmla="*/ 389 h 735"/>
                  <a:gd name="T14" fmla="*/ 16 w 229"/>
                  <a:gd name="T15" fmla="*/ 316 h 735"/>
                  <a:gd name="T16" fmla="*/ 27 w 229"/>
                  <a:gd name="T17" fmla="*/ 234 h 735"/>
                  <a:gd name="T18" fmla="*/ 36 w 229"/>
                  <a:gd name="T19" fmla="*/ 168 h 735"/>
                  <a:gd name="T20" fmla="*/ 43 w 229"/>
                  <a:gd name="T21" fmla="*/ 119 h 735"/>
                  <a:gd name="T22" fmla="*/ 47 w 229"/>
                  <a:gd name="T23" fmla="*/ 87 h 735"/>
                  <a:gd name="T24" fmla="*/ 45 w 229"/>
                  <a:gd name="T25" fmla="*/ 60 h 735"/>
                  <a:gd name="T26" fmla="*/ 38 w 229"/>
                  <a:gd name="T27" fmla="*/ 36 h 735"/>
                  <a:gd name="T28" fmla="*/ 26 w 229"/>
                  <a:gd name="T29" fmla="*/ 22 h 735"/>
                  <a:gd name="T30" fmla="*/ 23 w 229"/>
                  <a:gd name="T31" fmla="*/ 10 h 735"/>
                  <a:gd name="T32" fmla="*/ 30 w 229"/>
                  <a:gd name="T33" fmla="*/ 2 h 735"/>
                  <a:gd name="T34" fmla="*/ 45 w 229"/>
                  <a:gd name="T35" fmla="*/ 2 h 735"/>
                  <a:gd name="T36" fmla="*/ 65 w 229"/>
                  <a:gd name="T37" fmla="*/ 9 h 735"/>
                  <a:gd name="T38" fmla="*/ 88 w 229"/>
                  <a:gd name="T39" fmla="*/ 22 h 735"/>
                  <a:gd name="T40" fmla="*/ 108 w 229"/>
                  <a:gd name="T41" fmla="*/ 42 h 735"/>
                  <a:gd name="T42" fmla="*/ 116 w 229"/>
                  <a:gd name="T43" fmla="*/ 60 h 735"/>
                  <a:gd name="T44" fmla="*/ 114 w 229"/>
                  <a:gd name="T45" fmla="*/ 82 h 735"/>
                  <a:gd name="T46" fmla="*/ 105 w 229"/>
                  <a:gd name="T47" fmla="*/ 119 h 735"/>
                  <a:gd name="T48" fmla="*/ 98 w 229"/>
                  <a:gd name="T49" fmla="*/ 146 h 735"/>
                  <a:gd name="T50" fmla="*/ 90 w 229"/>
                  <a:gd name="T51" fmla="*/ 186 h 735"/>
                  <a:gd name="T52" fmla="*/ 80 w 229"/>
                  <a:gd name="T53" fmla="*/ 240 h 735"/>
                  <a:gd name="T54" fmla="*/ 66 w 229"/>
                  <a:gd name="T55" fmla="*/ 308 h 735"/>
                  <a:gd name="T56" fmla="*/ 54 w 229"/>
                  <a:gd name="T57" fmla="*/ 374 h 735"/>
                  <a:gd name="T58" fmla="*/ 44 w 229"/>
                  <a:gd name="T59" fmla="*/ 422 h 735"/>
                  <a:gd name="T60" fmla="*/ 38 w 229"/>
                  <a:gd name="T61" fmla="*/ 454 h 735"/>
                  <a:gd name="T62" fmla="*/ 36 w 229"/>
                  <a:gd name="T63" fmla="*/ 467 h 735"/>
                  <a:gd name="T64" fmla="*/ 41 w 229"/>
                  <a:gd name="T65" fmla="*/ 481 h 735"/>
                  <a:gd name="T66" fmla="*/ 59 w 229"/>
                  <a:gd name="T67" fmla="*/ 500 h 735"/>
                  <a:gd name="T68" fmla="*/ 72 w 229"/>
                  <a:gd name="T69" fmla="*/ 512 h 735"/>
                  <a:gd name="T70" fmla="*/ 91 w 229"/>
                  <a:gd name="T71" fmla="*/ 530 h 735"/>
                  <a:gd name="T72" fmla="*/ 117 w 229"/>
                  <a:gd name="T73" fmla="*/ 554 h 735"/>
                  <a:gd name="T74" fmla="*/ 150 w 229"/>
                  <a:gd name="T75" fmla="*/ 583 h 735"/>
                  <a:gd name="T76" fmla="*/ 184 w 229"/>
                  <a:gd name="T77" fmla="*/ 613 h 735"/>
                  <a:gd name="T78" fmla="*/ 207 w 229"/>
                  <a:gd name="T79" fmla="*/ 640 h 735"/>
                  <a:gd name="T80" fmla="*/ 221 w 229"/>
                  <a:gd name="T81" fmla="*/ 663 h 735"/>
                  <a:gd name="T82" fmla="*/ 228 w 229"/>
                  <a:gd name="T83" fmla="*/ 684 h 735"/>
                  <a:gd name="T84" fmla="*/ 229 w 229"/>
                  <a:gd name="T85" fmla="*/ 717 h 735"/>
                  <a:gd name="T86" fmla="*/ 224 w 229"/>
                  <a:gd name="T87" fmla="*/ 734 h 735"/>
                  <a:gd name="T88" fmla="*/ 213 w 229"/>
                  <a:gd name="T89" fmla="*/ 731 h 735"/>
                  <a:gd name="T90" fmla="*/ 189 w 229"/>
                  <a:gd name="T91" fmla="*/ 712 h 735"/>
                  <a:gd name="T92" fmla="*/ 155 w 229"/>
                  <a:gd name="T93" fmla="*/ 677 h 735"/>
                  <a:gd name="T94" fmla="*/ 109 w 229"/>
                  <a:gd name="T95" fmla="*/ 624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735">
                    <a:moveTo>
                      <a:pt x="109" y="624"/>
                    </a:moveTo>
                    <a:lnTo>
                      <a:pt x="96" y="609"/>
                    </a:lnTo>
                    <a:lnTo>
                      <a:pt x="84" y="595"/>
                    </a:lnTo>
                    <a:lnTo>
                      <a:pt x="73" y="582"/>
                    </a:lnTo>
                    <a:lnTo>
                      <a:pt x="63" y="569"/>
                    </a:lnTo>
                    <a:lnTo>
                      <a:pt x="54" y="557"/>
                    </a:lnTo>
                    <a:lnTo>
                      <a:pt x="45" y="546"/>
                    </a:lnTo>
                    <a:lnTo>
                      <a:pt x="37" y="536"/>
                    </a:lnTo>
                    <a:lnTo>
                      <a:pt x="30" y="528"/>
                    </a:lnTo>
                    <a:lnTo>
                      <a:pt x="25" y="519"/>
                    </a:lnTo>
                    <a:lnTo>
                      <a:pt x="19" y="511"/>
                    </a:lnTo>
                    <a:lnTo>
                      <a:pt x="13" y="504"/>
                    </a:lnTo>
                    <a:lnTo>
                      <a:pt x="9" y="499"/>
                    </a:lnTo>
                    <a:lnTo>
                      <a:pt x="7" y="493"/>
                    </a:lnTo>
                    <a:lnTo>
                      <a:pt x="4" y="489"/>
                    </a:lnTo>
                    <a:lnTo>
                      <a:pt x="2" y="486"/>
                    </a:lnTo>
                    <a:lnTo>
                      <a:pt x="1" y="483"/>
                    </a:lnTo>
                    <a:lnTo>
                      <a:pt x="1" y="481"/>
                    </a:lnTo>
                    <a:lnTo>
                      <a:pt x="0" y="478"/>
                    </a:lnTo>
                    <a:lnTo>
                      <a:pt x="0" y="472"/>
                    </a:lnTo>
                    <a:lnTo>
                      <a:pt x="0" y="467"/>
                    </a:lnTo>
                    <a:lnTo>
                      <a:pt x="0" y="460"/>
                    </a:lnTo>
                    <a:lnTo>
                      <a:pt x="1" y="450"/>
                    </a:lnTo>
                    <a:lnTo>
                      <a:pt x="1" y="440"/>
                    </a:lnTo>
                    <a:lnTo>
                      <a:pt x="2" y="429"/>
                    </a:lnTo>
                    <a:lnTo>
                      <a:pt x="4" y="417"/>
                    </a:lnTo>
                    <a:lnTo>
                      <a:pt x="5" y="403"/>
                    </a:lnTo>
                    <a:lnTo>
                      <a:pt x="7" y="389"/>
                    </a:lnTo>
                    <a:lnTo>
                      <a:pt x="9" y="373"/>
                    </a:lnTo>
                    <a:lnTo>
                      <a:pt x="11" y="355"/>
                    </a:lnTo>
                    <a:lnTo>
                      <a:pt x="13" y="337"/>
                    </a:lnTo>
                    <a:lnTo>
                      <a:pt x="16" y="316"/>
                    </a:lnTo>
                    <a:lnTo>
                      <a:pt x="20" y="295"/>
                    </a:lnTo>
                    <a:lnTo>
                      <a:pt x="23" y="273"/>
                    </a:lnTo>
                    <a:lnTo>
                      <a:pt x="26" y="254"/>
                    </a:lnTo>
                    <a:lnTo>
                      <a:pt x="27" y="234"/>
                    </a:lnTo>
                    <a:lnTo>
                      <a:pt x="30" y="216"/>
                    </a:lnTo>
                    <a:lnTo>
                      <a:pt x="33" y="198"/>
                    </a:lnTo>
                    <a:lnTo>
                      <a:pt x="34" y="183"/>
                    </a:lnTo>
                    <a:lnTo>
                      <a:pt x="36" y="168"/>
                    </a:lnTo>
                    <a:lnTo>
                      <a:pt x="38" y="154"/>
                    </a:lnTo>
                    <a:lnTo>
                      <a:pt x="40" y="141"/>
                    </a:lnTo>
                    <a:lnTo>
                      <a:pt x="41" y="129"/>
                    </a:lnTo>
                    <a:lnTo>
                      <a:pt x="43" y="119"/>
                    </a:lnTo>
                    <a:lnTo>
                      <a:pt x="44" y="110"/>
                    </a:lnTo>
                    <a:lnTo>
                      <a:pt x="44" y="101"/>
                    </a:lnTo>
                    <a:lnTo>
                      <a:pt x="45" y="93"/>
                    </a:lnTo>
                    <a:lnTo>
                      <a:pt x="47" y="87"/>
                    </a:lnTo>
                    <a:lnTo>
                      <a:pt x="47" y="82"/>
                    </a:lnTo>
                    <a:lnTo>
                      <a:pt x="47" y="74"/>
                    </a:lnTo>
                    <a:lnTo>
                      <a:pt x="47" y="67"/>
                    </a:lnTo>
                    <a:lnTo>
                      <a:pt x="45" y="60"/>
                    </a:lnTo>
                    <a:lnTo>
                      <a:pt x="44" y="54"/>
                    </a:lnTo>
                    <a:lnTo>
                      <a:pt x="43" y="47"/>
                    </a:lnTo>
                    <a:lnTo>
                      <a:pt x="41" y="42"/>
                    </a:lnTo>
                    <a:lnTo>
                      <a:pt x="38" y="36"/>
                    </a:lnTo>
                    <a:lnTo>
                      <a:pt x="36" y="32"/>
                    </a:lnTo>
                    <a:lnTo>
                      <a:pt x="31" y="28"/>
                    </a:lnTo>
                    <a:lnTo>
                      <a:pt x="29" y="25"/>
                    </a:lnTo>
                    <a:lnTo>
                      <a:pt x="26" y="22"/>
                    </a:lnTo>
                    <a:lnTo>
                      <a:pt x="25" y="20"/>
                    </a:lnTo>
                    <a:lnTo>
                      <a:pt x="23" y="15"/>
                    </a:lnTo>
                    <a:lnTo>
                      <a:pt x="23" y="13"/>
                    </a:lnTo>
                    <a:lnTo>
                      <a:pt x="23" y="10"/>
                    </a:lnTo>
                    <a:lnTo>
                      <a:pt x="25" y="7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30" y="2"/>
                    </a:lnTo>
                    <a:lnTo>
                      <a:pt x="33" y="2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2"/>
                    </a:lnTo>
                    <a:lnTo>
                      <a:pt x="51" y="3"/>
                    </a:lnTo>
                    <a:lnTo>
                      <a:pt x="55" y="4"/>
                    </a:lnTo>
                    <a:lnTo>
                      <a:pt x="61" y="6"/>
                    </a:lnTo>
                    <a:lnTo>
                      <a:pt x="65" y="9"/>
                    </a:lnTo>
                    <a:lnTo>
                      <a:pt x="70" y="11"/>
                    </a:lnTo>
                    <a:lnTo>
                      <a:pt x="76" y="15"/>
                    </a:lnTo>
                    <a:lnTo>
                      <a:pt x="81" y="18"/>
                    </a:lnTo>
                    <a:lnTo>
                      <a:pt x="88" y="22"/>
                    </a:lnTo>
                    <a:lnTo>
                      <a:pt x="94" y="28"/>
                    </a:lnTo>
                    <a:lnTo>
                      <a:pt x="99" y="32"/>
                    </a:lnTo>
                    <a:lnTo>
                      <a:pt x="103" y="36"/>
                    </a:lnTo>
                    <a:lnTo>
                      <a:pt x="108" y="42"/>
                    </a:lnTo>
                    <a:lnTo>
                      <a:pt x="110" y="46"/>
                    </a:lnTo>
                    <a:lnTo>
                      <a:pt x="113" y="51"/>
                    </a:lnTo>
                    <a:lnTo>
                      <a:pt x="114" y="56"/>
                    </a:lnTo>
                    <a:lnTo>
                      <a:pt x="116" y="60"/>
                    </a:lnTo>
                    <a:lnTo>
                      <a:pt x="116" y="65"/>
                    </a:lnTo>
                    <a:lnTo>
                      <a:pt x="116" y="69"/>
                    </a:lnTo>
                    <a:lnTo>
                      <a:pt x="116" y="76"/>
                    </a:lnTo>
                    <a:lnTo>
                      <a:pt x="114" y="82"/>
                    </a:lnTo>
                    <a:lnTo>
                      <a:pt x="113" y="89"/>
                    </a:lnTo>
                    <a:lnTo>
                      <a:pt x="112" y="96"/>
                    </a:lnTo>
                    <a:lnTo>
                      <a:pt x="110" y="104"/>
                    </a:lnTo>
                    <a:lnTo>
                      <a:pt x="105" y="119"/>
                    </a:lnTo>
                    <a:lnTo>
                      <a:pt x="103" y="125"/>
                    </a:lnTo>
                    <a:lnTo>
                      <a:pt x="102" y="130"/>
                    </a:lnTo>
                    <a:lnTo>
                      <a:pt x="101" y="137"/>
                    </a:lnTo>
                    <a:lnTo>
                      <a:pt x="98" y="146"/>
                    </a:lnTo>
                    <a:lnTo>
                      <a:pt x="96" y="154"/>
                    </a:lnTo>
                    <a:lnTo>
                      <a:pt x="94" y="164"/>
                    </a:lnTo>
                    <a:lnTo>
                      <a:pt x="92" y="173"/>
                    </a:lnTo>
                    <a:lnTo>
                      <a:pt x="90" y="186"/>
                    </a:lnTo>
                    <a:lnTo>
                      <a:pt x="87" y="197"/>
                    </a:lnTo>
                    <a:lnTo>
                      <a:pt x="85" y="211"/>
                    </a:lnTo>
                    <a:lnTo>
                      <a:pt x="83" y="224"/>
                    </a:lnTo>
                    <a:lnTo>
                      <a:pt x="80" y="240"/>
                    </a:lnTo>
                    <a:lnTo>
                      <a:pt x="76" y="255"/>
                    </a:lnTo>
                    <a:lnTo>
                      <a:pt x="73" y="272"/>
                    </a:lnTo>
                    <a:lnTo>
                      <a:pt x="70" y="290"/>
                    </a:lnTo>
                    <a:lnTo>
                      <a:pt x="66" y="308"/>
                    </a:lnTo>
                    <a:lnTo>
                      <a:pt x="63" y="326"/>
                    </a:lnTo>
                    <a:lnTo>
                      <a:pt x="59" y="344"/>
                    </a:lnTo>
                    <a:lnTo>
                      <a:pt x="56" y="359"/>
                    </a:lnTo>
                    <a:lnTo>
                      <a:pt x="54" y="374"/>
                    </a:lnTo>
                    <a:lnTo>
                      <a:pt x="51" y="388"/>
                    </a:lnTo>
                    <a:lnTo>
                      <a:pt x="48" y="400"/>
                    </a:lnTo>
                    <a:lnTo>
                      <a:pt x="45" y="413"/>
                    </a:lnTo>
                    <a:lnTo>
                      <a:pt x="44" y="422"/>
                    </a:lnTo>
                    <a:lnTo>
                      <a:pt x="43" y="432"/>
                    </a:lnTo>
                    <a:lnTo>
                      <a:pt x="40" y="440"/>
                    </a:lnTo>
                    <a:lnTo>
                      <a:pt x="38" y="447"/>
                    </a:lnTo>
                    <a:lnTo>
                      <a:pt x="38" y="454"/>
                    </a:lnTo>
                    <a:lnTo>
                      <a:pt x="37" y="458"/>
                    </a:lnTo>
                    <a:lnTo>
                      <a:pt x="36" y="463"/>
                    </a:lnTo>
                    <a:lnTo>
                      <a:pt x="36" y="465"/>
                    </a:lnTo>
                    <a:lnTo>
                      <a:pt x="36" y="467"/>
                    </a:lnTo>
                    <a:lnTo>
                      <a:pt x="36" y="469"/>
                    </a:lnTo>
                    <a:lnTo>
                      <a:pt x="37" y="474"/>
                    </a:lnTo>
                    <a:lnTo>
                      <a:pt x="38" y="476"/>
                    </a:lnTo>
                    <a:lnTo>
                      <a:pt x="41" y="481"/>
                    </a:lnTo>
                    <a:lnTo>
                      <a:pt x="45" y="486"/>
                    </a:lnTo>
                    <a:lnTo>
                      <a:pt x="48" y="490"/>
                    </a:lnTo>
                    <a:lnTo>
                      <a:pt x="54" y="494"/>
                    </a:lnTo>
                    <a:lnTo>
                      <a:pt x="59" y="500"/>
                    </a:lnTo>
                    <a:lnTo>
                      <a:pt x="61" y="503"/>
                    </a:lnTo>
                    <a:lnTo>
                      <a:pt x="63" y="505"/>
                    </a:lnTo>
                    <a:lnTo>
                      <a:pt x="67" y="508"/>
                    </a:lnTo>
                    <a:lnTo>
                      <a:pt x="72" y="512"/>
                    </a:lnTo>
                    <a:lnTo>
                      <a:pt x="76" y="517"/>
                    </a:lnTo>
                    <a:lnTo>
                      <a:pt x="80" y="521"/>
                    </a:lnTo>
                    <a:lnTo>
                      <a:pt x="85" y="525"/>
                    </a:lnTo>
                    <a:lnTo>
                      <a:pt x="91" y="530"/>
                    </a:lnTo>
                    <a:lnTo>
                      <a:pt x="96" y="536"/>
                    </a:lnTo>
                    <a:lnTo>
                      <a:pt x="103" y="541"/>
                    </a:lnTo>
                    <a:lnTo>
                      <a:pt x="110" y="547"/>
                    </a:lnTo>
                    <a:lnTo>
                      <a:pt x="117" y="554"/>
                    </a:lnTo>
                    <a:lnTo>
                      <a:pt x="126" y="561"/>
                    </a:lnTo>
                    <a:lnTo>
                      <a:pt x="134" y="568"/>
                    </a:lnTo>
                    <a:lnTo>
                      <a:pt x="142" y="576"/>
                    </a:lnTo>
                    <a:lnTo>
                      <a:pt x="150" y="583"/>
                    </a:lnTo>
                    <a:lnTo>
                      <a:pt x="160" y="591"/>
                    </a:lnTo>
                    <a:lnTo>
                      <a:pt x="168" y="598"/>
                    </a:lnTo>
                    <a:lnTo>
                      <a:pt x="177" y="607"/>
                    </a:lnTo>
                    <a:lnTo>
                      <a:pt x="184" y="613"/>
                    </a:lnTo>
                    <a:lnTo>
                      <a:pt x="191" y="620"/>
                    </a:lnTo>
                    <a:lnTo>
                      <a:pt x="196" y="627"/>
                    </a:lnTo>
                    <a:lnTo>
                      <a:pt x="202" y="633"/>
                    </a:lnTo>
                    <a:lnTo>
                      <a:pt x="207" y="640"/>
                    </a:lnTo>
                    <a:lnTo>
                      <a:pt x="211" y="645"/>
                    </a:lnTo>
                    <a:lnTo>
                      <a:pt x="216" y="652"/>
                    </a:lnTo>
                    <a:lnTo>
                      <a:pt x="218" y="658"/>
                    </a:lnTo>
                    <a:lnTo>
                      <a:pt x="221" y="663"/>
                    </a:lnTo>
                    <a:lnTo>
                      <a:pt x="224" y="669"/>
                    </a:lnTo>
                    <a:lnTo>
                      <a:pt x="225" y="673"/>
                    </a:lnTo>
                    <a:lnTo>
                      <a:pt x="227" y="678"/>
                    </a:lnTo>
                    <a:lnTo>
                      <a:pt x="228" y="684"/>
                    </a:lnTo>
                    <a:lnTo>
                      <a:pt x="229" y="694"/>
                    </a:lnTo>
                    <a:lnTo>
                      <a:pt x="229" y="703"/>
                    </a:lnTo>
                    <a:lnTo>
                      <a:pt x="229" y="710"/>
                    </a:lnTo>
                    <a:lnTo>
                      <a:pt x="229" y="717"/>
                    </a:lnTo>
                    <a:lnTo>
                      <a:pt x="228" y="723"/>
                    </a:lnTo>
                    <a:lnTo>
                      <a:pt x="227" y="728"/>
                    </a:lnTo>
                    <a:lnTo>
                      <a:pt x="225" y="731"/>
                    </a:lnTo>
                    <a:lnTo>
                      <a:pt x="224" y="734"/>
                    </a:lnTo>
                    <a:lnTo>
                      <a:pt x="222" y="735"/>
                    </a:lnTo>
                    <a:lnTo>
                      <a:pt x="220" y="734"/>
                    </a:lnTo>
                    <a:lnTo>
                      <a:pt x="217" y="734"/>
                    </a:lnTo>
                    <a:lnTo>
                      <a:pt x="213" y="731"/>
                    </a:lnTo>
                    <a:lnTo>
                      <a:pt x="207" y="728"/>
                    </a:lnTo>
                    <a:lnTo>
                      <a:pt x="202" y="724"/>
                    </a:lnTo>
                    <a:lnTo>
                      <a:pt x="196" y="719"/>
                    </a:lnTo>
                    <a:lnTo>
                      <a:pt x="189" y="712"/>
                    </a:lnTo>
                    <a:lnTo>
                      <a:pt x="181" y="705"/>
                    </a:lnTo>
                    <a:lnTo>
                      <a:pt x="173" y="696"/>
                    </a:lnTo>
                    <a:lnTo>
                      <a:pt x="164" y="687"/>
                    </a:lnTo>
                    <a:lnTo>
                      <a:pt x="155" y="677"/>
                    </a:lnTo>
                    <a:lnTo>
                      <a:pt x="144" y="666"/>
                    </a:lnTo>
                    <a:lnTo>
                      <a:pt x="132" y="654"/>
                    </a:lnTo>
                    <a:lnTo>
                      <a:pt x="121" y="640"/>
                    </a:lnTo>
                    <a:lnTo>
                      <a:pt x="109" y="624"/>
                    </a:lnTo>
                    <a:lnTo>
                      <a:pt x="109" y="624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5" name="任意多边形 144"/>
          <p:cNvSpPr/>
          <p:nvPr/>
        </p:nvSpPr>
        <p:spPr>
          <a:xfrm>
            <a:off x="2304293" y="2046666"/>
            <a:ext cx="322256" cy="344618"/>
          </a:xfrm>
          <a:custGeom>
            <a:avLst/>
            <a:gdLst>
              <a:gd name="connsiteX0" fmla="*/ 221074 w 322256"/>
              <a:gd name="connsiteY0" fmla="*/ 0 h 344618"/>
              <a:gd name="connsiteX1" fmla="*/ 278224 w 322256"/>
              <a:gd name="connsiteY1" fmla="*/ 19050 h 344618"/>
              <a:gd name="connsiteX2" fmla="*/ 316620 w 322256"/>
              <a:gd name="connsiteY2" fmla="*/ 26685 h 344618"/>
              <a:gd name="connsiteX3" fmla="*/ 322256 w 322256"/>
              <a:gd name="connsiteY3" fmla="*/ 28387 h 344618"/>
              <a:gd name="connsiteX4" fmla="*/ 314114 w 322256"/>
              <a:gd name="connsiteY4" fmla="*/ 33793 h 344618"/>
              <a:gd name="connsiteX5" fmla="*/ 299928 w 322256"/>
              <a:gd name="connsiteY5" fmla="*/ 45903 h 344618"/>
              <a:gd name="connsiteX6" fmla="*/ 281689 w 322256"/>
              <a:gd name="connsiteY6" fmla="*/ 55995 h 344618"/>
              <a:gd name="connsiteX7" fmla="*/ 265477 w 322256"/>
              <a:gd name="connsiteY7" fmla="*/ 74160 h 344618"/>
              <a:gd name="connsiteX8" fmla="*/ 249265 w 322256"/>
              <a:gd name="connsiteY8" fmla="*/ 90307 h 344618"/>
              <a:gd name="connsiteX9" fmla="*/ 228999 w 322256"/>
              <a:gd name="connsiteY9" fmla="*/ 110490 h 344618"/>
              <a:gd name="connsiteX10" fmla="*/ 208734 w 322256"/>
              <a:gd name="connsiteY10" fmla="*/ 132692 h 344618"/>
              <a:gd name="connsiteX11" fmla="*/ 186442 w 322256"/>
              <a:gd name="connsiteY11" fmla="*/ 154894 h 344618"/>
              <a:gd name="connsiteX12" fmla="*/ 164150 w 322256"/>
              <a:gd name="connsiteY12" fmla="*/ 179114 h 344618"/>
              <a:gd name="connsiteX13" fmla="*/ 139831 w 322256"/>
              <a:gd name="connsiteY13" fmla="*/ 207371 h 344618"/>
              <a:gd name="connsiteX14" fmla="*/ 113486 w 322256"/>
              <a:gd name="connsiteY14" fmla="*/ 237646 h 344618"/>
              <a:gd name="connsiteX15" fmla="*/ 89168 w 322256"/>
              <a:gd name="connsiteY15" fmla="*/ 271958 h 344618"/>
              <a:gd name="connsiteX16" fmla="*/ 60796 w 322256"/>
              <a:gd name="connsiteY16" fmla="*/ 304251 h 344618"/>
              <a:gd name="connsiteX17" fmla="*/ 30398 w 322256"/>
              <a:gd name="connsiteY17" fmla="*/ 344618 h 344618"/>
              <a:gd name="connsiteX18" fmla="*/ 0 w 322256"/>
              <a:gd name="connsiteY18" fmla="*/ 318380 h 344618"/>
              <a:gd name="connsiteX19" fmla="*/ 22292 w 322256"/>
              <a:gd name="connsiteY19" fmla="*/ 278013 h 344618"/>
              <a:gd name="connsiteX20" fmla="*/ 40531 w 322256"/>
              <a:gd name="connsiteY20" fmla="*/ 241683 h 344618"/>
              <a:gd name="connsiteX21" fmla="*/ 60796 w 322256"/>
              <a:gd name="connsiteY21" fmla="*/ 205352 h 344618"/>
              <a:gd name="connsiteX22" fmla="*/ 77008 w 322256"/>
              <a:gd name="connsiteY22" fmla="*/ 173059 h 344618"/>
              <a:gd name="connsiteX23" fmla="*/ 95247 w 322256"/>
              <a:gd name="connsiteY23" fmla="*/ 142784 h 344618"/>
              <a:gd name="connsiteX24" fmla="*/ 109433 w 322256"/>
              <a:gd name="connsiteY24" fmla="*/ 114527 h 344618"/>
              <a:gd name="connsiteX25" fmla="*/ 121592 w 322256"/>
              <a:gd name="connsiteY25" fmla="*/ 90307 h 344618"/>
              <a:gd name="connsiteX26" fmla="*/ 133752 w 322256"/>
              <a:gd name="connsiteY26" fmla="*/ 64068 h 344618"/>
              <a:gd name="connsiteX27" fmla="*/ 141858 w 322256"/>
              <a:gd name="connsiteY27" fmla="*/ 45903 h 344618"/>
              <a:gd name="connsiteX28" fmla="*/ 149964 w 322256"/>
              <a:gd name="connsiteY28" fmla="*/ 27738 h 344618"/>
              <a:gd name="connsiteX29" fmla="*/ 158070 w 322256"/>
              <a:gd name="connsiteY29" fmla="*/ 11591 h 344618"/>
              <a:gd name="connsiteX30" fmla="*/ 158133 w 322256"/>
              <a:gd name="connsiteY30" fmla="*/ 11444 h 344618"/>
              <a:gd name="connsiteX31" fmla="*/ 221074 w 322256"/>
              <a:gd name="connsiteY31" fmla="*/ 0 h 34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22256" h="344618">
                <a:moveTo>
                  <a:pt x="221074" y="0"/>
                </a:moveTo>
                <a:cubicBezTo>
                  <a:pt x="221074" y="0"/>
                  <a:pt x="258851" y="13766"/>
                  <a:pt x="278224" y="19050"/>
                </a:cubicBezTo>
                <a:cubicBezTo>
                  <a:pt x="290180" y="22311"/>
                  <a:pt x="303449" y="24183"/>
                  <a:pt x="316620" y="26685"/>
                </a:cubicBezTo>
                <a:lnTo>
                  <a:pt x="322256" y="28387"/>
                </a:lnTo>
                <a:lnTo>
                  <a:pt x="314114" y="33793"/>
                </a:lnTo>
                <a:lnTo>
                  <a:pt x="299928" y="45903"/>
                </a:lnTo>
                <a:lnTo>
                  <a:pt x="281689" y="55995"/>
                </a:lnTo>
                <a:lnTo>
                  <a:pt x="265477" y="74160"/>
                </a:lnTo>
                <a:lnTo>
                  <a:pt x="249265" y="90307"/>
                </a:lnTo>
                <a:lnTo>
                  <a:pt x="228999" y="110490"/>
                </a:lnTo>
                <a:lnTo>
                  <a:pt x="208734" y="132692"/>
                </a:lnTo>
                <a:lnTo>
                  <a:pt x="186442" y="154894"/>
                </a:lnTo>
                <a:lnTo>
                  <a:pt x="164150" y="179114"/>
                </a:lnTo>
                <a:lnTo>
                  <a:pt x="139831" y="207371"/>
                </a:lnTo>
                <a:lnTo>
                  <a:pt x="113486" y="237646"/>
                </a:lnTo>
                <a:lnTo>
                  <a:pt x="89168" y="271958"/>
                </a:lnTo>
                <a:lnTo>
                  <a:pt x="60796" y="304251"/>
                </a:lnTo>
                <a:lnTo>
                  <a:pt x="30398" y="344618"/>
                </a:lnTo>
                <a:lnTo>
                  <a:pt x="0" y="318380"/>
                </a:lnTo>
                <a:lnTo>
                  <a:pt x="22292" y="278013"/>
                </a:lnTo>
                <a:lnTo>
                  <a:pt x="40531" y="241683"/>
                </a:lnTo>
                <a:lnTo>
                  <a:pt x="60796" y="205352"/>
                </a:lnTo>
                <a:lnTo>
                  <a:pt x="77008" y="173059"/>
                </a:lnTo>
                <a:lnTo>
                  <a:pt x="95247" y="142784"/>
                </a:lnTo>
                <a:lnTo>
                  <a:pt x="109433" y="114527"/>
                </a:lnTo>
                <a:lnTo>
                  <a:pt x="121592" y="90307"/>
                </a:lnTo>
                <a:lnTo>
                  <a:pt x="133752" y="64068"/>
                </a:lnTo>
                <a:lnTo>
                  <a:pt x="141858" y="45903"/>
                </a:lnTo>
                <a:lnTo>
                  <a:pt x="149964" y="27738"/>
                </a:lnTo>
                <a:lnTo>
                  <a:pt x="158070" y="11591"/>
                </a:lnTo>
                <a:lnTo>
                  <a:pt x="158133" y="11444"/>
                </a:lnTo>
                <a:lnTo>
                  <a:pt x="22107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任意多边形 145"/>
          <p:cNvSpPr/>
          <p:nvPr/>
        </p:nvSpPr>
        <p:spPr>
          <a:xfrm>
            <a:off x="2201034" y="2300087"/>
            <a:ext cx="290766" cy="1264564"/>
          </a:xfrm>
          <a:custGeom>
            <a:avLst/>
            <a:gdLst>
              <a:gd name="connsiteX0" fmla="*/ 16382 w 290766"/>
              <a:gd name="connsiteY0" fmla="*/ 0 h 1264564"/>
              <a:gd name="connsiteX1" fmla="*/ 24572 w 290766"/>
              <a:gd name="connsiteY1" fmla="*/ 0 h 1264564"/>
              <a:gd name="connsiteX2" fmla="*/ 30715 w 290766"/>
              <a:gd name="connsiteY2" fmla="*/ 4047 h 1264564"/>
              <a:gd name="connsiteX3" fmla="*/ 38906 w 290766"/>
              <a:gd name="connsiteY3" fmla="*/ 6070 h 1264564"/>
              <a:gd name="connsiteX4" fmla="*/ 49144 w 290766"/>
              <a:gd name="connsiteY4" fmla="*/ 8093 h 1264564"/>
              <a:gd name="connsiteX5" fmla="*/ 61430 w 290766"/>
              <a:gd name="connsiteY5" fmla="*/ 14163 h 1264564"/>
              <a:gd name="connsiteX6" fmla="*/ 71668 w 290766"/>
              <a:gd name="connsiteY6" fmla="*/ 22256 h 1264564"/>
              <a:gd name="connsiteX7" fmla="*/ 83954 w 290766"/>
              <a:gd name="connsiteY7" fmla="*/ 32373 h 1264564"/>
              <a:gd name="connsiteX8" fmla="*/ 98287 w 290766"/>
              <a:gd name="connsiteY8" fmla="*/ 42489 h 1264564"/>
              <a:gd name="connsiteX9" fmla="*/ 112621 w 290766"/>
              <a:gd name="connsiteY9" fmla="*/ 56653 h 1264564"/>
              <a:gd name="connsiteX10" fmla="*/ 126954 w 290766"/>
              <a:gd name="connsiteY10" fmla="*/ 70816 h 1264564"/>
              <a:gd name="connsiteX11" fmla="*/ 143336 w 290766"/>
              <a:gd name="connsiteY11" fmla="*/ 91049 h 1264564"/>
              <a:gd name="connsiteX12" fmla="*/ 149479 w 290766"/>
              <a:gd name="connsiteY12" fmla="*/ 99142 h 1264564"/>
              <a:gd name="connsiteX13" fmla="*/ 157669 w 290766"/>
              <a:gd name="connsiteY13" fmla="*/ 109258 h 1264564"/>
              <a:gd name="connsiteX14" fmla="*/ 163812 w 290766"/>
              <a:gd name="connsiteY14" fmla="*/ 121398 h 1264564"/>
              <a:gd name="connsiteX15" fmla="*/ 172003 w 290766"/>
              <a:gd name="connsiteY15" fmla="*/ 135561 h 1264564"/>
              <a:gd name="connsiteX16" fmla="*/ 178146 w 290766"/>
              <a:gd name="connsiteY16" fmla="*/ 145678 h 1264564"/>
              <a:gd name="connsiteX17" fmla="*/ 186336 w 290766"/>
              <a:gd name="connsiteY17" fmla="*/ 159841 h 1264564"/>
              <a:gd name="connsiteX18" fmla="*/ 194527 w 290766"/>
              <a:gd name="connsiteY18" fmla="*/ 178051 h 1264564"/>
              <a:gd name="connsiteX19" fmla="*/ 200670 w 290766"/>
              <a:gd name="connsiteY19" fmla="*/ 190191 h 1264564"/>
              <a:gd name="connsiteX20" fmla="*/ 208860 w 290766"/>
              <a:gd name="connsiteY20" fmla="*/ 208400 h 1264564"/>
              <a:gd name="connsiteX21" fmla="*/ 215003 w 290766"/>
              <a:gd name="connsiteY21" fmla="*/ 226610 h 1264564"/>
              <a:gd name="connsiteX22" fmla="*/ 219099 w 290766"/>
              <a:gd name="connsiteY22" fmla="*/ 244820 h 1264564"/>
              <a:gd name="connsiteX23" fmla="*/ 229337 w 290766"/>
              <a:gd name="connsiteY23" fmla="*/ 263029 h 1264564"/>
              <a:gd name="connsiteX24" fmla="*/ 233432 w 290766"/>
              <a:gd name="connsiteY24" fmla="*/ 283262 h 1264564"/>
              <a:gd name="connsiteX25" fmla="*/ 239575 w 290766"/>
              <a:gd name="connsiteY25" fmla="*/ 305519 h 1264564"/>
              <a:gd name="connsiteX26" fmla="*/ 245718 w 290766"/>
              <a:gd name="connsiteY26" fmla="*/ 327775 h 1264564"/>
              <a:gd name="connsiteX27" fmla="*/ 251861 w 290766"/>
              <a:gd name="connsiteY27" fmla="*/ 350031 h 1264564"/>
              <a:gd name="connsiteX28" fmla="*/ 260051 w 290766"/>
              <a:gd name="connsiteY28" fmla="*/ 398591 h 1264564"/>
              <a:gd name="connsiteX29" fmla="*/ 268242 w 290766"/>
              <a:gd name="connsiteY29" fmla="*/ 445127 h 1264564"/>
              <a:gd name="connsiteX30" fmla="*/ 274385 w 290766"/>
              <a:gd name="connsiteY30" fmla="*/ 491663 h 1264564"/>
              <a:gd name="connsiteX31" fmla="*/ 280528 w 290766"/>
              <a:gd name="connsiteY31" fmla="*/ 536175 h 1264564"/>
              <a:gd name="connsiteX32" fmla="*/ 284623 w 290766"/>
              <a:gd name="connsiteY32" fmla="*/ 580688 h 1264564"/>
              <a:gd name="connsiteX33" fmla="*/ 288718 w 290766"/>
              <a:gd name="connsiteY33" fmla="*/ 625201 h 1264564"/>
              <a:gd name="connsiteX34" fmla="*/ 290766 w 290766"/>
              <a:gd name="connsiteY34" fmla="*/ 669713 h 1264564"/>
              <a:gd name="connsiteX35" fmla="*/ 290766 w 290766"/>
              <a:gd name="connsiteY35" fmla="*/ 714226 h 1264564"/>
              <a:gd name="connsiteX36" fmla="*/ 288718 w 290766"/>
              <a:gd name="connsiteY36" fmla="*/ 762785 h 1264564"/>
              <a:gd name="connsiteX37" fmla="*/ 284623 w 290766"/>
              <a:gd name="connsiteY37" fmla="*/ 805275 h 1264564"/>
              <a:gd name="connsiteX38" fmla="*/ 282576 w 290766"/>
              <a:gd name="connsiteY38" fmla="*/ 845741 h 1264564"/>
              <a:gd name="connsiteX39" fmla="*/ 276433 w 290766"/>
              <a:gd name="connsiteY39" fmla="*/ 886207 h 1264564"/>
              <a:gd name="connsiteX40" fmla="*/ 274385 w 290766"/>
              <a:gd name="connsiteY40" fmla="*/ 922626 h 1264564"/>
              <a:gd name="connsiteX41" fmla="*/ 268242 w 290766"/>
              <a:gd name="connsiteY41" fmla="*/ 959045 h 1264564"/>
              <a:gd name="connsiteX42" fmla="*/ 260051 w 290766"/>
              <a:gd name="connsiteY42" fmla="*/ 989395 h 1264564"/>
              <a:gd name="connsiteX43" fmla="*/ 251861 w 290766"/>
              <a:gd name="connsiteY43" fmla="*/ 1019745 h 1264564"/>
              <a:gd name="connsiteX44" fmla="*/ 243670 w 290766"/>
              <a:gd name="connsiteY44" fmla="*/ 1050094 h 1264564"/>
              <a:gd name="connsiteX45" fmla="*/ 233432 w 290766"/>
              <a:gd name="connsiteY45" fmla="*/ 1078420 h 1264564"/>
              <a:gd name="connsiteX46" fmla="*/ 225241 w 290766"/>
              <a:gd name="connsiteY46" fmla="*/ 1104723 h 1264564"/>
              <a:gd name="connsiteX47" fmla="*/ 217051 w 290766"/>
              <a:gd name="connsiteY47" fmla="*/ 1129003 h 1264564"/>
              <a:gd name="connsiteX48" fmla="*/ 206813 w 290766"/>
              <a:gd name="connsiteY48" fmla="*/ 1149236 h 1264564"/>
              <a:gd name="connsiteX49" fmla="*/ 194527 w 290766"/>
              <a:gd name="connsiteY49" fmla="*/ 1171492 h 1264564"/>
              <a:gd name="connsiteX50" fmla="*/ 186336 w 290766"/>
              <a:gd name="connsiteY50" fmla="*/ 1187679 h 1264564"/>
              <a:gd name="connsiteX51" fmla="*/ 174050 w 290766"/>
              <a:gd name="connsiteY51" fmla="*/ 1203865 h 1264564"/>
              <a:gd name="connsiteX52" fmla="*/ 165860 w 290766"/>
              <a:gd name="connsiteY52" fmla="*/ 1216005 h 1264564"/>
              <a:gd name="connsiteX53" fmla="*/ 155622 w 290766"/>
              <a:gd name="connsiteY53" fmla="*/ 1228145 h 1264564"/>
              <a:gd name="connsiteX54" fmla="*/ 145383 w 290766"/>
              <a:gd name="connsiteY54" fmla="*/ 1236238 h 1264564"/>
              <a:gd name="connsiteX55" fmla="*/ 137193 w 290766"/>
              <a:gd name="connsiteY55" fmla="*/ 1244331 h 1264564"/>
              <a:gd name="connsiteX56" fmla="*/ 133097 w 290766"/>
              <a:gd name="connsiteY56" fmla="*/ 1250401 h 1264564"/>
              <a:gd name="connsiteX57" fmla="*/ 122859 w 290766"/>
              <a:gd name="connsiteY57" fmla="*/ 1254448 h 1264564"/>
              <a:gd name="connsiteX58" fmla="*/ 118764 w 290766"/>
              <a:gd name="connsiteY58" fmla="*/ 1260518 h 1264564"/>
              <a:gd name="connsiteX59" fmla="*/ 108526 w 290766"/>
              <a:gd name="connsiteY59" fmla="*/ 1264564 h 1264564"/>
              <a:gd name="connsiteX60" fmla="*/ 104430 w 290766"/>
              <a:gd name="connsiteY60" fmla="*/ 1264564 h 1264564"/>
              <a:gd name="connsiteX61" fmla="*/ 98287 w 290766"/>
              <a:gd name="connsiteY61" fmla="*/ 1260518 h 1264564"/>
              <a:gd name="connsiteX62" fmla="*/ 92144 w 290766"/>
              <a:gd name="connsiteY62" fmla="*/ 1258494 h 1264564"/>
              <a:gd name="connsiteX63" fmla="*/ 86002 w 290766"/>
              <a:gd name="connsiteY63" fmla="*/ 1250401 h 1264564"/>
              <a:gd name="connsiteX64" fmla="*/ 83954 w 290766"/>
              <a:gd name="connsiteY64" fmla="*/ 1240285 h 1264564"/>
              <a:gd name="connsiteX65" fmla="*/ 77811 w 290766"/>
              <a:gd name="connsiteY65" fmla="*/ 1232191 h 1264564"/>
              <a:gd name="connsiteX66" fmla="*/ 75763 w 290766"/>
              <a:gd name="connsiteY66" fmla="*/ 1218028 h 1264564"/>
              <a:gd name="connsiteX67" fmla="*/ 71668 w 290766"/>
              <a:gd name="connsiteY67" fmla="*/ 1203865 h 1264564"/>
              <a:gd name="connsiteX68" fmla="*/ 63477 w 290766"/>
              <a:gd name="connsiteY68" fmla="*/ 1187679 h 1264564"/>
              <a:gd name="connsiteX69" fmla="*/ 60876 w 290766"/>
              <a:gd name="connsiteY69" fmla="*/ 1182539 h 1264564"/>
              <a:gd name="connsiteX70" fmla="*/ 62145 w 290766"/>
              <a:gd name="connsiteY70" fmla="*/ 1178732 h 1264564"/>
              <a:gd name="connsiteX71" fmla="*/ 81195 w 290766"/>
              <a:gd name="connsiteY71" fmla="*/ 1150157 h 1264564"/>
              <a:gd name="connsiteX72" fmla="*/ 100245 w 290766"/>
              <a:gd name="connsiteY72" fmla="*/ 1083482 h 1264564"/>
              <a:gd name="connsiteX73" fmla="*/ 110513 w 290766"/>
              <a:gd name="connsiteY73" fmla="*/ 1031627 h 1264564"/>
              <a:gd name="connsiteX74" fmla="*/ 113977 w 290766"/>
              <a:gd name="connsiteY74" fmla="*/ 1010754 h 1264564"/>
              <a:gd name="connsiteX75" fmla="*/ 120812 w 290766"/>
              <a:gd name="connsiteY75" fmla="*/ 1009628 h 1264564"/>
              <a:gd name="connsiteX76" fmla="*/ 126954 w 290766"/>
              <a:gd name="connsiteY76" fmla="*/ 1003558 h 1264564"/>
              <a:gd name="connsiteX77" fmla="*/ 129002 w 290766"/>
              <a:gd name="connsiteY77" fmla="*/ 995465 h 1264564"/>
              <a:gd name="connsiteX78" fmla="*/ 135145 w 290766"/>
              <a:gd name="connsiteY78" fmla="*/ 983325 h 1264564"/>
              <a:gd name="connsiteX79" fmla="*/ 137193 w 290766"/>
              <a:gd name="connsiteY79" fmla="*/ 973209 h 1264564"/>
              <a:gd name="connsiteX80" fmla="*/ 143336 w 290766"/>
              <a:gd name="connsiteY80" fmla="*/ 959045 h 1264564"/>
              <a:gd name="connsiteX81" fmla="*/ 145383 w 290766"/>
              <a:gd name="connsiteY81" fmla="*/ 946906 h 1264564"/>
              <a:gd name="connsiteX82" fmla="*/ 149479 w 290766"/>
              <a:gd name="connsiteY82" fmla="*/ 938812 h 1264564"/>
              <a:gd name="connsiteX83" fmla="*/ 151526 w 290766"/>
              <a:gd name="connsiteY83" fmla="*/ 926673 h 1264564"/>
              <a:gd name="connsiteX84" fmla="*/ 155622 w 290766"/>
              <a:gd name="connsiteY84" fmla="*/ 918579 h 1264564"/>
              <a:gd name="connsiteX85" fmla="*/ 157669 w 290766"/>
              <a:gd name="connsiteY85" fmla="*/ 908463 h 1264564"/>
              <a:gd name="connsiteX86" fmla="*/ 159717 w 290766"/>
              <a:gd name="connsiteY86" fmla="*/ 894300 h 1264564"/>
              <a:gd name="connsiteX87" fmla="*/ 163812 w 290766"/>
              <a:gd name="connsiteY87" fmla="*/ 880137 h 1264564"/>
              <a:gd name="connsiteX88" fmla="*/ 165860 w 290766"/>
              <a:gd name="connsiteY88" fmla="*/ 867997 h 1264564"/>
              <a:gd name="connsiteX89" fmla="*/ 172003 w 290766"/>
              <a:gd name="connsiteY89" fmla="*/ 815391 h 1264564"/>
              <a:gd name="connsiteX90" fmla="*/ 178146 w 290766"/>
              <a:gd name="connsiteY90" fmla="*/ 768855 h 1264564"/>
              <a:gd name="connsiteX91" fmla="*/ 180193 w 290766"/>
              <a:gd name="connsiteY91" fmla="*/ 718273 h 1264564"/>
              <a:gd name="connsiteX92" fmla="*/ 180193 w 290766"/>
              <a:gd name="connsiteY92" fmla="*/ 696016 h 1264564"/>
              <a:gd name="connsiteX93" fmla="*/ 180193 w 290766"/>
              <a:gd name="connsiteY93" fmla="*/ 673760 h 1264564"/>
              <a:gd name="connsiteX94" fmla="*/ 180193 w 290766"/>
              <a:gd name="connsiteY94" fmla="*/ 661620 h 1264564"/>
              <a:gd name="connsiteX95" fmla="*/ 180193 w 290766"/>
              <a:gd name="connsiteY95" fmla="*/ 649480 h 1264564"/>
              <a:gd name="connsiteX96" fmla="*/ 180193 w 290766"/>
              <a:gd name="connsiteY96" fmla="*/ 637340 h 1264564"/>
              <a:gd name="connsiteX97" fmla="*/ 180193 w 290766"/>
              <a:gd name="connsiteY97" fmla="*/ 623177 h 1264564"/>
              <a:gd name="connsiteX98" fmla="*/ 178146 w 290766"/>
              <a:gd name="connsiteY98" fmla="*/ 609014 h 1264564"/>
              <a:gd name="connsiteX99" fmla="*/ 178146 w 290766"/>
              <a:gd name="connsiteY99" fmla="*/ 590804 h 1264564"/>
              <a:gd name="connsiteX100" fmla="*/ 178146 w 290766"/>
              <a:gd name="connsiteY100" fmla="*/ 574618 h 1264564"/>
              <a:gd name="connsiteX101" fmla="*/ 174050 w 290766"/>
              <a:gd name="connsiteY101" fmla="*/ 558432 h 1264564"/>
              <a:gd name="connsiteX102" fmla="*/ 172003 w 290766"/>
              <a:gd name="connsiteY102" fmla="*/ 540222 h 1264564"/>
              <a:gd name="connsiteX103" fmla="*/ 169955 w 290766"/>
              <a:gd name="connsiteY103" fmla="*/ 522012 h 1264564"/>
              <a:gd name="connsiteX104" fmla="*/ 169955 w 290766"/>
              <a:gd name="connsiteY104" fmla="*/ 501779 h 1264564"/>
              <a:gd name="connsiteX105" fmla="*/ 163812 w 290766"/>
              <a:gd name="connsiteY105" fmla="*/ 481546 h 1264564"/>
              <a:gd name="connsiteX106" fmla="*/ 159717 w 290766"/>
              <a:gd name="connsiteY106" fmla="*/ 463336 h 1264564"/>
              <a:gd name="connsiteX107" fmla="*/ 157669 w 290766"/>
              <a:gd name="connsiteY107" fmla="*/ 441080 h 1264564"/>
              <a:gd name="connsiteX108" fmla="*/ 155622 w 290766"/>
              <a:gd name="connsiteY108" fmla="*/ 418824 h 1264564"/>
              <a:gd name="connsiteX109" fmla="*/ 149479 w 290766"/>
              <a:gd name="connsiteY109" fmla="*/ 392521 h 1264564"/>
              <a:gd name="connsiteX110" fmla="*/ 145383 w 290766"/>
              <a:gd name="connsiteY110" fmla="*/ 370264 h 1264564"/>
              <a:gd name="connsiteX111" fmla="*/ 141288 w 290766"/>
              <a:gd name="connsiteY111" fmla="*/ 348008 h 1264564"/>
              <a:gd name="connsiteX112" fmla="*/ 135145 w 290766"/>
              <a:gd name="connsiteY112" fmla="*/ 325752 h 1264564"/>
              <a:gd name="connsiteX113" fmla="*/ 133097 w 290766"/>
              <a:gd name="connsiteY113" fmla="*/ 305519 h 1264564"/>
              <a:gd name="connsiteX114" fmla="*/ 126954 w 290766"/>
              <a:gd name="connsiteY114" fmla="*/ 287309 h 1264564"/>
              <a:gd name="connsiteX115" fmla="*/ 120812 w 290766"/>
              <a:gd name="connsiteY115" fmla="*/ 267076 h 1264564"/>
              <a:gd name="connsiteX116" fmla="*/ 114669 w 290766"/>
              <a:gd name="connsiteY116" fmla="*/ 246843 h 1264564"/>
              <a:gd name="connsiteX117" fmla="*/ 108526 w 290766"/>
              <a:gd name="connsiteY117" fmla="*/ 230657 h 1264564"/>
              <a:gd name="connsiteX118" fmla="*/ 104430 w 290766"/>
              <a:gd name="connsiteY118" fmla="*/ 214470 h 1264564"/>
              <a:gd name="connsiteX119" fmla="*/ 96240 w 290766"/>
              <a:gd name="connsiteY119" fmla="*/ 196260 h 1264564"/>
              <a:gd name="connsiteX120" fmla="*/ 90097 w 290766"/>
              <a:gd name="connsiteY120" fmla="*/ 180074 h 1264564"/>
              <a:gd name="connsiteX121" fmla="*/ 83954 w 290766"/>
              <a:gd name="connsiteY121" fmla="*/ 165911 h 1264564"/>
              <a:gd name="connsiteX122" fmla="*/ 75763 w 290766"/>
              <a:gd name="connsiteY122" fmla="*/ 151748 h 1264564"/>
              <a:gd name="connsiteX123" fmla="*/ 69620 w 290766"/>
              <a:gd name="connsiteY123" fmla="*/ 137585 h 1264564"/>
              <a:gd name="connsiteX124" fmla="*/ 63477 w 290766"/>
              <a:gd name="connsiteY124" fmla="*/ 127468 h 1264564"/>
              <a:gd name="connsiteX125" fmla="*/ 55287 w 290766"/>
              <a:gd name="connsiteY125" fmla="*/ 115328 h 1264564"/>
              <a:gd name="connsiteX126" fmla="*/ 40953 w 290766"/>
              <a:gd name="connsiteY126" fmla="*/ 93072 h 1264564"/>
              <a:gd name="connsiteX127" fmla="*/ 30715 w 290766"/>
              <a:gd name="connsiteY127" fmla="*/ 76886 h 1264564"/>
              <a:gd name="connsiteX128" fmla="*/ 18429 w 290766"/>
              <a:gd name="connsiteY128" fmla="*/ 58676 h 1264564"/>
              <a:gd name="connsiteX129" fmla="*/ 10239 w 290766"/>
              <a:gd name="connsiteY129" fmla="*/ 44513 h 1264564"/>
              <a:gd name="connsiteX130" fmla="*/ 4096 w 290766"/>
              <a:gd name="connsiteY130" fmla="*/ 34396 h 1264564"/>
              <a:gd name="connsiteX131" fmla="*/ 0 w 290766"/>
              <a:gd name="connsiteY131" fmla="*/ 26303 h 1264564"/>
              <a:gd name="connsiteX132" fmla="*/ 0 w 290766"/>
              <a:gd name="connsiteY132" fmla="*/ 18210 h 1264564"/>
              <a:gd name="connsiteX133" fmla="*/ 0 w 290766"/>
              <a:gd name="connsiteY133" fmla="*/ 14163 h 1264564"/>
              <a:gd name="connsiteX134" fmla="*/ 2048 w 290766"/>
              <a:gd name="connsiteY134" fmla="*/ 14163 h 1264564"/>
              <a:gd name="connsiteX135" fmla="*/ 2048 w 290766"/>
              <a:gd name="connsiteY135" fmla="*/ 12140 h 1264564"/>
              <a:gd name="connsiteX136" fmla="*/ 4096 w 290766"/>
              <a:gd name="connsiteY136" fmla="*/ 6070 h 1264564"/>
              <a:gd name="connsiteX137" fmla="*/ 8191 w 290766"/>
              <a:gd name="connsiteY137" fmla="*/ 6070 h 1264564"/>
              <a:gd name="connsiteX138" fmla="*/ 10239 w 290766"/>
              <a:gd name="connsiteY138" fmla="*/ 4047 h 1264564"/>
              <a:gd name="connsiteX139" fmla="*/ 16382 w 290766"/>
              <a:gd name="connsiteY139" fmla="*/ 0 h 1264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90766" h="1264564">
                <a:moveTo>
                  <a:pt x="16382" y="0"/>
                </a:moveTo>
                <a:lnTo>
                  <a:pt x="24572" y="0"/>
                </a:lnTo>
                <a:lnTo>
                  <a:pt x="30715" y="4047"/>
                </a:lnTo>
                <a:lnTo>
                  <a:pt x="38906" y="6070"/>
                </a:lnTo>
                <a:lnTo>
                  <a:pt x="49144" y="8093"/>
                </a:lnTo>
                <a:lnTo>
                  <a:pt x="61430" y="14163"/>
                </a:lnTo>
                <a:lnTo>
                  <a:pt x="71668" y="22256"/>
                </a:lnTo>
                <a:lnTo>
                  <a:pt x="83954" y="32373"/>
                </a:lnTo>
                <a:lnTo>
                  <a:pt x="98287" y="42489"/>
                </a:lnTo>
                <a:lnTo>
                  <a:pt x="112621" y="56653"/>
                </a:lnTo>
                <a:lnTo>
                  <a:pt x="126954" y="70816"/>
                </a:lnTo>
                <a:lnTo>
                  <a:pt x="143336" y="91049"/>
                </a:lnTo>
                <a:lnTo>
                  <a:pt x="149479" y="99142"/>
                </a:lnTo>
                <a:lnTo>
                  <a:pt x="157669" y="109258"/>
                </a:lnTo>
                <a:lnTo>
                  <a:pt x="163812" y="121398"/>
                </a:lnTo>
                <a:lnTo>
                  <a:pt x="172003" y="135561"/>
                </a:lnTo>
                <a:lnTo>
                  <a:pt x="178146" y="145678"/>
                </a:lnTo>
                <a:lnTo>
                  <a:pt x="186336" y="159841"/>
                </a:lnTo>
                <a:lnTo>
                  <a:pt x="194527" y="178051"/>
                </a:lnTo>
                <a:lnTo>
                  <a:pt x="200670" y="190191"/>
                </a:lnTo>
                <a:lnTo>
                  <a:pt x="208860" y="208400"/>
                </a:lnTo>
                <a:lnTo>
                  <a:pt x="215003" y="226610"/>
                </a:lnTo>
                <a:lnTo>
                  <a:pt x="219099" y="244820"/>
                </a:lnTo>
                <a:lnTo>
                  <a:pt x="229337" y="263029"/>
                </a:lnTo>
                <a:lnTo>
                  <a:pt x="233432" y="283262"/>
                </a:lnTo>
                <a:lnTo>
                  <a:pt x="239575" y="305519"/>
                </a:lnTo>
                <a:lnTo>
                  <a:pt x="245718" y="327775"/>
                </a:lnTo>
                <a:lnTo>
                  <a:pt x="251861" y="350031"/>
                </a:lnTo>
                <a:lnTo>
                  <a:pt x="260051" y="398591"/>
                </a:lnTo>
                <a:lnTo>
                  <a:pt x="268242" y="445127"/>
                </a:lnTo>
                <a:lnTo>
                  <a:pt x="274385" y="491663"/>
                </a:lnTo>
                <a:lnTo>
                  <a:pt x="280528" y="536175"/>
                </a:lnTo>
                <a:lnTo>
                  <a:pt x="284623" y="580688"/>
                </a:lnTo>
                <a:lnTo>
                  <a:pt x="288718" y="625201"/>
                </a:lnTo>
                <a:lnTo>
                  <a:pt x="290766" y="669713"/>
                </a:lnTo>
                <a:lnTo>
                  <a:pt x="290766" y="714226"/>
                </a:lnTo>
                <a:lnTo>
                  <a:pt x="288718" y="762785"/>
                </a:lnTo>
                <a:lnTo>
                  <a:pt x="284623" y="805275"/>
                </a:lnTo>
                <a:lnTo>
                  <a:pt x="282576" y="845741"/>
                </a:lnTo>
                <a:lnTo>
                  <a:pt x="276433" y="886207"/>
                </a:lnTo>
                <a:lnTo>
                  <a:pt x="274385" y="922626"/>
                </a:lnTo>
                <a:lnTo>
                  <a:pt x="268242" y="959045"/>
                </a:lnTo>
                <a:lnTo>
                  <a:pt x="260051" y="989395"/>
                </a:lnTo>
                <a:lnTo>
                  <a:pt x="251861" y="1019745"/>
                </a:lnTo>
                <a:lnTo>
                  <a:pt x="243670" y="1050094"/>
                </a:lnTo>
                <a:lnTo>
                  <a:pt x="233432" y="1078420"/>
                </a:lnTo>
                <a:lnTo>
                  <a:pt x="225241" y="1104723"/>
                </a:lnTo>
                <a:lnTo>
                  <a:pt x="217051" y="1129003"/>
                </a:lnTo>
                <a:lnTo>
                  <a:pt x="206813" y="1149236"/>
                </a:lnTo>
                <a:lnTo>
                  <a:pt x="194527" y="1171492"/>
                </a:lnTo>
                <a:lnTo>
                  <a:pt x="186336" y="1187679"/>
                </a:lnTo>
                <a:lnTo>
                  <a:pt x="174050" y="1203865"/>
                </a:lnTo>
                <a:lnTo>
                  <a:pt x="165860" y="1216005"/>
                </a:lnTo>
                <a:lnTo>
                  <a:pt x="155622" y="1228145"/>
                </a:lnTo>
                <a:lnTo>
                  <a:pt x="145383" y="1236238"/>
                </a:lnTo>
                <a:lnTo>
                  <a:pt x="137193" y="1244331"/>
                </a:lnTo>
                <a:lnTo>
                  <a:pt x="133097" y="1250401"/>
                </a:lnTo>
                <a:lnTo>
                  <a:pt x="122859" y="1254448"/>
                </a:lnTo>
                <a:lnTo>
                  <a:pt x="118764" y="1260518"/>
                </a:lnTo>
                <a:lnTo>
                  <a:pt x="108526" y="1264564"/>
                </a:lnTo>
                <a:lnTo>
                  <a:pt x="104430" y="1264564"/>
                </a:lnTo>
                <a:lnTo>
                  <a:pt x="98287" y="1260518"/>
                </a:lnTo>
                <a:lnTo>
                  <a:pt x="92144" y="1258494"/>
                </a:lnTo>
                <a:lnTo>
                  <a:pt x="86002" y="1250401"/>
                </a:lnTo>
                <a:lnTo>
                  <a:pt x="83954" y="1240285"/>
                </a:lnTo>
                <a:lnTo>
                  <a:pt x="77811" y="1232191"/>
                </a:lnTo>
                <a:lnTo>
                  <a:pt x="75763" y="1218028"/>
                </a:lnTo>
                <a:lnTo>
                  <a:pt x="71668" y="1203865"/>
                </a:lnTo>
                <a:lnTo>
                  <a:pt x="63477" y="1187679"/>
                </a:lnTo>
                <a:lnTo>
                  <a:pt x="60876" y="1182539"/>
                </a:lnTo>
                <a:lnTo>
                  <a:pt x="62145" y="1178732"/>
                </a:lnTo>
                <a:cubicBezTo>
                  <a:pt x="67265" y="1168493"/>
                  <a:pt x="76075" y="1160396"/>
                  <a:pt x="81195" y="1150157"/>
                </a:cubicBezTo>
                <a:cubicBezTo>
                  <a:pt x="87559" y="1137429"/>
                  <a:pt x="97804" y="1094469"/>
                  <a:pt x="100245" y="1083482"/>
                </a:cubicBezTo>
                <a:cubicBezTo>
                  <a:pt x="104683" y="1063513"/>
                  <a:pt x="107722" y="1047659"/>
                  <a:pt x="110513" y="1031627"/>
                </a:cubicBezTo>
                <a:lnTo>
                  <a:pt x="113977" y="1010754"/>
                </a:lnTo>
                <a:lnTo>
                  <a:pt x="120812" y="1009628"/>
                </a:lnTo>
                <a:lnTo>
                  <a:pt x="126954" y="1003558"/>
                </a:lnTo>
                <a:lnTo>
                  <a:pt x="129002" y="995465"/>
                </a:lnTo>
                <a:lnTo>
                  <a:pt x="135145" y="983325"/>
                </a:lnTo>
                <a:lnTo>
                  <a:pt x="137193" y="973209"/>
                </a:lnTo>
                <a:lnTo>
                  <a:pt x="143336" y="959045"/>
                </a:lnTo>
                <a:lnTo>
                  <a:pt x="145383" y="946906"/>
                </a:lnTo>
                <a:lnTo>
                  <a:pt x="149479" y="938812"/>
                </a:lnTo>
                <a:lnTo>
                  <a:pt x="151526" y="926673"/>
                </a:lnTo>
                <a:lnTo>
                  <a:pt x="155622" y="918579"/>
                </a:lnTo>
                <a:lnTo>
                  <a:pt x="157669" y="908463"/>
                </a:lnTo>
                <a:lnTo>
                  <a:pt x="159717" y="894300"/>
                </a:lnTo>
                <a:lnTo>
                  <a:pt x="163812" y="880137"/>
                </a:lnTo>
                <a:lnTo>
                  <a:pt x="165860" y="867997"/>
                </a:lnTo>
                <a:lnTo>
                  <a:pt x="172003" y="815391"/>
                </a:lnTo>
                <a:lnTo>
                  <a:pt x="178146" y="768855"/>
                </a:lnTo>
                <a:lnTo>
                  <a:pt x="180193" y="718273"/>
                </a:lnTo>
                <a:lnTo>
                  <a:pt x="180193" y="696016"/>
                </a:lnTo>
                <a:lnTo>
                  <a:pt x="180193" y="673760"/>
                </a:lnTo>
                <a:lnTo>
                  <a:pt x="180193" y="661620"/>
                </a:lnTo>
                <a:lnTo>
                  <a:pt x="180193" y="649480"/>
                </a:lnTo>
                <a:lnTo>
                  <a:pt x="180193" y="637340"/>
                </a:lnTo>
                <a:lnTo>
                  <a:pt x="180193" y="623177"/>
                </a:lnTo>
                <a:lnTo>
                  <a:pt x="178146" y="609014"/>
                </a:lnTo>
                <a:lnTo>
                  <a:pt x="178146" y="590804"/>
                </a:lnTo>
                <a:lnTo>
                  <a:pt x="178146" y="574618"/>
                </a:lnTo>
                <a:lnTo>
                  <a:pt x="174050" y="558432"/>
                </a:lnTo>
                <a:lnTo>
                  <a:pt x="172003" y="540222"/>
                </a:lnTo>
                <a:lnTo>
                  <a:pt x="169955" y="522012"/>
                </a:lnTo>
                <a:lnTo>
                  <a:pt x="169955" y="501779"/>
                </a:lnTo>
                <a:lnTo>
                  <a:pt x="163812" y="481546"/>
                </a:lnTo>
                <a:lnTo>
                  <a:pt x="159717" y="463336"/>
                </a:lnTo>
                <a:lnTo>
                  <a:pt x="157669" y="441080"/>
                </a:lnTo>
                <a:lnTo>
                  <a:pt x="155622" y="418824"/>
                </a:lnTo>
                <a:lnTo>
                  <a:pt x="149479" y="392521"/>
                </a:lnTo>
                <a:lnTo>
                  <a:pt x="145383" y="370264"/>
                </a:lnTo>
                <a:lnTo>
                  <a:pt x="141288" y="348008"/>
                </a:lnTo>
                <a:lnTo>
                  <a:pt x="135145" y="325752"/>
                </a:lnTo>
                <a:lnTo>
                  <a:pt x="133097" y="305519"/>
                </a:lnTo>
                <a:lnTo>
                  <a:pt x="126954" y="287309"/>
                </a:lnTo>
                <a:lnTo>
                  <a:pt x="120812" y="267076"/>
                </a:lnTo>
                <a:lnTo>
                  <a:pt x="114669" y="246843"/>
                </a:lnTo>
                <a:lnTo>
                  <a:pt x="108526" y="230657"/>
                </a:lnTo>
                <a:lnTo>
                  <a:pt x="104430" y="214470"/>
                </a:lnTo>
                <a:lnTo>
                  <a:pt x="96240" y="196260"/>
                </a:lnTo>
                <a:lnTo>
                  <a:pt x="90097" y="180074"/>
                </a:lnTo>
                <a:lnTo>
                  <a:pt x="83954" y="165911"/>
                </a:lnTo>
                <a:lnTo>
                  <a:pt x="75763" y="151748"/>
                </a:lnTo>
                <a:lnTo>
                  <a:pt x="69620" y="137585"/>
                </a:lnTo>
                <a:lnTo>
                  <a:pt x="63477" y="127468"/>
                </a:lnTo>
                <a:lnTo>
                  <a:pt x="55287" y="115328"/>
                </a:lnTo>
                <a:lnTo>
                  <a:pt x="40953" y="93072"/>
                </a:lnTo>
                <a:lnTo>
                  <a:pt x="30715" y="76886"/>
                </a:lnTo>
                <a:lnTo>
                  <a:pt x="18429" y="58676"/>
                </a:lnTo>
                <a:lnTo>
                  <a:pt x="10239" y="44513"/>
                </a:lnTo>
                <a:lnTo>
                  <a:pt x="4096" y="34396"/>
                </a:lnTo>
                <a:lnTo>
                  <a:pt x="0" y="26303"/>
                </a:lnTo>
                <a:lnTo>
                  <a:pt x="0" y="18210"/>
                </a:lnTo>
                <a:lnTo>
                  <a:pt x="0" y="14163"/>
                </a:lnTo>
                <a:lnTo>
                  <a:pt x="2048" y="14163"/>
                </a:lnTo>
                <a:lnTo>
                  <a:pt x="2048" y="12140"/>
                </a:lnTo>
                <a:lnTo>
                  <a:pt x="4096" y="6070"/>
                </a:lnTo>
                <a:lnTo>
                  <a:pt x="8191" y="6070"/>
                </a:lnTo>
                <a:lnTo>
                  <a:pt x="10239" y="4047"/>
                </a:lnTo>
                <a:lnTo>
                  <a:pt x="1638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任意多边形 146"/>
          <p:cNvSpPr/>
          <p:nvPr/>
        </p:nvSpPr>
        <p:spPr>
          <a:xfrm>
            <a:off x="1965861" y="1892753"/>
            <a:ext cx="757927" cy="228073"/>
          </a:xfrm>
          <a:custGeom>
            <a:avLst/>
            <a:gdLst>
              <a:gd name="connsiteX0" fmla="*/ 537034 w 757927"/>
              <a:gd name="connsiteY0" fmla="*/ 0 h 228073"/>
              <a:gd name="connsiteX1" fmla="*/ 543114 w 757927"/>
              <a:gd name="connsiteY1" fmla="*/ 0 h 228073"/>
              <a:gd name="connsiteX2" fmla="*/ 547167 w 757927"/>
              <a:gd name="connsiteY2" fmla="*/ 0 h 228073"/>
              <a:gd name="connsiteX3" fmla="*/ 553246 w 757927"/>
              <a:gd name="connsiteY3" fmla="*/ 0 h 228073"/>
              <a:gd name="connsiteX4" fmla="*/ 565406 w 757927"/>
              <a:gd name="connsiteY4" fmla="*/ 4037 h 228073"/>
              <a:gd name="connsiteX5" fmla="*/ 575538 w 757927"/>
              <a:gd name="connsiteY5" fmla="*/ 6055 h 228073"/>
              <a:gd name="connsiteX6" fmla="*/ 587698 w 757927"/>
              <a:gd name="connsiteY6" fmla="*/ 12110 h 228073"/>
              <a:gd name="connsiteX7" fmla="*/ 603910 w 757927"/>
              <a:gd name="connsiteY7" fmla="*/ 20184 h 228073"/>
              <a:gd name="connsiteX8" fmla="*/ 620122 w 757927"/>
              <a:gd name="connsiteY8" fmla="*/ 28257 h 228073"/>
              <a:gd name="connsiteX9" fmla="*/ 642414 w 757927"/>
              <a:gd name="connsiteY9" fmla="*/ 36330 h 228073"/>
              <a:gd name="connsiteX10" fmla="*/ 664706 w 757927"/>
              <a:gd name="connsiteY10" fmla="*/ 50459 h 228073"/>
              <a:gd name="connsiteX11" fmla="*/ 676865 w 757927"/>
              <a:gd name="connsiteY11" fmla="*/ 58532 h 228073"/>
              <a:gd name="connsiteX12" fmla="*/ 684972 w 757927"/>
              <a:gd name="connsiteY12" fmla="*/ 64587 h 228073"/>
              <a:gd name="connsiteX13" fmla="*/ 697131 w 757927"/>
              <a:gd name="connsiteY13" fmla="*/ 72660 h 228073"/>
              <a:gd name="connsiteX14" fmla="*/ 705237 w 757927"/>
              <a:gd name="connsiteY14" fmla="*/ 78715 h 228073"/>
              <a:gd name="connsiteX15" fmla="*/ 713343 w 757927"/>
              <a:gd name="connsiteY15" fmla="*/ 84771 h 228073"/>
              <a:gd name="connsiteX16" fmla="*/ 721449 w 757927"/>
              <a:gd name="connsiteY16" fmla="*/ 90826 h 228073"/>
              <a:gd name="connsiteX17" fmla="*/ 727529 w 757927"/>
              <a:gd name="connsiteY17" fmla="*/ 94862 h 228073"/>
              <a:gd name="connsiteX18" fmla="*/ 735635 w 757927"/>
              <a:gd name="connsiteY18" fmla="*/ 100917 h 228073"/>
              <a:gd name="connsiteX19" fmla="*/ 737662 w 757927"/>
              <a:gd name="connsiteY19" fmla="*/ 106972 h 228073"/>
              <a:gd name="connsiteX20" fmla="*/ 743741 w 757927"/>
              <a:gd name="connsiteY20" fmla="*/ 108991 h 228073"/>
              <a:gd name="connsiteX21" fmla="*/ 749821 w 757927"/>
              <a:gd name="connsiteY21" fmla="*/ 113027 h 228073"/>
              <a:gd name="connsiteX22" fmla="*/ 751848 w 757927"/>
              <a:gd name="connsiteY22" fmla="*/ 119082 h 228073"/>
              <a:gd name="connsiteX23" fmla="*/ 755901 w 757927"/>
              <a:gd name="connsiteY23" fmla="*/ 121101 h 228073"/>
              <a:gd name="connsiteX24" fmla="*/ 757927 w 757927"/>
              <a:gd name="connsiteY24" fmla="*/ 123119 h 228073"/>
              <a:gd name="connsiteX25" fmla="*/ 757927 w 757927"/>
              <a:gd name="connsiteY25" fmla="*/ 127156 h 228073"/>
              <a:gd name="connsiteX26" fmla="*/ 757927 w 757927"/>
              <a:gd name="connsiteY26" fmla="*/ 131192 h 228073"/>
              <a:gd name="connsiteX27" fmla="*/ 751848 w 757927"/>
              <a:gd name="connsiteY27" fmla="*/ 137247 h 228073"/>
              <a:gd name="connsiteX28" fmla="*/ 747794 w 757927"/>
              <a:gd name="connsiteY28" fmla="*/ 145321 h 228073"/>
              <a:gd name="connsiteX29" fmla="*/ 741715 w 757927"/>
              <a:gd name="connsiteY29" fmla="*/ 151376 h 228073"/>
              <a:gd name="connsiteX30" fmla="*/ 729556 w 757927"/>
              <a:gd name="connsiteY30" fmla="*/ 157431 h 228073"/>
              <a:gd name="connsiteX31" fmla="*/ 719423 w 757927"/>
              <a:gd name="connsiteY31" fmla="*/ 159449 h 228073"/>
              <a:gd name="connsiteX32" fmla="*/ 705237 w 757927"/>
              <a:gd name="connsiteY32" fmla="*/ 165504 h 228073"/>
              <a:gd name="connsiteX33" fmla="*/ 689025 w 757927"/>
              <a:gd name="connsiteY33" fmla="*/ 167523 h 228073"/>
              <a:gd name="connsiteX34" fmla="*/ 676865 w 757927"/>
              <a:gd name="connsiteY34" fmla="*/ 173578 h 228073"/>
              <a:gd name="connsiteX35" fmla="*/ 664706 w 757927"/>
              <a:gd name="connsiteY35" fmla="*/ 179633 h 228073"/>
              <a:gd name="connsiteX36" fmla="*/ 660689 w 757927"/>
              <a:gd name="connsiteY36" fmla="*/ 182300 h 228073"/>
              <a:gd name="connsiteX37" fmla="*/ 655053 w 757927"/>
              <a:gd name="connsiteY37" fmla="*/ 180598 h 228073"/>
              <a:gd name="connsiteX38" fmla="*/ 616657 w 757927"/>
              <a:gd name="connsiteY38" fmla="*/ 172963 h 228073"/>
              <a:gd name="connsiteX39" fmla="*/ 559507 w 757927"/>
              <a:gd name="connsiteY39" fmla="*/ 153913 h 228073"/>
              <a:gd name="connsiteX40" fmla="*/ 496566 w 757927"/>
              <a:gd name="connsiteY40" fmla="*/ 165357 h 228073"/>
              <a:gd name="connsiteX41" fmla="*/ 502583 w 757927"/>
              <a:gd name="connsiteY41" fmla="*/ 151376 h 228073"/>
              <a:gd name="connsiteX42" fmla="*/ 506636 w 757927"/>
              <a:gd name="connsiteY42" fmla="*/ 143303 h 228073"/>
              <a:gd name="connsiteX43" fmla="*/ 508662 w 757927"/>
              <a:gd name="connsiteY43" fmla="*/ 135229 h 228073"/>
              <a:gd name="connsiteX44" fmla="*/ 508662 w 757927"/>
              <a:gd name="connsiteY44" fmla="*/ 129174 h 228073"/>
              <a:gd name="connsiteX45" fmla="*/ 508662 w 757927"/>
              <a:gd name="connsiteY45" fmla="*/ 127156 h 228073"/>
              <a:gd name="connsiteX46" fmla="*/ 506636 w 757927"/>
              <a:gd name="connsiteY46" fmla="*/ 123119 h 228073"/>
              <a:gd name="connsiteX47" fmla="*/ 500556 w 757927"/>
              <a:gd name="connsiteY47" fmla="*/ 123119 h 228073"/>
              <a:gd name="connsiteX48" fmla="*/ 494477 w 757927"/>
              <a:gd name="connsiteY48" fmla="*/ 123119 h 228073"/>
              <a:gd name="connsiteX49" fmla="*/ 488397 w 757927"/>
              <a:gd name="connsiteY49" fmla="*/ 123119 h 228073"/>
              <a:gd name="connsiteX50" fmla="*/ 480291 w 757927"/>
              <a:gd name="connsiteY50" fmla="*/ 123119 h 228073"/>
              <a:gd name="connsiteX51" fmla="*/ 472185 w 757927"/>
              <a:gd name="connsiteY51" fmla="*/ 123119 h 228073"/>
              <a:gd name="connsiteX52" fmla="*/ 460025 w 757927"/>
              <a:gd name="connsiteY52" fmla="*/ 127156 h 228073"/>
              <a:gd name="connsiteX53" fmla="*/ 449893 w 757927"/>
              <a:gd name="connsiteY53" fmla="*/ 129174 h 228073"/>
              <a:gd name="connsiteX54" fmla="*/ 437733 w 757927"/>
              <a:gd name="connsiteY54" fmla="*/ 131192 h 228073"/>
              <a:gd name="connsiteX55" fmla="*/ 423548 w 757927"/>
              <a:gd name="connsiteY55" fmla="*/ 135229 h 228073"/>
              <a:gd name="connsiteX56" fmla="*/ 411388 w 757927"/>
              <a:gd name="connsiteY56" fmla="*/ 137247 h 228073"/>
              <a:gd name="connsiteX57" fmla="*/ 393149 w 757927"/>
              <a:gd name="connsiteY57" fmla="*/ 143303 h 228073"/>
              <a:gd name="connsiteX58" fmla="*/ 376937 w 757927"/>
              <a:gd name="connsiteY58" fmla="*/ 149358 h 228073"/>
              <a:gd name="connsiteX59" fmla="*/ 360725 w 757927"/>
              <a:gd name="connsiteY59" fmla="*/ 155413 h 228073"/>
              <a:gd name="connsiteX60" fmla="*/ 340459 w 757927"/>
              <a:gd name="connsiteY60" fmla="*/ 159449 h 228073"/>
              <a:gd name="connsiteX61" fmla="*/ 320194 w 757927"/>
              <a:gd name="connsiteY61" fmla="*/ 167523 h 228073"/>
              <a:gd name="connsiteX62" fmla="*/ 301955 w 757927"/>
              <a:gd name="connsiteY62" fmla="*/ 177614 h 228073"/>
              <a:gd name="connsiteX63" fmla="*/ 281690 w 757927"/>
              <a:gd name="connsiteY63" fmla="*/ 181651 h 228073"/>
              <a:gd name="connsiteX64" fmla="*/ 261424 w 757927"/>
              <a:gd name="connsiteY64" fmla="*/ 191743 h 228073"/>
              <a:gd name="connsiteX65" fmla="*/ 245212 w 757927"/>
              <a:gd name="connsiteY65" fmla="*/ 195779 h 228073"/>
              <a:gd name="connsiteX66" fmla="*/ 228999 w 757927"/>
              <a:gd name="connsiteY66" fmla="*/ 201834 h 228073"/>
              <a:gd name="connsiteX67" fmla="*/ 214814 w 757927"/>
              <a:gd name="connsiteY67" fmla="*/ 203853 h 228073"/>
              <a:gd name="connsiteX68" fmla="*/ 200628 w 757927"/>
              <a:gd name="connsiteY68" fmla="*/ 209908 h 228073"/>
              <a:gd name="connsiteX69" fmla="*/ 186442 w 757927"/>
              <a:gd name="connsiteY69" fmla="*/ 213945 h 228073"/>
              <a:gd name="connsiteX70" fmla="*/ 174283 w 757927"/>
              <a:gd name="connsiteY70" fmla="*/ 217981 h 228073"/>
              <a:gd name="connsiteX71" fmla="*/ 164150 w 757927"/>
              <a:gd name="connsiteY71" fmla="*/ 222018 h 228073"/>
              <a:gd name="connsiteX72" fmla="*/ 156044 w 757927"/>
              <a:gd name="connsiteY72" fmla="*/ 222018 h 228073"/>
              <a:gd name="connsiteX73" fmla="*/ 145911 w 757927"/>
              <a:gd name="connsiteY73" fmla="*/ 224036 h 228073"/>
              <a:gd name="connsiteX74" fmla="*/ 141858 w 757927"/>
              <a:gd name="connsiteY74" fmla="*/ 228073 h 228073"/>
              <a:gd name="connsiteX75" fmla="*/ 135778 w 757927"/>
              <a:gd name="connsiteY75" fmla="*/ 228073 h 228073"/>
              <a:gd name="connsiteX76" fmla="*/ 129699 w 757927"/>
              <a:gd name="connsiteY76" fmla="*/ 228073 h 228073"/>
              <a:gd name="connsiteX77" fmla="*/ 127672 w 757927"/>
              <a:gd name="connsiteY77" fmla="*/ 228073 h 228073"/>
              <a:gd name="connsiteX78" fmla="*/ 119566 w 757927"/>
              <a:gd name="connsiteY78" fmla="*/ 228073 h 228073"/>
              <a:gd name="connsiteX79" fmla="*/ 109433 w 757927"/>
              <a:gd name="connsiteY79" fmla="*/ 228073 h 228073"/>
              <a:gd name="connsiteX80" fmla="*/ 99301 w 757927"/>
              <a:gd name="connsiteY80" fmla="*/ 224036 h 228073"/>
              <a:gd name="connsiteX81" fmla="*/ 91195 w 757927"/>
              <a:gd name="connsiteY81" fmla="*/ 222018 h 228073"/>
              <a:gd name="connsiteX82" fmla="*/ 83088 w 757927"/>
              <a:gd name="connsiteY82" fmla="*/ 217981 h 228073"/>
              <a:gd name="connsiteX83" fmla="*/ 72956 w 757927"/>
              <a:gd name="connsiteY83" fmla="*/ 213945 h 228073"/>
              <a:gd name="connsiteX84" fmla="*/ 64849 w 757927"/>
              <a:gd name="connsiteY84" fmla="*/ 207890 h 228073"/>
              <a:gd name="connsiteX85" fmla="*/ 56743 w 757927"/>
              <a:gd name="connsiteY85" fmla="*/ 201834 h 228073"/>
              <a:gd name="connsiteX86" fmla="*/ 46611 w 757927"/>
              <a:gd name="connsiteY86" fmla="*/ 195779 h 228073"/>
              <a:gd name="connsiteX87" fmla="*/ 36478 w 757927"/>
              <a:gd name="connsiteY87" fmla="*/ 191743 h 228073"/>
              <a:gd name="connsiteX88" fmla="*/ 28372 w 757927"/>
              <a:gd name="connsiteY88" fmla="*/ 181651 h 228073"/>
              <a:gd name="connsiteX89" fmla="*/ 20266 w 757927"/>
              <a:gd name="connsiteY89" fmla="*/ 177614 h 228073"/>
              <a:gd name="connsiteX90" fmla="*/ 14186 w 757927"/>
              <a:gd name="connsiteY90" fmla="*/ 171559 h 228073"/>
              <a:gd name="connsiteX91" fmla="*/ 10133 w 757927"/>
              <a:gd name="connsiteY91" fmla="*/ 165504 h 228073"/>
              <a:gd name="connsiteX92" fmla="*/ 6080 w 757927"/>
              <a:gd name="connsiteY92" fmla="*/ 157431 h 228073"/>
              <a:gd name="connsiteX93" fmla="*/ 0 w 757927"/>
              <a:gd name="connsiteY93" fmla="*/ 151376 h 228073"/>
              <a:gd name="connsiteX94" fmla="*/ 0 w 757927"/>
              <a:gd name="connsiteY94" fmla="*/ 149358 h 228073"/>
              <a:gd name="connsiteX95" fmla="*/ 0 w 757927"/>
              <a:gd name="connsiteY95" fmla="*/ 145321 h 228073"/>
              <a:gd name="connsiteX96" fmla="*/ 0 w 757927"/>
              <a:gd name="connsiteY96" fmla="*/ 143303 h 228073"/>
              <a:gd name="connsiteX97" fmla="*/ 4053 w 757927"/>
              <a:gd name="connsiteY97" fmla="*/ 141284 h 228073"/>
              <a:gd name="connsiteX98" fmla="*/ 10133 w 757927"/>
              <a:gd name="connsiteY98" fmla="*/ 137247 h 228073"/>
              <a:gd name="connsiteX99" fmla="*/ 18239 w 757927"/>
              <a:gd name="connsiteY99" fmla="*/ 137247 h 228073"/>
              <a:gd name="connsiteX100" fmla="*/ 28372 w 757927"/>
              <a:gd name="connsiteY100" fmla="*/ 135229 h 228073"/>
              <a:gd name="connsiteX101" fmla="*/ 34451 w 757927"/>
              <a:gd name="connsiteY101" fmla="*/ 135229 h 228073"/>
              <a:gd name="connsiteX102" fmla="*/ 40531 w 757927"/>
              <a:gd name="connsiteY102" fmla="*/ 135229 h 228073"/>
              <a:gd name="connsiteX103" fmla="*/ 56743 w 757927"/>
              <a:gd name="connsiteY103" fmla="*/ 135229 h 228073"/>
              <a:gd name="connsiteX104" fmla="*/ 70929 w 757927"/>
              <a:gd name="connsiteY104" fmla="*/ 135229 h 228073"/>
              <a:gd name="connsiteX105" fmla="*/ 87141 w 757927"/>
              <a:gd name="connsiteY105" fmla="*/ 131192 h 228073"/>
              <a:gd name="connsiteX106" fmla="*/ 107407 w 757927"/>
              <a:gd name="connsiteY106" fmla="*/ 129174 h 228073"/>
              <a:gd name="connsiteX107" fmla="*/ 123619 w 757927"/>
              <a:gd name="connsiteY107" fmla="*/ 127156 h 228073"/>
              <a:gd name="connsiteX108" fmla="*/ 143885 w 757927"/>
              <a:gd name="connsiteY108" fmla="*/ 123119 h 228073"/>
              <a:gd name="connsiteX109" fmla="*/ 166177 w 757927"/>
              <a:gd name="connsiteY109" fmla="*/ 121101 h 228073"/>
              <a:gd name="connsiteX110" fmla="*/ 188469 w 757927"/>
              <a:gd name="connsiteY110" fmla="*/ 119082 h 228073"/>
              <a:gd name="connsiteX111" fmla="*/ 208734 w 757927"/>
              <a:gd name="connsiteY111" fmla="*/ 115046 h 228073"/>
              <a:gd name="connsiteX112" fmla="*/ 231026 w 757927"/>
              <a:gd name="connsiteY112" fmla="*/ 108991 h 228073"/>
              <a:gd name="connsiteX113" fmla="*/ 253318 w 757927"/>
              <a:gd name="connsiteY113" fmla="*/ 104954 h 228073"/>
              <a:gd name="connsiteX114" fmla="*/ 275610 w 757927"/>
              <a:gd name="connsiteY114" fmla="*/ 100917 h 228073"/>
              <a:gd name="connsiteX115" fmla="*/ 301955 w 757927"/>
              <a:gd name="connsiteY115" fmla="*/ 94862 h 228073"/>
              <a:gd name="connsiteX116" fmla="*/ 326274 w 757927"/>
              <a:gd name="connsiteY116" fmla="*/ 86789 h 228073"/>
              <a:gd name="connsiteX117" fmla="*/ 350592 w 757927"/>
              <a:gd name="connsiteY117" fmla="*/ 82752 h 228073"/>
              <a:gd name="connsiteX118" fmla="*/ 376937 w 757927"/>
              <a:gd name="connsiteY118" fmla="*/ 76697 h 228073"/>
              <a:gd name="connsiteX119" fmla="*/ 387070 w 757927"/>
              <a:gd name="connsiteY119" fmla="*/ 70642 h 228073"/>
              <a:gd name="connsiteX120" fmla="*/ 401256 w 757927"/>
              <a:gd name="connsiteY120" fmla="*/ 68624 h 228073"/>
              <a:gd name="connsiteX121" fmla="*/ 413415 w 757927"/>
              <a:gd name="connsiteY121" fmla="*/ 62569 h 228073"/>
              <a:gd name="connsiteX122" fmla="*/ 421521 w 757927"/>
              <a:gd name="connsiteY122" fmla="*/ 58532 h 228073"/>
              <a:gd name="connsiteX123" fmla="*/ 441786 w 757927"/>
              <a:gd name="connsiteY123" fmla="*/ 50459 h 228073"/>
              <a:gd name="connsiteX124" fmla="*/ 457999 w 757927"/>
              <a:gd name="connsiteY124" fmla="*/ 42385 h 228073"/>
              <a:gd name="connsiteX125" fmla="*/ 472185 w 757927"/>
              <a:gd name="connsiteY125" fmla="*/ 36330 h 228073"/>
              <a:gd name="connsiteX126" fmla="*/ 486370 w 757927"/>
              <a:gd name="connsiteY126" fmla="*/ 28257 h 228073"/>
              <a:gd name="connsiteX127" fmla="*/ 494477 w 757927"/>
              <a:gd name="connsiteY127" fmla="*/ 22202 h 228073"/>
              <a:gd name="connsiteX128" fmla="*/ 500556 w 757927"/>
              <a:gd name="connsiteY128" fmla="*/ 18165 h 228073"/>
              <a:gd name="connsiteX129" fmla="*/ 510689 w 757927"/>
              <a:gd name="connsiteY129" fmla="*/ 12110 h 228073"/>
              <a:gd name="connsiteX130" fmla="*/ 524875 w 757927"/>
              <a:gd name="connsiteY130" fmla="*/ 6055 h 228073"/>
              <a:gd name="connsiteX131" fmla="*/ 537034 w 757927"/>
              <a:gd name="connsiteY131" fmla="*/ 0 h 22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757927" h="228073">
                <a:moveTo>
                  <a:pt x="537034" y="0"/>
                </a:moveTo>
                <a:lnTo>
                  <a:pt x="543114" y="0"/>
                </a:lnTo>
                <a:lnTo>
                  <a:pt x="547167" y="0"/>
                </a:lnTo>
                <a:lnTo>
                  <a:pt x="553246" y="0"/>
                </a:lnTo>
                <a:lnTo>
                  <a:pt x="565406" y="4037"/>
                </a:lnTo>
                <a:lnTo>
                  <a:pt x="575538" y="6055"/>
                </a:lnTo>
                <a:lnTo>
                  <a:pt x="587698" y="12110"/>
                </a:lnTo>
                <a:lnTo>
                  <a:pt x="603910" y="20184"/>
                </a:lnTo>
                <a:lnTo>
                  <a:pt x="620122" y="28257"/>
                </a:lnTo>
                <a:lnTo>
                  <a:pt x="642414" y="36330"/>
                </a:lnTo>
                <a:lnTo>
                  <a:pt x="664706" y="50459"/>
                </a:lnTo>
                <a:lnTo>
                  <a:pt x="676865" y="58532"/>
                </a:lnTo>
                <a:lnTo>
                  <a:pt x="684972" y="64587"/>
                </a:lnTo>
                <a:lnTo>
                  <a:pt x="697131" y="72660"/>
                </a:lnTo>
                <a:lnTo>
                  <a:pt x="705237" y="78715"/>
                </a:lnTo>
                <a:lnTo>
                  <a:pt x="713343" y="84771"/>
                </a:lnTo>
                <a:lnTo>
                  <a:pt x="721449" y="90826"/>
                </a:lnTo>
                <a:lnTo>
                  <a:pt x="727529" y="94862"/>
                </a:lnTo>
                <a:lnTo>
                  <a:pt x="735635" y="100917"/>
                </a:lnTo>
                <a:lnTo>
                  <a:pt x="737662" y="106972"/>
                </a:lnTo>
                <a:lnTo>
                  <a:pt x="743741" y="108991"/>
                </a:lnTo>
                <a:lnTo>
                  <a:pt x="749821" y="113027"/>
                </a:lnTo>
                <a:lnTo>
                  <a:pt x="751848" y="119082"/>
                </a:lnTo>
                <a:lnTo>
                  <a:pt x="755901" y="121101"/>
                </a:lnTo>
                <a:lnTo>
                  <a:pt x="757927" y="123119"/>
                </a:lnTo>
                <a:lnTo>
                  <a:pt x="757927" y="127156"/>
                </a:lnTo>
                <a:lnTo>
                  <a:pt x="757927" y="131192"/>
                </a:lnTo>
                <a:lnTo>
                  <a:pt x="751848" y="137247"/>
                </a:lnTo>
                <a:lnTo>
                  <a:pt x="747794" y="145321"/>
                </a:lnTo>
                <a:lnTo>
                  <a:pt x="741715" y="151376"/>
                </a:lnTo>
                <a:lnTo>
                  <a:pt x="729556" y="157431"/>
                </a:lnTo>
                <a:lnTo>
                  <a:pt x="719423" y="159449"/>
                </a:lnTo>
                <a:lnTo>
                  <a:pt x="705237" y="165504"/>
                </a:lnTo>
                <a:lnTo>
                  <a:pt x="689025" y="167523"/>
                </a:lnTo>
                <a:lnTo>
                  <a:pt x="676865" y="173578"/>
                </a:lnTo>
                <a:lnTo>
                  <a:pt x="664706" y="179633"/>
                </a:lnTo>
                <a:lnTo>
                  <a:pt x="660689" y="182300"/>
                </a:lnTo>
                <a:lnTo>
                  <a:pt x="655053" y="180598"/>
                </a:lnTo>
                <a:cubicBezTo>
                  <a:pt x="641882" y="178096"/>
                  <a:pt x="628613" y="176224"/>
                  <a:pt x="616657" y="172963"/>
                </a:cubicBezTo>
                <a:cubicBezTo>
                  <a:pt x="597284" y="167679"/>
                  <a:pt x="559507" y="153913"/>
                  <a:pt x="559507" y="153913"/>
                </a:cubicBezTo>
                <a:lnTo>
                  <a:pt x="496566" y="165357"/>
                </a:lnTo>
                <a:lnTo>
                  <a:pt x="502583" y="151376"/>
                </a:lnTo>
                <a:lnTo>
                  <a:pt x="506636" y="143303"/>
                </a:lnTo>
                <a:lnTo>
                  <a:pt x="508662" y="135229"/>
                </a:lnTo>
                <a:lnTo>
                  <a:pt x="508662" y="129174"/>
                </a:lnTo>
                <a:lnTo>
                  <a:pt x="508662" y="127156"/>
                </a:lnTo>
                <a:lnTo>
                  <a:pt x="506636" y="123119"/>
                </a:lnTo>
                <a:lnTo>
                  <a:pt x="500556" y="123119"/>
                </a:lnTo>
                <a:lnTo>
                  <a:pt x="494477" y="123119"/>
                </a:lnTo>
                <a:lnTo>
                  <a:pt x="488397" y="123119"/>
                </a:lnTo>
                <a:lnTo>
                  <a:pt x="480291" y="123119"/>
                </a:lnTo>
                <a:lnTo>
                  <a:pt x="472185" y="123119"/>
                </a:lnTo>
                <a:lnTo>
                  <a:pt x="460025" y="127156"/>
                </a:lnTo>
                <a:lnTo>
                  <a:pt x="449893" y="129174"/>
                </a:lnTo>
                <a:lnTo>
                  <a:pt x="437733" y="131192"/>
                </a:lnTo>
                <a:lnTo>
                  <a:pt x="423548" y="135229"/>
                </a:lnTo>
                <a:lnTo>
                  <a:pt x="411388" y="137247"/>
                </a:lnTo>
                <a:lnTo>
                  <a:pt x="393149" y="143303"/>
                </a:lnTo>
                <a:lnTo>
                  <a:pt x="376937" y="149358"/>
                </a:lnTo>
                <a:lnTo>
                  <a:pt x="360725" y="155413"/>
                </a:lnTo>
                <a:lnTo>
                  <a:pt x="340459" y="159449"/>
                </a:lnTo>
                <a:lnTo>
                  <a:pt x="320194" y="167523"/>
                </a:lnTo>
                <a:lnTo>
                  <a:pt x="301955" y="177614"/>
                </a:lnTo>
                <a:lnTo>
                  <a:pt x="281690" y="181651"/>
                </a:lnTo>
                <a:lnTo>
                  <a:pt x="261424" y="191743"/>
                </a:lnTo>
                <a:lnTo>
                  <a:pt x="245212" y="195779"/>
                </a:lnTo>
                <a:lnTo>
                  <a:pt x="228999" y="201834"/>
                </a:lnTo>
                <a:lnTo>
                  <a:pt x="214814" y="203853"/>
                </a:lnTo>
                <a:lnTo>
                  <a:pt x="200628" y="209908"/>
                </a:lnTo>
                <a:lnTo>
                  <a:pt x="186442" y="213945"/>
                </a:lnTo>
                <a:lnTo>
                  <a:pt x="174283" y="217981"/>
                </a:lnTo>
                <a:lnTo>
                  <a:pt x="164150" y="222018"/>
                </a:lnTo>
                <a:lnTo>
                  <a:pt x="156044" y="222018"/>
                </a:lnTo>
                <a:lnTo>
                  <a:pt x="145911" y="224036"/>
                </a:lnTo>
                <a:lnTo>
                  <a:pt x="141858" y="228073"/>
                </a:lnTo>
                <a:lnTo>
                  <a:pt x="135778" y="228073"/>
                </a:lnTo>
                <a:lnTo>
                  <a:pt x="129699" y="228073"/>
                </a:lnTo>
                <a:lnTo>
                  <a:pt x="127672" y="228073"/>
                </a:lnTo>
                <a:lnTo>
                  <a:pt x="119566" y="228073"/>
                </a:lnTo>
                <a:lnTo>
                  <a:pt x="109433" y="228073"/>
                </a:lnTo>
                <a:lnTo>
                  <a:pt x="99301" y="224036"/>
                </a:lnTo>
                <a:lnTo>
                  <a:pt x="91195" y="222018"/>
                </a:lnTo>
                <a:lnTo>
                  <a:pt x="83088" y="217981"/>
                </a:lnTo>
                <a:lnTo>
                  <a:pt x="72956" y="213945"/>
                </a:lnTo>
                <a:lnTo>
                  <a:pt x="64849" y="207890"/>
                </a:lnTo>
                <a:lnTo>
                  <a:pt x="56743" y="201834"/>
                </a:lnTo>
                <a:lnTo>
                  <a:pt x="46611" y="195779"/>
                </a:lnTo>
                <a:lnTo>
                  <a:pt x="36478" y="191743"/>
                </a:lnTo>
                <a:lnTo>
                  <a:pt x="28372" y="181651"/>
                </a:lnTo>
                <a:lnTo>
                  <a:pt x="20266" y="177614"/>
                </a:lnTo>
                <a:lnTo>
                  <a:pt x="14186" y="171559"/>
                </a:lnTo>
                <a:lnTo>
                  <a:pt x="10133" y="165504"/>
                </a:lnTo>
                <a:lnTo>
                  <a:pt x="6080" y="157431"/>
                </a:lnTo>
                <a:lnTo>
                  <a:pt x="0" y="151376"/>
                </a:lnTo>
                <a:lnTo>
                  <a:pt x="0" y="149358"/>
                </a:lnTo>
                <a:lnTo>
                  <a:pt x="0" y="145321"/>
                </a:lnTo>
                <a:lnTo>
                  <a:pt x="0" y="143303"/>
                </a:lnTo>
                <a:lnTo>
                  <a:pt x="4053" y="141284"/>
                </a:lnTo>
                <a:lnTo>
                  <a:pt x="10133" y="137247"/>
                </a:lnTo>
                <a:lnTo>
                  <a:pt x="18239" y="137247"/>
                </a:lnTo>
                <a:lnTo>
                  <a:pt x="28372" y="135229"/>
                </a:lnTo>
                <a:lnTo>
                  <a:pt x="34451" y="135229"/>
                </a:lnTo>
                <a:lnTo>
                  <a:pt x="40531" y="135229"/>
                </a:lnTo>
                <a:lnTo>
                  <a:pt x="56743" y="135229"/>
                </a:lnTo>
                <a:lnTo>
                  <a:pt x="70929" y="135229"/>
                </a:lnTo>
                <a:lnTo>
                  <a:pt x="87141" y="131192"/>
                </a:lnTo>
                <a:lnTo>
                  <a:pt x="107407" y="129174"/>
                </a:lnTo>
                <a:lnTo>
                  <a:pt x="123619" y="127156"/>
                </a:lnTo>
                <a:lnTo>
                  <a:pt x="143885" y="123119"/>
                </a:lnTo>
                <a:lnTo>
                  <a:pt x="166177" y="121101"/>
                </a:lnTo>
                <a:lnTo>
                  <a:pt x="188469" y="119082"/>
                </a:lnTo>
                <a:lnTo>
                  <a:pt x="208734" y="115046"/>
                </a:lnTo>
                <a:lnTo>
                  <a:pt x="231026" y="108991"/>
                </a:lnTo>
                <a:lnTo>
                  <a:pt x="253318" y="104954"/>
                </a:lnTo>
                <a:lnTo>
                  <a:pt x="275610" y="100917"/>
                </a:lnTo>
                <a:lnTo>
                  <a:pt x="301955" y="94862"/>
                </a:lnTo>
                <a:lnTo>
                  <a:pt x="326274" y="86789"/>
                </a:lnTo>
                <a:lnTo>
                  <a:pt x="350592" y="82752"/>
                </a:lnTo>
                <a:lnTo>
                  <a:pt x="376937" y="76697"/>
                </a:lnTo>
                <a:lnTo>
                  <a:pt x="387070" y="70642"/>
                </a:lnTo>
                <a:lnTo>
                  <a:pt x="401256" y="68624"/>
                </a:lnTo>
                <a:lnTo>
                  <a:pt x="413415" y="62569"/>
                </a:lnTo>
                <a:lnTo>
                  <a:pt x="421521" y="58532"/>
                </a:lnTo>
                <a:lnTo>
                  <a:pt x="441786" y="50459"/>
                </a:lnTo>
                <a:lnTo>
                  <a:pt x="457999" y="42385"/>
                </a:lnTo>
                <a:lnTo>
                  <a:pt x="472185" y="36330"/>
                </a:lnTo>
                <a:lnTo>
                  <a:pt x="486370" y="28257"/>
                </a:lnTo>
                <a:lnTo>
                  <a:pt x="494477" y="22202"/>
                </a:lnTo>
                <a:lnTo>
                  <a:pt x="500556" y="18165"/>
                </a:lnTo>
                <a:lnTo>
                  <a:pt x="510689" y="12110"/>
                </a:lnTo>
                <a:lnTo>
                  <a:pt x="524875" y="6055"/>
                </a:lnTo>
                <a:lnTo>
                  <a:pt x="53703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>
            <a:off x="2098653" y="3289482"/>
            <a:ext cx="216359" cy="193144"/>
          </a:xfrm>
          <a:custGeom>
            <a:avLst/>
            <a:gdLst>
              <a:gd name="connsiteX0" fmla="*/ 10238 w 216359"/>
              <a:gd name="connsiteY0" fmla="*/ 0 h 193144"/>
              <a:gd name="connsiteX1" fmla="*/ 18429 w 216359"/>
              <a:gd name="connsiteY1" fmla="*/ 0 h 193144"/>
              <a:gd name="connsiteX2" fmla="*/ 24572 w 216359"/>
              <a:gd name="connsiteY2" fmla="*/ 0 h 193144"/>
              <a:gd name="connsiteX3" fmla="*/ 32762 w 216359"/>
              <a:gd name="connsiteY3" fmla="*/ 0 h 193144"/>
              <a:gd name="connsiteX4" fmla="*/ 38905 w 216359"/>
              <a:gd name="connsiteY4" fmla="*/ 0 h 193144"/>
              <a:gd name="connsiteX5" fmla="*/ 47096 w 216359"/>
              <a:gd name="connsiteY5" fmla="*/ 0 h 193144"/>
              <a:gd name="connsiteX6" fmla="*/ 55287 w 216359"/>
              <a:gd name="connsiteY6" fmla="*/ 2023 h 193144"/>
              <a:gd name="connsiteX7" fmla="*/ 65525 w 216359"/>
              <a:gd name="connsiteY7" fmla="*/ 2023 h 193144"/>
              <a:gd name="connsiteX8" fmla="*/ 75763 w 216359"/>
              <a:gd name="connsiteY8" fmla="*/ 6070 h 193144"/>
              <a:gd name="connsiteX9" fmla="*/ 88049 w 216359"/>
              <a:gd name="connsiteY9" fmla="*/ 8093 h 193144"/>
              <a:gd name="connsiteX10" fmla="*/ 98287 w 216359"/>
              <a:gd name="connsiteY10" fmla="*/ 10117 h 193144"/>
              <a:gd name="connsiteX11" fmla="*/ 110573 w 216359"/>
              <a:gd name="connsiteY11" fmla="*/ 14163 h 193144"/>
              <a:gd name="connsiteX12" fmla="*/ 133097 w 216359"/>
              <a:gd name="connsiteY12" fmla="*/ 20233 h 193144"/>
              <a:gd name="connsiteX13" fmla="*/ 151526 w 216359"/>
              <a:gd name="connsiteY13" fmla="*/ 22256 h 193144"/>
              <a:gd name="connsiteX14" fmla="*/ 172002 w 216359"/>
              <a:gd name="connsiteY14" fmla="*/ 24280 h 193144"/>
              <a:gd name="connsiteX15" fmla="*/ 186336 w 216359"/>
              <a:gd name="connsiteY15" fmla="*/ 24280 h 193144"/>
              <a:gd name="connsiteX16" fmla="*/ 200669 w 216359"/>
              <a:gd name="connsiteY16" fmla="*/ 24280 h 193144"/>
              <a:gd name="connsiteX17" fmla="*/ 210908 w 216359"/>
              <a:gd name="connsiteY17" fmla="*/ 22256 h 193144"/>
              <a:gd name="connsiteX18" fmla="*/ 216359 w 216359"/>
              <a:gd name="connsiteY18" fmla="*/ 21359 h 193144"/>
              <a:gd name="connsiteX19" fmla="*/ 212895 w 216359"/>
              <a:gd name="connsiteY19" fmla="*/ 42232 h 193144"/>
              <a:gd name="connsiteX20" fmla="*/ 202627 w 216359"/>
              <a:gd name="connsiteY20" fmla="*/ 94087 h 193144"/>
              <a:gd name="connsiteX21" fmla="*/ 183577 w 216359"/>
              <a:gd name="connsiteY21" fmla="*/ 160762 h 193144"/>
              <a:gd name="connsiteX22" fmla="*/ 164527 w 216359"/>
              <a:gd name="connsiteY22" fmla="*/ 189337 h 193144"/>
              <a:gd name="connsiteX23" fmla="*/ 163258 w 216359"/>
              <a:gd name="connsiteY23" fmla="*/ 193144 h 193144"/>
              <a:gd name="connsiteX24" fmla="*/ 157669 w 216359"/>
              <a:gd name="connsiteY24" fmla="*/ 182097 h 193144"/>
              <a:gd name="connsiteX25" fmla="*/ 149478 w 216359"/>
              <a:gd name="connsiteY25" fmla="*/ 165911 h 193144"/>
              <a:gd name="connsiteX26" fmla="*/ 137192 w 216359"/>
              <a:gd name="connsiteY26" fmla="*/ 147701 h 193144"/>
              <a:gd name="connsiteX27" fmla="*/ 124907 w 216359"/>
              <a:gd name="connsiteY27" fmla="*/ 131515 h 193144"/>
              <a:gd name="connsiteX28" fmla="*/ 106478 w 216359"/>
              <a:gd name="connsiteY28" fmla="*/ 115328 h 193144"/>
              <a:gd name="connsiteX29" fmla="*/ 90097 w 216359"/>
              <a:gd name="connsiteY29" fmla="*/ 97119 h 193144"/>
              <a:gd name="connsiteX30" fmla="*/ 69620 w 216359"/>
              <a:gd name="connsiteY30" fmla="*/ 80932 h 193144"/>
              <a:gd name="connsiteX31" fmla="*/ 61430 w 216359"/>
              <a:gd name="connsiteY31" fmla="*/ 72839 h 193144"/>
              <a:gd name="connsiteX32" fmla="*/ 53239 w 216359"/>
              <a:gd name="connsiteY32" fmla="*/ 64746 h 193144"/>
              <a:gd name="connsiteX33" fmla="*/ 45048 w 216359"/>
              <a:gd name="connsiteY33" fmla="*/ 58676 h 193144"/>
              <a:gd name="connsiteX34" fmla="*/ 36858 w 216359"/>
              <a:gd name="connsiteY34" fmla="*/ 52606 h 193144"/>
              <a:gd name="connsiteX35" fmla="*/ 30715 w 216359"/>
              <a:gd name="connsiteY35" fmla="*/ 44513 h 193144"/>
              <a:gd name="connsiteX36" fmla="*/ 22524 w 216359"/>
              <a:gd name="connsiteY36" fmla="*/ 38443 h 193144"/>
              <a:gd name="connsiteX37" fmla="*/ 16381 w 216359"/>
              <a:gd name="connsiteY37" fmla="*/ 34396 h 193144"/>
              <a:gd name="connsiteX38" fmla="*/ 14334 w 216359"/>
              <a:gd name="connsiteY38" fmla="*/ 30350 h 193144"/>
              <a:gd name="connsiteX39" fmla="*/ 8191 w 216359"/>
              <a:gd name="connsiteY39" fmla="*/ 24280 h 193144"/>
              <a:gd name="connsiteX40" fmla="*/ 4095 w 216359"/>
              <a:gd name="connsiteY40" fmla="*/ 22256 h 193144"/>
              <a:gd name="connsiteX41" fmla="*/ 2048 w 216359"/>
              <a:gd name="connsiteY41" fmla="*/ 16186 h 193144"/>
              <a:gd name="connsiteX42" fmla="*/ 0 w 216359"/>
              <a:gd name="connsiteY42" fmla="*/ 14163 h 193144"/>
              <a:gd name="connsiteX43" fmla="*/ 0 w 216359"/>
              <a:gd name="connsiteY43" fmla="*/ 10117 h 193144"/>
              <a:gd name="connsiteX44" fmla="*/ 0 w 216359"/>
              <a:gd name="connsiteY44" fmla="*/ 8093 h 193144"/>
              <a:gd name="connsiteX45" fmla="*/ 0 w 216359"/>
              <a:gd name="connsiteY45" fmla="*/ 6070 h 193144"/>
              <a:gd name="connsiteX46" fmla="*/ 4095 w 216359"/>
              <a:gd name="connsiteY46" fmla="*/ 2023 h 193144"/>
              <a:gd name="connsiteX47" fmla="*/ 10238 w 216359"/>
              <a:gd name="connsiteY47" fmla="*/ 0 h 19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16359" h="193144">
                <a:moveTo>
                  <a:pt x="10238" y="0"/>
                </a:moveTo>
                <a:lnTo>
                  <a:pt x="18429" y="0"/>
                </a:lnTo>
                <a:lnTo>
                  <a:pt x="24572" y="0"/>
                </a:lnTo>
                <a:lnTo>
                  <a:pt x="32762" y="0"/>
                </a:lnTo>
                <a:lnTo>
                  <a:pt x="38905" y="0"/>
                </a:lnTo>
                <a:lnTo>
                  <a:pt x="47096" y="0"/>
                </a:lnTo>
                <a:lnTo>
                  <a:pt x="55287" y="2023"/>
                </a:lnTo>
                <a:lnTo>
                  <a:pt x="65525" y="2023"/>
                </a:lnTo>
                <a:lnTo>
                  <a:pt x="75763" y="6070"/>
                </a:lnTo>
                <a:lnTo>
                  <a:pt x="88049" y="8093"/>
                </a:lnTo>
                <a:lnTo>
                  <a:pt x="98287" y="10117"/>
                </a:lnTo>
                <a:lnTo>
                  <a:pt x="110573" y="14163"/>
                </a:lnTo>
                <a:lnTo>
                  <a:pt x="133097" y="20233"/>
                </a:lnTo>
                <a:lnTo>
                  <a:pt x="151526" y="22256"/>
                </a:lnTo>
                <a:lnTo>
                  <a:pt x="172002" y="24280"/>
                </a:lnTo>
                <a:lnTo>
                  <a:pt x="186336" y="24280"/>
                </a:lnTo>
                <a:lnTo>
                  <a:pt x="200669" y="24280"/>
                </a:lnTo>
                <a:lnTo>
                  <a:pt x="210908" y="22256"/>
                </a:lnTo>
                <a:lnTo>
                  <a:pt x="216359" y="21359"/>
                </a:lnTo>
                <a:lnTo>
                  <a:pt x="212895" y="42232"/>
                </a:lnTo>
                <a:cubicBezTo>
                  <a:pt x="210104" y="58264"/>
                  <a:pt x="207065" y="74118"/>
                  <a:pt x="202627" y="94087"/>
                </a:cubicBezTo>
                <a:cubicBezTo>
                  <a:pt x="200186" y="105074"/>
                  <a:pt x="189941" y="148034"/>
                  <a:pt x="183577" y="160762"/>
                </a:cubicBezTo>
                <a:cubicBezTo>
                  <a:pt x="178457" y="171001"/>
                  <a:pt x="169647" y="179098"/>
                  <a:pt x="164527" y="189337"/>
                </a:cubicBezTo>
                <a:lnTo>
                  <a:pt x="163258" y="193144"/>
                </a:lnTo>
                <a:lnTo>
                  <a:pt x="157669" y="182097"/>
                </a:lnTo>
                <a:lnTo>
                  <a:pt x="149478" y="165911"/>
                </a:lnTo>
                <a:lnTo>
                  <a:pt x="137192" y="147701"/>
                </a:lnTo>
                <a:lnTo>
                  <a:pt x="124907" y="131515"/>
                </a:lnTo>
                <a:lnTo>
                  <a:pt x="106478" y="115328"/>
                </a:lnTo>
                <a:lnTo>
                  <a:pt x="90097" y="97119"/>
                </a:lnTo>
                <a:lnTo>
                  <a:pt x="69620" y="80932"/>
                </a:lnTo>
                <a:lnTo>
                  <a:pt x="61430" y="72839"/>
                </a:lnTo>
                <a:lnTo>
                  <a:pt x="53239" y="64746"/>
                </a:lnTo>
                <a:lnTo>
                  <a:pt x="45048" y="58676"/>
                </a:lnTo>
                <a:lnTo>
                  <a:pt x="36858" y="52606"/>
                </a:lnTo>
                <a:lnTo>
                  <a:pt x="30715" y="44513"/>
                </a:lnTo>
                <a:lnTo>
                  <a:pt x="22524" y="38443"/>
                </a:lnTo>
                <a:lnTo>
                  <a:pt x="16381" y="34396"/>
                </a:lnTo>
                <a:lnTo>
                  <a:pt x="14334" y="30350"/>
                </a:lnTo>
                <a:lnTo>
                  <a:pt x="8191" y="24280"/>
                </a:lnTo>
                <a:lnTo>
                  <a:pt x="4095" y="22256"/>
                </a:lnTo>
                <a:lnTo>
                  <a:pt x="2048" y="16186"/>
                </a:lnTo>
                <a:lnTo>
                  <a:pt x="0" y="14163"/>
                </a:lnTo>
                <a:lnTo>
                  <a:pt x="0" y="10117"/>
                </a:lnTo>
                <a:lnTo>
                  <a:pt x="0" y="8093"/>
                </a:lnTo>
                <a:lnTo>
                  <a:pt x="0" y="6070"/>
                </a:lnTo>
                <a:lnTo>
                  <a:pt x="4095" y="2023"/>
                </a:lnTo>
                <a:lnTo>
                  <a:pt x="1023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 animBg="1"/>
      <p:bldP spid="104" grpId="0" animBg="1"/>
      <p:bldP spid="105" grpId="0" animBg="1"/>
      <p:bldP spid="145" grpId="0" animBg="1"/>
      <p:bldP spid="146" grpId="0" animBg="1"/>
      <p:bldP spid="147" grpId="0" animBg="1"/>
      <p:bldP spid="1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00" y="564393"/>
            <a:ext cx="3761224" cy="4497464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9"/>
          <p:cNvSpPr txBox="1"/>
          <p:nvPr/>
        </p:nvSpPr>
        <p:spPr>
          <a:xfrm>
            <a:off x="524636" y="1275606"/>
            <a:ext cx="36153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自由朗读课文，读准字音，标出小节，圈一圈本课的会认字。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9392" y="1040490"/>
            <a:ext cx="624816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4139952" y="3128722"/>
            <a:ext cx="624816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95487"/>
            <a:ext cx="2612710" cy="724589"/>
            <a:chOff x="337765" y="364326"/>
            <a:chExt cx="2612710" cy="72458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2" name="椭圆 1"/>
          <p:cNvSpPr/>
          <p:nvPr/>
        </p:nvSpPr>
        <p:spPr>
          <a:xfrm>
            <a:off x="6084168" y="556244"/>
            <a:ext cx="312819" cy="397031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01043" y="1499592"/>
            <a:ext cx="288032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901043" y="1779662"/>
            <a:ext cx="288032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308304" y="2507704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24328" y="2499742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92080" y="3507854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92080" y="3867894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436096" y="4595936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52120" y="4595936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868144" y="4595936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676689" y="4587974"/>
            <a:ext cx="216024" cy="280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18404" y="1203598"/>
            <a:ext cx="6377932" cy="33932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影子</a:t>
            </a:r>
            <a:r>
              <a:rPr lang="en-US" altLang="zh-CN" sz="3600" b="1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写出了影子与人</a:t>
            </a:r>
            <a:endParaRPr lang="en-US" altLang="zh-CN" sz="3600" b="1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的特点，充满了童真童趣，表达了作者对影子的</a:t>
            </a:r>
            <a:endParaRPr lang="en-US" altLang="zh-CN" sz="3600" b="1" smtClean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3651" y="2037646"/>
            <a:ext cx="2418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形影不离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9635" y="3723878"/>
            <a:ext cx="1482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9465" y="195486"/>
            <a:ext cx="2612335" cy="731260"/>
            <a:chOff x="3327817" y="2776594"/>
            <a:chExt cx="2612335" cy="7312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课文小结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8439" y="1131590"/>
            <a:ext cx="3844642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b="1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能写出反义词。</a:t>
            </a:r>
            <a:endParaRPr lang="zh-CN" altLang="en-US" sz="3600" b="1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30760" y="2159652"/>
            <a:ext cx="5181600" cy="2644346"/>
            <a:chOff x="1643042" y="1857370"/>
            <a:chExt cx="5181600" cy="2644346"/>
          </a:xfrm>
        </p:grpSpPr>
        <p:sp>
          <p:nvSpPr>
            <p:cNvPr id="13" name="文本框 116742"/>
            <p:cNvSpPr txBox="1"/>
            <p:nvPr/>
          </p:nvSpPr>
          <p:spPr>
            <a:xfrm>
              <a:off x="1643042" y="1857370"/>
              <a:ext cx="5181600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　）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685940" y="2794822"/>
              <a:ext cx="5029200" cy="1706894"/>
              <a:chOff x="838200" y="3645219"/>
              <a:chExt cx="5029200" cy="1706894"/>
            </a:xfrm>
          </p:grpSpPr>
          <p:sp>
            <p:nvSpPr>
              <p:cNvPr id="16" name="文本框 116743"/>
              <p:cNvSpPr txBox="1"/>
              <p:nvPr/>
            </p:nvSpPr>
            <p:spPr>
              <a:xfrm>
                <a:off x="838200" y="3645219"/>
                <a:ext cx="4953000" cy="769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前</a:t>
                </a:r>
                <a:r>
                  <a:rPr lang="en-US" altLang="zh-CN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　）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文本框 116744"/>
              <p:cNvSpPr txBox="1"/>
              <p:nvPr/>
            </p:nvSpPr>
            <p:spPr>
              <a:xfrm>
                <a:off x="838200" y="4582672"/>
                <a:ext cx="5029200" cy="769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左</a:t>
                </a:r>
                <a:r>
                  <a:rPr lang="en-US" altLang="zh-CN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　）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8" name="TextBox 7"/>
          <p:cNvSpPr txBox="1"/>
          <p:nvPr/>
        </p:nvSpPr>
        <p:spPr>
          <a:xfrm>
            <a:off x="4335582" y="2088214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35582" y="3046965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5582" y="3983069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15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215089" y="379588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798821"/>
            <a:ext cx="351070" cy="3801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865505" y="4119479"/>
            <a:ext cx="694000" cy="6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882986"/>
            <a:ext cx="8784201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影  前  后  黑  狗</a:t>
            </a:r>
            <a:endParaRPr lang="en-US" altLang="zh-CN" sz="6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左  右  它  好  朋  友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043608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yǐng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440182" y="1096457"/>
            <a:ext cx="1728192" cy="6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qián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157640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hòu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680542" y="1096457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hēi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7192715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gǒu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03635" y="318277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zuǒ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835696" y="318277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yòu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308077" y="318277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tā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4912146" y="3182771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hǎo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424315" y="318277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péng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7864475" y="317187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yǒu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9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306853" y="1792481"/>
            <a:ext cx="888883" cy="77926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35445" y="3808705"/>
            <a:ext cx="888883" cy="77926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云形 1"/>
          <p:cNvSpPr/>
          <p:nvPr/>
        </p:nvSpPr>
        <p:spPr>
          <a:xfrm>
            <a:off x="2627784" y="518651"/>
            <a:ext cx="1872208" cy="577806"/>
          </a:xfrm>
          <a:prstGeom prst="cloud">
            <a:avLst/>
          </a:prstGeom>
          <a:solidFill>
            <a:srgbClr val="E5FFE5"/>
          </a:solidFill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后鼻音</a:t>
            </a:r>
            <a:endParaRPr lang="zh-CN" altLang="en-US" sz="2400" b="1"/>
          </a:p>
        </p:txBody>
      </p:sp>
      <p:sp>
        <p:nvSpPr>
          <p:cNvPr id="21" name="云形 20"/>
          <p:cNvSpPr/>
          <p:nvPr/>
        </p:nvSpPr>
        <p:spPr>
          <a:xfrm>
            <a:off x="1187624" y="2787774"/>
            <a:ext cx="1872208" cy="577806"/>
          </a:xfrm>
          <a:prstGeom prst="cloud">
            <a:avLst/>
          </a:prstGeom>
          <a:solidFill>
            <a:srgbClr val="E5FFE5"/>
          </a:solidFill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平舌音</a:t>
            </a:r>
            <a:endParaRPr lang="zh-CN" altLang="en-US" sz="2400" b="1"/>
          </a:p>
        </p:txBody>
      </p:sp>
      <p:sp>
        <p:nvSpPr>
          <p:cNvPr id="22" name="椭圆 21"/>
          <p:cNvSpPr/>
          <p:nvPr/>
        </p:nvSpPr>
        <p:spPr>
          <a:xfrm>
            <a:off x="517211" y="3808705"/>
            <a:ext cx="888883" cy="779269"/>
          </a:xfrm>
          <a:prstGeom prst="ellipse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  <p:bldP spid="19" grpId="0" animBg="1"/>
      <p:bldP spid="19" grpId="1" animBg="1"/>
      <p:bldP spid="20" grpId="0" animBg="1"/>
      <p:bldP spid="20" grpId="1" animBg="1"/>
      <p:bldP spid="2" grpId="0" animBg="1"/>
      <p:bldP spid="2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1542844"/>
            <a:ext cx="8568177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  小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黑狗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  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它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好 朋 友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51520" y="112415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yǐng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907704" y="1124156"/>
            <a:ext cx="1728192" cy="6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qián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923928" y="112415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hòu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6352306" y="1124156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hēi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7120707" y="1124156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gǒu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03635" y="3086707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zuǒ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2175843" y="3086707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yòu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3904035" y="3086707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tā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5704234" y="3086707"/>
            <a:ext cx="1316038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hǎo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6660232" y="3086707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péng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7596336" y="3075806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you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3707904" y="19548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" r="2988"/>
          <a:stretch>
            <a:fillRect/>
          </a:stretch>
        </p:blipFill>
        <p:spPr bwMode="auto">
          <a:xfrm>
            <a:off x="0" y="3097113"/>
            <a:ext cx="9144000" cy="2066925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8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3632103" y="195486"/>
            <a:ext cx="1803993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学偏旁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: 圆角 3"/>
          <p:cNvSpPr/>
          <p:nvPr/>
        </p:nvSpPr>
        <p:spPr>
          <a:xfrm>
            <a:off x="5693138" y="1131590"/>
            <a:ext cx="792088" cy="1786364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宝盖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: 圆角 3"/>
          <p:cNvSpPr/>
          <p:nvPr/>
        </p:nvSpPr>
        <p:spPr>
          <a:xfrm>
            <a:off x="6500721" y="1131590"/>
            <a:ext cx="792088" cy="1786364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女字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: 圆角 3"/>
          <p:cNvSpPr/>
          <p:nvPr/>
        </p:nvSpPr>
        <p:spPr>
          <a:xfrm>
            <a:off x="7308304" y="1131590"/>
            <a:ext cx="792088" cy="1786364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月字</a:t>
            </a:r>
            <a:r>
              <a:rPr lang="zh-CN" altLang="en-US" sz="3600" b="1" noProof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TextBox 95"/>
          <p:cNvSpPr txBox="1">
            <a:spLocks noChangeArrowheads="1"/>
          </p:cNvSpPr>
          <p:nvPr/>
        </p:nvSpPr>
        <p:spPr bwMode="auto">
          <a:xfrm>
            <a:off x="3749644" y="1554671"/>
            <a:ext cx="1902476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noProof="0" smtClean="0">
                <a:latin typeface="楷体" panose="02010609060101010101" pitchFamily="49" charset="-122"/>
                <a:ea typeface="楷体" panose="02010609060101010101" pitchFamily="49" charset="-122"/>
              </a:rPr>
              <a:t>字、家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95"/>
          <p:cNvSpPr txBox="1">
            <a:spLocks noChangeArrowheads="1"/>
          </p:cNvSpPr>
          <p:nvPr/>
        </p:nvSpPr>
        <p:spPr bwMode="auto">
          <a:xfrm>
            <a:off x="4613740" y="1563638"/>
            <a:ext cx="1902476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妈、妹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95"/>
          <p:cNvSpPr txBox="1">
            <a:spLocks noChangeArrowheads="1"/>
          </p:cNvSpPr>
          <p:nvPr/>
        </p:nvSpPr>
        <p:spPr bwMode="auto">
          <a:xfrm>
            <a:off x="3486007" y="2274751"/>
            <a:ext cx="3030209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与女性有关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95"/>
          <p:cNvSpPr txBox="1">
            <a:spLocks noChangeArrowheads="1"/>
          </p:cNvSpPr>
          <p:nvPr/>
        </p:nvSpPr>
        <p:spPr bwMode="auto">
          <a:xfrm>
            <a:off x="3486007" y="1347614"/>
            <a:ext cx="3806802" cy="14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月”做偏旁，变得瘦长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681785" y="123478"/>
            <a:ext cx="2186359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易错音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TextBox 7"/>
          <p:cNvSpPr txBox="1">
            <a:spLocks noChangeArrowheads="1"/>
          </p:cNvSpPr>
          <p:nvPr/>
        </p:nvSpPr>
        <p:spPr bwMode="auto">
          <a:xfrm>
            <a:off x="323528" y="1751857"/>
            <a:ext cx="842493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影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跟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  陪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  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好朋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6"/>
          <p:cNvSpPr txBox="1">
            <a:spLocks noChangeArrowheads="1"/>
          </p:cNvSpPr>
          <p:nvPr/>
        </p:nvSpPr>
        <p:spPr bwMode="auto">
          <a:xfrm>
            <a:off x="2358979" y="1419622"/>
            <a:ext cx="844869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323528" y="519376"/>
            <a:ext cx="1224136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latin typeface="+mn-ea"/>
                <a:ea typeface="+mn-ea"/>
              </a:rPr>
              <a:t>轻声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3727131" y="1419622"/>
            <a:ext cx="1060893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5743355" y="1419622"/>
            <a:ext cx="1060893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203848" y="3219822"/>
            <a:ext cx="1060893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311307" y="3219822"/>
            <a:ext cx="1060893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you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6" grpId="1"/>
      <p:bldP spid="18" grpId="0"/>
      <p:bldP spid="18" grpId="1"/>
      <p:bldP spid="20" grpId="0"/>
      <p:bldP spid="20" grpId="1"/>
      <p:bldP spid="21" grpId="0"/>
      <p:bldP spid="21" grpId="1"/>
      <p:bldP spid="24" grpId="0"/>
      <p:bldP spid="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445768" y="411510"/>
            <a:ext cx="2278360" cy="623248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熟字组词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755576" y="1262975"/>
            <a:ext cx="8424936" cy="3324999"/>
            <a:chOff x="899592" y="1349355"/>
            <a:chExt cx="8424936" cy="3324999"/>
          </a:xfrm>
        </p:grpSpPr>
        <p:sp>
          <p:nvSpPr>
            <p:cNvPr id="41" name="TextBox 7"/>
            <p:cNvSpPr txBox="1">
              <a:spLocks noChangeArrowheads="1"/>
            </p:cNvSpPr>
            <p:nvPr/>
          </p:nvSpPr>
          <p:spPr bwMode="auto">
            <a:xfrm>
              <a:off x="4968552" y="1349355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>
              <a:off x="5795845" y="1395522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前天 前边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Box 7"/>
            <p:cNvSpPr txBox="1">
              <a:spLocks noChangeArrowheads="1"/>
            </p:cNvSpPr>
            <p:nvPr/>
          </p:nvSpPr>
          <p:spPr bwMode="auto">
            <a:xfrm>
              <a:off x="4968552" y="2212871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狗：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Box 7"/>
            <p:cNvSpPr txBox="1">
              <a:spLocks noChangeArrowheads="1"/>
            </p:cNvSpPr>
            <p:nvPr/>
          </p:nvSpPr>
          <p:spPr bwMode="auto">
            <a:xfrm>
              <a:off x="5795845" y="2259038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黑狗 小狗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7"/>
            <p:cNvSpPr txBox="1">
              <a:spLocks noChangeArrowheads="1"/>
            </p:cNvSpPr>
            <p:nvPr/>
          </p:nvSpPr>
          <p:spPr bwMode="auto">
            <a:xfrm>
              <a:off x="4968552" y="3076387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Box 7"/>
            <p:cNvSpPr txBox="1">
              <a:spLocks noChangeArrowheads="1"/>
            </p:cNvSpPr>
            <p:nvPr/>
          </p:nvSpPr>
          <p:spPr bwMode="auto">
            <a:xfrm>
              <a:off x="5795845" y="3122554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右耳 右手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7"/>
            <p:cNvSpPr txBox="1">
              <a:spLocks noChangeArrowheads="1"/>
            </p:cNvSpPr>
            <p:nvPr/>
          </p:nvSpPr>
          <p:spPr bwMode="auto">
            <a:xfrm>
              <a:off x="899592" y="1349355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黑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7"/>
            <p:cNvSpPr txBox="1">
              <a:spLocks noChangeArrowheads="1"/>
            </p:cNvSpPr>
            <p:nvPr/>
          </p:nvSpPr>
          <p:spPr bwMode="auto">
            <a:xfrm>
              <a:off x="1654878" y="1437476"/>
              <a:ext cx="22516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黑影 黑色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7"/>
            <p:cNvSpPr txBox="1">
              <a:spLocks noChangeArrowheads="1"/>
            </p:cNvSpPr>
            <p:nvPr/>
          </p:nvSpPr>
          <p:spPr bwMode="auto">
            <a:xfrm>
              <a:off x="899592" y="2212871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7"/>
            <p:cNvSpPr txBox="1">
              <a:spLocks noChangeArrowheads="1"/>
            </p:cNvSpPr>
            <p:nvPr/>
          </p:nvSpPr>
          <p:spPr bwMode="auto">
            <a:xfrm>
              <a:off x="1654877" y="2300992"/>
              <a:ext cx="32051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后天 后来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7"/>
            <p:cNvSpPr txBox="1">
              <a:spLocks noChangeArrowheads="1"/>
            </p:cNvSpPr>
            <p:nvPr/>
          </p:nvSpPr>
          <p:spPr bwMode="auto">
            <a:xfrm>
              <a:off x="899592" y="3076387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Box 7"/>
            <p:cNvSpPr txBox="1">
              <a:spLocks noChangeArrowheads="1"/>
            </p:cNvSpPr>
            <p:nvPr/>
          </p:nvSpPr>
          <p:spPr bwMode="auto">
            <a:xfrm>
              <a:off x="1654877" y="3164508"/>
              <a:ext cx="32051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左边 左面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7"/>
            <p:cNvSpPr txBox="1">
              <a:spLocks noChangeArrowheads="1"/>
            </p:cNvSpPr>
            <p:nvPr/>
          </p:nvSpPr>
          <p:spPr bwMode="auto">
            <a:xfrm>
              <a:off x="899592" y="3939902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朋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7"/>
            <p:cNvSpPr txBox="1">
              <a:spLocks noChangeArrowheads="1"/>
            </p:cNvSpPr>
            <p:nvPr/>
          </p:nvSpPr>
          <p:spPr bwMode="auto">
            <a:xfrm>
              <a:off x="1654877" y="4028023"/>
              <a:ext cx="32051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好朋友 交朋友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7"/>
            <p:cNvSpPr txBox="1">
              <a:spLocks noChangeArrowheads="1"/>
            </p:cNvSpPr>
            <p:nvPr/>
          </p:nvSpPr>
          <p:spPr bwMode="auto">
            <a:xfrm>
              <a:off x="4968552" y="3939902"/>
              <a:ext cx="8995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友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7"/>
            <p:cNvSpPr txBox="1">
              <a:spLocks noChangeArrowheads="1"/>
            </p:cNvSpPr>
            <p:nvPr/>
          </p:nvSpPr>
          <p:spPr bwMode="auto">
            <a:xfrm>
              <a:off x="5795845" y="3986069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好友 朋友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176576" y="1491630"/>
            <a:ext cx="6283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自由读课文，圈一圈影子在哪里。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>
              <a:hlinkClick r:id="rId2" action="ppaction://hlinkfile"/>
            </p:cNvPr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22" y="1491815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333339292"/>
</p:tagLst>
</file>

<file path=ppt/tags/tag11.xml><?xml version="1.0" encoding="utf-8"?>
<p:tagLst xmlns:p="http://schemas.openxmlformats.org/presentationml/2006/main">
  <p:tag name="REFSHAPE" val="333339428"/>
</p:tagLst>
</file>

<file path=ppt/tags/tag12.xml><?xml version="1.0" encoding="utf-8"?>
<p:tagLst xmlns:p="http://schemas.openxmlformats.org/presentationml/2006/main">
  <p:tag name="REFSHAPE" val="333339564"/>
</p:tagLst>
</file>

<file path=ppt/tags/tag13.xml><?xml version="1.0" encoding="utf-8"?>
<p:tagLst xmlns:p="http://schemas.openxmlformats.org/presentationml/2006/main">
  <p:tag name="REFSHAPE" val="179223076"/>
</p:tagLst>
</file>

<file path=ppt/tags/tag14.xml><?xml version="1.0" encoding="utf-8"?>
<p:tagLst xmlns:p="http://schemas.openxmlformats.org/presentationml/2006/main">
  <p:tag name="REFSHAPE" val="179223076"/>
</p:tagLst>
</file>

<file path=ppt/tags/tag15.xml><?xml version="1.0" encoding="utf-8"?>
<p:tagLst xmlns:p="http://schemas.openxmlformats.org/presentationml/2006/main">
  <p:tag name="REFSHAPE" val="179223076"/>
</p:tagLst>
</file>

<file path=ppt/tags/tag16.xml><?xml version="1.0" encoding="utf-8"?>
<p:tagLst xmlns:p="http://schemas.openxmlformats.org/presentationml/2006/main">
  <p:tag name="REFSHAPE" val="179223076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179223076"/>
</p:tagLst>
</file>

<file path=ppt/tags/tag19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20.xml><?xml version="1.0" encoding="utf-8"?>
<p:tagLst xmlns:p="http://schemas.openxmlformats.org/presentationml/2006/main">
  <p:tag name="REFSHAPE" val="333339428"/>
</p:tagLst>
</file>

<file path=ppt/tags/tag21.xml><?xml version="1.0" encoding="utf-8"?>
<p:tagLst xmlns:p="http://schemas.openxmlformats.org/presentationml/2006/main">
  <p:tag name="REFSHAPE" val="333339564"/>
</p:tagLst>
</file>

<file path=ppt/tags/tag22.xml><?xml version="1.0" encoding="utf-8"?>
<p:tagLst xmlns:p="http://schemas.openxmlformats.org/presentationml/2006/main">
  <p:tag name="REFSHAPE" val="179223076"/>
</p:tagLst>
</file>

<file path=ppt/tags/tag23.xml><?xml version="1.0" encoding="utf-8"?>
<p:tagLst xmlns:p="http://schemas.openxmlformats.org/presentationml/2006/main">
  <p:tag name="REFSHAPE" val="179223076"/>
</p:tagLst>
</file>

<file path=ppt/tags/tag24.xml><?xml version="1.0" encoding="utf-8"?>
<p:tagLst xmlns:p="http://schemas.openxmlformats.org/presentationml/2006/main">
  <p:tag name="REFSHAPE" val="179223076"/>
</p:tagLst>
</file>

<file path=ppt/tags/tag25.xml><?xml version="1.0" encoding="utf-8"?>
<p:tagLst xmlns:p="http://schemas.openxmlformats.org/presentationml/2006/main">
  <p:tag name="REFSHAPE" val="179223076"/>
</p:tagLst>
</file>

<file path=ppt/tags/tag26.xml><?xml version="1.0" encoding="utf-8"?>
<p:tagLst xmlns:p="http://schemas.openxmlformats.org/presentationml/2006/main">
  <p:tag name="REFSHAPE" val="179223076"/>
</p:tagLst>
</file>

<file path=ppt/tags/tag27.xml><?xml version="1.0" encoding="utf-8"?>
<p:tagLst xmlns:p="http://schemas.openxmlformats.org/presentationml/2006/main">
  <p:tag name="REFSHAPE" val="179223076"/>
</p:tagLst>
</file>

<file path=ppt/tags/tag28.xml><?xml version="1.0" encoding="utf-8"?>
<p:tagLst xmlns:p="http://schemas.openxmlformats.org/presentationml/2006/main">
  <p:tag name="KSO_WM_DOC_GUID" val="{d10e0c27-bcef-4650-b404-6518c4792b7e}"/>
  <p:tag name="KSO_WPP_MARK_KEY" val="1b47eaf9-e365-4aa9-bb24-287ee4008af1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179223076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1415</Words>
  <Application>WPS 演示</Application>
  <PresentationFormat>全屏显示(16:9)</PresentationFormat>
  <Paragraphs>385</Paragraphs>
  <Slides>31</Slides>
  <Notes>8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楷体</vt:lpstr>
      <vt:lpstr>黑体</vt:lpstr>
      <vt:lpstr>汉语拼音</vt:lpstr>
      <vt:lpstr>Calibri</vt:lpstr>
      <vt:lpstr>Kaiti SC</vt:lpstr>
      <vt:lpstr>微软雅黑</vt:lpstr>
      <vt:lpstr>Arial Unicode MS</vt:lpstr>
      <vt:lpstr>GB Pinyinok-B</vt:lpstr>
      <vt:lpstr>楷体_GB2312</vt:lpstr>
      <vt:lpstr>新宋体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400</cp:revision>
  <dcterms:created xsi:type="dcterms:W3CDTF">2017-03-17T02:28:00Z</dcterms:created>
  <dcterms:modified xsi:type="dcterms:W3CDTF">2022-11-28T14:03:44Z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9D4CB788D3FA45299D311F687851D44E</vt:lpwstr>
  </property>
</Properties>
</file>