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462" r:id="rId3"/>
    <p:sldId id="1372" r:id="rId5"/>
    <p:sldId id="1374" r:id="rId6"/>
    <p:sldId id="1375" r:id="rId7"/>
    <p:sldId id="1376" r:id="rId8"/>
    <p:sldId id="1378" r:id="rId9"/>
    <p:sldId id="1379" r:id="rId10"/>
    <p:sldId id="1381" r:id="rId11"/>
    <p:sldId id="1382" r:id="rId12"/>
    <p:sldId id="1408" r:id="rId13"/>
    <p:sldId id="1385" r:id="rId14"/>
    <p:sldId id="1386" r:id="rId15"/>
    <p:sldId id="1387" r:id="rId16"/>
    <p:sldId id="1389" r:id="rId17"/>
    <p:sldId id="1390" r:id="rId18"/>
    <p:sldId id="1341" r:id="rId19"/>
    <p:sldId id="1371" r:id="rId20"/>
    <p:sldId id="1395" r:id="rId21"/>
    <p:sldId id="1349" r:id="rId22"/>
    <p:sldId id="1399" r:id="rId23"/>
    <p:sldId id="496" r:id="rId24"/>
    <p:sldId id="1392" r:id="rId25"/>
    <p:sldId id="1393" r:id="rId26"/>
    <p:sldId id="1406" r:id="rId27"/>
    <p:sldId id="1330" r:id="rId28"/>
  </p:sldIdLst>
  <p:sldSz cx="9144000" cy="5143500" type="screen16x9"/>
  <p:notesSz cx="6858000" cy="9144000"/>
  <p:embeddedFontLst>
    <p:embeddedFont>
      <p:font typeface="微软雅黑" panose="020B0503020204020204" charset="-122"/>
      <p:regular r:id="rId33"/>
    </p:embeddedFont>
    <p:embeddedFont>
      <p:font typeface="汉语拼音" panose="020B0604020202020204" pitchFamily="34" charset="0"/>
      <p:regular r:id="rId34"/>
    </p:embeddedFont>
    <p:embeddedFont>
      <p:font typeface="楷体" panose="02010609060101010101" pitchFamily="49" charset="-122"/>
      <p:regular r:id="rId35"/>
    </p:embeddedFont>
    <p:embeddedFont>
      <p:font typeface="黑体" panose="02010609060101010101" pitchFamily="49" charset="-122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996600"/>
    <a:srgbClr val="006600"/>
    <a:srgbClr val="FFFF99"/>
    <a:srgbClr val="7EB2E4"/>
    <a:srgbClr val="FFCC00"/>
    <a:srgbClr val="FFCC99"/>
    <a:srgbClr val="FFFF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9" autoAdjust="0"/>
    <p:restoredTop sz="99221" autoAdjust="0"/>
  </p:normalViewPr>
  <p:slideViewPr>
    <p:cSldViewPr>
      <p:cViewPr>
        <p:scale>
          <a:sx n="100" d="100"/>
          <a:sy n="100" d="100"/>
        </p:scale>
        <p:origin x="-804" y="-402"/>
      </p:cViewPr>
      <p:guideLst>
        <p:guide orient="horz" pos="24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32.xml"/><Relationship Id="rId40" Type="http://schemas.openxmlformats.org/officeDocument/2006/relationships/font" Target="fonts/font8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microsoft.com/office/2007/relationships/hdphoto" Target="../media/image2.wdp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image" Target="../media/image18.png"/><Relationship Id="rId23" Type="http://schemas.microsoft.com/office/2007/relationships/hdphoto" Target="../media/image17.wdp"/><Relationship Id="rId22" Type="http://schemas.openxmlformats.org/officeDocument/2006/relationships/image" Target="../media/image16.png"/><Relationship Id="rId21" Type="http://schemas.microsoft.com/office/2007/relationships/hdphoto" Target="../media/image15.wdp"/><Relationship Id="rId20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9" Type="http://schemas.microsoft.com/office/2007/relationships/hdphoto" Target="../media/image13.wdp"/><Relationship Id="rId18" Type="http://schemas.openxmlformats.org/officeDocument/2006/relationships/image" Target="../media/image12.png"/><Relationship Id="rId17" Type="http://schemas.openxmlformats.org/officeDocument/2006/relationships/image" Target="../media/image11.png"/><Relationship Id="rId16" Type="http://schemas.microsoft.com/office/2007/relationships/hdphoto" Target="../media/image10.wdp"/><Relationship Id="rId15" Type="http://schemas.openxmlformats.org/officeDocument/2006/relationships/image" Target="../media/image9.png"/><Relationship Id="rId14" Type="http://schemas.microsoft.com/office/2007/relationships/hdphoto" Target="../media/image8.wdp"/><Relationship Id="rId13" Type="http://schemas.openxmlformats.org/officeDocument/2006/relationships/image" Target="../media/image7.png"/><Relationship Id="rId12" Type="http://schemas.microsoft.com/office/2007/relationships/hdphoto" Target="../media/image6.wdp"/><Relationship Id="rId11" Type="http://schemas.openxmlformats.org/officeDocument/2006/relationships/image" Target="../media/image5.png"/><Relationship Id="rId10" Type="http://schemas.microsoft.com/office/2007/relationships/hdphoto" Target="../media/image4.wdp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07504" y="4083918"/>
            <a:ext cx="9073008" cy="1163401"/>
            <a:chOff x="107504" y="4083918"/>
            <a:chExt cx="9073008" cy="1163401"/>
          </a:xfrm>
        </p:grpSpPr>
        <p:pic>
          <p:nvPicPr>
            <p:cNvPr id="4098" name="Picture 2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544" b="98066" l="0" r="9956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0623" y="4083918"/>
              <a:ext cx="959889" cy="1090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2676" b="89671" l="0" r="9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33" y="4592946"/>
              <a:ext cx="552991" cy="654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 userDrawn="1"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97531">
                          <a14:foregroundMark x1="46914" y1="27523" x2="46914" y2="27523"/>
                          <a14:foregroundMark x1="38272" y1="26147" x2="38272" y2="26147"/>
                          <a14:foregroundMark x1="56173" y1="25229" x2="56173" y2="25229"/>
                        </a14:backgroundRemoval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320" y="4654075"/>
              <a:ext cx="401448" cy="540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4348" b="100000" l="0" r="10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52986"/>
              <a:ext cx="952699" cy="341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4348" b="100000" l="0" r="10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5023640"/>
              <a:ext cx="476349" cy="170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6"/>
            <p:cNvPicPr>
              <a:picLocks noChangeAspect="1" noChangeArrowheads="1"/>
            </p:cNvPicPr>
            <p:nvPr userDrawn="1"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434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5003949"/>
              <a:ext cx="476349" cy="170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2676" b="89671" l="0" r="9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4592945"/>
              <a:ext cx="552991" cy="654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3" name="Picture 7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4979596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7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4991772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7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5060" y="4949164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 userDrawn="1"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5020022"/>
              <a:ext cx="105516" cy="104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7"/>
            <p:cNvPicPr>
              <a:picLocks noChangeAspect="1" noChangeArrowheads="1"/>
            </p:cNvPicPr>
            <p:nvPr userDrawn="1"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0258" y="5054677"/>
              <a:ext cx="105516" cy="104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7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4955873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7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314" y="4948014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7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250" b="90000" l="0" r="8888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999287"/>
              <a:ext cx="197446" cy="195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83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slide" Target="slide1.xml"/><Relationship Id="rId3" Type="http://schemas.openxmlformats.org/officeDocument/2006/relationships/image" Target="../media/image21.png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hdphoto" Target="../media/image35.wdp"/><Relationship Id="rId1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39.wdp"/><Relationship Id="rId3" Type="http://schemas.openxmlformats.org/officeDocument/2006/relationships/image" Target="../media/image38.png"/><Relationship Id="rId2" Type="http://schemas.microsoft.com/office/2007/relationships/hdphoto" Target="../media/image37.wdp"/><Relationship Id="rId1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hyperlink" Target="&#36164;&#26009;&#38142;&#25509;/&#35270;&#39057;/&#19979;.mp4" TargetMode="Externa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image" Target="../media/image49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3.xml"/><Relationship Id="rId10" Type="http://schemas.openxmlformats.org/officeDocument/2006/relationships/image" Target="../media/image51.png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image" Target="../media/image49.png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50.png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hyperlink" Target="&#36164;&#26009;&#38142;&#25509;/&#35270;&#39057;/&#38632;.mp4" TargetMode="Externa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35.wdp"/><Relationship Id="rId3" Type="http://schemas.openxmlformats.org/officeDocument/2006/relationships/image" Target="../media/image34.png"/><Relationship Id="rId2" Type="http://schemas.openxmlformats.org/officeDocument/2006/relationships/image" Target="../media/image48.png"/><Relationship Id="rId1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55.wdp"/><Relationship Id="rId3" Type="http://schemas.openxmlformats.org/officeDocument/2006/relationships/image" Target="../media/image54.png"/><Relationship Id="rId2" Type="http://schemas.microsoft.com/office/2007/relationships/hdphoto" Target="../media/image53.wdp"/><Relationship Id="rId1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4.png"/><Relationship Id="rId8" Type="http://schemas.microsoft.com/office/2007/relationships/hdphoto" Target="../media/image63.wdp"/><Relationship Id="rId7" Type="http://schemas.openxmlformats.org/officeDocument/2006/relationships/image" Target="../media/image62.png"/><Relationship Id="rId6" Type="http://schemas.microsoft.com/office/2007/relationships/hdphoto" Target="../media/image61.wdp"/><Relationship Id="rId5" Type="http://schemas.openxmlformats.org/officeDocument/2006/relationships/image" Target="../media/image60.png"/><Relationship Id="rId4" Type="http://schemas.microsoft.com/office/2007/relationships/hdphoto" Target="../media/image59.wdp"/><Relationship Id="rId3" Type="http://schemas.openxmlformats.org/officeDocument/2006/relationships/image" Target="../media/image58.png"/><Relationship Id="rId2" Type="http://schemas.microsoft.com/office/2007/relationships/hdphoto" Target="../media/image57.wdp"/><Relationship Id="rId13" Type="http://schemas.openxmlformats.org/officeDocument/2006/relationships/slideLayout" Target="../slideLayouts/slideLayout3.xml"/><Relationship Id="rId12" Type="http://schemas.microsoft.com/office/2007/relationships/hdphoto" Target="../media/image67.wdp"/><Relationship Id="rId11" Type="http://schemas.openxmlformats.org/officeDocument/2006/relationships/image" Target="../media/image66.png"/><Relationship Id="rId10" Type="http://schemas.microsoft.com/office/2007/relationships/hdphoto" Target="../media/image65.wdp"/><Relationship Id="rId1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microsoft.com/office/2007/relationships/hdphoto" Target="../media/image73.wdp"/><Relationship Id="rId7" Type="http://schemas.openxmlformats.org/officeDocument/2006/relationships/image" Target="../media/image72.png"/><Relationship Id="rId6" Type="http://schemas.microsoft.com/office/2007/relationships/hdphoto" Target="../media/image71.wdp"/><Relationship Id="rId5" Type="http://schemas.openxmlformats.org/officeDocument/2006/relationships/image" Target="../media/image70.png"/><Relationship Id="rId4" Type="http://schemas.microsoft.com/office/2007/relationships/hdphoto" Target="../media/image69.wdp"/><Relationship Id="rId3" Type="http://schemas.openxmlformats.org/officeDocument/2006/relationships/image" Target="../media/image68.png"/><Relationship Id="rId2" Type="http://schemas.microsoft.com/office/2007/relationships/hdphoto" Target="../media/image63.wdp"/><Relationship Id="rId14" Type="http://schemas.openxmlformats.org/officeDocument/2006/relationships/notesSlide" Target="../notesSlides/notesSlide8.xml"/><Relationship Id="rId13" Type="http://schemas.openxmlformats.org/officeDocument/2006/relationships/slideLayout" Target="../slideLayouts/slideLayout3.xml"/><Relationship Id="rId12" Type="http://schemas.microsoft.com/office/2007/relationships/hdphoto" Target="../media/image75.wdp"/><Relationship Id="rId11" Type="http://schemas.openxmlformats.org/officeDocument/2006/relationships/image" Target="../media/image74.png"/><Relationship Id="rId10" Type="http://schemas.microsoft.com/office/2007/relationships/hdphoto" Target="../media/image67.wdp"/><Relationship Id="rId1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emf"/><Relationship Id="rId8" Type="http://schemas.microsoft.com/office/2007/relationships/hdphoto" Target="../media/image29.wdp"/><Relationship Id="rId7" Type="http://schemas.openxmlformats.org/officeDocument/2006/relationships/image" Target="../media/image28.png"/><Relationship Id="rId6" Type="http://schemas.microsoft.com/office/2007/relationships/hdphoto" Target="../media/image27.wdp"/><Relationship Id="rId5" Type="http://schemas.openxmlformats.org/officeDocument/2006/relationships/image" Target="../media/image26.png"/><Relationship Id="rId4" Type="http://schemas.microsoft.com/office/2007/relationships/hdphoto" Target="../media/image25.wdp"/><Relationship Id="rId3" Type="http://schemas.openxmlformats.org/officeDocument/2006/relationships/image" Target="../media/image24.png"/><Relationship Id="rId2" Type="http://schemas.microsoft.com/office/2007/relationships/hdphoto" Target="../media/image23.wdp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image" Target="../media/image49.png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image" Target="../media/image50.png"/><Relationship Id="rId11" Type="http://schemas.openxmlformats.org/officeDocument/2006/relationships/slideLayout" Target="../slideLayouts/slideLayout3.xml"/><Relationship Id="rId10" Type="http://schemas.openxmlformats.org/officeDocument/2006/relationships/image" Target="../media/image51.png"/><Relationship Id="rId1" Type="http://schemas.openxmlformats.org/officeDocument/2006/relationships/hyperlink" Target="&#36164;&#26009;&#38142;&#25509;/&#35270;&#39057;/&#20010;.mp4" TargetMode="Externa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image" Target="../media/image49.png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image" Target="../media/image50.png"/><Relationship Id="rId12" Type="http://schemas.openxmlformats.org/officeDocument/2006/relationships/slideLayout" Target="../slideLayouts/slideLayout3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hyperlink" Target="&#36164;&#26009;&#38142;&#25509;/&#35270;&#39057;/&#20204;.mp4" TargetMode="Externa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image" Target="../media/image84.png"/><Relationship Id="rId7" Type="http://schemas.openxmlformats.org/officeDocument/2006/relationships/image" Target="../media/image83.emf"/><Relationship Id="rId6" Type="http://schemas.microsoft.com/office/2007/relationships/hdphoto" Target="../media/image82.wdp"/><Relationship Id="rId5" Type="http://schemas.openxmlformats.org/officeDocument/2006/relationships/image" Target="../media/image81.png"/><Relationship Id="rId4" Type="http://schemas.microsoft.com/office/2007/relationships/hdphoto" Target="../media/image80.wdp"/><Relationship Id="rId3" Type="http://schemas.openxmlformats.org/officeDocument/2006/relationships/image" Target="../media/image79.png"/><Relationship Id="rId2" Type="http://schemas.microsoft.com/office/2007/relationships/hdphoto" Target="../media/image78.wdp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hyperlink" Target="&#36164;&#26009;&#38142;&#25509;/&#35270;&#39057;/&#23383;&#35789;&#21548;&#20889;7&#38738;&#34521;&#20889;&#35799;.mp4" TargetMode="External"/><Relationship Id="rId8" Type="http://schemas.microsoft.com/office/2007/relationships/hdphoto" Target="../media/image92.wdp"/><Relationship Id="rId7" Type="http://schemas.openxmlformats.org/officeDocument/2006/relationships/image" Target="../media/image91.png"/><Relationship Id="rId6" Type="http://schemas.microsoft.com/office/2007/relationships/hdphoto" Target="../media/image90.wdp"/><Relationship Id="rId5" Type="http://schemas.openxmlformats.org/officeDocument/2006/relationships/image" Target="../media/image89.png"/><Relationship Id="rId4" Type="http://schemas.microsoft.com/office/2007/relationships/hdphoto" Target="../media/image88.wdp"/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33.GIF"/><Relationship Id="rId10" Type="http://schemas.openxmlformats.org/officeDocument/2006/relationships/image" Target="../media/image93.png"/><Relationship Id="rId1" Type="http://schemas.openxmlformats.org/officeDocument/2006/relationships/image" Target="../media/image85.emf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microsoft.com/office/2007/relationships/hdphoto" Target="../media/image35.wdp"/><Relationship Id="rId5" Type="http://schemas.openxmlformats.org/officeDocument/2006/relationships/image" Target="../media/image34.png"/><Relationship Id="rId4" Type="http://schemas.openxmlformats.org/officeDocument/2006/relationships/image" Target="../media/image33.GIF"/><Relationship Id="rId3" Type="http://schemas.openxmlformats.org/officeDocument/2006/relationships/image" Target="../media/image32.png"/><Relationship Id="rId2" Type="http://schemas.openxmlformats.org/officeDocument/2006/relationships/hyperlink" Target="&#36164;&#26009;&#38142;&#25509;/&#35270;&#39057;/&#35838;&#25991;&#26391;&#35835;7&#38738;&#34521;&#20889;&#35799;.mp4" TargetMode="External"/><Relationship Id="rId1" Type="http://schemas.openxmlformats.org/officeDocument/2006/relationships/image" Target="../media/image31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microsoft.com/office/2007/relationships/hdphoto" Target="../media/image39.wdp"/><Relationship Id="rId3" Type="http://schemas.openxmlformats.org/officeDocument/2006/relationships/image" Target="../media/image38.png"/><Relationship Id="rId2" Type="http://schemas.microsoft.com/office/2007/relationships/hdphoto" Target="../media/image37.wdp"/><Relationship Id="rId1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1.png"/><Relationship Id="rId3" Type="http://schemas.openxmlformats.org/officeDocument/2006/relationships/image" Target="../media/image40.emf"/><Relationship Id="rId2" Type="http://schemas.microsoft.com/office/2007/relationships/hdphoto" Target="../media/image35.wdp"/><Relationship Id="rId1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microsoft.com/office/2007/relationships/hdphoto" Target="../media/image45.wdp"/><Relationship Id="rId3" Type="http://schemas.openxmlformats.org/officeDocument/2006/relationships/image" Target="../media/image44.png"/><Relationship Id="rId2" Type="http://schemas.microsoft.com/office/2007/relationships/hdphoto" Target="../media/image43.wdp"/><Relationship Id="rId1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5.xml"/><Relationship Id="rId4" Type="http://schemas.microsoft.com/office/2007/relationships/hdphoto" Target="../media/image45.wdp"/><Relationship Id="rId3" Type="http://schemas.openxmlformats.org/officeDocument/2006/relationships/image" Target="../media/image44.png"/><Relationship Id="rId2" Type="http://schemas.microsoft.com/office/2007/relationships/hdphoto" Target="../media/image43.wdp"/><Relationship Id="rId1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  <a14:imgEffect>
                      <a14:saturation sat="109000"/>
                    </a14:imgEffect>
                    <a14:imgEffect>
                      <a14:sharpenSoften amoun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" y="-29774"/>
            <a:ext cx="9238405" cy="51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059832" y="3291830"/>
            <a:ext cx="3240360" cy="1584177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"/>
          <p:cNvSpPr txBox="1"/>
          <p:nvPr/>
        </p:nvSpPr>
        <p:spPr>
          <a:xfrm>
            <a:off x="2195736" y="802716"/>
            <a:ext cx="4773185" cy="1481944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32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en-US" altLang="zh-CN" sz="3200" b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en-US" altLang="zh-CN" sz="3200" b="1" smtClean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qīng     wā  xiě   shī</a:t>
            </a:r>
            <a:endParaRPr lang="en-US" altLang="zh-CN" sz="3200" b="1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66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  青 蛙写诗</a:t>
            </a:r>
            <a:endParaRPr lang="zh-CN" altLang="en-US" sz="6600" b="1" dirty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339752" y="1311634"/>
            <a:ext cx="807171" cy="828068"/>
            <a:chOff x="1683888" y="851414"/>
            <a:chExt cx="975013" cy="1000256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3888" y="876657"/>
              <a:ext cx="975013" cy="975013"/>
            </a:xfrm>
            <a:prstGeom prst="rect">
              <a:avLst/>
            </a:prstGeom>
          </p:spPr>
        </p:pic>
        <p:sp>
          <p:nvSpPr>
            <p:cNvPr id="22" name="文本框 6"/>
            <p:cNvSpPr txBox="1"/>
            <p:nvPr/>
          </p:nvSpPr>
          <p:spPr>
            <a:xfrm>
              <a:off x="1876070" y="851414"/>
              <a:ext cx="565796" cy="929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400" b="1" smtClean="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kumimoji="1" lang="zh-CN" altLang="en-US" sz="4800" b="1" dirty="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7504" y="32306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75856" y="3395604"/>
            <a:ext cx="2816764" cy="646331"/>
            <a:chOff x="5499652" y="3435846"/>
            <a:chExt cx="2816764" cy="646330"/>
          </a:xfrm>
        </p:grpSpPr>
        <p:sp>
          <p:nvSpPr>
            <p:cNvPr id="26" name="文本框 15">
              <a:hlinkClick r:id="rId4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7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28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29" name="组合 28"/>
          <p:cNvGrpSpPr/>
          <p:nvPr/>
        </p:nvGrpSpPr>
        <p:grpSpPr>
          <a:xfrm>
            <a:off x="3275856" y="4157667"/>
            <a:ext cx="2816764" cy="646331"/>
            <a:chOff x="5499652" y="4197909"/>
            <a:chExt cx="2816764" cy="646330"/>
          </a:xfrm>
        </p:grpSpPr>
        <p:sp>
          <p:nvSpPr>
            <p:cNvPr id="30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31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2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445768" y="411510"/>
            <a:ext cx="2278360" cy="623248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3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熟字组词</a:t>
            </a:r>
            <a:endParaRPr lang="zh-CN" altLang="en-US" dirty="0"/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763688" y="1262975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诗：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2608344" y="1309142"/>
            <a:ext cx="46279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诗歌 诗人 写诗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诗句 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7"/>
          <p:cNvSpPr txBox="1">
            <a:spLocks noChangeArrowheads="1"/>
          </p:cNvSpPr>
          <p:nvPr/>
        </p:nvSpPr>
        <p:spPr bwMode="auto">
          <a:xfrm>
            <a:off x="1763688" y="2126491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7"/>
          <p:cNvSpPr txBox="1">
            <a:spLocks noChangeArrowheads="1"/>
          </p:cNvSpPr>
          <p:nvPr/>
        </p:nvSpPr>
        <p:spPr bwMode="auto">
          <a:xfrm>
            <a:off x="2608344" y="2172658"/>
            <a:ext cx="53480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以前 以后 可以 以为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Box 7"/>
          <p:cNvSpPr txBox="1">
            <a:spLocks noChangeArrowheads="1"/>
          </p:cNvSpPr>
          <p:nvPr/>
        </p:nvSpPr>
        <p:spPr bwMode="auto">
          <a:xfrm>
            <a:off x="1763688" y="2990007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2608344" y="3036174"/>
            <a:ext cx="49159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你们 他们 人们 我们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467544" y="3853522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写：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312200" y="3899689"/>
            <a:ext cx="32051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写字 写作业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4050581" y="3830438"/>
            <a:ext cx="6654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4840592" y="3876605"/>
            <a:ext cx="4051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只要 不要  要是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51520" y="876657"/>
            <a:ext cx="8784976" cy="143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读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课文的第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小节，画一画：小青蛙要做什么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482" y="2283718"/>
            <a:ext cx="5351052" cy="2640625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接连接符 7"/>
          <p:cNvCxnSpPr/>
          <p:nvPr/>
        </p:nvCxnSpPr>
        <p:spPr>
          <a:xfrm>
            <a:off x="4139952" y="4731990"/>
            <a:ext cx="288032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2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130391" y="1131590"/>
            <a:ext cx="6660232" cy="22996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读一读第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2-4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小节，圈一圈青蛙写诗的时候谁来帮忙了。</a:t>
            </a:r>
            <a:endParaRPr lang="en-US" altLang="zh-CN" sz="3600" b="1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2800" b="1" smtClean="0">
                <a:solidFill>
                  <a:srgbClr val="C00000"/>
                </a:solidFill>
                <a:latin typeface="+mn-ea"/>
                <a:sym typeface="+mn-ea"/>
              </a:rPr>
              <a:t>（课后第</a:t>
            </a:r>
            <a:r>
              <a:rPr lang="en-US" altLang="zh-CN" sz="2800" b="1" smtClean="0">
                <a:solidFill>
                  <a:srgbClr val="C00000"/>
                </a:solidFill>
                <a:latin typeface="+mn-ea"/>
                <a:sym typeface="+mn-ea"/>
              </a:rPr>
              <a:t>1</a:t>
            </a:r>
            <a:r>
              <a:rPr lang="zh-CN" altLang="en-US" sz="2800" b="1" smtClean="0">
                <a:solidFill>
                  <a:srgbClr val="C00000"/>
                </a:solidFill>
                <a:latin typeface="+mn-ea"/>
                <a:sym typeface="+mn-ea"/>
              </a:rPr>
              <a:t>题）</a:t>
            </a:r>
            <a:endParaRPr lang="zh-CN" altLang="en-US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8665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5000" contrast="15000"/>
                    </a14:imgEffect>
                    <a14:imgEffect>
                      <a14:saturation sat="114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4"/>
          <a:stretch>
            <a:fillRect/>
          </a:stretch>
        </p:blipFill>
        <p:spPr bwMode="auto">
          <a:xfrm>
            <a:off x="4504559" y="-20538"/>
            <a:ext cx="4675953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 contrast="15000"/>
                    </a14:imgEffect>
                    <a14:imgEffect>
                      <a14:saturation sat="114000"/>
                    </a14:imgEffect>
                    <a14:imgEffect>
                      <a14:sharpenSoften amoun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71"/>
          <a:stretch>
            <a:fillRect/>
          </a:stretch>
        </p:blipFill>
        <p:spPr bwMode="auto">
          <a:xfrm>
            <a:off x="1" y="-20688"/>
            <a:ext cx="4572000" cy="516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椭圆 1"/>
          <p:cNvSpPr/>
          <p:nvPr/>
        </p:nvSpPr>
        <p:spPr>
          <a:xfrm>
            <a:off x="1691680" y="2643758"/>
            <a:ext cx="72008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627784" y="3697171"/>
            <a:ext cx="72008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590506" y="195486"/>
            <a:ext cx="933821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2"/>
          <p:cNvSpPr txBox="1"/>
          <p:nvPr/>
        </p:nvSpPr>
        <p:spPr>
          <a:xfrm>
            <a:off x="395536" y="4207609"/>
            <a:ext cx="8712968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u="sng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r>
              <a:rPr lang="zh-CN" altLang="en-US" sz="3600" b="1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zh-CN" altLang="en-US" sz="3600" b="1" u="sng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r>
              <a:rPr lang="zh-CN" altLang="en-US" sz="3600" b="1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zh-CN" altLang="en-US" sz="3600" b="1" u="sng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</a:t>
            </a:r>
            <a:r>
              <a:rPr lang="zh-CN" altLang="en-US" sz="3600" b="1" kern="200" spc="-2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帮小青蛙写诗。</a:t>
            </a:r>
            <a:endParaRPr lang="zh-CN" altLang="en-US" sz="3600" kern="200" spc="-2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358536" y="4240708"/>
            <a:ext cx="1702838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-7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小蝌蚪</a:t>
            </a:r>
            <a:endParaRPr lang="zh-CN" altLang="en-US" sz="3600" b="1" spc="-7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2195736" y="4207609"/>
            <a:ext cx="1702838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-7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水泡泡</a:t>
            </a:r>
            <a:endParaRPr lang="zh-CN" altLang="en-US" sz="3600" b="1" spc="-7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4102952" y="4135601"/>
            <a:ext cx="2125232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-7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一串水珠</a:t>
            </a:r>
            <a:endParaRPr lang="zh-CN" altLang="en-US" sz="3600" b="1" spc="-7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  <p:bldP spid="7" grpId="0"/>
      <p:bldP spid="8" grpId="0"/>
      <p:bldP spid="9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995936" y="1913897"/>
            <a:ext cx="4752528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）横要长。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+mn-ea"/>
              </a:rPr>
              <a:t> 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）竖写在竖中线上，收笔处略顿。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）点从竖的中上部起笔，落在横中线上。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716016" y="1131590"/>
            <a:ext cx="38884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下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雨 上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下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5" name="文本框 8"/>
          <p:cNvSpPr txBox="1">
            <a:spLocks noChangeArrowheads="1"/>
          </p:cNvSpPr>
          <p:nvPr/>
        </p:nvSpPr>
        <p:spPr bwMode="auto">
          <a:xfrm>
            <a:off x="314612" y="711736"/>
            <a:ext cx="32849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0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xià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31756" y="1408496"/>
            <a:ext cx="2318547" cy="2326669"/>
            <a:chOff x="5534807" y="1672548"/>
            <a:chExt cx="2318547" cy="2326669"/>
          </a:xfrm>
        </p:grpSpPr>
        <p:sp>
          <p:nvSpPr>
            <p:cNvPr id="97" name="矩形 96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1170699" y="1719012"/>
            <a:ext cx="1640660" cy="1705637"/>
            <a:chOff x="2787650" y="1692275"/>
            <a:chExt cx="641350" cy="666750"/>
          </a:xfrm>
        </p:grpSpPr>
        <p:sp>
          <p:nvSpPr>
            <p:cNvPr id="101" name="Freeform 75"/>
            <p:cNvSpPr/>
            <p:nvPr/>
          </p:nvSpPr>
          <p:spPr bwMode="auto">
            <a:xfrm>
              <a:off x="2787650" y="1692275"/>
              <a:ext cx="641350" cy="122238"/>
            </a:xfrm>
            <a:custGeom>
              <a:avLst/>
              <a:gdLst>
                <a:gd name="T0" fmla="*/ 809 w 810"/>
                <a:gd name="T1" fmla="*/ 73 h 155"/>
                <a:gd name="T2" fmla="*/ 804 w 810"/>
                <a:gd name="T3" fmla="*/ 78 h 155"/>
                <a:gd name="T4" fmla="*/ 797 w 810"/>
                <a:gd name="T5" fmla="*/ 80 h 155"/>
                <a:gd name="T6" fmla="*/ 789 w 810"/>
                <a:gd name="T7" fmla="*/ 80 h 155"/>
                <a:gd name="T8" fmla="*/ 778 w 810"/>
                <a:gd name="T9" fmla="*/ 79 h 155"/>
                <a:gd name="T10" fmla="*/ 763 w 810"/>
                <a:gd name="T11" fmla="*/ 79 h 155"/>
                <a:gd name="T12" fmla="*/ 745 w 810"/>
                <a:gd name="T13" fmla="*/ 78 h 155"/>
                <a:gd name="T14" fmla="*/ 724 w 810"/>
                <a:gd name="T15" fmla="*/ 76 h 155"/>
                <a:gd name="T16" fmla="*/ 699 w 810"/>
                <a:gd name="T17" fmla="*/ 75 h 155"/>
                <a:gd name="T18" fmla="*/ 673 w 810"/>
                <a:gd name="T19" fmla="*/ 73 h 155"/>
                <a:gd name="T20" fmla="*/ 641 w 810"/>
                <a:gd name="T21" fmla="*/ 75 h 155"/>
                <a:gd name="T22" fmla="*/ 608 w 810"/>
                <a:gd name="T23" fmla="*/ 76 h 155"/>
                <a:gd name="T24" fmla="*/ 571 w 810"/>
                <a:gd name="T25" fmla="*/ 78 h 155"/>
                <a:gd name="T26" fmla="*/ 517 w 810"/>
                <a:gd name="T27" fmla="*/ 83 h 155"/>
                <a:gd name="T28" fmla="*/ 439 w 810"/>
                <a:gd name="T29" fmla="*/ 93 h 155"/>
                <a:gd name="T30" fmla="*/ 367 w 810"/>
                <a:gd name="T31" fmla="*/ 101 h 155"/>
                <a:gd name="T32" fmla="*/ 298 w 810"/>
                <a:gd name="T33" fmla="*/ 114 h 155"/>
                <a:gd name="T34" fmla="*/ 233 w 810"/>
                <a:gd name="T35" fmla="*/ 126 h 155"/>
                <a:gd name="T36" fmla="*/ 171 w 810"/>
                <a:gd name="T37" fmla="*/ 139 h 155"/>
                <a:gd name="T38" fmla="*/ 141 w 810"/>
                <a:gd name="T39" fmla="*/ 144 h 155"/>
                <a:gd name="T40" fmla="*/ 117 w 810"/>
                <a:gd name="T41" fmla="*/ 150 h 155"/>
                <a:gd name="T42" fmla="*/ 99 w 810"/>
                <a:gd name="T43" fmla="*/ 152 h 155"/>
                <a:gd name="T44" fmla="*/ 86 w 810"/>
                <a:gd name="T45" fmla="*/ 154 h 155"/>
                <a:gd name="T46" fmla="*/ 79 w 810"/>
                <a:gd name="T47" fmla="*/ 155 h 155"/>
                <a:gd name="T48" fmla="*/ 71 w 810"/>
                <a:gd name="T49" fmla="*/ 154 h 155"/>
                <a:gd name="T50" fmla="*/ 56 w 810"/>
                <a:gd name="T51" fmla="*/ 150 h 155"/>
                <a:gd name="T52" fmla="*/ 36 w 810"/>
                <a:gd name="T53" fmla="*/ 139 h 155"/>
                <a:gd name="T54" fmla="*/ 18 w 810"/>
                <a:gd name="T55" fmla="*/ 126 h 155"/>
                <a:gd name="T56" fmla="*/ 6 w 810"/>
                <a:gd name="T57" fmla="*/ 118 h 155"/>
                <a:gd name="T58" fmla="*/ 0 w 810"/>
                <a:gd name="T59" fmla="*/ 112 h 155"/>
                <a:gd name="T60" fmla="*/ 2 w 810"/>
                <a:gd name="T61" fmla="*/ 109 h 155"/>
                <a:gd name="T62" fmla="*/ 9 w 810"/>
                <a:gd name="T63" fmla="*/ 107 h 155"/>
                <a:gd name="T64" fmla="*/ 18 w 810"/>
                <a:gd name="T65" fmla="*/ 103 h 155"/>
                <a:gd name="T66" fmla="*/ 35 w 810"/>
                <a:gd name="T67" fmla="*/ 100 h 155"/>
                <a:gd name="T68" fmla="*/ 56 w 810"/>
                <a:gd name="T69" fmla="*/ 97 h 155"/>
                <a:gd name="T70" fmla="*/ 119 w 810"/>
                <a:gd name="T71" fmla="*/ 90 h 155"/>
                <a:gd name="T72" fmla="*/ 172 w 810"/>
                <a:gd name="T73" fmla="*/ 83 h 155"/>
                <a:gd name="T74" fmla="*/ 226 w 810"/>
                <a:gd name="T75" fmla="*/ 76 h 155"/>
                <a:gd name="T76" fmla="*/ 290 w 810"/>
                <a:gd name="T77" fmla="*/ 67 h 155"/>
                <a:gd name="T78" fmla="*/ 363 w 810"/>
                <a:gd name="T79" fmla="*/ 55 h 155"/>
                <a:gd name="T80" fmla="*/ 442 w 810"/>
                <a:gd name="T81" fmla="*/ 40 h 155"/>
                <a:gd name="T82" fmla="*/ 525 w 810"/>
                <a:gd name="T83" fmla="*/ 26 h 155"/>
                <a:gd name="T84" fmla="*/ 595 w 810"/>
                <a:gd name="T85" fmla="*/ 15 h 155"/>
                <a:gd name="T86" fmla="*/ 634 w 810"/>
                <a:gd name="T87" fmla="*/ 10 h 155"/>
                <a:gd name="T88" fmla="*/ 666 w 810"/>
                <a:gd name="T89" fmla="*/ 6 h 155"/>
                <a:gd name="T90" fmla="*/ 691 w 810"/>
                <a:gd name="T91" fmla="*/ 3 h 155"/>
                <a:gd name="T92" fmla="*/ 710 w 810"/>
                <a:gd name="T93" fmla="*/ 1 h 155"/>
                <a:gd name="T94" fmla="*/ 724 w 810"/>
                <a:gd name="T95" fmla="*/ 0 h 155"/>
                <a:gd name="T96" fmla="*/ 744 w 810"/>
                <a:gd name="T97" fmla="*/ 7 h 155"/>
                <a:gd name="T98" fmla="*/ 766 w 810"/>
                <a:gd name="T99" fmla="*/ 18 h 155"/>
                <a:gd name="T100" fmla="*/ 789 w 810"/>
                <a:gd name="T101" fmla="*/ 36 h 155"/>
                <a:gd name="T102" fmla="*/ 804 w 810"/>
                <a:gd name="T103" fmla="*/ 51 h 155"/>
                <a:gd name="T104" fmla="*/ 810 w 810"/>
                <a:gd name="T105" fmla="*/ 64 h 155"/>
                <a:gd name="T106" fmla="*/ 809 w 810"/>
                <a:gd name="T107" fmla="*/ 6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0" h="155">
                  <a:moveTo>
                    <a:pt x="809" y="68"/>
                  </a:moveTo>
                  <a:lnTo>
                    <a:pt x="809" y="71"/>
                  </a:lnTo>
                  <a:lnTo>
                    <a:pt x="809" y="73"/>
                  </a:lnTo>
                  <a:lnTo>
                    <a:pt x="807" y="75"/>
                  </a:lnTo>
                  <a:lnTo>
                    <a:pt x="806" y="76"/>
                  </a:lnTo>
                  <a:lnTo>
                    <a:pt x="804" y="78"/>
                  </a:lnTo>
                  <a:lnTo>
                    <a:pt x="802" y="79"/>
                  </a:lnTo>
                  <a:lnTo>
                    <a:pt x="800" y="80"/>
                  </a:lnTo>
                  <a:lnTo>
                    <a:pt x="797" y="80"/>
                  </a:lnTo>
                  <a:lnTo>
                    <a:pt x="795" y="80"/>
                  </a:lnTo>
                  <a:lnTo>
                    <a:pt x="792" y="80"/>
                  </a:lnTo>
                  <a:lnTo>
                    <a:pt x="789" y="80"/>
                  </a:lnTo>
                  <a:lnTo>
                    <a:pt x="785" y="80"/>
                  </a:lnTo>
                  <a:lnTo>
                    <a:pt x="782" y="80"/>
                  </a:lnTo>
                  <a:lnTo>
                    <a:pt x="778" y="79"/>
                  </a:lnTo>
                  <a:lnTo>
                    <a:pt x="773" y="79"/>
                  </a:lnTo>
                  <a:lnTo>
                    <a:pt x="768" y="79"/>
                  </a:lnTo>
                  <a:lnTo>
                    <a:pt x="763" y="79"/>
                  </a:lnTo>
                  <a:lnTo>
                    <a:pt x="757" y="79"/>
                  </a:lnTo>
                  <a:lnTo>
                    <a:pt x="752" y="79"/>
                  </a:lnTo>
                  <a:lnTo>
                    <a:pt x="745" y="78"/>
                  </a:lnTo>
                  <a:lnTo>
                    <a:pt x="738" y="78"/>
                  </a:lnTo>
                  <a:lnTo>
                    <a:pt x="731" y="78"/>
                  </a:lnTo>
                  <a:lnTo>
                    <a:pt x="724" y="76"/>
                  </a:lnTo>
                  <a:lnTo>
                    <a:pt x="716" y="76"/>
                  </a:lnTo>
                  <a:lnTo>
                    <a:pt x="709" y="75"/>
                  </a:lnTo>
                  <a:lnTo>
                    <a:pt x="699" y="75"/>
                  </a:lnTo>
                  <a:lnTo>
                    <a:pt x="691" y="73"/>
                  </a:lnTo>
                  <a:lnTo>
                    <a:pt x="681" y="73"/>
                  </a:lnTo>
                  <a:lnTo>
                    <a:pt x="673" y="73"/>
                  </a:lnTo>
                  <a:lnTo>
                    <a:pt x="662" y="73"/>
                  </a:lnTo>
                  <a:lnTo>
                    <a:pt x="652" y="75"/>
                  </a:lnTo>
                  <a:lnTo>
                    <a:pt x="641" y="75"/>
                  </a:lnTo>
                  <a:lnTo>
                    <a:pt x="630" y="75"/>
                  </a:lnTo>
                  <a:lnTo>
                    <a:pt x="619" y="75"/>
                  </a:lnTo>
                  <a:lnTo>
                    <a:pt x="608" y="76"/>
                  </a:lnTo>
                  <a:lnTo>
                    <a:pt x="595" y="76"/>
                  </a:lnTo>
                  <a:lnTo>
                    <a:pt x="583" y="78"/>
                  </a:lnTo>
                  <a:lnTo>
                    <a:pt x="571" y="78"/>
                  </a:lnTo>
                  <a:lnTo>
                    <a:pt x="557" y="79"/>
                  </a:lnTo>
                  <a:lnTo>
                    <a:pt x="543" y="80"/>
                  </a:lnTo>
                  <a:lnTo>
                    <a:pt x="517" y="83"/>
                  </a:lnTo>
                  <a:lnTo>
                    <a:pt x="490" y="86"/>
                  </a:lnTo>
                  <a:lnTo>
                    <a:pt x="464" y="90"/>
                  </a:lnTo>
                  <a:lnTo>
                    <a:pt x="439" y="93"/>
                  </a:lnTo>
                  <a:lnTo>
                    <a:pt x="414" y="96"/>
                  </a:lnTo>
                  <a:lnTo>
                    <a:pt x="391" y="98"/>
                  </a:lnTo>
                  <a:lnTo>
                    <a:pt x="367" y="101"/>
                  </a:lnTo>
                  <a:lnTo>
                    <a:pt x="344" y="105"/>
                  </a:lnTo>
                  <a:lnTo>
                    <a:pt x="321" y="109"/>
                  </a:lnTo>
                  <a:lnTo>
                    <a:pt x="298" y="114"/>
                  </a:lnTo>
                  <a:lnTo>
                    <a:pt x="276" y="118"/>
                  </a:lnTo>
                  <a:lnTo>
                    <a:pt x="254" y="122"/>
                  </a:lnTo>
                  <a:lnTo>
                    <a:pt x="233" y="126"/>
                  </a:lnTo>
                  <a:lnTo>
                    <a:pt x="212" y="130"/>
                  </a:lnTo>
                  <a:lnTo>
                    <a:pt x="191" y="134"/>
                  </a:lnTo>
                  <a:lnTo>
                    <a:pt x="171" y="139"/>
                  </a:lnTo>
                  <a:lnTo>
                    <a:pt x="159" y="141"/>
                  </a:lnTo>
                  <a:lnTo>
                    <a:pt x="150" y="143"/>
                  </a:lnTo>
                  <a:lnTo>
                    <a:pt x="141" y="144"/>
                  </a:lnTo>
                  <a:lnTo>
                    <a:pt x="132" y="147"/>
                  </a:lnTo>
                  <a:lnTo>
                    <a:pt x="125" y="148"/>
                  </a:lnTo>
                  <a:lnTo>
                    <a:pt x="117" y="150"/>
                  </a:lnTo>
                  <a:lnTo>
                    <a:pt x="111" y="151"/>
                  </a:lnTo>
                  <a:lnTo>
                    <a:pt x="104" y="151"/>
                  </a:lnTo>
                  <a:lnTo>
                    <a:pt x="99" y="152"/>
                  </a:lnTo>
                  <a:lnTo>
                    <a:pt x="94" y="154"/>
                  </a:lnTo>
                  <a:lnTo>
                    <a:pt x="90" y="154"/>
                  </a:lnTo>
                  <a:lnTo>
                    <a:pt x="86" y="154"/>
                  </a:lnTo>
                  <a:lnTo>
                    <a:pt x="83" y="155"/>
                  </a:lnTo>
                  <a:lnTo>
                    <a:pt x="81" y="155"/>
                  </a:lnTo>
                  <a:lnTo>
                    <a:pt x="79" y="155"/>
                  </a:lnTo>
                  <a:lnTo>
                    <a:pt x="78" y="155"/>
                  </a:lnTo>
                  <a:lnTo>
                    <a:pt x="75" y="155"/>
                  </a:lnTo>
                  <a:lnTo>
                    <a:pt x="71" y="154"/>
                  </a:lnTo>
                  <a:lnTo>
                    <a:pt x="67" y="154"/>
                  </a:lnTo>
                  <a:lnTo>
                    <a:pt x="61" y="151"/>
                  </a:lnTo>
                  <a:lnTo>
                    <a:pt x="56" y="150"/>
                  </a:lnTo>
                  <a:lnTo>
                    <a:pt x="50" y="147"/>
                  </a:lnTo>
                  <a:lnTo>
                    <a:pt x="43" y="143"/>
                  </a:lnTo>
                  <a:lnTo>
                    <a:pt x="36" y="139"/>
                  </a:lnTo>
                  <a:lnTo>
                    <a:pt x="29" y="134"/>
                  </a:lnTo>
                  <a:lnTo>
                    <a:pt x="22" y="130"/>
                  </a:lnTo>
                  <a:lnTo>
                    <a:pt x="18" y="126"/>
                  </a:lnTo>
                  <a:lnTo>
                    <a:pt x="13" y="123"/>
                  </a:lnTo>
                  <a:lnTo>
                    <a:pt x="9" y="119"/>
                  </a:lnTo>
                  <a:lnTo>
                    <a:pt x="6" y="118"/>
                  </a:lnTo>
                  <a:lnTo>
                    <a:pt x="3" y="115"/>
                  </a:lnTo>
                  <a:lnTo>
                    <a:pt x="2" y="11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11"/>
                  </a:lnTo>
                  <a:lnTo>
                    <a:pt x="2" y="109"/>
                  </a:lnTo>
                  <a:lnTo>
                    <a:pt x="3" y="108"/>
                  </a:lnTo>
                  <a:lnTo>
                    <a:pt x="6" y="107"/>
                  </a:lnTo>
                  <a:lnTo>
                    <a:pt x="9" y="107"/>
                  </a:lnTo>
                  <a:lnTo>
                    <a:pt x="11" y="105"/>
                  </a:lnTo>
                  <a:lnTo>
                    <a:pt x="14" y="104"/>
                  </a:lnTo>
                  <a:lnTo>
                    <a:pt x="18" y="103"/>
                  </a:lnTo>
                  <a:lnTo>
                    <a:pt x="24" y="101"/>
                  </a:lnTo>
                  <a:lnTo>
                    <a:pt x="28" y="100"/>
                  </a:lnTo>
                  <a:lnTo>
                    <a:pt x="35" y="100"/>
                  </a:lnTo>
                  <a:lnTo>
                    <a:pt x="40" y="98"/>
                  </a:lnTo>
                  <a:lnTo>
                    <a:pt x="47" y="97"/>
                  </a:lnTo>
                  <a:lnTo>
                    <a:pt x="56" y="97"/>
                  </a:lnTo>
                  <a:lnTo>
                    <a:pt x="88" y="93"/>
                  </a:lnTo>
                  <a:lnTo>
                    <a:pt x="103" y="91"/>
                  </a:lnTo>
                  <a:lnTo>
                    <a:pt x="119" y="90"/>
                  </a:lnTo>
                  <a:lnTo>
                    <a:pt x="136" y="87"/>
                  </a:lnTo>
                  <a:lnTo>
                    <a:pt x="154" y="86"/>
                  </a:lnTo>
                  <a:lnTo>
                    <a:pt x="172" y="83"/>
                  </a:lnTo>
                  <a:lnTo>
                    <a:pt x="190" y="80"/>
                  </a:lnTo>
                  <a:lnTo>
                    <a:pt x="208" y="78"/>
                  </a:lnTo>
                  <a:lnTo>
                    <a:pt x="226" y="76"/>
                  </a:lnTo>
                  <a:lnTo>
                    <a:pt x="247" y="73"/>
                  </a:lnTo>
                  <a:lnTo>
                    <a:pt x="267" y="71"/>
                  </a:lnTo>
                  <a:lnTo>
                    <a:pt x="290" y="67"/>
                  </a:lnTo>
                  <a:lnTo>
                    <a:pt x="313" y="64"/>
                  </a:lnTo>
                  <a:lnTo>
                    <a:pt x="338" y="60"/>
                  </a:lnTo>
                  <a:lnTo>
                    <a:pt x="363" y="55"/>
                  </a:lnTo>
                  <a:lnTo>
                    <a:pt x="389" y="50"/>
                  </a:lnTo>
                  <a:lnTo>
                    <a:pt x="416" y="46"/>
                  </a:lnTo>
                  <a:lnTo>
                    <a:pt x="442" y="40"/>
                  </a:lnTo>
                  <a:lnTo>
                    <a:pt x="469" y="36"/>
                  </a:lnTo>
                  <a:lnTo>
                    <a:pt x="497" y="32"/>
                  </a:lnTo>
                  <a:lnTo>
                    <a:pt x="525" y="26"/>
                  </a:lnTo>
                  <a:lnTo>
                    <a:pt x="554" y="22"/>
                  </a:lnTo>
                  <a:lnTo>
                    <a:pt x="582" y="17"/>
                  </a:lnTo>
                  <a:lnTo>
                    <a:pt x="595" y="15"/>
                  </a:lnTo>
                  <a:lnTo>
                    <a:pt x="609" y="13"/>
                  </a:lnTo>
                  <a:lnTo>
                    <a:pt x="622" y="11"/>
                  </a:lnTo>
                  <a:lnTo>
                    <a:pt x="634" y="10"/>
                  </a:lnTo>
                  <a:lnTo>
                    <a:pt x="645" y="8"/>
                  </a:lnTo>
                  <a:lnTo>
                    <a:pt x="656" y="7"/>
                  </a:lnTo>
                  <a:lnTo>
                    <a:pt x="666" y="6"/>
                  </a:lnTo>
                  <a:lnTo>
                    <a:pt x="674" y="4"/>
                  </a:lnTo>
                  <a:lnTo>
                    <a:pt x="683" y="3"/>
                  </a:lnTo>
                  <a:lnTo>
                    <a:pt x="691" y="3"/>
                  </a:lnTo>
                  <a:lnTo>
                    <a:pt x="698" y="1"/>
                  </a:lnTo>
                  <a:lnTo>
                    <a:pt x="705" y="1"/>
                  </a:lnTo>
                  <a:lnTo>
                    <a:pt x="710" y="1"/>
                  </a:lnTo>
                  <a:lnTo>
                    <a:pt x="716" y="1"/>
                  </a:lnTo>
                  <a:lnTo>
                    <a:pt x="720" y="0"/>
                  </a:lnTo>
                  <a:lnTo>
                    <a:pt x="724" y="0"/>
                  </a:lnTo>
                  <a:lnTo>
                    <a:pt x="730" y="3"/>
                  </a:lnTo>
                  <a:lnTo>
                    <a:pt x="737" y="4"/>
                  </a:lnTo>
                  <a:lnTo>
                    <a:pt x="744" y="7"/>
                  </a:lnTo>
                  <a:lnTo>
                    <a:pt x="750" y="10"/>
                  </a:lnTo>
                  <a:lnTo>
                    <a:pt x="757" y="14"/>
                  </a:lnTo>
                  <a:lnTo>
                    <a:pt x="766" y="18"/>
                  </a:lnTo>
                  <a:lnTo>
                    <a:pt x="774" y="24"/>
                  </a:lnTo>
                  <a:lnTo>
                    <a:pt x="782" y="29"/>
                  </a:lnTo>
                  <a:lnTo>
                    <a:pt x="789" y="36"/>
                  </a:lnTo>
                  <a:lnTo>
                    <a:pt x="795" y="42"/>
                  </a:lnTo>
                  <a:lnTo>
                    <a:pt x="800" y="47"/>
                  </a:lnTo>
                  <a:lnTo>
                    <a:pt x="804" y="51"/>
                  </a:lnTo>
                  <a:lnTo>
                    <a:pt x="807" y="57"/>
                  </a:lnTo>
                  <a:lnTo>
                    <a:pt x="809" y="61"/>
                  </a:lnTo>
                  <a:lnTo>
                    <a:pt x="810" y="64"/>
                  </a:lnTo>
                  <a:lnTo>
                    <a:pt x="810" y="65"/>
                  </a:lnTo>
                  <a:lnTo>
                    <a:pt x="809" y="68"/>
                  </a:lnTo>
                  <a:lnTo>
                    <a:pt x="809" y="68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6"/>
            <p:cNvSpPr/>
            <p:nvPr/>
          </p:nvSpPr>
          <p:spPr bwMode="auto">
            <a:xfrm>
              <a:off x="3067050" y="1749425"/>
              <a:ext cx="63500" cy="609600"/>
            </a:xfrm>
            <a:custGeom>
              <a:avLst/>
              <a:gdLst>
                <a:gd name="T0" fmla="*/ 10 w 79"/>
                <a:gd name="T1" fmla="*/ 700 h 768"/>
                <a:gd name="T2" fmla="*/ 4 w 79"/>
                <a:gd name="T3" fmla="*/ 677 h 768"/>
                <a:gd name="T4" fmla="*/ 2 w 79"/>
                <a:gd name="T5" fmla="*/ 658 h 768"/>
                <a:gd name="T6" fmla="*/ 2 w 79"/>
                <a:gd name="T7" fmla="*/ 641 h 768"/>
                <a:gd name="T8" fmla="*/ 3 w 79"/>
                <a:gd name="T9" fmla="*/ 627 h 768"/>
                <a:gd name="T10" fmla="*/ 7 w 79"/>
                <a:gd name="T11" fmla="*/ 610 h 768"/>
                <a:gd name="T12" fmla="*/ 9 w 79"/>
                <a:gd name="T13" fmla="*/ 594 h 768"/>
                <a:gd name="T14" fmla="*/ 10 w 79"/>
                <a:gd name="T15" fmla="*/ 581 h 768"/>
                <a:gd name="T16" fmla="*/ 11 w 79"/>
                <a:gd name="T17" fmla="*/ 566 h 768"/>
                <a:gd name="T18" fmla="*/ 13 w 79"/>
                <a:gd name="T19" fmla="*/ 551 h 768"/>
                <a:gd name="T20" fmla="*/ 14 w 79"/>
                <a:gd name="T21" fmla="*/ 534 h 768"/>
                <a:gd name="T22" fmla="*/ 15 w 79"/>
                <a:gd name="T23" fmla="*/ 515 h 768"/>
                <a:gd name="T24" fmla="*/ 17 w 79"/>
                <a:gd name="T25" fmla="*/ 493 h 768"/>
                <a:gd name="T26" fmla="*/ 17 w 79"/>
                <a:gd name="T27" fmla="*/ 467 h 768"/>
                <a:gd name="T28" fmla="*/ 17 w 79"/>
                <a:gd name="T29" fmla="*/ 436 h 768"/>
                <a:gd name="T30" fmla="*/ 17 w 79"/>
                <a:gd name="T31" fmla="*/ 403 h 768"/>
                <a:gd name="T32" fmla="*/ 17 w 79"/>
                <a:gd name="T33" fmla="*/ 367 h 768"/>
                <a:gd name="T34" fmla="*/ 18 w 79"/>
                <a:gd name="T35" fmla="*/ 325 h 768"/>
                <a:gd name="T36" fmla="*/ 17 w 79"/>
                <a:gd name="T37" fmla="*/ 263 h 768"/>
                <a:gd name="T38" fmla="*/ 15 w 79"/>
                <a:gd name="T39" fmla="*/ 181 h 768"/>
                <a:gd name="T40" fmla="*/ 13 w 79"/>
                <a:gd name="T41" fmla="*/ 105 h 768"/>
                <a:gd name="T42" fmla="*/ 10 w 79"/>
                <a:gd name="T43" fmla="*/ 51 h 768"/>
                <a:gd name="T44" fmla="*/ 7 w 79"/>
                <a:gd name="T45" fmla="*/ 17 h 768"/>
                <a:gd name="T46" fmla="*/ 79 w 79"/>
                <a:gd name="T47" fmla="*/ 0 h 768"/>
                <a:gd name="T48" fmla="*/ 74 w 79"/>
                <a:gd name="T49" fmla="*/ 108 h 768"/>
                <a:gd name="T50" fmla="*/ 71 w 79"/>
                <a:gd name="T51" fmla="*/ 219 h 768"/>
                <a:gd name="T52" fmla="*/ 68 w 79"/>
                <a:gd name="T53" fmla="*/ 335 h 768"/>
                <a:gd name="T54" fmla="*/ 68 w 79"/>
                <a:gd name="T55" fmla="*/ 455 h 768"/>
                <a:gd name="T56" fmla="*/ 68 w 79"/>
                <a:gd name="T57" fmla="*/ 485 h 768"/>
                <a:gd name="T58" fmla="*/ 68 w 79"/>
                <a:gd name="T59" fmla="*/ 512 h 768"/>
                <a:gd name="T60" fmla="*/ 67 w 79"/>
                <a:gd name="T61" fmla="*/ 540 h 768"/>
                <a:gd name="T62" fmla="*/ 67 w 79"/>
                <a:gd name="T63" fmla="*/ 565 h 768"/>
                <a:gd name="T64" fmla="*/ 67 w 79"/>
                <a:gd name="T65" fmla="*/ 588 h 768"/>
                <a:gd name="T66" fmla="*/ 67 w 79"/>
                <a:gd name="T67" fmla="*/ 609 h 768"/>
                <a:gd name="T68" fmla="*/ 65 w 79"/>
                <a:gd name="T69" fmla="*/ 630 h 768"/>
                <a:gd name="T70" fmla="*/ 65 w 79"/>
                <a:gd name="T71" fmla="*/ 648 h 768"/>
                <a:gd name="T72" fmla="*/ 64 w 79"/>
                <a:gd name="T73" fmla="*/ 664 h 768"/>
                <a:gd name="T74" fmla="*/ 64 w 79"/>
                <a:gd name="T75" fmla="*/ 680 h 768"/>
                <a:gd name="T76" fmla="*/ 64 w 79"/>
                <a:gd name="T77" fmla="*/ 694 h 768"/>
                <a:gd name="T78" fmla="*/ 63 w 79"/>
                <a:gd name="T79" fmla="*/ 705 h 768"/>
                <a:gd name="T80" fmla="*/ 63 w 79"/>
                <a:gd name="T81" fmla="*/ 716 h 768"/>
                <a:gd name="T82" fmla="*/ 61 w 79"/>
                <a:gd name="T83" fmla="*/ 724 h 768"/>
                <a:gd name="T84" fmla="*/ 61 w 79"/>
                <a:gd name="T85" fmla="*/ 730 h 768"/>
                <a:gd name="T86" fmla="*/ 60 w 79"/>
                <a:gd name="T87" fmla="*/ 735 h 768"/>
                <a:gd name="T88" fmla="*/ 54 w 79"/>
                <a:gd name="T89" fmla="*/ 749 h 768"/>
                <a:gd name="T90" fmla="*/ 49 w 79"/>
                <a:gd name="T91" fmla="*/ 760 h 768"/>
                <a:gd name="T92" fmla="*/ 45 w 79"/>
                <a:gd name="T93" fmla="*/ 765 h 768"/>
                <a:gd name="T94" fmla="*/ 40 w 79"/>
                <a:gd name="T95" fmla="*/ 768 h 768"/>
                <a:gd name="T96" fmla="*/ 39 w 79"/>
                <a:gd name="T97" fmla="*/ 767 h 768"/>
                <a:gd name="T98" fmla="*/ 36 w 79"/>
                <a:gd name="T99" fmla="*/ 765 h 768"/>
                <a:gd name="T100" fmla="*/ 33 w 79"/>
                <a:gd name="T101" fmla="*/ 761 h 768"/>
                <a:gd name="T102" fmla="*/ 29 w 79"/>
                <a:gd name="T103" fmla="*/ 756 h 768"/>
                <a:gd name="T104" fmla="*/ 27 w 79"/>
                <a:gd name="T105" fmla="*/ 747 h 768"/>
                <a:gd name="T106" fmla="*/ 22 w 79"/>
                <a:gd name="T107" fmla="*/ 738 h 768"/>
                <a:gd name="T108" fmla="*/ 18 w 79"/>
                <a:gd name="T109" fmla="*/ 727 h 768"/>
                <a:gd name="T110" fmla="*/ 14 w 79"/>
                <a:gd name="T111" fmla="*/ 714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" h="768">
                  <a:moveTo>
                    <a:pt x="14" y="714"/>
                  </a:moveTo>
                  <a:lnTo>
                    <a:pt x="10" y="700"/>
                  </a:lnTo>
                  <a:lnTo>
                    <a:pt x="7" y="688"/>
                  </a:lnTo>
                  <a:lnTo>
                    <a:pt x="4" y="677"/>
                  </a:lnTo>
                  <a:lnTo>
                    <a:pt x="2" y="666"/>
                  </a:lnTo>
                  <a:lnTo>
                    <a:pt x="2" y="658"/>
                  </a:lnTo>
                  <a:lnTo>
                    <a:pt x="0" y="649"/>
                  </a:lnTo>
                  <a:lnTo>
                    <a:pt x="2" y="641"/>
                  </a:lnTo>
                  <a:lnTo>
                    <a:pt x="2" y="634"/>
                  </a:lnTo>
                  <a:lnTo>
                    <a:pt x="3" y="627"/>
                  </a:lnTo>
                  <a:lnTo>
                    <a:pt x="4" y="620"/>
                  </a:lnTo>
                  <a:lnTo>
                    <a:pt x="7" y="610"/>
                  </a:lnTo>
                  <a:lnTo>
                    <a:pt x="9" y="599"/>
                  </a:lnTo>
                  <a:lnTo>
                    <a:pt x="9" y="594"/>
                  </a:lnTo>
                  <a:lnTo>
                    <a:pt x="10" y="587"/>
                  </a:lnTo>
                  <a:lnTo>
                    <a:pt x="10" y="581"/>
                  </a:lnTo>
                  <a:lnTo>
                    <a:pt x="11" y="574"/>
                  </a:lnTo>
                  <a:lnTo>
                    <a:pt x="11" y="566"/>
                  </a:lnTo>
                  <a:lnTo>
                    <a:pt x="13" y="559"/>
                  </a:lnTo>
                  <a:lnTo>
                    <a:pt x="13" y="551"/>
                  </a:lnTo>
                  <a:lnTo>
                    <a:pt x="14" y="543"/>
                  </a:lnTo>
                  <a:lnTo>
                    <a:pt x="14" y="534"/>
                  </a:lnTo>
                  <a:lnTo>
                    <a:pt x="15" y="525"/>
                  </a:lnTo>
                  <a:lnTo>
                    <a:pt x="15" y="515"/>
                  </a:lnTo>
                  <a:lnTo>
                    <a:pt x="15" y="504"/>
                  </a:lnTo>
                  <a:lnTo>
                    <a:pt x="17" y="493"/>
                  </a:lnTo>
                  <a:lnTo>
                    <a:pt x="17" y="480"/>
                  </a:lnTo>
                  <a:lnTo>
                    <a:pt x="17" y="467"/>
                  </a:lnTo>
                  <a:lnTo>
                    <a:pt x="17" y="451"/>
                  </a:lnTo>
                  <a:lnTo>
                    <a:pt x="17" y="436"/>
                  </a:lnTo>
                  <a:lnTo>
                    <a:pt x="17" y="421"/>
                  </a:lnTo>
                  <a:lnTo>
                    <a:pt x="17" y="403"/>
                  </a:lnTo>
                  <a:lnTo>
                    <a:pt x="17" y="385"/>
                  </a:lnTo>
                  <a:lnTo>
                    <a:pt x="17" y="367"/>
                  </a:lnTo>
                  <a:lnTo>
                    <a:pt x="18" y="346"/>
                  </a:lnTo>
                  <a:lnTo>
                    <a:pt x="18" y="325"/>
                  </a:lnTo>
                  <a:lnTo>
                    <a:pt x="18" y="305"/>
                  </a:lnTo>
                  <a:lnTo>
                    <a:pt x="17" y="263"/>
                  </a:lnTo>
                  <a:lnTo>
                    <a:pt x="17" y="222"/>
                  </a:lnTo>
                  <a:lnTo>
                    <a:pt x="15" y="181"/>
                  </a:lnTo>
                  <a:lnTo>
                    <a:pt x="14" y="143"/>
                  </a:lnTo>
                  <a:lnTo>
                    <a:pt x="13" y="105"/>
                  </a:lnTo>
                  <a:lnTo>
                    <a:pt x="11" y="68"/>
                  </a:lnTo>
                  <a:lnTo>
                    <a:pt x="10" y="51"/>
                  </a:lnTo>
                  <a:lnTo>
                    <a:pt x="9" y="33"/>
                  </a:lnTo>
                  <a:lnTo>
                    <a:pt x="7" y="17"/>
                  </a:lnTo>
                  <a:lnTo>
                    <a:pt x="6" y="0"/>
                  </a:lnTo>
                  <a:lnTo>
                    <a:pt x="79" y="0"/>
                  </a:lnTo>
                  <a:lnTo>
                    <a:pt x="76" y="53"/>
                  </a:lnTo>
                  <a:lnTo>
                    <a:pt x="74" y="108"/>
                  </a:lnTo>
                  <a:lnTo>
                    <a:pt x="72" y="163"/>
                  </a:lnTo>
                  <a:lnTo>
                    <a:pt x="71" y="219"/>
                  </a:lnTo>
                  <a:lnTo>
                    <a:pt x="69" y="277"/>
                  </a:lnTo>
                  <a:lnTo>
                    <a:pt x="68" y="335"/>
                  </a:lnTo>
                  <a:lnTo>
                    <a:pt x="68" y="395"/>
                  </a:lnTo>
                  <a:lnTo>
                    <a:pt x="68" y="455"/>
                  </a:lnTo>
                  <a:lnTo>
                    <a:pt x="68" y="471"/>
                  </a:lnTo>
                  <a:lnTo>
                    <a:pt x="68" y="485"/>
                  </a:lnTo>
                  <a:lnTo>
                    <a:pt x="68" y="498"/>
                  </a:lnTo>
                  <a:lnTo>
                    <a:pt x="68" y="512"/>
                  </a:lnTo>
                  <a:lnTo>
                    <a:pt x="67" y="526"/>
                  </a:lnTo>
                  <a:lnTo>
                    <a:pt x="67" y="540"/>
                  </a:lnTo>
                  <a:lnTo>
                    <a:pt x="67" y="552"/>
                  </a:lnTo>
                  <a:lnTo>
                    <a:pt x="67" y="565"/>
                  </a:lnTo>
                  <a:lnTo>
                    <a:pt x="67" y="576"/>
                  </a:lnTo>
                  <a:lnTo>
                    <a:pt x="67" y="588"/>
                  </a:lnTo>
                  <a:lnTo>
                    <a:pt x="67" y="599"/>
                  </a:lnTo>
                  <a:lnTo>
                    <a:pt x="67" y="609"/>
                  </a:lnTo>
                  <a:lnTo>
                    <a:pt x="65" y="620"/>
                  </a:lnTo>
                  <a:lnTo>
                    <a:pt x="65" y="630"/>
                  </a:lnTo>
                  <a:lnTo>
                    <a:pt x="65" y="640"/>
                  </a:lnTo>
                  <a:lnTo>
                    <a:pt x="65" y="648"/>
                  </a:lnTo>
                  <a:lnTo>
                    <a:pt x="65" y="656"/>
                  </a:lnTo>
                  <a:lnTo>
                    <a:pt x="64" y="664"/>
                  </a:lnTo>
                  <a:lnTo>
                    <a:pt x="64" y="673"/>
                  </a:lnTo>
                  <a:lnTo>
                    <a:pt x="64" y="680"/>
                  </a:lnTo>
                  <a:lnTo>
                    <a:pt x="64" y="687"/>
                  </a:lnTo>
                  <a:lnTo>
                    <a:pt x="64" y="694"/>
                  </a:lnTo>
                  <a:lnTo>
                    <a:pt x="63" y="699"/>
                  </a:lnTo>
                  <a:lnTo>
                    <a:pt x="63" y="705"/>
                  </a:lnTo>
                  <a:lnTo>
                    <a:pt x="63" y="710"/>
                  </a:lnTo>
                  <a:lnTo>
                    <a:pt x="63" y="716"/>
                  </a:lnTo>
                  <a:lnTo>
                    <a:pt x="61" y="720"/>
                  </a:lnTo>
                  <a:lnTo>
                    <a:pt x="61" y="724"/>
                  </a:lnTo>
                  <a:lnTo>
                    <a:pt x="61" y="727"/>
                  </a:lnTo>
                  <a:lnTo>
                    <a:pt x="61" y="730"/>
                  </a:lnTo>
                  <a:lnTo>
                    <a:pt x="60" y="732"/>
                  </a:lnTo>
                  <a:lnTo>
                    <a:pt x="60" y="735"/>
                  </a:lnTo>
                  <a:lnTo>
                    <a:pt x="57" y="742"/>
                  </a:lnTo>
                  <a:lnTo>
                    <a:pt x="54" y="749"/>
                  </a:lnTo>
                  <a:lnTo>
                    <a:pt x="51" y="754"/>
                  </a:lnTo>
                  <a:lnTo>
                    <a:pt x="49" y="760"/>
                  </a:lnTo>
                  <a:lnTo>
                    <a:pt x="46" y="763"/>
                  </a:lnTo>
                  <a:lnTo>
                    <a:pt x="45" y="765"/>
                  </a:lnTo>
                  <a:lnTo>
                    <a:pt x="42" y="768"/>
                  </a:lnTo>
                  <a:lnTo>
                    <a:pt x="40" y="768"/>
                  </a:lnTo>
                  <a:lnTo>
                    <a:pt x="40" y="768"/>
                  </a:lnTo>
                  <a:lnTo>
                    <a:pt x="39" y="767"/>
                  </a:lnTo>
                  <a:lnTo>
                    <a:pt x="38" y="767"/>
                  </a:lnTo>
                  <a:lnTo>
                    <a:pt x="36" y="765"/>
                  </a:lnTo>
                  <a:lnTo>
                    <a:pt x="35" y="763"/>
                  </a:lnTo>
                  <a:lnTo>
                    <a:pt x="33" y="761"/>
                  </a:lnTo>
                  <a:lnTo>
                    <a:pt x="32" y="759"/>
                  </a:lnTo>
                  <a:lnTo>
                    <a:pt x="29" y="756"/>
                  </a:lnTo>
                  <a:lnTo>
                    <a:pt x="28" y="752"/>
                  </a:lnTo>
                  <a:lnTo>
                    <a:pt x="27" y="747"/>
                  </a:lnTo>
                  <a:lnTo>
                    <a:pt x="24" y="743"/>
                  </a:lnTo>
                  <a:lnTo>
                    <a:pt x="22" y="738"/>
                  </a:lnTo>
                  <a:lnTo>
                    <a:pt x="20" y="732"/>
                  </a:lnTo>
                  <a:lnTo>
                    <a:pt x="18" y="727"/>
                  </a:lnTo>
                  <a:lnTo>
                    <a:pt x="15" y="721"/>
                  </a:lnTo>
                  <a:lnTo>
                    <a:pt x="14" y="714"/>
                  </a:lnTo>
                  <a:lnTo>
                    <a:pt x="14" y="714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7"/>
            <p:cNvSpPr/>
            <p:nvPr/>
          </p:nvSpPr>
          <p:spPr bwMode="auto">
            <a:xfrm>
              <a:off x="3122613" y="1941513"/>
              <a:ext cx="180975" cy="104775"/>
            </a:xfrm>
            <a:custGeom>
              <a:avLst/>
              <a:gdLst>
                <a:gd name="T0" fmla="*/ 1 w 227"/>
                <a:gd name="T1" fmla="*/ 7 h 133"/>
                <a:gd name="T2" fmla="*/ 3 w 227"/>
                <a:gd name="T3" fmla="*/ 6 h 133"/>
                <a:gd name="T4" fmla="*/ 5 w 227"/>
                <a:gd name="T5" fmla="*/ 4 h 133"/>
                <a:gd name="T6" fmla="*/ 10 w 227"/>
                <a:gd name="T7" fmla="*/ 3 h 133"/>
                <a:gd name="T8" fmla="*/ 15 w 227"/>
                <a:gd name="T9" fmla="*/ 2 h 133"/>
                <a:gd name="T10" fmla="*/ 22 w 227"/>
                <a:gd name="T11" fmla="*/ 0 h 133"/>
                <a:gd name="T12" fmla="*/ 30 w 227"/>
                <a:gd name="T13" fmla="*/ 0 h 133"/>
                <a:gd name="T14" fmla="*/ 41 w 227"/>
                <a:gd name="T15" fmla="*/ 0 h 133"/>
                <a:gd name="T16" fmla="*/ 58 w 227"/>
                <a:gd name="T17" fmla="*/ 0 h 133"/>
                <a:gd name="T18" fmla="*/ 79 w 227"/>
                <a:gd name="T19" fmla="*/ 0 h 133"/>
                <a:gd name="T20" fmla="*/ 97 w 227"/>
                <a:gd name="T21" fmla="*/ 0 h 133"/>
                <a:gd name="T22" fmla="*/ 112 w 227"/>
                <a:gd name="T23" fmla="*/ 3 h 133"/>
                <a:gd name="T24" fmla="*/ 126 w 227"/>
                <a:gd name="T25" fmla="*/ 6 h 133"/>
                <a:gd name="T26" fmla="*/ 140 w 227"/>
                <a:gd name="T27" fmla="*/ 11 h 133"/>
                <a:gd name="T28" fmla="*/ 156 w 227"/>
                <a:gd name="T29" fmla="*/ 21 h 133"/>
                <a:gd name="T30" fmla="*/ 176 w 227"/>
                <a:gd name="T31" fmla="*/ 31 h 133"/>
                <a:gd name="T32" fmla="*/ 195 w 227"/>
                <a:gd name="T33" fmla="*/ 46 h 133"/>
                <a:gd name="T34" fmla="*/ 210 w 227"/>
                <a:gd name="T35" fmla="*/ 61 h 133"/>
                <a:gd name="T36" fmla="*/ 221 w 227"/>
                <a:gd name="T37" fmla="*/ 76 h 133"/>
                <a:gd name="T38" fmla="*/ 225 w 227"/>
                <a:gd name="T39" fmla="*/ 89 h 133"/>
                <a:gd name="T40" fmla="*/ 227 w 227"/>
                <a:gd name="T41" fmla="*/ 96 h 133"/>
                <a:gd name="T42" fmla="*/ 227 w 227"/>
                <a:gd name="T43" fmla="*/ 108 h 133"/>
                <a:gd name="T44" fmla="*/ 224 w 227"/>
                <a:gd name="T45" fmla="*/ 119 h 133"/>
                <a:gd name="T46" fmla="*/ 218 w 227"/>
                <a:gd name="T47" fmla="*/ 129 h 133"/>
                <a:gd name="T48" fmla="*/ 212 w 227"/>
                <a:gd name="T49" fmla="*/ 133 h 133"/>
                <a:gd name="T50" fmla="*/ 205 w 227"/>
                <a:gd name="T51" fmla="*/ 133 h 133"/>
                <a:gd name="T52" fmla="*/ 196 w 227"/>
                <a:gd name="T53" fmla="*/ 132 h 133"/>
                <a:gd name="T54" fmla="*/ 187 w 227"/>
                <a:gd name="T55" fmla="*/ 128 h 133"/>
                <a:gd name="T56" fmla="*/ 174 w 227"/>
                <a:gd name="T57" fmla="*/ 122 h 133"/>
                <a:gd name="T58" fmla="*/ 160 w 227"/>
                <a:gd name="T59" fmla="*/ 115 h 133"/>
                <a:gd name="T60" fmla="*/ 144 w 227"/>
                <a:gd name="T61" fmla="*/ 105 h 133"/>
                <a:gd name="T62" fmla="*/ 124 w 227"/>
                <a:gd name="T63" fmla="*/ 94 h 133"/>
                <a:gd name="T64" fmla="*/ 104 w 227"/>
                <a:gd name="T65" fmla="*/ 82 h 133"/>
                <a:gd name="T66" fmla="*/ 81 w 227"/>
                <a:gd name="T67" fmla="*/ 68 h 133"/>
                <a:gd name="T68" fmla="*/ 61 w 227"/>
                <a:gd name="T69" fmla="*/ 56 h 133"/>
                <a:gd name="T70" fmla="*/ 44 w 227"/>
                <a:gd name="T71" fmla="*/ 43 h 133"/>
                <a:gd name="T72" fmla="*/ 30 w 227"/>
                <a:gd name="T73" fmla="*/ 34 h 133"/>
                <a:gd name="T74" fmla="*/ 18 w 227"/>
                <a:gd name="T75" fmla="*/ 25 h 133"/>
                <a:gd name="T76" fmla="*/ 10 w 227"/>
                <a:gd name="T77" fmla="*/ 18 h 133"/>
                <a:gd name="T78" fmla="*/ 4 w 227"/>
                <a:gd name="T79" fmla="*/ 13 h 133"/>
                <a:gd name="T80" fmla="*/ 1 w 227"/>
                <a:gd name="T81" fmla="*/ 9 h 133"/>
                <a:gd name="T82" fmla="*/ 0 w 227"/>
                <a:gd name="T83" fmla="*/ 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7" h="133">
                  <a:moveTo>
                    <a:pt x="0" y="9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7" y="0"/>
                  </a:lnTo>
                  <a:lnTo>
                    <a:pt x="104" y="2"/>
                  </a:lnTo>
                  <a:lnTo>
                    <a:pt x="112" y="3"/>
                  </a:lnTo>
                  <a:lnTo>
                    <a:pt x="119" y="4"/>
                  </a:lnTo>
                  <a:lnTo>
                    <a:pt x="126" y="6"/>
                  </a:lnTo>
                  <a:lnTo>
                    <a:pt x="133" y="9"/>
                  </a:lnTo>
                  <a:lnTo>
                    <a:pt x="140" y="11"/>
                  </a:lnTo>
                  <a:lnTo>
                    <a:pt x="148" y="16"/>
                  </a:lnTo>
                  <a:lnTo>
                    <a:pt x="156" y="21"/>
                  </a:lnTo>
                  <a:lnTo>
                    <a:pt x="166" y="25"/>
                  </a:lnTo>
                  <a:lnTo>
                    <a:pt x="176" y="31"/>
                  </a:lnTo>
                  <a:lnTo>
                    <a:pt x="185" y="38"/>
                  </a:lnTo>
                  <a:lnTo>
                    <a:pt x="195" y="46"/>
                  </a:lnTo>
                  <a:lnTo>
                    <a:pt x="203" y="53"/>
                  </a:lnTo>
                  <a:lnTo>
                    <a:pt x="210" y="61"/>
                  </a:lnTo>
                  <a:lnTo>
                    <a:pt x="216" y="70"/>
                  </a:lnTo>
                  <a:lnTo>
                    <a:pt x="221" y="76"/>
                  </a:lnTo>
                  <a:lnTo>
                    <a:pt x="224" y="85"/>
                  </a:lnTo>
                  <a:lnTo>
                    <a:pt x="225" y="89"/>
                  </a:lnTo>
                  <a:lnTo>
                    <a:pt x="227" y="92"/>
                  </a:lnTo>
                  <a:lnTo>
                    <a:pt x="227" y="96"/>
                  </a:lnTo>
                  <a:lnTo>
                    <a:pt x="227" y="100"/>
                  </a:lnTo>
                  <a:lnTo>
                    <a:pt x="227" y="108"/>
                  </a:lnTo>
                  <a:lnTo>
                    <a:pt x="225" y="114"/>
                  </a:lnTo>
                  <a:lnTo>
                    <a:pt x="224" y="119"/>
                  </a:lnTo>
                  <a:lnTo>
                    <a:pt x="221" y="125"/>
                  </a:lnTo>
                  <a:lnTo>
                    <a:pt x="218" y="129"/>
                  </a:lnTo>
                  <a:lnTo>
                    <a:pt x="216" y="132"/>
                  </a:lnTo>
                  <a:lnTo>
                    <a:pt x="212" y="133"/>
                  </a:lnTo>
                  <a:lnTo>
                    <a:pt x="207" y="133"/>
                  </a:lnTo>
                  <a:lnTo>
                    <a:pt x="205" y="133"/>
                  </a:lnTo>
                  <a:lnTo>
                    <a:pt x="200" y="133"/>
                  </a:lnTo>
                  <a:lnTo>
                    <a:pt x="196" y="132"/>
                  </a:lnTo>
                  <a:lnTo>
                    <a:pt x="192" y="130"/>
                  </a:lnTo>
                  <a:lnTo>
                    <a:pt x="187" y="128"/>
                  </a:lnTo>
                  <a:lnTo>
                    <a:pt x="181" y="125"/>
                  </a:lnTo>
                  <a:lnTo>
                    <a:pt x="174" y="122"/>
                  </a:lnTo>
                  <a:lnTo>
                    <a:pt x="167" y="118"/>
                  </a:lnTo>
                  <a:lnTo>
                    <a:pt x="160" y="115"/>
                  </a:lnTo>
                  <a:lnTo>
                    <a:pt x="152" y="110"/>
                  </a:lnTo>
                  <a:lnTo>
                    <a:pt x="144" y="105"/>
                  </a:lnTo>
                  <a:lnTo>
                    <a:pt x="134" y="100"/>
                  </a:lnTo>
                  <a:lnTo>
                    <a:pt x="124" y="94"/>
                  </a:lnTo>
                  <a:lnTo>
                    <a:pt x="115" y="89"/>
                  </a:lnTo>
                  <a:lnTo>
                    <a:pt x="104" y="82"/>
                  </a:lnTo>
                  <a:lnTo>
                    <a:pt x="93" y="75"/>
                  </a:lnTo>
                  <a:lnTo>
                    <a:pt x="81" y="68"/>
                  </a:lnTo>
                  <a:lnTo>
                    <a:pt x="70" y="61"/>
                  </a:lnTo>
                  <a:lnTo>
                    <a:pt x="61" y="56"/>
                  </a:lnTo>
                  <a:lnTo>
                    <a:pt x="52" y="49"/>
                  </a:lnTo>
                  <a:lnTo>
                    <a:pt x="44" y="43"/>
                  </a:lnTo>
                  <a:lnTo>
                    <a:pt x="37" y="38"/>
                  </a:lnTo>
                  <a:lnTo>
                    <a:pt x="30" y="34"/>
                  </a:lnTo>
                  <a:lnTo>
                    <a:pt x="23" y="29"/>
                  </a:lnTo>
                  <a:lnTo>
                    <a:pt x="18" y="25"/>
                  </a:lnTo>
                  <a:lnTo>
                    <a:pt x="14" y="21"/>
                  </a:lnTo>
                  <a:lnTo>
                    <a:pt x="10" y="18"/>
                  </a:lnTo>
                  <a:lnTo>
                    <a:pt x="7" y="16"/>
                  </a:lnTo>
                  <a:lnTo>
                    <a:pt x="4" y="13"/>
                  </a:lnTo>
                  <a:lnTo>
                    <a:pt x="1" y="10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4" name="Freeform 75"/>
          <p:cNvSpPr/>
          <p:nvPr/>
        </p:nvSpPr>
        <p:spPr bwMode="auto">
          <a:xfrm>
            <a:off x="1170699" y="1719012"/>
            <a:ext cx="1640660" cy="312701"/>
          </a:xfrm>
          <a:custGeom>
            <a:avLst/>
            <a:gdLst>
              <a:gd name="T0" fmla="*/ 809 w 810"/>
              <a:gd name="T1" fmla="*/ 73 h 155"/>
              <a:gd name="T2" fmla="*/ 804 w 810"/>
              <a:gd name="T3" fmla="*/ 78 h 155"/>
              <a:gd name="T4" fmla="*/ 797 w 810"/>
              <a:gd name="T5" fmla="*/ 80 h 155"/>
              <a:gd name="T6" fmla="*/ 789 w 810"/>
              <a:gd name="T7" fmla="*/ 80 h 155"/>
              <a:gd name="T8" fmla="*/ 778 w 810"/>
              <a:gd name="T9" fmla="*/ 79 h 155"/>
              <a:gd name="T10" fmla="*/ 763 w 810"/>
              <a:gd name="T11" fmla="*/ 79 h 155"/>
              <a:gd name="T12" fmla="*/ 745 w 810"/>
              <a:gd name="T13" fmla="*/ 78 h 155"/>
              <a:gd name="T14" fmla="*/ 724 w 810"/>
              <a:gd name="T15" fmla="*/ 76 h 155"/>
              <a:gd name="T16" fmla="*/ 699 w 810"/>
              <a:gd name="T17" fmla="*/ 75 h 155"/>
              <a:gd name="T18" fmla="*/ 673 w 810"/>
              <a:gd name="T19" fmla="*/ 73 h 155"/>
              <a:gd name="T20" fmla="*/ 641 w 810"/>
              <a:gd name="T21" fmla="*/ 75 h 155"/>
              <a:gd name="T22" fmla="*/ 608 w 810"/>
              <a:gd name="T23" fmla="*/ 76 h 155"/>
              <a:gd name="T24" fmla="*/ 571 w 810"/>
              <a:gd name="T25" fmla="*/ 78 h 155"/>
              <a:gd name="T26" fmla="*/ 517 w 810"/>
              <a:gd name="T27" fmla="*/ 83 h 155"/>
              <a:gd name="T28" fmla="*/ 439 w 810"/>
              <a:gd name="T29" fmla="*/ 93 h 155"/>
              <a:gd name="T30" fmla="*/ 367 w 810"/>
              <a:gd name="T31" fmla="*/ 101 h 155"/>
              <a:gd name="T32" fmla="*/ 298 w 810"/>
              <a:gd name="T33" fmla="*/ 114 h 155"/>
              <a:gd name="T34" fmla="*/ 233 w 810"/>
              <a:gd name="T35" fmla="*/ 126 h 155"/>
              <a:gd name="T36" fmla="*/ 171 w 810"/>
              <a:gd name="T37" fmla="*/ 139 h 155"/>
              <a:gd name="T38" fmla="*/ 141 w 810"/>
              <a:gd name="T39" fmla="*/ 144 h 155"/>
              <a:gd name="T40" fmla="*/ 117 w 810"/>
              <a:gd name="T41" fmla="*/ 150 h 155"/>
              <a:gd name="T42" fmla="*/ 99 w 810"/>
              <a:gd name="T43" fmla="*/ 152 h 155"/>
              <a:gd name="T44" fmla="*/ 86 w 810"/>
              <a:gd name="T45" fmla="*/ 154 h 155"/>
              <a:gd name="T46" fmla="*/ 79 w 810"/>
              <a:gd name="T47" fmla="*/ 155 h 155"/>
              <a:gd name="T48" fmla="*/ 71 w 810"/>
              <a:gd name="T49" fmla="*/ 154 h 155"/>
              <a:gd name="T50" fmla="*/ 56 w 810"/>
              <a:gd name="T51" fmla="*/ 150 h 155"/>
              <a:gd name="T52" fmla="*/ 36 w 810"/>
              <a:gd name="T53" fmla="*/ 139 h 155"/>
              <a:gd name="T54" fmla="*/ 18 w 810"/>
              <a:gd name="T55" fmla="*/ 126 h 155"/>
              <a:gd name="T56" fmla="*/ 6 w 810"/>
              <a:gd name="T57" fmla="*/ 118 h 155"/>
              <a:gd name="T58" fmla="*/ 0 w 810"/>
              <a:gd name="T59" fmla="*/ 112 h 155"/>
              <a:gd name="T60" fmla="*/ 2 w 810"/>
              <a:gd name="T61" fmla="*/ 109 h 155"/>
              <a:gd name="T62" fmla="*/ 9 w 810"/>
              <a:gd name="T63" fmla="*/ 107 h 155"/>
              <a:gd name="T64" fmla="*/ 18 w 810"/>
              <a:gd name="T65" fmla="*/ 103 h 155"/>
              <a:gd name="T66" fmla="*/ 35 w 810"/>
              <a:gd name="T67" fmla="*/ 100 h 155"/>
              <a:gd name="T68" fmla="*/ 56 w 810"/>
              <a:gd name="T69" fmla="*/ 97 h 155"/>
              <a:gd name="T70" fmla="*/ 119 w 810"/>
              <a:gd name="T71" fmla="*/ 90 h 155"/>
              <a:gd name="T72" fmla="*/ 172 w 810"/>
              <a:gd name="T73" fmla="*/ 83 h 155"/>
              <a:gd name="T74" fmla="*/ 226 w 810"/>
              <a:gd name="T75" fmla="*/ 76 h 155"/>
              <a:gd name="T76" fmla="*/ 290 w 810"/>
              <a:gd name="T77" fmla="*/ 67 h 155"/>
              <a:gd name="T78" fmla="*/ 363 w 810"/>
              <a:gd name="T79" fmla="*/ 55 h 155"/>
              <a:gd name="T80" fmla="*/ 442 w 810"/>
              <a:gd name="T81" fmla="*/ 40 h 155"/>
              <a:gd name="T82" fmla="*/ 525 w 810"/>
              <a:gd name="T83" fmla="*/ 26 h 155"/>
              <a:gd name="T84" fmla="*/ 595 w 810"/>
              <a:gd name="T85" fmla="*/ 15 h 155"/>
              <a:gd name="T86" fmla="*/ 634 w 810"/>
              <a:gd name="T87" fmla="*/ 10 h 155"/>
              <a:gd name="T88" fmla="*/ 666 w 810"/>
              <a:gd name="T89" fmla="*/ 6 h 155"/>
              <a:gd name="T90" fmla="*/ 691 w 810"/>
              <a:gd name="T91" fmla="*/ 3 h 155"/>
              <a:gd name="T92" fmla="*/ 710 w 810"/>
              <a:gd name="T93" fmla="*/ 1 h 155"/>
              <a:gd name="T94" fmla="*/ 724 w 810"/>
              <a:gd name="T95" fmla="*/ 0 h 155"/>
              <a:gd name="T96" fmla="*/ 744 w 810"/>
              <a:gd name="T97" fmla="*/ 7 h 155"/>
              <a:gd name="T98" fmla="*/ 766 w 810"/>
              <a:gd name="T99" fmla="*/ 18 h 155"/>
              <a:gd name="T100" fmla="*/ 789 w 810"/>
              <a:gd name="T101" fmla="*/ 36 h 155"/>
              <a:gd name="T102" fmla="*/ 804 w 810"/>
              <a:gd name="T103" fmla="*/ 51 h 155"/>
              <a:gd name="T104" fmla="*/ 810 w 810"/>
              <a:gd name="T105" fmla="*/ 64 h 155"/>
              <a:gd name="T106" fmla="*/ 809 w 810"/>
              <a:gd name="T107" fmla="*/ 6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10" h="155">
                <a:moveTo>
                  <a:pt x="809" y="68"/>
                </a:moveTo>
                <a:lnTo>
                  <a:pt x="809" y="71"/>
                </a:lnTo>
                <a:lnTo>
                  <a:pt x="809" y="73"/>
                </a:lnTo>
                <a:lnTo>
                  <a:pt x="807" y="75"/>
                </a:lnTo>
                <a:lnTo>
                  <a:pt x="806" y="76"/>
                </a:lnTo>
                <a:lnTo>
                  <a:pt x="804" y="78"/>
                </a:lnTo>
                <a:lnTo>
                  <a:pt x="802" y="79"/>
                </a:lnTo>
                <a:lnTo>
                  <a:pt x="800" y="80"/>
                </a:lnTo>
                <a:lnTo>
                  <a:pt x="797" y="80"/>
                </a:lnTo>
                <a:lnTo>
                  <a:pt x="795" y="80"/>
                </a:lnTo>
                <a:lnTo>
                  <a:pt x="792" y="80"/>
                </a:lnTo>
                <a:lnTo>
                  <a:pt x="789" y="80"/>
                </a:lnTo>
                <a:lnTo>
                  <a:pt x="785" y="80"/>
                </a:lnTo>
                <a:lnTo>
                  <a:pt x="782" y="80"/>
                </a:lnTo>
                <a:lnTo>
                  <a:pt x="778" y="79"/>
                </a:lnTo>
                <a:lnTo>
                  <a:pt x="773" y="79"/>
                </a:lnTo>
                <a:lnTo>
                  <a:pt x="768" y="79"/>
                </a:lnTo>
                <a:lnTo>
                  <a:pt x="763" y="79"/>
                </a:lnTo>
                <a:lnTo>
                  <a:pt x="757" y="79"/>
                </a:lnTo>
                <a:lnTo>
                  <a:pt x="752" y="79"/>
                </a:lnTo>
                <a:lnTo>
                  <a:pt x="745" y="78"/>
                </a:lnTo>
                <a:lnTo>
                  <a:pt x="738" y="78"/>
                </a:lnTo>
                <a:lnTo>
                  <a:pt x="731" y="78"/>
                </a:lnTo>
                <a:lnTo>
                  <a:pt x="724" y="76"/>
                </a:lnTo>
                <a:lnTo>
                  <a:pt x="716" y="76"/>
                </a:lnTo>
                <a:lnTo>
                  <a:pt x="709" y="75"/>
                </a:lnTo>
                <a:lnTo>
                  <a:pt x="699" y="75"/>
                </a:lnTo>
                <a:lnTo>
                  <a:pt x="691" y="73"/>
                </a:lnTo>
                <a:lnTo>
                  <a:pt x="681" y="73"/>
                </a:lnTo>
                <a:lnTo>
                  <a:pt x="673" y="73"/>
                </a:lnTo>
                <a:lnTo>
                  <a:pt x="662" y="73"/>
                </a:lnTo>
                <a:lnTo>
                  <a:pt x="652" y="75"/>
                </a:lnTo>
                <a:lnTo>
                  <a:pt x="641" y="75"/>
                </a:lnTo>
                <a:lnTo>
                  <a:pt x="630" y="75"/>
                </a:lnTo>
                <a:lnTo>
                  <a:pt x="619" y="75"/>
                </a:lnTo>
                <a:lnTo>
                  <a:pt x="608" y="76"/>
                </a:lnTo>
                <a:lnTo>
                  <a:pt x="595" y="76"/>
                </a:lnTo>
                <a:lnTo>
                  <a:pt x="583" y="78"/>
                </a:lnTo>
                <a:lnTo>
                  <a:pt x="571" y="78"/>
                </a:lnTo>
                <a:lnTo>
                  <a:pt x="557" y="79"/>
                </a:lnTo>
                <a:lnTo>
                  <a:pt x="543" y="80"/>
                </a:lnTo>
                <a:lnTo>
                  <a:pt x="517" y="83"/>
                </a:lnTo>
                <a:lnTo>
                  <a:pt x="490" y="86"/>
                </a:lnTo>
                <a:lnTo>
                  <a:pt x="464" y="90"/>
                </a:lnTo>
                <a:lnTo>
                  <a:pt x="439" y="93"/>
                </a:lnTo>
                <a:lnTo>
                  <a:pt x="414" y="96"/>
                </a:lnTo>
                <a:lnTo>
                  <a:pt x="391" y="98"/>
                </a:lnTo>
                <a:lnTo>
                  <a:pt x="367" y="101"/>
                </a:lnTo>
                <a:lnTo>
                  <a:pt x="344" y="105"/>
                </a:lnTo>
                <a:lnTo>
                  <a:pt x="321" y="109"/>
                </a:lnTo>
                <a:lnTo>
                  <a:pt x="298" y="114"/>
                </a:lnTo>
                <a:lnTo>
                  <a:pt x="276" y="118"/>
                </a:lnTo>
                <a:lnTo>
                  <a:pt x="254" y="122"/>
                </a:lnTo>
                <a:lnTo>
                  <a:pt x="233" y="126"/>
                </a:lnTo>
                <a:lnTo>
                  <a:pt x="212" y="130"/>
                </a:lnTo>
                <a:lnTo>
                  <a:pt x="191" y="134"/>
                </a:lnTo>
                <a:lnTo>
                  <a:pt x="171" y="139"/>
                </a:lnTo>
                <a:lnTo>
                  <a:pt x="159" y="141"/>
                </a:lnTo>
                <a:lnTo>
                  <a:pt x="150" y="143"/>
                </a:lnTo>
                <a:lnTo>
                  <a:pt x="141" y="144"/>
                </a:lnTo>
                <a:lnTo>
                  <a:pt x="132" y="147"/>
                </a:lnTo>
                <a:lnTo>
                  <a:pt x="125" y="148"/>
                </a:lnTo>
                <a:lnTo>
                  <a:pt x="117" y="150"/>
                </a:lnTo>
                <a:lnTo>
                  <a:pt x="111" y="151"/>
                </a:lnTo>
                <a:lnTo>
                  <a:pt x="104" y="151"/>
                </a:lnTo>
                <a:lnTo>
                  <a:pt x="99" y="152"/>
                </a:lnTo>
                <a:lnTo>
                  <a:pt x="94" y="154"/>
                </a:lnTo>
                <a:lnTo>
                  <a:pt x="90" y="154"/>
                </a:lnTo>
                <a:lnTo>
                  <a:pt x="86" y="154"/>
                </a:lnTo>
                <a:lnTo>
                  <a:pt x="83" y="155"/>
                </a:lnTo>
                <a:lnTo>
                  <a:pt x="81" y="155"/>
                </a:lnTo>
                <a:lnTo>
                  <a:pt x="79" y="155"/>
                </a:lnTo>
                <a:lnTo>
                  <a:pt x="78" y="155"/>
                </a:lnTo>
                <a:lnTo>
                  <a:pt x="75" y="155"/>
                </a:lnTo>
                <a:lnTo>
                  <a:pt x="71" y="154"/>
                </a:lnTo>
                <a:lnTo>
                  <a:pt x="67" y="154"/>
                </a:lnTo>
                <a:lnTo>
                  <a:pt x="61" y="151"/>
                </a:lnTo>
                <a:lnTo>
                  <a:pt x="56" y="150"/>
                </a:lnTo>
                <a:lnTo>
                  <a:pt x="50" y="147"/>
                </a:lnTo>
                <a:lnTo>
                  <a:pt x="43" y="143"/>
                </a:lnTo>
                <a:lnTo>
                  <a:pt x="36" y="139"/>
                </a:lnTo>
                <a:lnTo>
                  <a:pt x="29" y="134"/>
                </a:lnTo>
                <a:lnTo>
                  <a:pt x="22" y="130"/>
                </a:lnTo>
                <a:lnTo>
                  <a:pt x="18" y="126"/>
                </a:lnTo>
                <a:lnTo>
                  <a:pt x="13" y="123"/>
                </a:lnTo>
                <a:lnTo>
                  <a:pt x="9" y="119"/>
                </a:lnTo>
                <a:lnTo>
                  <a:pt x="6" y="118"/>
                </a:lnTo>
                <a:lnTo>
                  <a:pt x="3" y="115"/>
                </a:lnTo>
                <a:lnTo>
                  <a:pt x="2" y="114"/>
                </a:lnTo>
                <a:lnTo>
                  <a:pt x="0" y="112"/>
                </a:lnTo>
                <a:lnTo>
                  <a:pt x="0" y="112"/>
                </a:lnTo>
                <a:lnTo>
                  <a:pt x="2" y="111"/>
                </a:lnTo>
                <a:lnTo>
                  <a:pt x="2" y="109"/>
                </a:lnTo>
                <a:lnTo>
                  <a:pt x="3" y="108"/>
                </a:lnTo>
                <a:lnTo>
                  <a:pt x="6" y="107"/>
                </a:lnTo>
                <a:lnTo>
                  <a:pt x="9" y="107"/>
                </a:lnTo>
                <a:lnTo>
                  <a:pt x="11" y="105"/>
                </a:lnTo>
                <a:lnTo>
                  <a:pt x="14" y="104"/>
                </a:lnTo>
                <a:lnTo>
                  <a:pt x="18" y="103"/>
                </a:lnTo>
                <a:lnTo>
                  <a:pt x="24" y="101"/>
                </a:lnTo>
                <a:lnTo>
                  <a:pt x="28" y="100"/>
                </a:lnTo>
                <a:lnTo>
                  <a:pt x="35" y="100"/>
                </a:lnTo>
                <a:lnTo>
                  <a:pt x="40" y="98"/>
                </a:lnTo>
                <a:lnTo>
                  <a:pt x="47" y="97"/>
                </a:lnTo>
                <a:lnTo>
                  <a:pt x="56" y="97"/>
                </a:lnTo>
                <a:lnTo>
                  <a:pt x="88" y="93"/>
                </a:lnTo>
                <a:lnTo>
                  <a:pt x="103" y="91"/>
                </a:lnTo>
                <a:lnTo>
                  <a:pt x="119" y="90"/>
                </a:lnTo>
                <a:lnTo>
                  <a:pt x="136" y="87"/>
                </a:lnTo>
                <a:lnTo>
                  <a:pt x="154" y="86"/>
                </a:lnTo>
                <a:lnTo>
                  <a:pt x="172" y="83"/>
                </a:lnTo>
                <a:lnTo>
                  <a:pt x="190" y="80"/>
                </a:lnTo>
                <a:lnTo>
                  <a:pt x="208" y="78"/>
                </a:lnTo>
                <a:lnTo>
                  <a:pt x="226" y="76"/>
                </a:lnTo>
                <a:lnTo>
                  <a:pt x="247" y="73"/>
                </a:lnTo>
                <a:lnTo>
                  <a:pt x="267" y="71"/>
                </a:lnTo>
                <a:lnTo>
                  <a:pt x="290" y="67"/>
                </a:lnTo>
                <a:lnTo>
                  <a:pt x="313" y="64"/>
                </a:lnTo>
                <a:lnTo>
                  <a:pt x="338" y="60"/>
                </a:lnTo>
                <a:lnTo>
                  <a:pt x="363" y="55"/>
                </a:lnTo>
                <a:lnTo>
                  <a:pt x="389" y="50"/>
                </a:lnTo>
                <a:lnTo>
                  <a:pt x="416" y="46"/>
                </a:lnTo>
                <a:lnTo>
                  <a:pt x="442" y="40"/>
                </a:lnTo>
                <a:lnTo>
                  <a:pt x="469" y="36"/>
                </a:lnTo>
                <a:lnTo>
                  <a:pt x="497" y="32"/>
                </a:lnTo>
                <a:lnTo>
                  <a:pt x="525" y="26"/>
                </a:lnTo>
                <a:lnTo>
                  <a:pt x="554" y="22"/>
                </a:lnTo>
                <a:lnTo>
                  <a:pt x="582" y="17"/>
                </a:lnTo>
                <a:lnTo>
                  <a:pt x="595" y="15"/>
                </a:lnTo>
                <a:lnTo>
                  <a:pt x="609" y="13"/>
                </a:lnTo>
                <a:lnTo>
                  <a:pt x="622" y="11"/>
                </a:lnTo>
                <a:lnTo>
                  <a:pt x="634" y="10"/>
                </a:lnTo>
                <a:lnTo>
                  <a:pt x="645" y="8"/>
                </a:lnTo>
                <a:lnTo>
                  <a:pt x="656" y="7"/>
                </a:lnTo>
                <a:lnTo>
                  <a:pt x="666" y="6"/>
                </a:lnTo>
                <a:lnTo>
                  <a:pt x="674" y="4"/>
                </a:lnTo>
                <a:lnTo>
                  <a:pt x="683" y="3"/>
                </a:lnTo>
                <a:lnTo>
                  <a:pt x="691" y="3"/>
                </a:lnTo>
                <a:lnTo>
                  <a:pt x="698" y="1"/>
                </a:lnTo>
                <a:lnTo>
                  <a:pt x="705" y="1"/>
                </a:lnTo>
                <a:lnTo>
                  <a:pt x="710" y="1"/>
                </a:lnTo>
                <a:lnTo>
                  <a:pt x="716" y="1"/>
                </a:lnTo>
                <a:lnTo>
                  <a:pt x="720" y="0"/>
                </a:lnTo>
                <a:lnTo>
                  <a:pt x="724" y="0"/>
                </a:lnTo>
                <a:lnTo>
                  <a:pt x="730" y="3"/>
                </a:lnTo>
                <a:lnTo>
                  <a:pt x="737" y="4"/>
                </a:lnTo>
                <a:lnTo>
                  <a:pt x="744" y="7"/>
                </a:lnTo>
                <a:lnTo>
                  <a:pt x="750" y="10"/>
                </a:lnTo>
                <a:lnTo>
                  <a:pt x="757" y="14"/>
                </a:lnTo>
                <a:lnTo>
                  <a:pt x="766" y="18"/>
                </a:lnTo>
                <a:lnTo>
                  <a:pt x="774" y="24"/>
                </a:lnTo>
                <a:lnTo>
                  <a:pt x="782" y="29"/>
                </a:lnTo>
                <a:lnTo>
                  <a:pt x="789" y="36"/>
                </a:lnTo>
                <a:lnTo>
                  <a:pt x="795" y="42"/>
                </a:lnTo>
                <a:lnTo>
                  <a:pt x="800" y="47"/>
                </a:lnTo>
                <a:lnTo>
                  <a:pt x="804" y="51"/>
                </a:lnTo>
                <a:lnTo>
                  <a:pt x="807" y="57"/>
                </a:lnTo>
                <a:lnTo>
                  <a:pt x="809" y="61"/>
                </a:lnTo>
                <a:lnTo>
                  <a:pt x="810" y="64"/>
                </a:lnTo>
                <a:lnTo>
                  <a:pt x="810" y="65"/>
                </a:lnTo>
                <a:lnTo>
                  <a:pt x="809" y="68"/>
                </a:lnTo>
                <a:lnTo>
                  <a:pt x="809" y="68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76"/>
          <p:cNvSpPr/>
          <p:nvPr/>
        </p:nvSpPr>
        <p:spPr bwMode="auto">
          <a:xfrm>
            <a:off x="1885442" y="1865209"/>
            <a:ext cx="162442" cy="1559440"/>
          </a:xfrm>
          <a:custGeom>
            <a:avLst/>
            <a:gdLst>
              <a:gd name="T0" fmla="*/ 10 w 79"/>
              <a:gd name="T1" fmla="*/ 700 h 768"/>
              <a:gd name="T2" fmla="*/ 4 w 79"/>
              <a:gd name="T3" fmla="*/ 677 h 768"/>
              <a:gd name="T4" fmla="*/ 2 w 79"/>
              <a:gd name="T5" fmla="*/ 658 h 768"/>
              <a:gd name="T6" fmla="*/ 2 w 79"/>
              <a:gd name="T7" fmla="*/ 641 h 768"/>
              <a:gd name="T8" fmla="*/ 3 w 79"/>
              <a:gd name="T9" fmla="*/ 627 h 768"/>
              <a:gd name="T10" fmla="*/ 7 w 79"/>
              <a:gd name="T11" fmla="*/ 610 h 768"/>
              <a:gd name="T12" fmla="*/ 9 w 79"/>
              <a:gd name="T13" fmla="*/ 594 h 768"/>
              <a:gd name="T14" fmla="*/ 10 w 79"/>
              <a:gd name="T15" fmla="*/ 581 h 768"/>
              <a:gd name="T16" fmla="*/ 11 w 79"/>
              <a:gd name="T17" fmla="*/ 566 h 768"/>
              <a:gd name="T18" fmla="*/ 13 w 79"/>
              <a:gd name="T19" fmla="*/ 551 h 768"/>
              <a:gd name="T20" fmla="*/ 14 w 79"/>
              <a:gd name="T21" fmla="*/ 534 h 768"/>
              <a:gd name="T22" fmla="*/ 15 w 79"/>
              <a:gd name="T23" fmla="*/ 515 h 768"/>
              <a:gd name="T24" fmla="*/ 17 w 79"/>
              <a:gd name="T25" fmla="*/ 493 h 768"/>
              <a:gd name="T26" fmla="*/ 17 w 79"/>
              <a:gd name="T27" fmla="*/ 467 h 768"/>
              <a:gd name="T28" fmla="*/ 17 w 79"/>
              <a:gd name="T29" fmla="*/ 436 h 768"/>
              <a:gd name="T30" fmla="*/ 17 w 79"/>
              <a:gd name="T31" fmla="*/ 403 h 768"/>
              <a:gd name="T32" fmla="*/ 17 w 79"/>
              <a:gd name="T33" fmla="*/ 367 h 768"/>
              <a:gd name="T34" fmla="*/ 18 w 79"/>
              <a:gd name="T35" fmla="*/ 325 h 768"/>
              <a:gd name="T36" fmla="*/ 17 w 79"/>
              <a:gd name="T37" fmla="*/ 263 h 768"/>
              <a:gd name="T38" fmla="*/ 15 w 79"/>
              <a:gd name="T39" fmla="*/ 181 h 768"/>
              <a:gd name="T40" fmla="*/ 13 w 79"/>
              <a:gd name="T41" fmla="*/ 105 h 768"/>
              <a:gd name="T42" fmla="*/ 10 w 79"/>
              <a:gd name="T43" fmla="*/ 51 h 768"/>
              <a:gd name="T44" fmla="*/ 7 w 79"/>
              <a:gd name="T45" fmla="*/ 17 h 768"/>
              <a:gd name="T46" fmla="*/ 79 w 79"/>
              <a:gd name="T47" fmla="*/ 0 h 768"/>
              <a:gd name="T48" fmla="*/ 74 w 79"/>
              <a:gd name="T49" fmla="*/ 108 h 768"/>
              <a:gd name="T50" fmla="*/ 71 w 79"/>
              <a:gd name="T51" fmla="*/ 219 h 768"/>
              <a:gd name="T52" fmla="*/ 68 w 79"/>
              <a:gd name="T53" fmla="*/ 335 h 768"/>
              <a:gd name="T54" fmla="*/ 68 w 79"/>
              <a:gd name="T55" fmla="*/ 455 h 768"/>
              <a:gd name="T56" fmla="*/ 68 w 79"/>
              <a:gd name="T57" fmla="*/ 485 h 768"/>
              <a:gd name="T58" fmla="*/ 68 w 79"/>
              <a:gd name="T59" fmla="*/ 512 h 768"/>
              <a:gd name="T60" fmla="*/ 67 w 79"/>
              <a:gd name="T61" fmla="*/ 540 h 768"/>
              <a:gd name="T62" fmla="*/ 67 w 79"/>
              <a:gd name="T63" fmla="*/ 565 h 768"/>
              <a:gd name="T64" fmla="*/ 67 w 79"/>
              <a:gd name="T65" fmla="*/ 588 h 768"/>
              <a:gd name="T66" fmla="*/ 67 w 79"/>
              <a:gd name="T67" fmla="*/ 609 h 768"/>
              <a:gd name="T68" fmla="*/ 65 w 79"/>
              <a:gd name="T69" fmla="*/ 630 h 768"/>
              <a:gd name="T70" fmla="*/ 65 w 79"/>
              <a:gd name="T71" fmla="*/ 648 h 768"/>
              <a:gd name="T72" fmla="*/ 64 w 79"/>
              <a:gd name="T73" fmla="*/ 664 h 768"/>
              <a:gd name="T74" fmla="*/ 64 w 79"/>
              <a:gd name="T75" fmla="*/ 680 h 768"/>
              <a:gd name="T76" fmla="*/ 64 w 79"/>
              <a:gd name="T77" fmla="*/ 694 h 768"/>
              <a:gd name="T78" fmla="*/ 63 w 79"/>
              <a:gd name="T79" fmla="*/ 705 h 768"/>
              <a:gd name="T80" fmla="*/ 63 w 79"/>
              <a:gd name="T81" fmla="*/ 716 h 768"/>
              <a:gd name="T82" fmla="*/ 61 w 79"/>
              <a:gd name="T83" fmla="*/ 724 h 768"/>
              <a:gd name="T84" fmla="*/ 61 w 79"/>
              <a:gd name="T85" fmla="*/ 730 h 768"/>
              <a:gd name="T86" fmla="*/ 60 w 79"/>
              <a:gd name="T87" fmla="*/ 735 h 768"/>
              <a:gd name="T88" fmla="*/ 54 w 79"/>
              <a:gd name="T89" fmla="*/ 749 h 768"/>
              <a:gd name="T90" fmla="*/ 49 w 79"/>
              <a:gd name="T91" fmla="*/ 760 h 768"/>
              <a:gd name="T92" fmla="*/ 45 w 79"/>
              <a:gd name="T93" fmla="*/ 765 h 768"/>
              <a:gd name="T94" fmla="*/ 40 w 79"/>
              <a:gd name="T95" fmla="*/ 768 h 768"/>
              <a:gd name="T96" fmla="*/ 39 w 79"/>
              <a:gd name="T97" fmla="*/ 767 h 768"/>
              <a:gd name="T98" fmla="*/ 36 w 79"/>
              <a:gd name="T99" fmla="*/ 765 h 768"/>
              <a:gd name="T100" fmla="*/ 33 w 79"/>
              <a:gd name="T101" fmla="*/ 761 h 768"/>
              <a:gd name="T102" fmla="*/ 29 w 79"/>
              <a:gd name="T103" fmla="*/ 756 h 768"/>
              <a:gd name="T104" fmla="*/ 27 w 79"/>
              <a:gd name="T105" fmla="*/ 747 h 768"/>
              <a:gd name="T106" fmla="*/ 22 w 79"/>
              <a:gd name="T107" fmla="*/ 738 h 768"/>
              <a:gd name="T108" fmla="*/ 18 w 79"/>
              <a:gd name="T109" fmla="*/ 727 h 768"/>
              <a:gd name="T110" fmla="*/ 14 w 79"/>
              <a:gd name="T111" fmla="*/ 714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" h="768">
                <a:moveTo>
                  <a:pt x="14" y="714"/>
                </a:moveTo>
                <a:lnTo>
                  <a:pt x="10" y="700"/>
                </a:lnTo>
                <a:lnTo>
                  <a:pt x="7" y="688"/>
                </a:lnTo>
                <a:lnTo>
                  <a:pt x="4" y="677"/>
                </a:lnTo>
                <a:lnTo>
                  <a:pt x="2" y="666"/>
                </a:lnTo>
                <a:lnTo>
                  <a:pt x="2" y="658"/>
                </a:lnTo>
                <a:lnTo>
                  <a:pt x="0" y="649"/>
                </a:lnTo>
                <a:lnTo>
                  <a:pt x="2" y="641"/>
                </a:lnTo>
                <a:lnTo>
                  <a:pt x="2" y="634"/>
                </a:lnTo>
                <a:lnTo>
                  <a:pt x="3" y="627"/>
                </a:lnTo>
                <a:lnTo>
                  <a:pt x="4" y="620"/>
                </a:lnTo>
                <a:lnTo>
                  <a:pt x="7" y="610"/>
                </a:lnTo>
                <a:lnTo>
                  <a:pt x="9" y="599"/>
                </a:lnTo>
                <a:lnTo>
                  <a:pt x="9" y="594"/>
                </a:lnTo>
                <a:lnTo>
                  <a:pt x="10" y="587"/>
                </a:lnTo>
                <a:lnTo>
                  <a:pt x="10" y="581"/>
                </a:lnTo>
                <a:lnTo>
                  <a:pt x="11" y="574"/>
                </a:lnTo>
                <a:lnTo>
                  <a:pt x="11" y="566"/>
                </a:lnTo>
                <a:lnTo>
                  <a:pt x="13" y="559"/>
                </a:lnTo>
                <a:lnTo>
                  <a:pt x="13" y="551"/>
                </a:lnTo>
                <a:lnTo>
                  <a:pt x="14" y="543"/>
                </a:lnTo>
                <a:lnTo>
                  <a:pt x="14" y="534"/>
                </a:lnTo>
                <a:lnTo>
                  <a:pt x="15" y="525"/>
                </a:lnTo>
                <a:lnTo>
                  <a:pt x="15" y="515"/>
                </a:lnTo>
                <a:lnTo>
                  <a:pt x="15" y="504"/>
                </a:lnTo>
                <a:lnTo>
                  <a:pt x="17" y="493"/>
                </a:lnTo>
                <a:lnTo>
                  <a:pt x="17" y="480"/>
                </a:lnTo>
                <a:lnTo>
                  <a:pt x="17" y="467"/>
                </a:lnTo>
                <a:lnTo>
                  <a:pt x="17" y="451"/>
                </a:lnTo>
                <a:lnTo>
                  <a:pt x="17" y="436"/>
                </a:lnTo>
                <a:lnTo>
                  <a:pt x="17" y="421"/>
                </a:lnTo>
                <a:lnTo>
                  <a:pt x="17" y="403"/>
                </a:lnTo>
                <a:lnTo>
                  <a:pt x="17" y="385"/>
                </a:lnTo>
                <a:lnTo>
                  <a:pt x="17" y="367"/>
                </a:lnTo>
                <a:lnTo>
                  <a:pt x="18" y="346"/>
                </a:lnTo>
                <a:lnTo>
                  <a:pt x="18" y="325"/>
                </a:lnTo>
                <a:lnTo>
                  <a:pt x="18" y="305"/>
                </a:lnTo>
                <a:lnTo>
                  <a:pt x="17" y="263"/>
                </a:lnTo>
                <a:lnTo>
                  <a:pt x="17" y="222"/>
                </a:lnTo>
                <a:lnTo>
                  <a:pt x="15" y="181"/>
                </a:lnTo>
                <a:lnTo>
                  <a:pt x="14" y="143"/>
                </a:lnTo>
                <a:lnTo>
                  <a:pt x="13" y="105"/>
                </a:lnTo>
                <a:lnTo>
                  <a:pt x="11" y="68"/>
                </a:lnTo>
                <a:lnTo>
                  <a:pt x="10" y="51"/>
                </a:lnTo>
                <a:lnTo>
                  <a:pt x="9" y="33"/>
                </a:lnTo>
                <a:lnTo>
                  <a:pt x="7" y="17"/>
                </a:lnTo>
                <a:lnTo>
                  <a:pt x="6" y="0"/>
                </a:lnTo>
                <a:lnTo>
                  <a:pt x="79" y="0"/>
                </a:lnTo>
                <a:lnTo>
                  <a:pt x="76" y="53"/>
                </a:lnTo>
                <a:lnTo>
                  <a:pt x="74" y="108"/>
                </a:lnTo>
                <a:lnTo>
                  <a:pt x="72" y="163"/>
                </a:lnTo>
                <a:lnTo>
                  <a:pt x="71" y="219"/>
                </a:lnTo>
                <a:lnTo>
                  <a:pt x="69" y="277"/>
                </a:lnTo>
                <a:lnTo>
                  <a:pt x="68" y="335"/>
                </a:lnTo>
                <a:lnTo>
                  <a:pt x="68" y="395"/>
                </a:lnTo>
                <a:lnTo>
                  <a:pt x="68" y="455"/>
                </a:lnTo>
                <a:lnTo>
                  <a:pt x="68" y="471"/>
                </a:lnTo>
                <a:lnTo>
                  <a:pt x="68" y="485"/>
                </a:lnTo>
                <a:lnTo>
                  <a:pt x="68" y="498"/>
                </a:lnTo>
                <a:lnTo>
                  <a:pt x="68" y="512"/>
                </a:lnTo>
                <a:lnTo>
                  <a:pt x="67" y="526"/>
                </a:lnTo>
                <a:lnTo>
                  <a:pt x="67" y="540"/>
                </a:lnTo>
                <a:lnTo>
                  <a:pt x="67" y="552"/>
                </a:lnTo>
                <a:lnTo>
                  <a:pt x="67" y="565"/>
                </a:lnTo>
                <a:lnTo>
                  <a:pt x="67" y="576"/>
                </a:lnTo>
                <a:lnTo>
                  <a:pt x="67" y="588"/>
                </a:lnTo>
                <a:lnTo>
                  <a:pt x="67" y="599"/>
                </a:lnTo>
                <a:lnTo>
                  <a:pt x="67" y="609"/>
                </a:lnTo>
                <a:lnTo>
                  <a:pt x="65" y="620"/>
                </a:lnTo>
                <a:lnTo>
                  <a:pt x="65" y="630"/>
                </a:lnTo>
                <a:lnTo>
                  <a:pt x="65" y="640"/>
                </a:lnTo>
                <a:lnTo>
                  <a:pt x="65" y="648"/>
                </a:lnTo>
                <a:lnTo>
                  <a:pt x="65" y="656"/>
                </a:lnTo>
                <a:lnTo>
                  <a:pt x="64" y="664"/>
                </a:lnTo>
                <a:lnTo>
                  <a:pt x="64" y="673"/>
                </a:lnTo>
                <a:lnTo>
                  <a:pt x="64" y="680"/>
                </a:lnTo>
                <a:lnTo>
                  <a:pt x="64" y="687"/>
                </a:lnTo>
                <a:lnTo>
                  <a:pt x="64" y="694"/>
                </a:lnTo>
                <a:lnTo>
                  <a:pt x="63" y="699"/>
                </a:lnTo>
                <a:lnTo>
                  <a:pt x="63" y="705"/>
                </a:lnTo>
                <a:lnTo>
                  <a:pt x="63" y="710"/>
                </a:lnTo>
                <a:lnTo>
                  <a:pt x="63" y="716"/>
                </a:lnTo>
                <a:lnTo>
                  <a:pt x="61" y="720"/>
                </a:lnTo>
                <a:lnTo>
                  <a:pt x="61" y="724"/>
                </a:lnTo>
                <a:lnTo>
                  <a:pt x="61" y="727"/>
                </a:lnTo>
                <a:lnTo>
                  <a:pt x="61" y="730"/>
                </a:lnTo>
                <a:lnTo>
                  <a:pt x="60" y="732"/>
                </a:lnTo>
                <a:lnTo>
                  <a:pt x="60" y="735"/>
                </a:lnTo>
                <a:lnTo>
                  <a:pt x="57" y="742"/>
                </a:lnTo>
                <a:lnTo>
                  <a:pt x="54" y="749"/>
                </a:lnTo>
                <a:lnTo>
                  <a:pt x="51" y="754"/>
                </a:lnTo>
                <a:lnTo>
                  <a:pt x="49" y="760"/>
                </a:lnTo>
                <a:lnTo>
                  <a:pt x="46" y="763"/>
                </a:lnTo>
                <a:lnTo>
                  <a:pt x="45" y="765"/>
                </a:lnTo>
                <a:lnTo>
                  <a:pt x="42" y="768"/>
                </a:lnTo>
                <a:lnTo>
                  <a:pt x="40" y="768"/>
                </a:lnTo>
                <a:lnTo>
                  <a:pt x="40" y="768"/>
                </a:lnTo>
                <a:lnTo>
                  <a:pt x="39" y="767"/>
                </a:lnTo>
                <a:lnTo>
                  <a:pt x="38" y="767"/>
                </a:lnTo>
                <a:lnTo>
                  <a:pt x="36" y="765"/>
                </a:lnTo>
                <a:lnTo>
                  <a:pt x="35" y="763"/>
                </a:lnTo>
                <a:lnTo>
                  <a:pt x="33" y="761"/>
                </a:lnTo>
                <a:lnTo>
                  <a:pt x="32" y="759"/>
                </a:lnTo>
                <a:lnTo>
                  <a:pt x="29" y="756"/>
                </a:lnTo>
                <a:lnTo>
                  <a:pt x="28" y="752"/>
                </a:lnTo>
                <a:lnTo>
                  <a:pt x="27" y="747"/>
                </a:lnTo>
                <a:lnTo>
                  <a:pt x="24" y="743"/>
                </a:lnTo>
                <a:lnTo>
                  <a:pt x="22" y="738"/>
                </a:lnTo>
                <a:lnTo>
                  <a:pt x="20" y="732"/>
                </a:lnTo>
                <a:lnTo>
                  <a:pt x="18" y="727"/>
                </a:lnTo>
                <a:lnTo>
                  <a:pt x="15" y="721"/>
                </a:lnTo>
                <a:lnTo>
                  <a:pt x="14" y="714"/>
                </a:lnTo>
                <a:lnTo>
                  <a:pt x="14" y="714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77"/>
          <p:cNvSpPr/>
          <p:nvPr/>
        </p:nvSpPr>
        <p:spPr bwMode="auto">
          <a:xfrm>
            <a:off x="2027580" y="2356597"/>
            <a:ext cx="462959" cy="268029"/>
          </a:xfrm>
          <a:custGeom>
            <a:avLst/>
            <a:gdLst>
              <a:gd name="T0" fmla="*/ 1 w 227"/>
              <a:gd name="T1" fmla="*/ 7 h 133"/>
              <a:gd name="T2" fmla="*/ 3 w 227"/>
              <a:gd name="T3" fmla="*/ 6 h 133"/>
              <a:gd name="T4" fmla="*/ 5 w 227"/>
              <a:gd name="T5" fmla="*/ 4 h 133"/>
              <a:gd name="T6" fmla="*/ 10 w 227"/>
              <a:gd name="T7" fmla="*/ 3 h 133"/>
              <a:gd name="T8" fmla="*/ 15 w 227"/>
              <a:gd name="T9" fmla="*/ 2 h 133"/>
              <a:gd name="T10" fmla="*/ 22 w 227"/>
              <a:gd name="T11" fmla="*/ 0 h 133"/>
              <a:gd name="T12" fmla="*/ 30 w 227"/>
              <a:gd name="T13" fmla="*/ 0 h 133"/>
              <a:gd name="T14" fmla="*/ 41 w 227"/>
              <a:gd name="T15" fmla="*/ 0 h 133"/>
              <a:gd name="T16" fmla="*/ 58 w 227"/>
              <a:gd name="T17" fmla="*/ 0 h 133"/>
              <a:gd name="T18" fmla="*/ 79 w 227"/>
              <a:gd name="T19" fmla="*/ 0 h 133"/>
              <a:gd name="T20" fmla="*/ 97 w 227"/>
              <a:gd name="T21" fmla="*/ 0 h 133"/>
              <a:gd name="T22" fmla="*/ 112 w 227"/>
              <a:gd name="T23" fmla="*/ 3 h 133"/>
              <a:gd name="T24" fmla="*/ 126 w 227"/>
              <a:gd name="T25" fmla="*/ 6 h 133"/>
              <a:gd name="T26" fmla="*/ 140 w 227"/>
              <a:gd name="T27" fmla="*/ 11 h 133"/>
              <a:gd name="T28" fmla="*/ 156 w 227"/>
              <a:gd name="T29" fmla="*/ 21 h 133"/>
              <a:gd name="T30" fmla="*/ 176 w 227"/>
              <a:gd name="T31" fmla="*/ 31 h 133"/>
              <a:gd name="T32" fmla="*/ 195 w 227"/>
              <a:gd name="T33" fmla="*/ 46 h 133"/>
              <a:gd name="T34" fmla="*/ 210 w 227"/>
              <a:gd name="T35" fmla="*/ 61 h 133"/>
              <a:gd name="T36" fmla="*/ 221 w 227"/>
              <a:gd name="T37" fmla="*/ 76 h 133"/>
              <a:gd name="T38" fmla="*/ 225 w 227"/>
              <a:gd name="T39" fmla="*/ 89 h 133"/>
              <a:gd name="T40" fmla="*/ 227 w 227"/>
              <a:gd name="T41" fmla="*/ 96 h 133"/>
              <a:gd name="T42" fmla="*/ 227 w 227"/>
              <a:gd name="T43" fmla="*/ 108 h 133"/>
              <a:gd name="T44" fmla="*/ 224 w 227"/>
              <a:gd name="T45" fmla="*/ 119 h 133"/>
              <a:gd name="T46" fmla="*/ 218 w 227"/>
              <a:gd name="T47" fmla="*/ 129 h 133"/>
              <a:gd name="T48" fmla="*/ 212 w 227"/>
              <a:gd name="T49" fmla="*/ 133 h 133"/>
              <a:gd name="T50" fmla="*/ 205 w 227"/>
              <a:gd name="T51" fmla="*/ 133 h 133"/>
              <a:gd name="T52" fmla="*/ 196 w 227"/>
              <a:gd name="T53" fmla="*/ 132 h 133"/>
              <a:gd name="T54" fmla="*/ 187 w 227"/>
              <a:gd name="T55" fmla="*/ 128 h 133"/>
              <a:gd name="T56" fmla="*/ 174 w 227"/>
              <a:gd name="T57" fmla="*/ 122 h 133"/>
              <a:gd name="T58" fmla="*/ 160 w 227"/>
              <a:gd name="T59" fmla="*/ 115 h 133"/>
              <a:gd name="T60" fmla="*/ 144 w 227"/>
              <a:gd name="T61" fmla="*/ 105 h 133"/>
              <a:gd name="T62" fmla="*/ 124 w 227"/>
              <a:gd name="T63" fmla="*/ 94 h 133"/>
              <a:gd name="T64" fmla="*/ 104 w 227"/>
              <a:gd name="T65" fmla="*/ 82 h 133"/>
              <a:gd name="T66" fmla="*/ 81 w 227"/>
              <a:gd name="T67" fmla="*/ 68 h 133"/>
              <a:gd name="T68" fmla="*/ 61 w 227"/>
              <a:gd name="T69" fmla="*/ 56 h 133"/>
              <a:gd name="T70" fmla="*/ 44 w 227"/>
              <a:gd name="T71" fmla="*/ 43 h 133"/>
              <a:gd name="T72" fmla="*/ 30 w 227"/>
              <a:gd name="T73" fmla="*/ 34 h 133"/>
              <a:gd name="T74" fmla="*/ 18 w 227"/>
              <a:gd name="T75" fmla="*/ 25 h 133"/>
              <a:gd name="T76" fmla="*/ 10 w 227"/>
              <a:gd name="T77" fmla="*/ 18 h 133"/>
              <a:gd name="T78" fmla="*/ 4 w 227"/>
              <a:gd name="T79" fmla="*/ 13 h 133"/>
              <a:gd name="T80" fmla="*/ 1 w 227"/>
              <a:gd name="T81" fmla="*/ 9 h 133"/>
              <a:gd name="T82" fmla="*/ 0 w 227"/>
              <a:gd name="T83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7" h="133">
                <a:moveTo>
                  <a:pt x="0" y="9"/>
                </a:moveTo>
                <a:lnTo>
                  <a:pt x="1" y="7"/>
                </a:lnTo>
                <a:lnTo>
                  <a:pt x="1" y="7"/>
                </a:lnTo>
                <a:lnTo>
                  <a:pt x="3" y="6"/>
                </a:lnTo>
                <a:lnTo>
                  <a:pt x="3" y="4"/>
                </a:lnTo>
                <a:lnTo>
                  <a:pt x="5" y="4"/>
                </a:lnTo>
                <a:lnTo>
                  <a:pt x="7" y="3"/>
                </a:lnTo>
                <a:lnTo>
                  <a:pt x="10" y="3"/>
                </a:lnTo>
                <a:lnTo>
                  <a:pt x="12" y="3"/>
                </a:lnTo>
                <a:lnTo>
                  <a:pt x="15" y="2"/>
                </a:lnTo>
                <a:lnTo>
                  <a:pt x="18" y="2"/>
                </a:lnTo>
                <a:lnTo>
                  <a:pt x="22" y="0"/>
                </a:lnTo>
                <a:lnTo>
                  <a:pt x="26" y="0"/>
                </a:lnTo>
                <a:lnTo>
                  <a:pt x="30" y="0"/>
                </a:lnTo>
                <a:lnTo>
                  <a:pt x="36" y="0"/>
                </a:lnTo>
                <a:lnTo>
                  <a:pt x="41" y="0"/>
                </a:lnTo>
                <a:lnTo>
                  <a:pt x="47" y="0"/>
                </a:lnTo>
                <a:lnTo>
                  <a:pt x="58" y="0"/>
                </a:lnTo>
                <a:lnTo>
                  <a:pt x="68" y="0"/>
                </a:lnTo>
                <a:lnTo>
                  <a:pt x="79" y="0"/>
                </a:lnTo>
                <a:lnTo>
                  <a:pt x="87" y="0"/>
                </a:lnTo>
                <a:lnTo>
                  <a:pt x="97" y="0"/>
                </a:lnTo>
                <a:lnTo>
                  <a:pt x="104" y="2"/>
                </a:lnTo>
                <a:lnTo>
                  <a:pt x="112" y="3"/>
                </a:lnTo>
                <a:lnTo>
                  <a:pt x="119" y="4"/>
                </a:lnTo>
                <a:lnTo>
                  <a:pt x="126" y="6"/>
                </a:lnTo>
                <a:lnTo>
                  <a:pt x="133" y="9"/>
                </a:lnTo>
                <a:lnTo>
                  <a:pt x="140" y="11"/>
                </a:lnTo>
                <a:lnTo>
                  <a:pt x="148" y="16"/>
                </a:lnTo>
                <a:lnTo>
                  <a:pt x="156" y="21"/>
                </a:lnTo>
                <a:lnTo>
                  <a:pt x="166" y="25"/>
                </a:lnTo>
                <a:lnTo>
                  <a:pt x="176" y="31"/>
                </a:lnTo>
                <a:lnTo>
                  <a:pt x="185" y="38"/>
                </a:lnTo>
                <a:lnTo>
                  <a:pt x="195" y="46"/>
                </a:lnTo>
                <a:lnTo>
                  <a:pt x="203" y="53"/>
                </a:lnTo>
                <a:lnTo>
                  <a:pt x="210" y="61"/>
                </a:lnTo>
                <a:lnTo>
                  <a:pt x="216" y="70"/>
                </a:lnTo>
                <a:lnTo>
                  <a:pt x="221" y="76"/>
                </a:lnTo>
                <a:lnTo>
                  <a:pt x="224" y="85"/>
                </a:lnTo>
                <a:lnTo>
                  <a:pt x="225" y="89"/>
                </a:lnTo>
                <a:lnTo>
                  <a:pt x="227" y="92"/>
                </a:lnTo>
                <a:lnTo>
                  <a:pt x="227" y="96"/>
                </a:lnTo>
                <a:lnTo>
                  <a:pt x="227" y="100"/>
                </a:lnTo>
                <a:lnTo>
                  <a:pt x="227" y="108"/>
                </a:lnTo>
                <a:lnTo>
                  <a:pt x="225" y="114"/>
                </a:lnTo>
                <a:lnTo>
                  <a:pt x="224" y="119"/>
                </a:lnTo>
                <a:lnTo>
                  <a:pt x="221" y="125"/>
                </a:lnTo>
                <a:lnTo>
                  <a:pt x="218" y="129"/>
                </a:lnTo>
                <a:lnTo>
                  <a:pt x="216" y="132"/>
                </a:lnTo>
                <a:lnTo>
                  <a:pt x="212" y="133"/>
                </a:lnTo>
                <a:lnTo>
                  <a:pt x="207" y="133"/>
                </a:lnTo>
                <a:lnTo>
                  <a:pt x="205" y="133"/>
                </a:lnTo>
                <a:lnTo>
                  <a:pt x="200" y="133"/>
                </a:lnTo>
                <a:lnTo>
                  <a:pt x="196" y="132"/>
                </a:lnTo>
                <a:lnTo>
                  <a:pt x="192" y="130"/>
                </a:lnTo>
                <a:lnTo>
                  <a:pt x="187" y="128"/>
                </a:lnTo>
                <a:lnTo>
                  <a:pt x="181" y="125"/>
                </a:lnTo>
                <a:lnTo>
                  <a:pt x="174" y="122"/>
                </a:lnTo>
                <a:lnTo>
                  <a:pt x="167" y="118"/>
                </a:lnTo>
                <a:lnTo>
                  <a:pt x="160" y="115"/>
                </a:lnTo>
                <a:lnTo>
                  <a:pt x="152" y="110"/>
                </a:lnTo>
                <a:lnTo>
                  <a:pt x="144" y="105"/>
                </a:lnTo>
                <a:lnTo>
                  <a:pt x="134" y="100"/>
                </a:lnTo>
                <a:lnTo>
                  <a:pt x="124" y="94"/>
                </a:lnTo>
                <a:lnTo>
                  <a:pt x="115" y="89"/>
                </a:lnTo>
                <a:lnTo>
                  <a:pt x="104" y="82"/>
                </a:lnTo>
                <a:lnTo>
                  <a:pt x="93" y="75"/>
                </a:lnTo>
                <a:lnTo>
                  <a:pt x="81" y="68"/>
                </a:lnTo>
                <a:lnTo>
                  <a:pt x="70" y="61"/>
                </a:lnTo>
                <a:lnTo>
                  <a:pt x="61" y="56"/>
                </a:lnTo>
                <a:lnTo>
                  <a:pt x="52" y="49"/>
                </a:lnTo>
                <a:lnTo>
                  <a:pt x="44" y="43"/>
                </a:lnTo>
                <a:lnTo>
                  <a:pt x="37" y="38"/>
                </a:lnTo>
                <a:lnTo>
                  <a:pt x="30" y="34"/>
                </a:lnTo>
                <a:lnTo>
                  <a:pt x="23" y="29"/>
                </a:lnTo>
                <a:lnTo>
                  <a:pt x="18" y="25"/>
                </a:lnTo>
                <a:lnTo>
                  <a:pt x="14" y="21"/>
                </a:lnTo>
                <a:lnTo>
                  <a:pt x="10" y="18"/>
                </a:lnTo>
                <a:lnTo>
                  <a:pt x="7" y="16"/>
                </a:lnTo>
                <a:lnTo>
                  <a:pt x="4" y="13"/>
                </a:lnTo>
                <a:lnTo>
                  <a:pt x="1" y="10"/>
                </a:lnTo>
                <a:lnTo>
                  <a:pt x="1" y="9"/>
                </a:lnTo>
                <a:lnTo>
                  <a:pt x="0" y="9"/>
                </a:lnTo>
                <a:lnTo>
                  <a:pt x="0" y="9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7" name="组合 106"/>
          <p:cNvGrpSpPr/>
          <p:nvPr/>
        </p:nvGrpSpPr>
        <p:grpSpPr>
          <a:xfrm>
            <a:off x="677219" y="3882583"/>
            <a:ext cx="2944588" cy="993423"/>
            <a:chOff x="2178269" y="4113588"/>
            <a:chExt cx="1511401" cy="509905"/>
          </a:xfrm>
        </p:grpSpPr>
        <p:grpSp>
          <p:nvGrpSpPr>
            <p:cNvPr id="108" name="组合 107"/>
            <p:cNvGrpSpPr/>
            <p:nvPr/>
          </p:nvGrpSpPr>
          <p:grpSpPr>
            <a:xfrm>
              <a:off x="3182305" y="4113588"/>
              <a:ext cx="507365" cy="509905"/>
              <a:chOff x="2254898" y="3498478"/>
              <a:chExt cx="507365" cy="509905"/>
            </a:xfrm>
          </p:grpSpPr>
          <p:pic>
            <p:nvPicPr>
              <p:cNvPr id="117" name="图片 116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4898" y="3498478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18" name="组合 117"/>
              <p:cNvGrpSpPr/>
              <p:nvPr/>
            </p:nvGrpSpPr>
            <p:grpSpPr>
              <a:xfrm>
                <a:off x="2375670" y="3615256"/>
                <a:ext cx="265820" cy="276348"/>
                <a:chOff x="2787650" y="1692275"/>
                <a:chExt cx="641350" cy="666750"/>
              </a:xfrm>
              <a:solidFill>
                <a:srgbClr val="FF0000"/>
              </a:solidFill>
            </p:grpSpPr>
            <p:sp>
              <p:nvSpPr>
                <p:cNvPr id="119" name="Freeform 75"/>
                <p:cNvSpPr/>
                <p:nvPr/>
              </p:nvSpPr>
              <p:spPr bwMode="auto">
                <a:xfrm>
                  <a:off x="2787650" y="1692275"/>
                  <a:ext cx="641350" cy="122238"/>
                </a:xfrm>
                <a:custGeom>
                  <a:avLst/>
                  <a:gdLst>
                    <a:gd name="T0" fmla="*/ 809 w 810"/>
                    <a:gd name="T1" fmla="*/ 73 h 155"/>
                    <a:gd name="T2" fmla="*/ 804 w 810"/>
                    <a:gd name="T3" fmla="*/ 78 h 155"/>
                    <a:gd name="T4" fmla="*/ 797 w 810"/>
                    <a:gd name="T5" fmla="*/ 80 h 155"/>
                    <a:gd name="T6" fmla="*/ 789 w 810"/>
                    <a:gd name="T7" fmla="*/ 80 h 155"/>
                    <a:gd name="T8" fmla="*/ 778 w 810"/>
                    <a:gd name="T9" fmla="*/ 79 h 155"/>
                    <a:gd name="T10" fmla="*/ 763 w 810"/>
                    <a:gd name="T11" fmla="*/ 79 h 155"/>
                    <a:gd name="T12" fmla="*/ 745 w 810"/>
                    <a:gd name="T13" fmla="*/ 78 h 155"/>
                    <a:gd name="T14" fmla="*/ 724 w 810"/>
                    <a:gd name="T15" fmla="*/ 76 h 155"/>
                    <a:gd name="T16" fmla="*/ 699 w 810"/>
                    <a:gd name="T17" fmla="*/ 75 h 155"/>
                    <a:gd name="T18" fmla="*/ 673 w 810"/>
                    <a:gd name="T19" fmla="*/ 73 h 155"/>
                    <a:gd name="T20" fmla="*/ 641 w 810"/>
                    <a:gd name="T21" fmla="*/ 75 h 155"/>
                    <a:gd name="T22" fmla="*/ 608 w 810"/>
                    <a:gd name="T23" fmla="*/ 76 h 155"/>
                    <a:gd name="T24" fmla="*/ 571 w 810"/>
                    <a:gd name="T25" fmla="*/ 78 h 155"/>
                    <a:gd name="T26" fmla="*/ 517 w 810"/>
                    <a:gd name="T27" fmla="*/ 83 h 155"/>
                    <a:gd name="T28" fmla="*/ 439 w 810"/>
                    <a:gd name="T29" fmla="*/ 93 h 155"/>
                    <a:gd name="T30" fmla="*/ 367 w 810"/>
                    <a:gd name="T31" fmla="*/ 101 h 155"/>
                    <a:gd name="T32" fmla="*/ 298 w 810"/>
                    <a:gd name="T33" fmla="*/ 114 h 155"/>
                    <a:gd name="T34" fmla="*/ 233 w 810"/>
                    <a:gd name="T35" fmla="*/ 126 h 155"/>
                    <a:gd name="T36" fmla="*/ 171 w 810"/>
                    <a:gd name="T37" fmla="*/ 139 h 155"/>
                    <a:gd name="T38" fmla="*/ 141 w 810"/>
                    <a:gd name="T39" fmla="*/ 144 h 155"/>
                    <a:gd name="T40" fmla="*/ 117 w 810"/>
                    <a:gd name="T41" fmla="*/ 150 h 155"/>
                    <a:gd name="T42" fmla="*/ 99 w 810"/>
                    <a:gd name="T43" fmla="*/ 152 h 155"/>
                    <a:gd name="T44" fmla="*/ 86 w 810"/>
                    <a:gd name="T45" fmla="*/ 154 h 155"/>
                    <a:gd name="T46" fmla="*/ 79 w 810"/>
                    <a:gd name="T47" fmla="*/ 155 h 155"/>
                    <a:gd name="T48" fmla="*/ 71 w 810"/>
                    <a:gd name="T49" fmla="*/ 154 h 155"/>
                    <a:gd name="T50" fmla="*/ 56 w 810"/>
                    <a:gd name="T51" fmla="*/ 150 h 155"/>
                    <a:gd name="T52" fmla="*/ 36 w 810"/>
                    <a:gd name="T53" fmla="*/ 139 h 155"/>
                    <a:gd name="T54" fmla="*/ 18 w 810"/>
                    <a:gd name="T55" fmla="*/ 126 h 155"/>
                    <a:gd name="T56" fmla="*/ 6 w 810"/>
                    <a:gd name="T57" fmla="*/ 118 h 155"/>
                    <a:gd name="T58" fmla="*/ 0 w 810"/>
                    <a:gd name="T59" fmla="*/ 112 h 155"/>
                    <a:gd name="T60" fmla="*/ 2 w 810"/>
                    <a:gd name="T61" fmla="*/ 109 h 155"/>
                    <a:gd name="T62" fmla="*/ 9 w 810"/>
                    <a:gd name="T63" fmla="*/ 107 h 155"/>
                    <a:gd name="T64" fmla="*/ 18 w 810"/>
                    <a:gd name="T65" fmla="*/ 103 h 155"/>
                    <a:gd name="T66" fmla="*/ 35 w 810"/>
                    <a:gd name="T67" fmla="*/ 100 h 155"/>
                    <a:gd name="T68" fmla="*/ 56 w 810"/>
                    <a:gd name="T69" fmla="*/ 97 h 155"/>
                    <a:gd name="T70" fmla="*/ 119 w 810"/>
                    <a:gd name="T71" fmla="*/ 90 h 155"/>
                    <a:gd name="T72" fmla="*/ 172 w 810"/>
                    <a:gd name="T73" fmla="*/ 83 h 155"/>
                    <a:gd name="T74" fmla="*/ 226 w 810"/>
                    <a:gd name="T75" fmla="*/ 76 h 155"/>
                    <a:gd name="T76" fmla="*/ 290 w 810"/>
                    <a:gd name="T77" fmla="*/ 67 h 155"/>
                    <a:gd name="T78" fmla="*/ 363 w 810"/>
                    <a:gd name="T79" fmla="*/ 55 h 155"/>
                    <a:gd name="T80" fmla="*/ 442 w 810"/>
                    <a:gd name="T81" fmla="*/ 40 h 155"/>
                    <a:gd name="T82" fmla="*/ 525 w 810"/>
                    <a:gd name="T83" fmla="*/ 26 h 155"/>
                    <a:gd name="T84" fmla="*/ 595 w 810"/>
                    <a:gd name="T85" fmla="*/ 15 h 155"/>
                    <a:gd name="T86" fmla="*/ 634 w 810"/>
                    <a:gd name="T87" fmla="*/ 10 h 155"/>
                    <a:gd name="T88" fmla="*/ 666 w 810"/>
                    <a:gd name="T89" fmla="*/ 6 h 155"/>
                    <a:gd name="T90" fmla="*/ 691 w 810"/>
                    <a:gd name="T91" fmla="*/ 3 h 155"/>
                    <a:gd name="T92" fmla="*/ 710 w 810"/>
                    <a:gd name="T93" fmla="*/ 1 h 155"/>
                    <a:gd name="T94" fmla="*/ 724 w 810"/>
                    <a:gd name="T95" fmla="*/ 0 h 155"/>
                    <a:gd name="T96" fmla="*/ 744 w 810"/>
                    <a:gd name="T97" fmla="*/ 7 h 155"/>
                    <a:gd name="T98" fmla="*/ 766 w 810"/>
                    <a:gd name="T99" fmla="*/ 18 h 155"/>
                    <a:gd name="T100" fmla="*/ 789 w 810"/>
                    <a:gd name="T101" fmla="*/ 36 h 155"/>
                    <a:gd name="T102" fmla="*/ 804 w 810"/>
                    <a:gd name="T103" fmla="*/ 51 h 155"/>
                    <a:gd name="T104" fmla="*/ 810 w 810"/>
                    <a:gd name="T105" fmla="*/ 64 h 155"/>
                    <a:gd name="T106" fmla="*/ 809 w 810"/>
                    <a:gd name="T107" fmla="*/ 68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10" h="155">
                      <a:moveTo>
                        <a:pt x="809" y="68"/>
                      </a:moveTo>
                      <a:lnTo>
                        <a:pt x="809" y="71"/>
                      </a:lnTo>
                      <a:lnTo>
                        <a:pt x="809" y="73"/>
                      </a:lnTo>
                      <a:lnTo>
                        <a:pt x="807" y="75"/>
                      </a:lnTo>
                      <a:lnTo>
                        <a:pt x="806" y="76"/>
                      </a:lnTo>
                      <a:lnTo>
                        <a:pt x="804" y="78"/>
                      </a:lnTo>
                      <a:lnTo>
                        <a:pt x="802" y="79"/>
                      </a:lnTo>
                      <a:lnTo>
                        <a:pt x="800" y="80"/>
                      </a:lnTo>
                      <a:lnTo>
                        <a:pt x="797" y="80"/>
                      </a:lnTo>
                      <a:lnTo>
                        <a:pt x="795" y="80"/>
                      </a:lnTo>
                      <a:lnTo>
                        <a:pt x="792" y="80"/>
                      </a:lnTo>
                      <a:lnTo>
                        <a:pt x="789" y="80"/>
                      </a:lnTo>
                      <a:lnTo>
                        <a:pt x="785" y="80"/>
                      </a:lnTo>
                      <a:lnTo>
                        <a:pt x="782" y="80"/>
                      </a:lnTo>
                      <a:lnTo>
                        <a:pt x="778" y="79"/>
                      </a:lnTo>
                      <a:lnTo>
                        <a:pt x="773" y="79"/>
                      </a:lnTo>
                      <a:lnTo>
                        <a:pt x="768" y="79"/>
                      </a:lnTo>
                      <a:lnTo>
                        <a:pt x="763" y="79"/>
                      </a:lnTo>
                      <a:lnTo>
                        <a:pt x="757" y="79"/>
                      </a:lnTo>
                      <a:lnTo>
                        <a:pt x="752" y="79"/>
                      </a:lnTo>
                      <a:lnTo>
                        <a:pt x="745" y="78"/>
                      </a:lnTo>
                      <a:lnTo>
                        <a:pt x="738" y="78"/>
                      </a:lnTo>
                      <a:lnTo>
                        <a:pt x="731" y="78"/>
                      </a:lnTo>
                      <a:lnTo>
                        <a:pt x="724" y="76"/>
                      </a:lnTo>
                      <a:lnTo>
                        <a:pt x="716" y="76"/>
                      </a:lnTo>
                      <a:lnTo>
                        <a:pt x="709" y="75"/>
                      </a:lnTo>
                      <a:lnTo>
                        <a:pt x="699" y="75"/>
                      </a:lnTo>
                      <a:lnTo>
                        <a:pt x="691" y="73"/>
                      </a:lnTo>
                      <a:lnTo>
                        <a:pt x="681" y="73"/>
                      </a:lnTo>
                      <a:lnTo>
                        <a:pt x="673" y="73"/>
                      </a:lnTo>
                      <a:lnTo>
                        <a:pt x="662" y="73"/>
                      </a:lnTo>
                      <a:lnTo>
                        <a:pt x="652" y="75"/>
                      </a:lnTo>
                      <a:lnTo>
                        <a:pt x="641" y="75"/>
                      </a:lnTo>
                      <a:lnTo>
                        <a:pt x="630" y="75"/>
                      </a:lnTo>
                      <a:lnTo>
                        <a:pt x="619" y="75"/>
                      </a:lnTo>
                      <a:lnTo>
                        <a:pt x="608" y="76"/>
                      </a:lnTo>
                      <a:lnTo>
                        <a:pt x="595" y="76"/>
                      </a:lnTo>
                      <a:lnTo>
                        <a:pt x="583" y="78"/>
                      </a:lnTo>
                      <a:lnTo>
                        <a:pt x="571" y="78"/>
                      </a:lnTo>
                      <a:lnTo>
                        <a:pt x="557" y="79"/>
                      </a:lnTo>
                      <a:lnTo>
                        <a:pt x="543" y="80"/>
                      </a:lnTo>
                      <a:lnTo>
                        <a:pt x="517" y="83"/>
                      </a:lnTo>
                      <a:lnTo>
                        <a:pt x="490" y="86"/>
                      </a:lnTo>
                      <a:lnTo>
                        <a:pt x="464" y="90"/>
                      </a:lnTo>
                      <a:lnTo>
                        <a:pt x="439" y="93"/>
                      </a:lnTo>
                      <a:lnTo>
                        <a:pt x="414" y="96"/>
                      </a:lnTo>
                      <a:lnTo>
                        <a:pt x="391" y="98"/>
                      </a:lnTo>
                      <a:lnTo>
                        <a:pt x="367" y="101"/>
                      </a:lnTo>
                      <a:lnTo>
                        <a:pt x="344" y="105"/>
                      </a:lnTo>
                      <a:lnTo>
                        <a:pt x="321" y="109"/>
                      </a:lnTo>
                      <a:lnTo>
                        <a:pt x="298" y="114"/>
                      </a:lnTo>
                      <a:lnTo>
                        <a:pt x="276" y="118"/>
                      </a:lnTo>
                      <a:lnTo>
                        <a:pt x="254" y="122"/>
                      </a:lnTo>
                      <a:lnTo>
                        <a:pt x="233" y="126"/>
                      </a:lnTo>
                      <a:lnTo>
                        <a:pt x="212" y="130"/>
                      </a:lnTo>
                      <a:lnTo>
                        <a:pt x="191" y="134"/>
                      </a:lnTo>
                      <a:lnTo>
                        <a:pt x="171" y="139"/>
                      </a:lnTo>
                      <a:lnTo>
                        <a:pt x="159" y="141"/>
                      </a:lnTo>
                      <a:lnTo>
                        <a:pt x="150" y="143"/>
                      </a:lnTo>
                      <a:lnTo>
                        <a:pt x="141" y="144"/>
                      </a:lnTo>
                      <a:lnTo>
                        <a:pt x="132" y="147"/>
                      </a:lnTo>
                      <a:lnTo>
                        <a:pt x="125" y="148"/>
                      </a:lnTo>
                      <a:lnTo>
                        <a:pt x="117" y="150"/>
                      </a:lnTo>
                      <a:lnTo>
                        <a:pt x="111" y="151"/>
                      </a:lnTo>
                      <a:lnTo>
                        <a:pt x="104" y="151"/>
                      </a:lnTo>
                      <a:lnTo>
                        <a:pt x="99" y="152"/>
                      </a:lnTo>
                      <a:lnTo>
                        <a:pt x="94" y="154"/>
                      </a:lnTo>
                      <a:lnTo>
                        <a:pt x="90" y="154"/>
                      </a:lnTo>
                      <a:lnTo>
                        <a:pt x="86" y="154"/>
                      </a:lnTo>
                      <a:lnTo>
                        <a:pt x="83" y="155"/>
                      </a:lnTo>
                      <a:lnTo>
                        <a:pt x="81" y="155"/>
                      </a:lnTo>
                      <a:lnTo>
                        <a:pt x="79" y="155"/>
                      </a:lnTo>
                      <a:lnTo>
                        <a:pt x="78" y="155"/>
                      </a:lnTo>
                      <a:lnTo>
                        <a:pt x="75" y="155"/>
                      </a:lnTo>
                      <a:lnTo>
                        <a:pt x="71" y="154"/>
                      </a:lnTo>
                      <a:lnTo>
                        <a:pt x="67" y="154"/>
                      </a:lnTo>
                      <a:lnTo>
                        <a:pt x="61" y="151"/>
                      </a:lnTo>
                      <a:lnTo>
                        <a:pt x="56" y="150"/>
                      </a:lnTo>
                      <a:lnTo>
                        <a:pt x="50" y="147"/>
                      </a:lnTo>
                      <a:lnTo>
                        <a:pt x="43" y="143"/>
                      </a:lnTo>
                      <a:lnTo>
                        <a:pt x="36" y="139"/>
                      </a:lnTo>
                      <a:lnTo>
                        <a:pt x="29" y="134"/>
                      </a:lnTo>
                      <a:lnTo>
                        <a:pt x="22" y="130"/>
                      </a:lnTo>
                      <a:lnTo>
                        <a:pt x="18" y="126"/>
                      </a:lnTo>
                      <a:lnTo>
                        <a:pt x="13" y="123"/>
                      </a:lnTo>
                      <a:lnTo>
                        <a:pt x="9" y="119"/>
                      </a:lnTo>
                      <a:lnTo>
                        <a:pt x="6" y="118"/>
                      </a:lnTo>
                      <a:lnTo>
                        <a:pt x="3" y="115"/>
                      </a:lnTo>
                      <a:lnTo>
                        <a:pt x="2" y="11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2" y="111"/>
                      </a:lnTo>
                      <a:lnTo>
                        <a:pt x="2" y="109"/>
                      </a:lnTo>
                      <a:lnTo>
                        <a:pt x="3" y="108"/>
                      </a:lnTo>
                      <a:lnTo>
                        <a:pt x="6" y="107"/>
                      </a:lnTo>
                      <a:lnTo>
                        <a:pt x="9" y="107"/>
                      </a:lnTo>
                      <a:lnTo>
                        <a:pt x="11" y="105"/>
                      </a:lnTo>
                      <a:lnTo>
                        <a:pt x="14" y="104"/>
                      </a:lnTo>
                      <a:lnTo>
                        <a:pt x="18" y="103"/>
                      </a:lnTo>
                      <a:lnTo>
                        <a:pt x="24" y="101"/>
                      </a:lnTo>
                      <a:lnTo>
                        <a:pt x="28" y="100"/>
                      </a:lnTo>
                      <a:lnTo>
                        <a:pt x="35" y="100"/>
                      </a:lnTo>
                      <a:lnTo>
                        <a:pt x="40" y="98"/>
                      </a:lnTo>
                      <a:lnTo>
                        <a:pt x="47" y="97"/>
                      </a:lnTo>
                      <a:lnTo>
                        <a:pt x="56" y="97"/>
                      </a:lnTo>
                      <a:lnTo>
                        <a:pt x="88" y="93"/>
                      </a:lnTo>
                      <a:lnTo>
                        <a:pt x="103" y="91"/>
                      </a:lnTo>
                      <a:lnTo>
                        <a:pt x="119" y="90"/>
                      </a:lnTo>
                      <a:lnTo>
                        <a:pt x="136" y="87"/>
                      </a:lnTo>
                      <a:lnTo>
                        <a:pt x="154" y="86"/>
                      </a:lnTo>
                      <a:lnTo>
                        <a:pt x="172" y="83"/>
                      </a:lnTo>
                      <a:lnTo>
                        <a:pt x="190" y="80"/>
                      </a:lnTo>
                      <a:lnTo>
                        <a:pt x="208" y="78"/>
                      </a:lnTo>
                      <a:lnTo>
                        <a:pt x="226" y="76"/>
                      </a:lnTo>
                      <a:lnTo>
                        <a:pt x="247" y="73"/>
                      </a:lnTo>
                      <a:lnTo>
                        <a:pt x="267" y="71"/>
                      </a:lnTo>
                      <a:lnTo>
                        <a:pt x="290" y="67"/>
                      </a:lnTo>
                      <a:lnTo>
                        <a:pt x="313" y="64"/>
                      </a:lnTo>
                      <a:lnTo>
                        <a:pt x="338" y="60"/>
                      </a:lnTo>
                      <a:lnTo>
                        <a:pt x="363" y="55"/>
                      </a:lnTo>
                      <a:lnTo>
                        <a:pt x="389" y="50"/>
                      </a:lnTo>
                      <a:lnTo>
                        <a:pt x="416" y="46"/>
                      </a:lnTo>
                      <a:lnTo>
                        <a:pt x="442" y="40"/>
                      </a:lnTo>
                      <a:lnTo>
                        <a:pt x="469" y="36"/>
                      </a:lnTo>
                      <a:lnTo>
                        <a:pt x="497" y="32"/>
                      </a:lnTo>
                      <a:lnTo>
                        <a:pt x="525" y="26"/>
                      </a:lnTo>
                      <a:lnTo>
                        <a:pt x="554" y="22"/>
                      </a:lnTo>
                      <a:lnTo>
                        <a:pt x="582" y="17"/>
                      </a:lnTo>
                      <a:lnTo>
                        <a:pt x="595" y="15"/>
                      </a:lnTo>
                      <a:lnTo>
                        <a:pt x="609" y="13"/>
                      </a:lnTo>
                      <a:lnTo>
                        <a:pt x="622" y="11"/>
                      </a:lnTo>
                      <a:lnTo>
                        <a:pt x="634" y="10"/>
                      </a:lnTo>
                      <a:lnTo>
                        <a:pt x="645" y="8"/>
                      </a:lnTo>
                      <a:lnTo>
                        <a:pt x="656" y="7"/>
                      </a:lnTo>
                      <a:lnTo>
                        <a:pt x="666" y="6"/>
                      </a:lnTo>
                      <a:lnTo>
                        <a:pt x="674" y="4"/>
                      </a:lnTo>
                      <a:lnTo>
                        <a:pt x="683" y="3"/>
                      </a:lnTo>
                      <a:lnTo>
                        <a:pt x="691" y="3"/>
                      </a:lnTo>
                      <a:lnTo>
                        <a:pt x="698" y="1"/>
                      </a:lnTo>
                      <a:lnTo>
                        <a:pt x="705" y="1"/>
                      </a:lnTo>
                      <a:lnTo>
                        <a:pt x="710" y="1"/>
                      </a:lnTo>
                      <a:lnTo>
                        <a:pt x="716" y="1"/>
                      </a:lnTo>
                      <a:lnTo>
                        <a:pt x="720" y="0"/>
                      </a:lnTo>
                      <a:lnTo>
                        <a:pt x="724" y="0"/>
                      </a:lnTo>
                      <a:lnTo>
                        <a:pt x="730" y="3"/>
                      </a:lnTo>
                      <a:lnTo>
                        <a:pt x="737" y="4"/>
                      </a:lnTo>
                      <a:lnTo>
                        <a:pt x="744" y="7"/>
                      </a:lnTo>
                      <a:lnTo>
                        <a:pt x="750" y="10"/>
                      </a:lnTo>
                      <a:lnTo>
                        <a:pt x="757" y="14"/>
                      </a:lnTo>
                      <a:lnTo>
                        <a:pt x="766" y="18"/>
                      </a:lnTo>
                      <a:lnTo>
                        <a:pt x="774" y="24"/>
                      </a:lnTo>
                      <a:lnTo>
                        <a:pt x="782" y="29"/>
                      </a:lnTo>
                      <a:lnTo>
                        <a:pt x="789" y="36"/>
                      </a:lnTo>
                      <a:lnTo>
                        <a:pt x="795" y="42"/>
                      </a:lnTo>
                      <a:lnTo>
                        <a:pt x="800" y="47"/>
                      </a:lnTo>
                      <a:lnTo>
                        <a:pt x="804" y="51"/>
                      </a:lnTo>
                      <a:lnTo>
                        <a:pt x="807" y="57"/>
                      </a:lnTo>
                      <a:lnTo>
                        <a:pt x="809" y="61"/>
                      </a:lnTo>
                      <a:lnTo>
                        <a:pt x="810" y="64"/>
                      </a:lnTo>
                      <a:lnTo>
                        <a:pt x="810" y="65"/>
                      </a:lnTo>
                      <a:lnTo>
                        <a:pt x="809" y="68"/>
                      </a:lnTo>
                      <a:lnTo>
                        <a:pt x="809" y="6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76"/>
                <p:cNvSpPr/>
                <p:nvPr/>
              </p:nvSpPr>
              <p:spPr bwMode="auto">
                <a:xfrm>
                  <a:off x="3067050" y="1749425"/>
                  <a:ext cx="63500" cy="609600"/>
                </a:xfrm>
                <a:custGeom>
                  <a:avLst/>
                  <a:gdLst>
                    <a:gd name="T0" fmla="*/ 10 w 79"/>
                    <a:gd name="T1" fmla="*/ 700 h 768"/>
                    <a:gd name="T2" fmla="*/ 4 w 79"/>
                    <a:gd name="T3" fmla="*/ 677 h 768"/>
                    <a:gd name="T4" fmla="*/ 2 w 79"/>
                    <a:gd name="T5" fmla="*/ 658 h 768"/>
                    <a:gd name="T6" fmla="*/ 2 w 79"/>
                    <a:gd name="T7" fmla="*/ 641 h 768"/>
                    <a:gd name="T8" fmla="*/ 3 w 79"/>
                    <a:gd name="T9" fmla="*/ 627 h 768"/>
                    <a:gd name="T10" fmla="*/ 7 w 79"/>
                    <a:gd name="T11" fmla="*/ 610 h 768"/>
                    <a:gd name="T12" fmla="*/ 9 w 79"/>
                    <a:gd name="T13" fmla="*/ 594 h 768"/>
                    <a:gd name="T14" fmla="*/ 10 w 79"/>
                    <a:gd name="T15" fmla="*/ 581 h 768"/>
                    <a:gd name="T16" fmla="*/ 11 w 79"/>
                    <a:gd name="T17" fmla="*/ 566 h 768"/>
                    <a:gd name="T18" fmla="*/ 13 w 79"/>
                    <a:gd name="T19" fmla="*/ 551 h 768"/>
                    <a:gd name="T20" fmla="*/ 14 w 79"/>
                    <a:gd name="T21" fmla="*/ 534 h 768"/>
                    <a:gd name="T22" fmla="*/ 15 w 79"/>
                    <a:gd name="T23" fmla="*/ 515 h 768"/>
                    <a:gd name="T24" fmla="*/ 17 w 79"/>
                    <a:gd name="T25" fmla="*/ 493 h 768"/>
                    <a:gd name="T26" fmla="*/ 17 w 79"/>
                    <a:gd name="T27" fmla="*/ 467 h 768"/>
                    <a:gd name="T28" fmla="*/ 17 w 79"/>
                    <a:gd name="T29" fmla="*/ 436 h 768"/>
                    <a:gd name="T30" fmla="*/ 17 w 79"/>
                    <a:gd name="T31" fmla="*/ 403 h 768"/>
                    <a:gd name="T32" fmla="*/ 17 w 79"/>
                    <a:gd name="T33" fmla="*/ 367 h 768"/>
                    <a:gd name="T34" fmla="*/ 18 w 79"/>
                    <a:gd name="T35" fmla="*/ 325 h 768"/>
                    <a:gd name="T36" fmla="*/ 17 w 79"/>
                    <a:gd name="T37" fmla="*/ 263 h 768"/>
                    <a:gd name="T38" fmla="*/ 15 w 79"/>
                    <a:gd name="T39" fmla="*/ 181 h 768"/>
                    <a:gd name="T40" fmla="*/ 13 w 79"/>
                    <a:gd name="T41" fmla="*/ 105 h 768"/>
                    <a:gd name="T42" fmla="*/ 10 w 79"/>
                    <a:gd name="T43" fmla="*/ 51 h 768"/>
                    <a:gd name="T44" fmla="*/ 7 w 79"/>
                    <a:gd name="T45" fmla="*/ 17 h 768"/>
                    <a:gd name="T46" fmla="*/ 79 w 79"/>
                    <a:gd name="T47" fmla="*/ 0 h 768"/>
                    <a:gd name="T48" fmla="*/ 74 w 79"/>
                    <a:gd name="T49" fmla="*/ 108 h 768"/>
                    <a:gd name="T50" fmla="*/ 71 w 79"/>
                    <a:gd name="T51" fmla="*/ 219 h 768"/>
                    <a:gd name="T52" fmla="*/ 68 w 79"/>
                    <a:gd name="T53" fmla="*/ 335 h 768"/>
                    <a:gd name="T54" fmla="*/ 68 w 79"/>
                    <a:gd name="T55" fmla="*/ 455 h 768"/>
                    <a:gd name="T56" fmla="*/ 68 w 79"/>
                    <a:gd name="T57" fmla="*/ 485 h 768"/>
                    <a:gd name="T58" fmla="*/ 68 w 79"/>
                    <a:gd name="T59" fmla="*/ 512 h 768"/>
                    <a:gd name="T60" fmla="*/ 67 w 79"/>
                    <a:gd name="T61" fmla="*/ 540 h 768"/>
                    <a:gd name="T62" fmla="*/ 67 w 79"/>
                    <a:gd name="T63" fmla="*/ 565 h 768"/>
                    <a:gd name="T64" fmla="*/ 67 w 79"/>
                    <a:gd name="T65" fmla="*/ 588 h 768"/>
                    <a:gd name="T66" fmla="*/ 67 w 79"/>
                    <a:gd name="T67" fmla="*/ 609 h 768"/>
                    <a:gd name="T68" fmla="*/ 65 w 79"/>
                    <a:gd name="T69" fmla="*/ 630 h 768"/>
                    <a:gd name="T70" fmla="*/ 65 w 79"/>
                    <a:gd name="T71" fmla="*/ 648 h 768"/>
                    <a:gd name="T72" fmla="*/ 64 w 79"/>
                    <a:gd name="T73" fmla="*/ 664 h 768"/>
                    <a:gd name="T74" fmla="*/ 64 w 79"/>
                    <a:gd name="T75" fmla="*/ 680 h 768"/>
                    <a:gd name="T76" fmla="*/ 64 w 79"/>
                    <a:gd name="T77" fmla="*/ 694 h 768"/>
                    <a:gd name="T78" fmla="*/ 63 w 79"/>
                    <a:gd name="T79" fmla="*/ 705 h 768"/>
                    <a:gd name="T80" fmla="*/ 63 w 79"/>
                    <a:gd name="T81" fmla="*/ 716 h 768"/>
                    <a:gd name="T82" fmla="*/ 61 w 79"/>
                    <a:gd name="T83" fmla="*/ 724 h 768"/>
                    <a:gd name="T84" fmla="*/ 61 w 79"/>
                    <a:gd name="T85" fmla="*/ 730 h 768"/>
                    <a:gd name="T86" fmla="*/ 60 w 79"/>
                    <a:gd name="T87" fmla="*/ 735 h 768"/>
                    <a:gd name="T88" fmla="*/ 54 w 79"/>
                    <a:gd name="T89" fmla="*/ 749 h 768"/>
                    <a:gd name="T90" fmla="*/ 49 w 79"/>
                    <a:gd name="T91" fmla="*/ 760 h 768"/>
                    <a:gd name="T92" fmla="*/ 45 w 79"/>
                    <a:gd name="T93" fmla="*/ 765 h 768"/>
                    <a:gd name="T94" fmla="*/ 40 w 79"/>
                    <a:gd name="T95" fmla="*/ 768 h 768"/>
                    <a:gd name="T96" fmla="*/ 39 w 79"/>
                    <a:gd name="T97" fmla="*/ 767 h 768"/>
                    <a:gd name="T98" fmla="*/ 36 w 79"/>
                    <a:gd name="T99" fmla="*/ 765 h 768"/>
                    <a:gd name="T100" fmla="*/ 33 w 79"/>
                    <a:gd name="T101" fmla="*/ 761 h 768"/>
                    <a:gd name="T102" fmla="*/ 29 w 79"/>
                    <a:gd name="T103" fmla="*/ 756 h 768"/>
                    <a:gd name="T104" fmla="*/ 27 w 79"/>
                    <a:gd name="T105" fmla="*/ 747 h 768"/>
                    <a:gd name="T106" fmla="*/ 22 w 79"/>
                    <a:gd name="T107" fmla="*/ 738 h 768"/>
                    <a:gd name="T108" fmla="*/ 18 w 79"/>
                    <a:gd name="T109" fmla="*/ 727 h 768"/>
                    <a:gd name="T110" fmla="*/ 14 w 79"/>
                    <a:gd name="T111" fmla="*/ 714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9" h="768">
                      <a:moveTo>
                        <a:pt x="14" y="714"/>
                      </a:moveTo>
                      <a:lnTo>
                        <a:pt x="10" y="700"/>
                      </a:lnTo>
                      <a:lnTo>
                        <a:pt x="7" y="688"/>
                      </a:lnTo>
                      <a:lnTo>
                        <a:pt x="4" y="677"/>
                      </a:lnTo>
                      <a:lnTo>
                        <a:pt x="2" y="666"/>
                      </a:lnTo>
                      <a:lnTo>
                        <a:pt x="2" y="658"/>
                      </a:lnTo>
                      <a:lnTo>
                        <a:pt x="0" y="649"/>
                      </a:lnTo>
                      <a:lnTo>
                        <a:pt x="2" y="641"/>
                      </a:lnTo>
                      <a:lnTo>
                        <a:pt x="2" y="634"/>
                      </a:lnTo>
                      <a:lnTo>
                        <a:pt x="3" y="627"/>
                      </a:lnTo>
                      <a:lnTo>
                        <a:pt x="4" y="620"/>
                      </a:lnTo>
                      <a:lnTo>
                        <a:pt x="7" y="610"/>
                      </a:lnTo>
                      <a:lnTo>
                        <a:pt x="9" y="599"/>
                      </a:lnTo>
                      <a:lnTo>
                        <a:pt x="9" y="594"/>
                      </a:lnTo>
                      <a:lnTo>
                        <a:pt x="10" y="587"/>
                      </a:lnTo>
                      <a:lnTo>
                        <a:pt x="10" y="581"/>
                      </a:lnTo>
                      <a:lnTo>
                        <a:pt x="11" y="574"/>
                      </a:lnTo>
                      <a:lnTo>
                        <a:pt x="11" y="566"/>
                      </a:lnTo>
                      <a:lnTo>
                        <a:pt x="13" y="559"/>
                      </a:lnTo>
                      <a:lnTo>
                        <a:pt x="13" y="551"/>
                      </a:lnTo>
                      <a:lnTo>
                        <a:pt x="14" y="543"/>
                      </a:lnTo>
                      <a:lnTo>
                        <a:pt x="14" y="534"/>
                      </a:lnTo>
                      <a:lnTo>
                        <a:pt x="15" y="525"/>
                      </a:lnTo>
                      <a:lnTo>
                        <a:pt x="15" y="515"/>
                      </a:lnTo>
                      <a:lnTo>
                        <a:pt x="15" y="504"/>
                      </a:lnTo>
                      <a:lnTo>
                        <a:pt x="17" y="493"/>
                      </a:lnTo>
                      <a:lnTo>
                        <a:pt x="17" y="480"/>
                      </a:lnTo>
                      <a:lnTo>
                        <a:pt x="17" y="467"/>
                      </a:lnTo>
                      <a:lnTo>
                        <a:pt x="17" y="451"/>
                      </a:lnTo>
                      <a:lnTo>
                        <a:pt x="17" y="436"/>
                      </a:lnTo>
                      <a:lnTo>
                        <a:pt x="17" y="421"/>
                      </a:lnTo>
                      <a:lnTo>
                        <a:pt x="17" y="403"/>
                      </a:lnTo>
                      <a:lnTo>
                        <a:pt x="17" y="385"/>
                      </a:lnTo>
                      <a:lnTo>
                        <a:pt x="17" y="367"/>
                      </a:lnTo>
                      <a:lnTo>
                        <a:pt x="18" y="346"/>
                      </a:lnTo>
                      <a:lnTo>
                        <a:pt x="18" y="325"/>
                      </a:lnTo>
                      <a:lnTo>
                        <a:pt x="18" y="305"/>
                      </a:lnTo>
                      <a:lnTo>
                        <a:pt x="17" y="263"/>
                      </a:lnTo>
                      <a:lnTo>
                        <a:pt x="17" y="222"/>
                      </a:lnTo>
                      <a:lnTo>
                        <a:pt x="15" y="181"/>
                      </a:lnTo>
                      <a:lnTo>
                        <a:pt x="14" y="143"/>
                      </a:lnTo>
                      <a:lnTo>
                        <a:pt x="13" y="105"/>
                      </a:lnTo>
                      <a:lnTo>
                        <a:pt x="11" y="68"/>
                      </a:lnTo>
                      <a:lnTo>
                        <a:pt x="10" y="51"/>
                      </a:lnTo>
                      <a:lnTo>
                        <a:pt x="9" y="33"/>
                      </a:lnTo>
                      <a:lnTo>
                        <a:pt x="7" y="17"/>
                      </a:lnTo>
                      <a:lnTo>
                        <a:pt x="6" y="0"/>
                      </a:lnTo>
                      <a:lnTo>
                        <a:pt x="79" y="0"/>
                      </a:lnTo>
                      <a:lnTo>
                        <a:pt x="76" y="53"/>
                      </a:lnTo>
                      <a:lnTo>
                        <a:pt x="74" y="108"/>
                      </a:lnTo>
                      <a:lnTo>
                        <a:pt x="72" y="163"/>
                      </a:lnTo>
                      <a:lnTo>
                        <a:pt x="71" y="219"/>
                      </a:lnTo>
                      <a:lnTo>
                        <a:pt x="69" y="277"/>
                      </a:lnTo>
                      <a:lnTo>
                        <a:pt x="68" y="335"/>
                      </a:lnTo>
                      <a:lnTo>
                        <a:pt x="68" y="395"/>
                      </a:lnTo>
                      <a:lnTo>
                        <a:pt x="68" y="455"/>
                      </a:lnTo>
                      <a:lnTo>
                        <a:pt x="68" y="471"/>
                      </a:lnTo>
                      <a:lnTo>
                        <a:pt x="68" y="485"/>
                      </a:lnTo>
                      <a:lnTo>
                        <a:pt x="68" y="498"/>
                      </a:lnTo>
                      <a:lnTo>
                        <a:pt x="68" y="512"/>
                      </a:lnTo>
                      <a:lnTo>
                        <a:pt x="67" y="526"/>
                      </a:lnTo>
                      <a:lnTo>
                        <a:pt x="67" y="540"/>
                      </a:lnTo>
                      <a:lnTo>
                        <a:pt x="67" y="552"/>
                      </a:lnTo>
                      <a:lnTo>
                        <a:pt x="67" y="565"/>
                      </a:lnTo>
                      <a:lnTo>
                        <a:pt x="67" y="576"/>
                      </a:lnTo>
                      <a:lnTo>
                        <a:pt x="67" y="588"/>
                      </a:lnTo>
                      <a:lnTo>
                        <a:pt x="67" y="599"/>
                      </a:lnTo>
                      <a:lnTo>
                        <a:pt x="67" y="609"/>
                      </a:lnTo>
                      <a:lnTo>
                        <a:pt x="65" y="620"/>
                      </a:lnTo>
                      <a:lnTo>
                        <a:pt x="65" y="630"/>
                      </a:lnTo>
                      <a:lnTo>
                        <a:pt x="65" y="640"/>
                      </a:lnTo>
                      <a:lnTo>
                        <a:pt x="65" y="648"/>
                      </a:lnTo>
                      <a:lnTo>
                        <a:pt x="65" y="656"/>
                      </a:lnTo>
                      <a:lnTo>
                        <a:pt x="64" y="664"/>
                      </a:lnTo>
                      <a:lnTo>
                        <a:pt x="64" y="673"/>
                      </a:lnTo>
                      <a:lnTo>
                        <a:pt x="64" y="680"/>
                      </a:lnTo>
                      <a:lnTo>
                        <a:pt x="64" y="687"/>
                      </a:lnTo>
                      <a:lnTo>
                        <a:pt x="64" y="694"/>
                      </a:lnTo>
                      <a:lnTo>
                        <a:pt x="63" y="699"/>
                      </a:lnTo>
                      <a:lnTo>
                        <a:pt x="63" y="705"/>
                      </a:lnTo>
                      <a:lnTo>
                        <a:pt x="63" y="710"/>
                      </a:lnTo>
                      <a:lnTo>
                        <a:pt x="63" y="716"/>
                      </a:lnTo>
                      <a:lnTo>
                        <a:pt x="61" y="720"/>
                      </a:lnTo>
                      <a:lnTo>
                        <a:pt x="61" y="724"/>
                      </a:lnTo>
                      <a:lnTo>
                        <a:pt x="61" y="727"/>
                      </a:lnTo>
                      <a:lnTo>
                        <a:pt x="61" y="730"/>
                      </a:lnTo>
                      <a:lnTo>
                        <a:pt x="60" y="732"/>
                      </a:lnTo>
                      <a:lnTo>
                        <a:pt x="60" y="735"/>
                      </a:lnTo>
                      <a:lnTo>
                        <a:pt x="57" y="742"/>
                      </a:lnTo>
                      <a:lnTo>
                        <a:pt x="54" y="749"/>
                      </a:lnTo>
                      <a:lnTo>
                        <a:pt x="51" y="754"/>
                      </a:lnTo>
                      <a:lnTo>
                        <a:pt x="49" y="760"/>
                      </a:lnTo>
                      <a:lnTo>
                        <a:pt x="46" y="763"/>
                      </a:lnTo>
                      <a:lnTo>
                        <a:pt x="45" y="765"/>
                      </a:lnTo>
                      <a:lnTo>
                        <a:pt x="42" y="768"/>
                      </a:lnTo>
                      <a:lnTo>
                        <a:pt x="40" y="768"/>
                      </a:lnTo>
                      <a:lnTo>
                        <a:pt x="40" y="768"/>
                      </a:lnTo>
                      <a:lnTo>
                        <a:pt x="39" y="767"/>
                      </a:lnTo>
                      <a:lnTo>
                        <a:pt x="38" y="767"/>
                      </a:lnTo>
                      <a:lnTo>
                        <a:pt x="36" y="765"/>
                      </a:lnTo>
                      <a:lnTo>
                        <a:pt x="35" y="763"/>
                      </a:lnTo>
                      <a:lnTo>
                        <a:pt x="33" y="761"/>
                      </a:lnTo>
                      <a:lnTo>
                        <a:pt x="32" y="759"/>
                      </a:lnTo>
                      <a:lnTo>
                        <a:pt x="29" y="756"/>
                      </a:lnTo>
                      <a:lnTo>
                        <a:pt x="28" y="752"/>
                      </a:lnTo>
                      <a:lnTo>
                        <a:pt x="27" y="747"/>
                      </a:lnTo>
                      <a:lnTo>
                        <a:pt x="24" y="743"/>
                      </a:lnTo>
                      <a:lnTo>
                        <a:pt x="22" y="738"/>
                      </a:lnTo>
                      <a:lnTo>
                        <a:pt x="20" y="732"/>
                      </a:lnTo>
                      <a:lnTo>
                        <a:pt x="18" y="727"/>
                      </a:lnTo>
                      <a:lnTo>
                        <a:pt x="15" y="721"/>
                      </a:lnTo>
                      <a:lnTo>
                        <a:pt x="14" y="714"/>
                      </a:lnTo>
                      <a:lnTo>
                        <a:pt x="14" y="7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77"/>
                <p:cNvSpPr/>
                <p:nvPr/>
              </p:nvSpPr>
              <p:spPr bwMode="auto">
                <a:xfrm>
                  <a:off x="3122613" y="1941513"/>
                  <a:ext cx="180975" cy="104775"/>
                </a:xfrm>
                <a:custGeom>
                  <a:avLst/>
                  <a:gdLst>
                    <a:gd name="T0" fmla="*/ 1 w 227"/>
                    <a:gd name="T1" fmla="*/ 7 h 133"/>
                    <a:gd name="T2" fmla="*/ 3 w 227"/>
                    <a:gd name="T3" fmla="*/ 6 h 133"/>
                    <a:gd name="T4" fmla="*/ 5 w 227"/>
                    <a:gd name="T5" fmla="*/ 4 h 133"/>
                    <a:gd name="T6" fmla="*/ 10 w 227"/>
                    <a:gd name="T7" fmla="*/ 3 h 133"/>
                    <a:gd name="T8" fmla="*/ 15 w 227"/>
                    <a:gd name="T9" fmla="*/ 2 h 133"/>
                    <a:gd name="T10" fmla="*/ 22 w 227"/>
                    <a:gd name="T11" fmla="*/ 0 h 133"/>
                    <a:gd name="T12" fmla="*/ 30 w 227"/>
                    <a:gd name="T13" fmla="*/ 0 h 133"/>
                    <a:gd name="T14" fmla="*/ 41 w 227"/>
                    <a:gd name="T15" fmla="*/ 0 h 133"/>
                    <a:gd name="T16" fmla="*/ 58 w 227"/>
                    <a:gd name="T17" fmla="*/ 0 h 133"/>
                    <a:gd name="T18" fmla="*/ 79 w 227"/>
                    <a:gd name="T19" fmla="*/ 0 h 133"/>
                    <a:gd name="T20" fmla="*/ 97 w 227"/>
                    <a:gd name="T21" fmla="*/ 0 h 133"/>
                    <a:gd name="T22" fmla="*/ 112 w 227"/>
                    <a:gd name="T23" fmla="*/ 3 h 133"/>
                    <a:gd name="T24" fmla="*/ 126 w 227"/>
                    <a:gd name="T25" fmla="*/ 6 h 133"/>
                    <a:gd name="T26" fmla="*/ 140 w 227"/>
                    <a:gd name="T27" fmla="*/ 11 h 133"/>
                    <a:gd name="T28" fmla="*/ 156 w 227"/>
                    <a:gd name="T29" fmla="*/ 21 h 133"/>
                    <a:gd name="T30" fmla="*/ 176 w 227"/>
                    <a:gd name="T31" fmla="*/ 31 h 133"/>
                    <a:gd name="T32" fmla="*/ 195 w 227"/>
                    <a:gd name="T33" fmla="*/ 46 h 133"/>
                    <a:gd name="T34" fmla="*/ 210 w 227"/>
                    <a:gd name="T35" fmla="*/ 61 h 133"/>
                    <a:gd name="T36" fmla="*/ 221 w 227"/>
                    <a:gd name="T37" fmla="*/ 76 h 133"/>
                    <a:gd name="T38" fmla="*/ 225 w 227"/>
                    <a:gd name="T39" fmla="*/ 89 h 133"/>
                    <a:gd name="T40" fmla="*/ 227 w 227"/>
                    <a:gd name="T41" fmla="*/ 96 h 133"/>
                    <a:gd name="T42" fmla="*/ 227 w 227"/>
                    <a:gd name="T43" fmla="*/ 108 h 133"/>
                    <a:gd name="T44" fmla="*/ 224 w 227"/>
                    <a:gd name="T45" fmla="*/ 119 h 133"/>
                    <a:gd name="T46" fmla="*/ 218 w 227"/>
                    <a:gd name="T47" fmla="*/ 129 h 133"/>
                    <a:gd name="T48" fmla="*/ 212 w 227"/>
                    <a:gd name="T49" fmla="*/ 133 h 133"/>
                    <a:gd name="T50" fmla="*/ 205 w 227"/>
                    <a:gd name="T51" fmla="*/ 133 h 133"/>
                    <a:gd name="T52" fmla="*/ 196 w 227"/>
                    <a:gd name="T53" fmla="*/ 132 h 133"/>
                    <a:gd name="T54" fmla="*/ 187 w 227"/>
                    <a:gd name="T55" fmla="*/ 128 h 133"/>
                    <a:gd name="T56" fmla="*/ 174 w 227"/>
                    <a:gd name="T57" fmla="*/ 122 h 133"/>
                    <a:gd name="T58" fmla="*/ 160 w 227"/>
                    <a:gd name="T59" fmla="*/ 115 h 133"/>
                    <a:gd name="T60" fmla="*/ 144 w 227"/>
                    <a:gd name="T61" fmla="*/ 105 h 133"/>
                    <a:gd name="T62" fmla="*/ 124 w 227"/>
                    <a:gd name="T63" fmla="*/ 94 h 133"/>
                    <a:gd name="T64" fmla="*/ 104 w 227"/>
                    <a:gd name="T65" fmla="*/ 82 h 133"/>
                    <a:gd name="T66" fmla="*/ 81 w 227"/>
                    <a:gd name="T67" fmla="*/ 68 h 133"/>
                    <a:gd name="T68" fmla="*/ 61 w 227"/>
                    <a:gd name="T69" fmla="*/ 56 h 133"/>
                    <a:gd name="T70" fmla="*/ 44 w 227"/>
                    <a:gd name="T71" fmla="*/ 43 h 133"/>
                    <a:gd name="T72" fmla="*/ 30 w 227"/>
                    <a:gd name="T73" fmla="*/ 34 h 133"/>
                    <a:gd name="T74" fmla="*/ 18 w 227"/>
                    <a:gd name="T75" fmla="*/ 25 h 133"/>
                    <a:gd name="T76" fmla="*/ 10 w 227"/>
                    <a:gd name="T77" fmla="*/ 18 h 133"/>
                    <a:gd name="T78" fmla="*/ 4 w 227"/>
                    <a:gd name="T79" fmla="*/ 13 h 133"/>
                    <a:gd name="T80" fmla="*/ 1 w 227"/>
                    <a:gd name="T81" fmla="*/ 9 h 133"/>
                    <a:gd name="T82" fmla="*/ 0 w 227"/>
                    <a:gd name="T83" fmla="*/ 9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27" h="133">
                      <a:moveTo>
                        <a:pt x="0" y="9"/>
                      </a:moveTo>
                      <a:lnTo>
                        <a:pt x="1" y="7"/>
                      </a:lnTo>
                      <a:lnTo>
                        <a:pt x="1" y="7"/>
                      </a:lnTo>
                      <a:lnTo>
                        <a:pt x="3" y="6"/>
                      </a:lnTo>
                      <a:lnTo>
                        <a:pt x="3" y="4"/>
                      </a:lnTo>
                      <a:lnTo>
                        <a:pt x="5" y="4"/>
                      </a:lnTo>
                      <a:lnTo>
                        <a:pt x="7" y="3"/>
                      </a:lnTo>
                      <a:lnTo>
                        <a:pt x="10" y="3"/>
                      </a:lnTo>
                      <a:lnTo>
                        <a:pt x="12" y="3"/>
                      </a:lnTo>
                      <a:lnTo>
                        <a:pt x="15" y="2"/>
                      </a:lnTo>
                      <a:lnTo>
                        <a:pt x="18" y="2"/>
                      </a:lnTo>
                      <a:lnTo>
                        <a:pt x="22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1" y="0"/>
                      </a:lnTo>
                      <a:lnTo>
                        <a:pt x="47" y="0"/>
                      </a:lnTo>
                      <a:lnTo>
                        <a:pt x="58" y="0"/>
                      </a:lnTo>
                      <a:lnTo>
                        <a:pt x="68" y="0"/>
                      </a:lnTo>
                      <a:lnTo>
                        <a:pt x="79" y="0"/>
                      </a:lnTo>
                      <a:lnTo>
                        <a:pt x="87" y="0"/>
                      </a:lnTo>
                      <a:lnTo>
                        <a:pt x="97" y="0"/>
                      </a:lnTo>
                      <a:lnTo>
                        <a:pt x="104" y="2"/>
                      </a:lnTo>
                      <a:lnTo>
                        <a:pt x="112" y="3"/>
                      </a:lnTo>
                      <a:lnTo>
                        <a:pt x="119" y="4"/>
                      </a:lnTo>
                      <a:lnTo>
                        <a:pt x="126" y="6"/>
                      </a:lnTo>
                      <a:lnTo>
                        <a:pt x="133" y="9"/>
                      </a:lnTo>
                      <a:lnTo>
                        <a:pt x="140" y="11"/>
                      </a:lnTo>
                      <a:lnTo>
                        <a:pt x="148" y="16"/>
                      </a:lnTo>
                      <a:lnTo>
                        <a:pt x="156" y="21"/>
                      </a:lnTo>
                      <a:lnTo>
                        <a:pt x="166" y="25"/>
                      </a:lnTo>
                      <a:lnTo>
                        <a:pt x="176" y="31"/>
                      </a:lnTo>
                      <a:lnTo>
                        <a:pt x="185" y="38"/>
                      </a:lnTo>
                      <a:lnTo>
                        <a:pt x="195" y="46"/>
                      </a:lnTo>
                      <a:lnTo>
                        <a:pt x="203" y="53"/>
                      </a:lnTo>
                      <a:lnTo>
                        <a:pt x="210" y="61"/>
                      </a:lnTo>
                      <a:lnTo>
                        <a:pt x="216" y="70"/>
                      </a:lnTo>
                      <a:lnTo>
                        <a:pt x="221" y="76"/>
                      </a:lnTo>
                      <a:lnTo>
                        <a:pt x="224" y="85"/>
                      </a:lnTo>
                      <a:lnTo>
                        <a:pt x="225" y="89"/>
                      </a:lnTo>
                      <a:lnTo>
                        <a:pt x="227" y="92"/>
                      </a:lnTo>
                      <a:lnTo>
                        <a:pt x="227" y="96"/>
                      </a:lnTo>
                      <a:lnTo>
                        <a:pt x="227" y="100"/>
                      </a:lnTo>
                      <a:lnTo>
                        <a:pt x="227" y="108"/>
                      </a:lnTo>
                      <a:lnTo>
                        <a:pt x="225" y="114"/>
                      </a:lnTo>
                      <a:lnTo>
                        <a:pt x="224" y="119"/>
                      </a:lnTo>
                      <a:lnTo>
                        <a:pt x="221" y="125"/>
                      </a:lnTo>
                      <a:lnTo>
                        <a:pt x="218" y="129"/>
                      </a:lnTo>
                      <a:lnTo>
                        <a:pt x="216" y="132"/>
                      </a:lnTo>
                      <a:lnTo>
                        <a:pt x="212" y="133"/>
                      </a:lnTo>
                      <a:lnTo>
                        <a:pt x="207" y="133"/>
                      </a:lnTo>
                      <a:lnTo>
                        <a:pt x="205" y="133"/>
                      </a:lnTo>
                      <a:lnTo>
                        <a:pt x="200" y="133"/>
                      </a:lnTo>
                      <a:lnTo>
                        <a:pt x="196" y="132"/>
                      </a:lnTo>
                      <a:lnTo>
                        <a:pt x="192" y="130"/>
                      </a:lnTo>
                      <a:lnTo>
                        <a:pt x="187" y="128"/>
                      </a:lnTo>
                      <a:lnTo>
                        <a:pt x="181" y="125"/>
                      </a:lnTo>
                      <a:lnTo>
                        <a:pt x="174" y="122"/>
                      </a:lnTo>
                      <a:lnTo>
                        <a:pt x="167" y="118"/>
                      </a:lnTo>
                      <a:lnTo>
                        <a:pt x="160" y="115"/>
                      </a:lnTo>
                      <a:lnTo>
                        <a:pt x="152" y="110"/>
                      </a:lnTo>
                      <a:lnTo>
                        <a:pt x="144" y="105"/>
                      </a:lnTo>
                      <a:lnTo>
                        <a:pt x="134" y="100"/>
                      </a:lnTo>
                      <a:lnTo>
                        <a:pt x="124" y="94"/>
                      </a:lnTo>
                      <a:lnTo>
                        <a:pt x="115" y="89"/>
                      </a:lnTo>
                      <a:lnTo>
                        <a:pt x="104" y="82"/>
                      </a:lnTo>
                      <a:lnTo>
                        <a:pt x="93" y="75"/>
                      </a:lnTo>
                      <a:lnTo>
                        <a:pt x="81" y="68"/>
                      </a:lnTo>
                      <a:lnTo>
                        <a:pt x="70" y="61"/>
                      </a:lnTo>
                      <a:lnTo>
                        <a:pt x="61" y="56"/>
                      </a:lnTo>
                      <a:lnTo>
                        <a:pt x="52" y="49"/>
                      </a:lnTo>
                      <a:lnTo>
                        <a:pt x="44" y="43"/>
                      </a:lnTo>
                      <a:lnTo>
                        <a:pt x="37" y="38"/>
                      </a:lnTo>
                      <a:lnTo>
                        <a:pt x="30" y="34"/>
                      </a:lnTo>
                      <a:lnTo>
                        <a:pt x="23" y="29"/>
                      </a:lnTo>
                      <a:lnTo>
                        <a:pt x="18" y="25"/>
                      </a:lnTo>
                      <a:lnTo>
                        <a:pt x="14" y="21"/>
                      </a:lnTo>
                      <a:lnTo>
                        <a:pt x="10" y="18"/>
                      </a:lnTo>
                      <a:lnTo>
                        <a:pt x="7" y="16"/>
                      </a:lnTo>
                      <a:lnTo>
                        <a:pt x="4" y="13"/>
                      </a:lnTo>
                      <a:lnTo>
                        <a:pt x="1" y="10"/>
                      </a:lnTo>
                      <a:lnTo>
                        <a:pt x="1" y="9"/>
                      </a:lnTo>
                      <a:lnTo>
                        <a:pt x="0" y="9"/>
                      </a:lnTo>
                      <a:lnTo>
                        <a:pt x="0" y="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" name="组合 108"/>
            <p:cNvGrpSpPr/>
            <p:nvPr/>
          </p:nvGrpSpPr>
          <p:grpSpPr>
            <a:xfrm>
              <a:off x="2680287" y="4113588"/>
              <a:ext cx="507365" cy="509905"/>
              <a:chOff x="2254898" y="3498478"/>
              <a:chExt cx="507365" cy="509905"/>
            </a:xfrm>
          </p:grpSpPr>
          <p:pic>
            <p:nvPicPr>
              <p:cNvPr id="113" name="图片 112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4898" y="3498478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14" name="组合 113"/>
              <p:cNvGrpSpPr/>
              <p:nvPr/>
            </p:nvGrpSpPr>
            <p:grpSpPr>
              <a:xfrm>
                <a:off x="2375670" y="3615256"/>
                <a:ext cx="265820" cy="276348"/>
                <a:chOff x="2787650" y="1692275"/>
                <a:chExt cx="641350" cy="666750"/>
              </a:xfrm>
              <a:solidFill>
                <a:srgbClr val="FF0000"/>
              </a:solidFill>
            </p:grpSpPr>
            <p:sp>
              <p:nvSpPr>
                <p:cNvPr id="115" name="Freeform 75"/>
                <p:cNvSpPr/>
                <p:nvPr/>
              </p:nvSpPr>
              <p:spPr bwMode="auto">
                <a:xfrm>
                  <a:off x="2787650" y="1692275"/>
                  <a:ext cx="641350" cy="122238"/>
                </a:xfrm>
                <a:custGeom>
                  <a:avLst/>
                  <a:gdLst>
                    <a:gd name="T0" fmla="*/ 809 w 810"/>
                    <a:gd name="T1" fmla="*/ 73 h 155"/>
                    <a:gd name="T2" fmla="*/ 804 w 810"/>
                    <a:gd name="T3" fmla="*/ 78 h 155"/>
                    <a:gd name="T4" fmla="*/ 797 w 810"/>
                    <a:gd name="T5" fmla="*/ 80 h 155"/>
                    <a:gd name="T6" fmla="*/ 789 w 810"/>
                    <a:gd name="T7" fmla="*/ 80 h 155"/>
                    <a:gd name="T8" fmla="*/ 778 w 810"/>
                    <a:gd name="T9" fmla="*/ 79 h 155"/>
                    <a:gd name="T10" fmla="*/ 763 w 810"/>
                    <a:gd name="T11" fmla="*/ 79 h 155"/>
                    <a:gd name="T12" fmla="*/ 745 w 810"/>
                    <a:gd name="T13" fmla="*/ 78 h 155"/>
                    <a:gd name="T14" fmla="*/ 724 w 810"/>
                    <a:gd name="T15" fmla="*/ 76 h 155"/>
                    <a:gd name="T16" fmla="*/ 699 w 810"/>
                    <a:gd name="T17" fmla="*/ 75 h 155"/>
                    <a:gd name="T18" fmla="*/ 673 w 810"/>
                    <a:gd name="T19" fmla="*/ 73 h 155"/>
                    <a:gd name="T20" fmla="*/ 641 w 810"/>
                    <a:gd name="T21" fmla="*/ 75 h 155"/>
                    <a:gd name="T22" fmla="*/ 608 w 810"/>
                    <a:gd name="T23" fmla="*/ 76 h 155"/>
                    <a:gd name="T24" fmla="*/ 571 w 810"/>
                    <a:gd name="T25" fmla="*/ 78 h 155"/>
                    <a:gd name="T26" fmla="*/ 517 w 810"/>
                    <a:gd name="T27" fmla="*/ 83 h 155"/>
                    <a:gd name="T28" fmla="*/ 439 w 810"/>
                    <a:gd name="T29" fmla="*/ 93 h 155"/>
                    <a:gd name="T30" fmla="*/ 367 w 810"/>
                    <a:gd name="T31" fmla="*/ 101 h 155"/>
                    <a:gd name="T32" fmla="*/ 298 w 810"/>
                    <a:gd name="T33" fmla="*/ 114 h 155"/>
                    <a:gd name="T34" fmla="*/ 233 w 810"/>
                    <a:gd name="T35" fmla="*/ 126 h 155"/>
                    <a:gd name="T36" fmla="*/ 171 w 810"/>
                    <a:gd name="T37" fmla="*/ 139 h 155"/>
                    <a:gd name="T38" fmla="*/ 141 w 810"/>
                    <a:gd name="T39" fmla="*/ 144 h 155"/>
                    <a:gd name="T40" fmla="*/ 117 w 810"/>
                    <a:gd name="T41" fmla="*/ 150 h 155"/>
                    <a:gd name="T42" fmla="*/ 99 w 810"/>
                    <a:gd name="T43" fmla="*/ 152 h 155"/>
                    <a:gd name="T44" fmla="*/ 86 w 810"/>
                    <a:gd name="T45" fmla="*/ 154 h 155"/>
                    <a:gd name="T46" fmla="*/ 79 w 810"/>
                    <a:gd name="T47" fmla="*/ 155 h 155"/>
                    <a:gd name="T48" fmla="*/ 71 w 810"/>
                    <a:gd name="T49" fmla="*/ 154 h 155"/>
                    <a:gd name="T50" fmla="*/ 56 w 810"/>
                    <a:gd name="T51" fmla="*/ 150 h 155"/>
                    <a:gd name="T52" fmla="*/ 36 w 810"/>
                    <a:gd name="T53" fmla="*/ 139 h 155"/>
                    <a:gd name="T54" fmla="*/ 18 w 810"/>
                    <a:gd name="T55" fmla="*/ 126 h 155"/>
                    <a:gd name="T56" fmla="*/ 6 w 810"/>
                    <a:gd name="T57" fmla="*/ 118 h 155"/>
                    <a:gd name="T58" fmla="*/ 0 w 810"/>
                    <a:gd name="T59" fmla="*/ 112 h 155"/>
                    <a:gd name="T60" fmla="*/ 2 w 810"/>
                    <a:gd name="T61" fmla="*/ 109 h 155"/>
                    <a:gd name="T62" fmla="*/ 9 w 810"/>
                    <a:gd name="T63" fmla="*/ 107 h 155"/>
                    <a:gd name="T64" fmla="*/ 18 w 810"/>
                    <a:gd name="T65" fmla="*/ 103 h 155"/>
                    <a:gd name="T66" fmla="*/ 35 w 810"/>
                    <a:gd name="T67" fmla="*/ 100 h 155"/>
                    <a:gd name="T68" fmla="*/ 56 w 810"/>
                    <a:gd name="T69" fmla="*/ 97 h 155"/>
                    <a:gd name="T70" fmla="*/ 119 w 810"/>
                    <a:gd name="T71" fmla="*/ 90 h 155"/>
                    <a:gd name="T72" fmla="*/ 172 w 810"/>
                    <a:gd name="T73" fmla="*/ 83 h 155"/>
                    <a:gd name="T74" fmla="*/ 226 w 810"/>
                    <a:gd name="T75" fmla="*/ 76 h 155"/>
                    <a:gd name="T76" fmla="*/ 290 w 810"/>
                    <a:gd name="T77" fmla="*/ 67 h 155"/>
                    <a:gd name="T78" fmla="*/ 363 w 810"/>
                    <a:gd name="T79" fmla="*/ 55 h 155"/>
                    <a:gd name="T80" fmla="*/ 442 w 810"/>
                    <a:gd name="T81" fmla="*/ 40 h 155"/>
                    <a:gd name="T82" fmla="*/ 525 w 810"/>
                    <a:gd name="T83" fmla="*/ 26 h 155"/>
                    <a:gd name="T84" fmla="*/ 595 w 810"/>
                    <a:gd name="T85" fmla="*/ 15 h 155"/>
                    <a:gd name="T86" fmla="*/ 634 w 810"/>
                    <a:gd name="T87" fmla="*/ 10 h 155"/>
                    <a:gd name="T88" fmla="*/ 666 w 810"/>
                    <a:gd name="T89" fmla="*/ 6 h 155"/>
                    <a:gd name="T90" fmla="*/ 691 w 810"/>
                    <a:gd name="T91" fmla="*/ 3 h 155"/>
                    <a:gd name="T92" fmla="*/ 710 w 810"/>
                    <a:gd name="T93" fmla="*/ 1 h 155"/>
                    <a:gd name="T94" fmla="*/ 724 w 810"/>
                    <a:gd name="T95" fmla="*/ 0 h 155"/>
                    <a:gd name="T96" fmla="*/ 744 w 810"/>
                    <a:gd name="T97" fmla="*/ 7 h 155"/>
                    <a:gd name="T98" fmla="*/ 766 w 810"/>
                    <a:gd name="T99" fmla="*/ 18 h 155"/>
                    <a:gd name="T100" fmla="*/ 789 w 810"/>
                    <a:gd name="T101" fmla="*/ 36 h 155"/>
                    <a:gd name="T102" fmla="*/ 804 w 810"/>
                    <a:gd name="T103" fmla="*/ 51 h 155"/>
                    <a:gd name="T104" fmla="*/ 810 w 810"/>
                    <a:gd name="T105" fmla="*/ 64 h 155"/>
                    <a:gd name="T106" fmla="*/ 809 w 810"/>
                    <a:gd name="T107" fmla="*/ 68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10" h="155">
                      <a:moveTo>
                        <a:pt x="809" y="68"/>
                      </a:moveTo>
                      <a:lnTo>
                        <a:pt x="809" y="71"/>
                      </a:lnTo>
                      <a:lnTo>
                        <a:pt x="809" y="73"/>
                      </a:lnTo>
                      <a:lnTo>
                        <a:pt x="807" y="75"/>
                      </a:lnTo>
                      <a:lnTo>
                        <a:pt x="806" y="76"/>
                      </a:lnTo>
                      <a:lnTo>
                        <a:pt x="804" y="78"/>
                      </a:lnTo>
                      <a:lnTo>
                        <a:pt x="802" y="79"/>
                      </a:lnTo>
                      <a:lnTo>
                        <a:pt x="800" y="80"/>
                      </a:lnTo>
                      <a:lnTo>
                        <a:pt x="797" y="80"/>
                      </a:lnTo>
                      <a:lnTo>
                        <a:pt x="795" y="80"/>
                      </a:lnTo>
                      <a:lnTo>
                        <a:pt x="792" y="80"/>
                      </a:lnTo>
                      <a:lnTo>
                        <a:pt x="789" y="80"/>
                      </a:lnTo>
                      <a:lnTo>
                        <a:pt x="785" y="80"/>
                      </a:lnTo>
                      <a:lnTo>
                        <a:pt x="782" y="80"/>
                      </a:lnTo>
                      <a:lnTo>
                        <a:pt x="778" y="79"/>
                      </a:lnTo>
                      <a:lnTo>
                        <a:pt x="773" y="79"/>
                      </a:lnTo>
                      <a:lnTo>
                        <a:pt x="768" y="79"/>
                      </a:lnTo>
                      <a:lnTo>
                        <a:pt x="763" y="79"/>
                      </a:lnTo>
                      <a:lnTo>
                        <a:pt x="757" y="79"/>
                      </a:lnTo>
                      <a:lnTo>
                        <a:pt x="752" y="79"/>
                      </a:lnTo>
                      <a:lnTo>
                        <a:pt x="745" y="78"/>
                      </a:lnTo>
                      <a:lnTo>
                        <a:pt x="738" y="78"/>
                      </a:lnTo>
                      <a:lnTo>
                        <a:pt x="731" y="78"/>
                      </a:lnTo>
                      <a:lnTo>
                        <a:pt x="724" y="76"/>
                      </a:lnTo>
                      <a:lnTo>
                        <a:pt x="716" y="76"/>
                      </a:lnTo>
                      <a:lnTo>
                        <a:pt x="709" y="75"/>
                      </a:lnTo>
                      <a:lnTo>
                        <a:pt x="699" y="75"/>
                      </a:lnTo>
                      <a:lnTo>
                        <a:pt x="691" y="73"/>
                      </a:lnTo>
                      <a:lnTo>
                        <a:pt x="681" y="73"/>
                      </a:lnTo>
                      <a:lnTo>
                        <a:pt x="673" y="73"/>
                      </a:lnTo>
                      <a:lnTo>
                        <a:pt x="662" y="73"/>
                      </a:lnTo>
                      <a:lnTo>
                        <a:pt x="652" y="75"/>
                      </a:lnTo>
                      <a:lnTo>
                        <a:pt x="641" y="75"/>
                      </a:lnTo>
                      <a:lnTo>
                        <a:pt x="630" y="75"/>
                      </a:lnTo>
                      <a:lnTo>
                        <a:pt x="619" y="75"/>
                      </a:lnTo>
                      <a:lnTo>
                        <a:pt x="608" y="76"/>
                      </a:lnTo>
                      <a:lnTo>
                        <a:pt x="595" y="76"/>
                      </a:lnTo>
                      <a:lnTo>
                        <a:pt x="583" y="78"/>
                      </a:lnTo>
                      <a:lnTo>
                        <a:pt x="571" y="78"/>
                      </a:lnTo>
                      <a:lnTo>
                        <a:pt x="557" y="79"/>
                      </a:lnTo>
                      <a:lnTo>
                        <a:pt x="543" y="80"/>
                      </a:lnTo>
                      <a:lnTo>
                        <a:pt x="517" y="83"/>
                      </a:lnTo>
                      <a:lnTo>
                        <a:pt x="490" y="86"/>
                      </a:lnTo>
                      <a:lnTo>
                        <a:pt x="464" y="90"/>
                      </a:lnTo>
                      <a:lnTo>
                        <a:pt x="439" y="93"/>
                      </a:lnTo>
                      <a:lnTo>
                        <a:pt x="414" y="96"/>
                      </a:lnTo>
                      <a:lnTo>
                        <a:pt x="391" y="98"/>
                      </a:lnTo>
                      <a:lnTo>
                        <a:pt x="367" y="101"/>
                      </a:lnTo>
                      <a:lnTo>
                        <a:pt x="344" y="105"/>
                      </a:lnTo>
                      <a:lnTo>
                        <a:pt x="321" y="109"/>
                      </a:lnTo>
                      <a:lnTo>
                        <a:pt x="298" y="114"/>
                      </a:lnTo>
                      <a:lnTo>
                        <a:pt x="276" y="118"/>
                      </a:lnTo>
                      <a:lnTo>
                        <a:pt x="254" y="122"/>
                      </a:lnTo>
                      <a:lnTo>
                        <a:pt x="233" y="126"/>
                      </a:lnTo>
                      <a:lnTo>
                        <a:pt x="212" y="130"/>
                      </a:lnTo>
                      <a:lnTo>
                        <a:pt x="191" y="134"/>
                      </a:lnTo>
                      <a:lnTo>
                        <a:pt x="171" y="139"/>
                      </a:lnTo>
                      <a:lnTo>
                        <a:pt x="159" y="141"/>
                      </a:lnTo>
                      <a:lnTo>
                        <a:pt x="150" y="143"/>
                      </a:lnTo>
                      <a:lnTo>
                        <a:pt x="141" y="144"/>
                      </a:lnTo>
                      <a:lnTo>
                        <a:pt x="132" y="147"/>
                      </a:lnTo>
                      <a:lnTo>
                        <a:pt x="125" y="148"/>
                      </a:lnTo>
                      <a:lnTo>
                        <a:pt x="117" y="150"/>
                      </a:lnTo>
                      <a:lnTo>
                        <a:pt x="111" y="151"/>
                      </a:lnTo>
                      <a:lnTo>
                        <a:pt x="104" y="151"/>
                      </a:lnTo>
                      <a:lnTo>
                        <a:pt x="99" y="152"/>
                      </a:lnTo>
                      <a:lnTo>
                        <a:pt x="94" y="154"/>
                      </a:lnTo>
                      <a:lnTo>
                        <a:pt x="90" y="154"/>
                      </a:lnTo>
                      <a:lnTo>
                        <a:pt x="86" y="154"/>
                      </a:lnTo>
                      <a:lnTo>
                        <a:pt x="83" y="155"/>
                      </a:lnTo>
                      <a:lnTo>
                        <a:pt x="81" y="155"/>
                      </a:lnTo>
                      <a:lnTo>
                        <a:pt x="79" y="155"/>
                      </a:lnTo>
                      <a:lnTo>
                        <a:pt x="78" y="155"/>
                      </a:lnTo>
                      <a:lnTo>
                        <a:pt x="75" y="155"/>
                      </a:lnTo>
                      <a:lnTo>
                        <a:pt x="71" y="154"/>
                      </a:lnTo>
                      <a:lnTo>
                        <a:pt x="67" y="154"/>
                      </a:lnTo>
                      <a:lnTo>
                        <a:pt x="61" y="151"/>
                      </a:lnTo>
                      <a:lnTo>
                        <a:pt x="56" y="150"/>
                      </a:lnTo>
                      <a:lnTo>
                        <a:pt x="50" y="147"/>
                      </a:lnTo>
                      <a:lnTo>
                        <a:pt x="43" y="143"/>
                      </a:lnTo>
                      <a:lnTo>
                        <a:pt x="36" y="139"/>
                      </a:lnTo>
                      <a:lnTo>
                        <a:pt x="29" y="134"/>
                      </a:lnTo>
                      <a:lnTo>
                        <a:pt x="22" y="130"/>
                      </a:lnTo>
                      <a:lnTo>
                        <a:pt x="18" y="126"/>
                      </a:lnTo>
                      <a:lnTo>
                        <a:pt x="13" y="123"/>
                      </a:lnTo>
                      <a:lnTo>
                        <a:pt x="9" y="119"/>
                      </a:lnTo>
                      <a:lnTo>
                        <a:pt x="6" y="118"/>
                      </a:lnTo>
                      <a:lnTo>
                        <a:pt x="3" y="115"/>
                      </a:lnTo>
                      <a:lnTo>
                        <a:pt x="2" y="11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2" y="111"/>
                      </a:lnTo>
                      <a:lnTo>
                        <a:pt x="2" y="109"/>
                      </a:lnTo>
                      <a:lnTo>
                        <a:pt x="3" y="108"/>
                      </a:lnTo>
                      <a:lnTo>
                        <a:pt x="6" y="107"/>
                      </a:lnTo>
                      <a:lnTo>
                        <a:pt x="9" y="107"/>
                      </a:lnTo>
                      <a:lnTo>
                        <a:pt x="11" y="105"/>
                      </a:lnTo>
                      <a:lnTo>
                        <a:pt x="14" y="104"/>
                      </a:lnTo>
                      <a:lnTo>
                        <a:pt x="18" y="103"/>
                      </a:lnTo>
                      <a:lnTo>
                        <a:pt x="24" y="101"/>
                      </a:lnTo>
                      <a:lnTo>
                        <a:pt x="28" y="100"/>
                      </a:lnTo>
                      <a:lnTo>
                        <a:pt x="35" y="100"/>
                      </a:lnTo>
                      <a:lnTo>
                        <a:pt x="40" y="98"/>
                      </a:lnTo>
                      <a:lnTo>
                        <a:pt x="47" y="97"/>
                      </a:lnTo>
                      <a:lnTo>
                        <a:pt x="56" y="97"/>
                      </a:lnTo>
                      <a:lnTo>
                        <a:pt x="88" y="93"/>
                      </a:lnTo>
                      <a:lnTo>
                        <a:pt x="103" y="91"/>
                      </a:lnTo>
                      <a:lnTo>
                        <a:pt x="119" y="90"/>
                      </a:lnTo>
                      <a:lnTo>
                        <a:pt x="136" y="87"/>
                      </a:lnTo>
                      <a:lnTo>
                        <a:pt x="154" y="86"/>
                      </a:lnTo>
                      <a:lnTo>
                        <a:pt x="172" y="83"/>
                      </a:lnTo>
                      <a:lnTo>
                        <a:pt x="190" y="80"/>
                      </a:lnTo>
                      <a:lnTo>
                        <a:pt x="208" y="78"/>
                      </a:lnTo>
                      <a:lnTo>
                        <a:pt x="226" y="76"/>
                      </a:lnTo>
                      <a:lnTo>
                        <a:pt x="247" y="73"/>
                      </a:lnTo>
                      <a:lnTo>
                        <a:pt x="267" y="71"/>
                      </a:lnTo>
                      <a:lnTo>
                        <a:pt x="290" y="67"/>
                      </a:lnTo>
                      <a:lnTo>
                        <a:pt x="313" y="64"/>
                      </a:lnTo>
                      <a:lnTo>
                        <a:pt x="338" y="60"/>
                      </a:lnTo>
                      <a:lnTo>
                        <a:pt x="363" y="55"/>
                      </a:lnTo>
                      <a:lnTo>
                        <a:pt x="389" y="50"/>
                      </a:lnTo>
                      <a:lnTo>
                        <a:pt x="416" y="46"/>
                      </a:lnTo>
                      <a:lnTo>
                        <a:pt x="442" y="40"/>
                      </a:lnTo>
                      <a:lnTo>
                        <a:pt x="469" y="36"/>
                      </a:lnTo>
                      <a:lnTo>
                        <a:pt x="497" y="32"/>
                      </a:lnTo>
                      <a:lnTo>
                        <a:pt x="525" y="26"/>
                      </a:lnTo>
                      <a:lnTo>
                        <a:pt x="554" y="22"/>
                      </a:lnTo>
                      <a:lnTo>
                        <a:pt x="582" y="17"/>
                      </a:lnTo>
                      <a:lnTo>
                        <a:pt x="595" y="15"/>
                      </a:lnTo>
                      <a:lnTo>
                        <a:pt x="609" y="13"/>
                      </a:lnTo>
                      <a:lnTo>
                        <a:pt x="622" y="11"/>
                      </a:lnTo>
                      <a:lnTo>
                        <a:pt x="634" y="10"/>
                      </a:lnTo>
                      <a:lnTo>
                        <a:pt x="645" y="8"/>
                      </a:lnTo>
                      <a:lnTo>
                        <a:pt x="656" y="7"/>
                      </a:lnTo>
                      <a:lnTo>
                        <a:pt x="666" y="6"/>
                      </a:lnTo>
                      <a:lnTo>
                        <a:pt x="674" y="4"/>
                      </a:lnTo>
                      <a:lnTo>
                        <a:pt x="683" y="3"/>
                      </a:lnTo>
                      <a:lnTo>
                        <a:pt x="691" y="3"/>
                      </a:lnTo>
                      <a:lnTo>
                        <a:pt x="698" y="1"/>
                      </a:lnTo>
                      <a:lnTo>
                        <a:pt x="705" y="1"/>
                      </a:lnTo>
                      <a:lnTo>
                        <a:pt x="710" y="1"/>
                      </a:lnTo>
                      <a:lnTo>
                        <a:pt x="716" y="1"/>
                      </a:lnTo>
                      <a:lnTo>
                        <a:pt x="720" y="0"/>
                      </a:lnTo>
                      <a:lnTo>
                        <a:pt x="724" y="0"/>
                      </a:lnTo>
                      <a:lnTo>
                        <a:pt x="730" y="3"/>
                      </a:lnTo>
                      <a:lnTo>
                        <a:pt x="737" y="4"/>
                      </a:lnTo>
                      <a:lnTo>
                        <a:pt x="744" y="7"/>
                      </a:lnTo>
                      <a:lnTo>
                        <a:pt x="750" y="10"/>
                      </a:lnTo>
                      <a:lnTo>
                        <a:pt x="757" y="14"/>
                      </a:lnTo>
                      <a:lnTo>
                        <a:pt x="766" y="18"/>
                      </a:lnTo>
                      <a:lnTo>
                        <a:pt x="774" y="24"/>
                      </a:lnTo>
                      <a:lnTo>
                        <a:pt x="782" y="29"/>
                      </a:lnTo>
                      <a:lnTo>
                        <a:pt x="789" y="36"/>
                      </a:lnTo>
                      <a:lnTo>
                        <a:pt x="795" y="42"/>
                      </a:lnTo>
                      <a:lnTo>
                        <a:pt x="800" y="47"/>
                      </a:lnTo>
                      <a:lnTo>
                        <a:pt x="804" y="51"/>
                      </a:lnTo>
                      <a:lnTo>
                        <a:pt x="807" y="57"/>
                      </a:lnTo>
                      <a:lnTo>
                        <a:pt x="809" y="61"/>
                      </a:lnTo>
                      <a:lnTo>
                        <a:pt x="810" y="64"/>
                      </a:lnTo>
                      <a:lnTo>
                        <a:pt x="810" y="65"/>
                      </a:lnTo>
                      <a:lnTo>
                        <a:pt x="809" y="68"/>
                      </a:lnTo>
                      <a:lnTo>
                        <a:pt x="809" y="6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76"/>
                <p:cNvSpPr/>
                <p:nvPr/>
              </p:nvSpPr>
              <p:spPr bwMode="auto">
                <a:xfrm>
                  <a:off x="3067050" y="1749425"/>
                  <a:ext cx="63500" cy="609600"/>
                </a:xfrm>
                <a:custGeom>
                  <a:avLst/>
                  <a:gdLst>
                    <a:gd name="T0" fmla="*/ 10 w 79"/>
                    <a:gd name="T1" fmla="*/ 700 h 768"/>
                    <a:gd name="T2" fmla="*/ 4 w 79"/>
                    <a:gd name="T3" fmla="*/ 677 h 768"/>
                    <a:gd name="T4" fmla="*/ 2 w 79"/>
                    <a:gd name="T5" fmla="*/ 658 h 768"/>
                    <a:gd name="T6" fmla="*/ 2 w 79"/>
                    <a:gd name="T7" fmla="*/ 641 h 768"/>
                    <a:gd name="T8" fmla="*/ 3 w 79"/>
                    <a:gd name="T9" fmla="*/ 627 h 768"/>
                    <a:gd name="T10" fmla="*/ 7 w 79"/>
                    <a:gd name="T11" fmla="*/ 610 h 768"/>
                    <a:gd name="T12" fmla="*/ 9 w 79"/>
                    <a:gd name="T13" fmla="*/ 594 h 768"/>
                    <a:gd name="T14" fmla="*/ 10 w 79"/>
                    <a:gd name="T15" fmla="*/ 581 h 768"/>
                    <a:gd name="T16" fmla="*/ 11 w 79"/>
                    <a:gd name="T17" fmla="*/ 566 h 768"/>
                    <a:gd name="T18" fmla="*/ 13 w 79"/>
                    <a:gd name="T19" fmla="*/ 551 h 768"/>
                    <a:gd name="T20" fmla="*/ 14 w 79"/>
                    <a:gd name="T21" fmla="*/ 534 h 768"/>
                    <a:gd name="T22" fmla="*/ 15 w 79"/>
                    <a:gd name="T23" fmla="*/ 515 h 768"/>
                    <a:gd name="T24" fmla="*/ 17 w 79"/>
                    <a:gd name="T25" fmla="*/ 493 h 768"/>
                    <a:gd name="T26" fmla="*/ 17 w 79"/>
                    <a:gd name="T27" fmla="*/ 467 h 768"/>
                    <a:gd name="T28" fmla="*/ 17 w 79"/>
                    <a:gd name="T29" fmla="*/ 436 h 768"/>
                    <a:gd name="T30" fmla="*/ 17 w 79"/>
                    <a:gd name="T31" fmla="*/ 403 h 768"/>
                    <a:gd name="T32" fmla="*/ 17 w 79"/>
                    <a:gd name="T33" fmla="*/ 367 h 768"/>
                    <a:gd name="T34" fmla="*/ 18 w 79"/>
                    <a:gd name="T35" fmla="*/ 325 h 768"/>
                    <a:gd name="T36" fmla="*/ 17 w 79"/>
                    <a:gd name="T37" fmla="*/ 263 h 768"/>
                    <a:gd name="T38" fmla="*/ 15 w 79"/>
                    <a:gd name="T39" fmla="*/ 181 h 768"/>
                    <a:gd name="T40" fmla="*/ 13 w 79"/>
                    <a:gd name="T41" fmla="*/ 105 h 768"/>
                    <a:gd name="T42" fmla="*/ 10 w 79"/>
                    <a:gd name="T43" fmla="*/ 51 h 768"/>
                    <a:gd name="T44" fmla="*/ 7 w 79"/>
                    <a:gd name="T45" fmla="*/ 17 h 768"/>
                    <a:gd name="T46" fmla="*/ 79 w 79"/>
                    <a:gd name="T47" fmla="*/ 0 h 768"/>
                    <a:gd name="T48" fmla="*/ 74 w 79"/>
                    <a:gd name="T49" fmla="*/ 108 h 768"/>
                    <a:gd name="T50" fmla="*/ 71 w 79"/>
                    <a:gd name="T51" fmla="*/ 219 h 768"/>
                    <a:gd name="T52" fmla="*/ 68 w 79"/>
                    <a:gd name="T53" fmla="*/ 335 h 768"/>
                    <a:gd name="T54" fmla="*/ 68 w 79"/>
                    <a:gd name="T55" fmla="*/ 455 h 768"/>
                    <a:gd name="T56" fmla="*/ 68 w 79"/>
                    <a:gd name="T57" fmla="*/ 485 h 768"/>
                    <a:gd name="T58" fmla="*/ 68 w 79"/>
                    <a:gd name="T59" fmla="*/ 512 h 768"/>
                    <a:gd name="T60" fmla="*/ 67 w 79"/>
                    <a:gd name="T61" fmla="*/ 540 h 768"/>
                    <a:gd name="T62" fmla="*/ 67 w 79"/>
                    <a:gd name="T63" fmla="*/ 565 h 768"/>
                    <a:gd name="T64" fmla="*/ 67 w 79"/>
                    <a:gd name="T65" fmla="*/ 588 h 768"/>
                    <a:gd name="T66" fmla="*/ 67 w 79"/>
                    <a:gd name="T67" fmla="*/ 609 h 768"/>
                    <a:gd name="T68" fmla="*/ 65 w 79"/>
                    <a:gd name="T69" fmla="*/ 630 h 768"/>
                    <a:gd name="T70" fmla="*/ 65 w 79"/>
                    <a:gd name="T71" fmla="*/ 648 h 768"/>
                    <a:gd name="T72" fmla="*/ 64 w 79"/>
                    <a:gd name="T73" fmla="*/ 664 h 768"/>
                    <a:gd name="T74" fmla="*/ 64 w 79"/>
                    <a:gd name="T75" fmla="*/ 680 h 768"/>
                    <a:gd name="T76" fmla="*/ 64 w 79"/>
                    <a:gd name="T77" fmla="*/ 694 h 768"/>
                    <a:gd name="T78" fmla="*/ 63 w 79"/>
                    <a:gd name="T79" fmla="*/ 705 h 768"/>
                    <a:gd name="T80" fmla="*/ 63 w 79"/>
                    <a:gd name="T81" fmla="*/ 716 h 768"/>
                    <a:gd name="T82" fmla="*/ 61 w 79"/>
                    <a:gd name="T83" fmla="*/ 724 h 768"/>
                    <a:gd name="T84" fmla="*/ 61 w 79"/>
                    <a:gd name="T85" fmla="*/ 730 h 768"/>
                    <a:gd name="T86" fmla="*/ 60 w 79"/>
                    <a:gd name="T87" fmla="*/ 735 h 768"/>
                    <a:gd name="T88" fmla="*/ 54 w 79"/>
                    <a:gd name="T89" fmla="*/ 749 h 768"/>
                    <a:gd name="T90" fmla="*/ 49 w 79"/>
                    <a:gd name="T91" fmla="*/ 760 h 768"/>
                    <a:gd name="T92" fmla="*/ 45 w 79"/>
                    <a:gd name="T93" fmla="*/ 765 h 768"/>
                    <a:gd name="T94" fmla="*/ 40 w 79"/>
                    <a:gd name="T95" fmla="*/ 768 h 768"/>
                    <a:gd name="T96" fmla="*/ 39 w 79"/>
                    <a:gd name="T97" fmla="*/ 767 h 768"/>
                    <a:gd name="T98" fmla="*/ 36 w 79"/>
                    <a:gd name="T99" fmla="*/ 765 h 768"/>
                    <a:gd name="T100" fmla="*/ 33 w 79"/>
                    <a:gd name="T101" fmla="*/ 761 h 768"/>
                    <a:gd name="T102" fmla="*/ 29 w 79"/>
                    <a:gd name="T103" fmla="*/ 756 h 768"/>
                    <a:gd name="T104" fmla="*/ 27 w 79"/>
                    <a:gd name="T105" fmla="*/ 747 h 768"/>
                    <a:gd name="T106" fmla="*/ 22 w 79"/>
                    <a:gd name="T107" fmla="*/ 738 h 768"/>
                    <a:gd name="T108" fmla="*/ 18 w 79"/>
                    <a:gd name="T109" fmla="*/ 727 h 768"/>
                    <a:gd name="T110" fmla="*/ 14 w 79"/>
                    <a:gd name="T111" fmla="*/ 714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9" h="768">
                      <a:moveTo>
                        <a:pt x="14" y="714"/>
                      </a:moveTo>
                      <a:lnTo>
                        <a:pt x="10" y="700"/>
                      </a:lnTo>
                      <a:lnTo>
                        <a:pt x="7" y="688"/>
                      </a:lnTo>
                      <a:lnTo>
                        <a:pt x="4" y="677"/>
                      </a:lnTo>
                      <a:lnTo>
                        <a:pt x="2" y="666"/>
                      </a:lnTo>
                      <a:lnTo>
                        <a:pt x="2" y="658"/>
                      </a:lnTo>
                      <a:lnTo>
                        <a:pt x="0" y="649"/>
                      </a:lnTo>
                      <a:lnTo>
                        <a:pt x="2" y="641"/>
                      </a:lnTo>
                      <a:lnTo>
                        <a:pt x="2" y="634"/>
                      </a:lnTo>
                      <a:lnTo>
                        <a:pt x="3" y="627"/>
                      </a:lnTo>
                      <a:lnTo>
                        <a:pt x="4" y="620"/>
                      </a:lnTo>
                      <a:lnTo>
                        <a:pt x="7" y="610"/>
                      </a:lnTo>
                      <a:lnTo>
                        <a:pt x="9" y="599"/>
                      </a:lnTo>
                      <a:lnTo>
                        <a:pt x="9" y="594"/>
                      </a:lnTo>
                      <a:lnTo>
                        <a:pt x="10" y="587"/>
                      </a:lnTo>
                      <a:lnTo>
                        <a:pt x="10" y="581"/>
                      </a:lnTo>
                      <a:lnTo>
                        <a:pt x="11" y="574"/>
                      </a:lnTo>
                      <a:lnTo>
                        <a:pt x="11" y="566"/>
                      </a:lnTo>
                      <a:lnTo>
                        <a:pt x="13" y="559"/>
                      </a:lnTo>
                      <a:lnTo>
                        <a:pt x="13" y="551"/>
                      </a:lnTo>
                      <a:lnTo>
                        <a:pt x="14" y="543"/>
                      </a:lnTo>
                      <a:lnTo>
                        <a:pt x="14" y="534"/>
                      </a:lnTo>
                      <a:lnTo>
                        <a:pt x="15" y="525"/>
                      </a:lnTo>
                      <a:lnTo>
                        <a:pt x="15" y="515"/>
                      </a:lnTo>
                      <a:lnTo>
                        <a:pt x="15" y="504"/>
                      </a:lnTo>
                      <a:lnTo>
                        <a:pt x="17" y="493"/>
                      </a:lnTo>
                      <a:lnTo>
                        <a:pt x="17" y="480"/>
                      </a:lnTo>
                      <a:lnTo>
                        <a:pt x="17" y="467"/>
                      </a:lnTo>
                      <a:lnTo>
                        <a:pt x="17" y="451"/>
                      </a:lnTo>
                      <a:lnTo>
                        <a:pt x="17" y="436"/>
                      </a:lnTo>
                      <a:lnTo>
                        <a:pt x="17" y="421"/>
                      </a:lnTo>
                      <a:lnTo>
                        <a:pt x="17" y="403"/>
                      </a:lnTo>
                      <a:lnTo>
                        <a:pt x="17" y="385"/>
                      </a:lnTo>
                      <a:lnTo>
                        <a:pt x="17" y="367"/>
                      </a:lnTo>
                      <a:lnTo>
                        <a:pt x="18" y="346"/>
                      </a:lnTo>
                      <a:lnTo>
                        <a:pt x="18" y="325"/>
                      </a:lnTo>
                      <a:lnTo>
                        <a:pt x="18" y="305"/>
                      </a:lnTo>
                      <a:lnTo>
                        <a:pt x="17" y="263"/>
                      </a:lnTo>
                      <a:lnTo>
                        <a:pt x="17" y="222"/>
                      </a:lnTo>
                      <a:lnTo>
                        <a:pt x="15" y="181"/>
                      </a:lnTo>
                      <a:lnTo>
                        <a:pt x="14" y="143"/>
                      </a:lnTo>
                      <a:lnTo>
                        <a:pt x="13" y="105"/>
                      </a:lnTo>
                      <a:lnTo>
                        <a:pt x="11" y="68"/>
                      </a:lnTo>
                      <a:lnTo>
                        <a:pt x="10" y="51"/>
                      </a:lnTo>
                      <a:lnTo>
                        <a:pt x="9" y="33"/>
                      </a:lnTo>
                      <a:lnTo>
                        <a:pt x="7" y="17"/>
                      </a:lnTo>
                      <a:lnTo>
                        <a:pt x="6" y="0"/>
                      </a:lnTo>
                      <a:lnTo>
                        <a:pt x="79" y="0"/>
                      </a:lnTo>
                      <a:lnTo>
                        <a:pt x="76" y="53"/>
                      </a:lnTo>
                      <a:lnTo>
                        <a:pt x="74" y="108"/>
                      </a:lnTo>
                      <a:lnTo>
                        <a:pt x="72" y="163"/>
                      </a:lnTo>
                      <a:lnTo>
                        <a:pt x="71" y="219"/>
                      </a:lnTo>
                      <a:lnTo>
                        <a:pt x="69" y="277"/>
                      </a:lnTo>
                      <a:lnTo>
                        <a:pt x="68" y="335"/>
                      </a:lnTo>
                      <a:lnTo>
                        <a:pt x="68" y="395"/>
                      </a:lnTo>
                      <a:lnTo>
                        <a:pt x="68" y="455"/>
                      </a:lnTo>
                      <a:lnTo>
                        <a:pt x="68" y="471"/>
                      </a:lnTo>
                      <a:lnTo>
                        <a:pt x="68" y="485"/>
                      </a:lnTo>
                      <a:lnTo>
                        <a:pt x="68" y="498"/>
                      </a:lnTo>
                      <a:lnTo>
                        <a:pt x="68" y="512"/>
                      </a:lnTo>
                      <a:lnTo>
                        <a:pt x="67" y="526"/>
                      </a:lnTo>
                      <a:lnTo>
                        <a:pt x="67" y="540"/>
                      </a:lnTo>
                      <a:lnTo>
                        <a:pt x="67" y="552"/>
                      </a:lnTo>
                      <a:lnTo>
                        <a:pt x="67" y="565"/>
                      </a:lnTo>
                      <a:lnTo>
                        <a:pt x="67" y="576"/>
                      </a:lnTo>
                      <a:lnTo>
                        <a:pt x="67" y="588"/>
                      </a:lnTo>
                      <a:lnTo>
                        <a:pt x="67" y="599"/>
                      </a:lnTo>
                      <a:lnTo>
                        <a:pt x="67" y="609"/>
                      </a:lnTo>
                      <a:lnTo>
                        <a:pt x="65" y="620"/>
                      </a:lnTo>
                      <a:lnTo>
                        <a:pt x="65" y="630"/>
                      </a:lnTo>
                      <a:lnTo>
                        <a:pt x="65" y="640"/>
                      </a:lnTo>
                      <a:lnTo>
                        <a:pt x="65" y="648"/>
                      </a:lnTo>
                      <a:lnTo>
                        <a:pt x="65" y="656"/>
                      </a:lnTo>
                      <a:lnTo>
                        <a:pt x="64" y="664"/>
                      </a:lnTo>
                      <a:lnTo>
                        <a:pt x="64" y="673"/>
                      </a:lnTo>
                      <a:lnTo>
                        <a:pt x="64" y="680"/>
                      </a:lnTo>
                      <a:lnTo>
                        <a:pt x="64" y="687"/>
                      </a:lnTo>
                      <a:lnTo>
                        <a:pt x="64" y="694"/>
                      </a:lnTo>
                      <a:lnTo>
                        <a:pt x="63" y="699"/>
                      </a:lnTo>
                      <a:lnTo>
                        <a:pt x="63" y="705"/>
                      </a:lnTo>
                      <a:lnTo>
                        <a:pt x="63" y="710"/>
                      </a:lnTo>
                      <a:lnTo>
                        <a:pt x="63" y="716"/>
                      </a:lnTo>
                      <a:lnTo>
                        <a:pt x="61" y="720"/>
                      </a:lnTo>
                      <a:lnTo>
                        <a:pt x="61" y="724"/>
                      </a:lnTo>
                      <a:lnTo>
                        <a:pt x="61" y="727"/>
                      </a:lnTo>
                      <a:lnTo>
                        <a:pt x="61" y="730"/>
                      </a:lnTo>
                      <a:lnTo>
                        <a:pt x="60" y="732"/>
                      </a:lnTo>
                      <a:lnTo>
                        <a:pt x="60" y="735"/>
                      </a:lnTo>
                      <a:lnTo>
                        <a:pt x="57" y="742"/>
                      </a:lnTo>
                      <a:lnTo>
                        <a:pt x="54" y="749"/>
                      </a:lnTo>
                      <a:lnTo>
                        <a:pt x="51" y="754"/>
                      </a:lnTo>
                      <a:lnTo>
                        <a:pt x="49" y="760"/>
                      </a:lnTo>
                      <a:lnTo>
                        <a:pt x="46" y="763"/>
                      </a:lnTo>
                      <a:lnTo>
                        <a:pt x="45" y="765"/>
                      </a:lnTo>
                      <a:lnTo>
                        <a:pt x="42" y="768"/>
                      </a:lnTo>
                      <a:lnTo>
                        <a:pt x="40" y="768"/>
                      </a:lnTo>
                      <a:lnTo>
                        <a:pt x="40" y="768"/>
                      </a:lnTo>
                      <a:lnTo>
                        <a:pt x="39" y="767"/>
                      </a:lnTo>
                      <a:lnTo>
                        <a:pt x="38" y="767"/>
                      </a:lnTo>
                      <a:lnTo>
                        <a:pt x="36" y="765"/>
                      </a:lnTo>
                      <a:lnTo>
                        <a:pt x="35" y="763"/>
                      </a:lnTo>
                      <a:lnTo>
                        <a:pt x="33" y="761"/>
                      </a:lnTo>
                      <a:lnTo>
                        <a:pt x="32" y="759"/>
                      </a:lnTo>
                      <a:lnTo>
                        <a:pt x="29" y="756"/>
                      </a:lnTo>
                      <a:lnTo>
                        <a:pt x="28" y="752"/>
                      </a:lnTo>
                      <a:lnTo>
                        <a:pt x="27" y="747"/>
                      </a:lnTo>
                      <a:lnTo>
                        <a:pt x="24" y="743"/>
                      </a:lnTo>
                      <a:lnTo>
                        <a:pt x="22" y="738"/>
                      </a:lnTo>
                      <a:lnTo>
                        <a:pt x="20" y="732"/>
                      </a:lnTo>
                      <a:lnTo>
                        <a:pt x="18" y="727"/>
                      </a:lnTo>
                      <a:lnTo>
                        <a:pt x="15" y="721"/>
                      </a:lnTo>
                      <a:lnTo>
                        <a:pt x="14" y="714"/>
                      </a:lnTo>
                      <a:lnTo>
                        <a:pt x="14" y="7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0" name="组合 109"/>
            <p:cNvGrpSpPr/>
            <p:nvPr/>
          </p:nvGrpSpPr>
          <p:grpSpPr>
            <a:xfrm>
              <a:off x="2178269" y="4113588"/>
              <a:ext cx="507365" cy="509905"/>
              <a:chOff x="2254898" y="3498478"/>
              <a:chExt cx="507365" cy="509905"/>
            </a:xfrm>
          </p:grpSpPr>
          <p:pic>
            <p:nvPicPr>
              <p:cNvPr id="111" name="图片 110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4898" y="3498478"/>
                <a:ext cx="507365" cy="509905"/>
              </a:xfrm>
              <a:prstGeom prst="rect">
                <a:avLst/>
              </a:prstGeom>
            </p:spPr>
          </p:pic>
          <p:sp>
            <p:nvSpPr>
              <p:cNvPr id="112" name="Freeform 75"/>
              <p:cNvSpPr/>
              <p:nvPr/>
            </p:nvSpPr>
            <p:spPr bwMode="auto">
              <a:xfrm>
                <a:off x="2375670" y="3615256"/>
                <a:ext cx="265820" cy="50664"/>
              </a:xfrm>
              <a:custGeom>
                <a:avLst/>
                <a:gdLst>
                  <a:gd name="T0" fmla="*/ 809 w 810"/>
                  <a:gd name="T1" fmla="*/ 73 h 155"/>
                  <a:gd name="T2" fmla="*/ 804 w 810"/>
                  <a:gd name="T3" fmla="*/ 78 h 155"/>
                  <a:gd name="T4" fmla="*/ 797 w 810"/>
                  <a:gd name="T5" fmla="*/ 80 h 155"/>
                  <a:gd name="T6" fmla="*/ 789 w 810"/>
                  <a:gd name="T7" fmla="*/ 80 h 155"/>
                  <a:gd name="T8" fmla="*/ 778 w 810"/>
                  <a:gd name="T9" fmla="*/ 79 h 155"/>
                  <a:gd name="T10" fmla="*/ 763 w 810"/>
                  <a:gd name="T11" fmla="*/ 79 h 155"/>
                  <a:gd name="T12" fmla="*/ 745 w 810"/>
                  <a:gd name="T13" fmla="*/ 78 h 155"/>
                  <a:gd name="T14" fmla="*/ 724 w 810"/>
                  <a:gd name="T15" fmla="*/ 76 h 155"/>
                  <a:gd name="T16" fmla="*/ 699 w 810"/>
                  <a:gd name="T17" fmla="*/ 75 h 155"/>
                  <a:gd name="T18" fmla="*/ 673 w 810"/>
                  <a:gd name="T19" fmla="*/ 73 h 155"/>
                  <a:gd name="T20" fmla="*/ 641 w 810"/>
                  <a:gd name="T21" fmla="*/ 75 h 155"/>
                  <a:gd name="T22" fmla="*/ 608 w 810"/>
                  <a:gd name="T23" fmla="*/ 76 h 155"/>
                  <a:gd name="T24" fmla="*/ 571 w 810"/>
                  <a:gd name="T25" fmla="*/ 78 h 155"/>
                  <a:gd name="T26" fmla="*/ 517 w 810"/>
                  <a:gd name="T27" fmla="*/ 83 h 155"/>
                  <a:gd name="T28" fmla="*/ 439 w 810"/>
                  <a:gd name="T29" fmla="*/ 93 h 155"/>
                  <a:gd name="T30" fmla="*/ 367 w 810"/>
                  <a:gd name="T31" fmla="*/ 101 h 155"/>
                  <a:gd name="T32" fmla="*/ 298 w 810"/>
                  <a:gd name="T33" fmla="*/ 114 h 155"/>
                  <a:gd name="T34" fmla="*/ 233 w 810"/>
                  <a:gd name="T35" fmla="*/ 126 h 155"/>
                  <a:gd name="T36" fmla="*/ 171 w 810"/>
                  <a:gd name="T37" fmla="*/ 139 h 155"/>
                  <a:gd name="T38" fmla="*/ 141 w 810"/>
                  <a:gd name="T39" fmla="*/ 144 h 155"/>
                  <a:gd name="T40" fmla="*/ 117 w 810"/>
                  <a:gd name="T41" fmla="*/ 150 h 155"/>
                  <a:gd name="T42" fmla="*/ 99 w 810"/>
                  <a:gd name="T43" fmla="*/ 152 h 155"/>
                  <a:gd name="T44" fmla="*/ 86 w 810"/>
                  <a:gd name="T45" fmla="*/ 154 h 155"/>
                  <a:gd name="T46" fmla="*/ 79 w 810"/>
                  <a:gd name="T47" fmla="*/ 155 h 155"/>
                  <a:gd name="T48" fmla="*/ 71 w 810"/>
                  <a:gd name="T49" fmla="*/ 154 h 155"/>
                  <a:gd name="T50" fmla="*/ 56 w 810"/>
                  <a:gd name="T51" fmla="*/ 150 h 155"/>
                  <a:gd name="T52" fmla="*/ 36 w 810"/>
                  <a:gd name="T53" fmla="*/ 139 h 155"/>
                  <a:gd name="T54" fmla="*/ 18 w 810"/>
                  <a:gd name="T55" fmla="*/ 126 h 155"/>
                  <a:gd name="T56" fmla="*/ 6 w 810"/>
                  <a:gd name="T57" fmla="*/ 118 h 155"/>
                  <a:gd name="T58" fmla="*/ 0 w 810"/>
                  <a:gd name="T59" fmla="*/ 112 h 155"/>
                  <a:gd name="T60" fmla="*/ 2 w 810"/>
                  <a:gd name="T61" fmla="*/ 109 h 155"/>
                  <a:gd name="T62" fmla="*/ 9 w 810"/>
                  <a:gd name="T63" fmla="*/ 107 h 155"/>
                  <a:gd name="T64" fmla="*/ 18 w 810"/>
                  <a:gd name="T65" fmla="*/ 103 h 155"/>
                  <a:gd name="T66" fmla="*/ 35 w 810"/>
                  <a:gd name="T67" fmla="*/ 100 h 155"/>
                  <a:gd name="T68" fmla="*/ 56 w 810"/>
                  <a:gd name="T69" fmla="*/ 97 h 155"/>
                  <a:gd name="T70" fmla="*/ 119 w 810"/>
                  <a:gd name="T71" fmla="*/ 90 h 155"/>
                  <a:gd name="T72" fmla="*/ 172 w 810"/>
                  <a:gd name="T73" fmla="*/ 83 h 155"/>
                  <a:gd name="T74" fmla="*/ 226 w 810"/>
                  <a:gd name="T75" fmla="*/ 76 h 155"/>
                  <a:gd name="T76" fmla="*/ 290 w 810"/>
                  <a:gd name="T77" fmla="*/ 67 h 155"/>
                  <a:gd name="T78" fmla="*/ 363 w 810"/>
                  <a:gd name="T79" fmla="*/ 55 h 155"/>
                  <a:gd name="T80" fmla="*/ 442 w 810"/>
                  <a:gd name="T81" fmla="*/ 40 h 155"/>
                  <a:gd name="T82" fmla="*/ 525 w 810"/>
                  <a:gd name="T83" fmla="*/ 26 h 155"/>
                  <a:gd name="T84" fmla="*/ 595 w 810"/>
                  <a:gd name="T85" fmla="*/ 15 h 155"/>
                  <a:gd name="T86" fmla="*/ 634 w 810"/>
                  <a:gd name="T87" fmla="*/ 10 h 155"/>
                  <a:gd name="T88" fmla="*/ 666 w 810"/>
                  <a:gd name="T89" fmla="*/ 6 h 155"/>
                  <a:gd name="T90" fmla="*/ 691 w 810"/>
                  <a:gd name="T91" fmla="*/ 3 h 155"/>
                  <a:gd name="T92" fmla="*/ 710 w 810"/>
                  <a:gd name="T93" fmla="*/ 1 h 155"/>
                  <a:gd name="T94" fmla="*/ 724 w 810"/>
                  <a:gd name="T95" fmla="*/ 0 h 155"/>
                  <a:gd name="T96" fmla="*/ 744 w 810"/>
                  <a:gd name="T97" fmla="*/ 7 h 155"/>
                  <a:gd name="T98" fmla="*/ 766 w 810"/>
                  <a:gd name="T99" fmla="*/ 18 h 155"/>
                  <a:gd name="T100" fmla="*/ 789 w 810"/>
                  <a:gd name="T101" fmla="*/ 36 h 155"/>
                  <a:gd name="T102" fmla="*/ 804 w 810"/>
                  <a:gd name="T103" fmla="*/ 51 h 155"/>
                  <a:gd name="T104" fmla="*/ 810 w 810"/>
                  <a:gd name="T105" fmla="*/ 64 h 155"/>
                  <a:gd name="T106" fmla="*/ 809 w 810"/>
                  <a:gd name="T107" fmla="*/ 6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10" h="155">
                    <a:moveTo>
                      <a:pt x="809" y="68"/>
                    </a:moveTo>
                    <a:lnTo>
                      <a:pt x="809" y="71"/>
                    </a:lnTo>
                    <a:lnTo>
                      <a:pt x="809" y="73"/>
                    </a:lnTo>
                    <a:lnTo>
                      <a:pt x="807" y="75"/>
                    </a:lnTo>
                    <a:lnTo>
                      <a:pt x="806" y="76"/>
                    </a:lnTo>
                    <a:lnTo>
                      <a:pt x="804" y="78"/>
                    </a:lnTo>
                    <a:lnTo>
                      <a:pt x="802" y="79"/>
                    </a:lnTo>
                    <a:lnTo>
                      <a:pt x="800" y="80"/>
                    </a:lnTo>
                    <a:lnTo>
                      <a:pt x="797" y="80"/>
                    </a:lnTo>
                    <a:lnTo>
                      <a:pt x="795" y="80"/>
                    </a:lnTo>
                    <a:lnTo>
                      <a:pt x="792" y="80"/>
                    </a:lnTo>
                    <a:lnTo>
                      <a:pt x="789" y="80"/>
                    </a:lnTo>
                    <a:lnTo>
                      <a:pt x="785" y="80"/>
                    </a:lnTo>
                    <a:lnTo>
                      <a:pt x="782" y="80"/>
                    </a:lnTo>
                    <a:lnTo>
                      <a:pt x="778" y="79"/>
                    </a:lnTo>
                    <a:lnTo>
                      <a:pt x="773" y="79"/>
                    </a:lnTo>
                    <a:lnTo>
                      <a:pt x="768" y="79"/>
                    </a:lnTo>
                    <a:lnTo>
                      <a:pt x="763" y="79"/>
                    </a:lnTo>
                    <a:lnTo>
                      <a:pt x="757" y="79"/>
                    </a:lnTo>
                    <a:lnTo>
                      <a:pt x="752" y="79"/>
                    </a:lnTo>
                    <a:lnTo>
                      <a:pt x="745" y="78"/>
                    </a:lnTo>
                    <a:lnTo>
                      <a:pt x="738" y="78"/>
                    </a:lnTo>
                    <a:lnTo>
                      <a:pt x="731" y="78"/>
                    </a:lnTo>
                    <a:lnTo>
                      <a:pt x="724" y="76"/>
                    </a:lnTo>
                    <a:lnTo>
                      <a:pt x="716" y="76"/>
                    </a:lnTo>
                    <a:lnTo>
                      <a:pt x="709" y="75"/>
                    </a:lnTo>
                    <a:lnTo>
                      <a:pt x="699" y="75"/>
                    </a:lnTo>
                    <a:lnTo>
                      <a:pt x="691" y="73"/>
                    </a:lnTo>
                    <a:lnTo>
                      <a:pt x="681" y="73"/>
                    </a:lnTo>
                    <a:lnTo>
                      <a:pt x="673" y="73"/>
                    </a:lnTo>
                    <a:lnTo>
                      <a:pt x="662" y="73"/>
                    </a:lnTo>
                    <a:lnTo>
                      <a:pt x="652" y="75"/>
                    </a:lnTo>
                    <a:lnTo>
                      <a:pt x="641" y="75"/>
                    </a:lnTo>
                    <a:lnTo>
                      <a:pt x="630" y="75"/>
                    </a:lnTo>
                    <a:lnTo>
                      <a:pt x="619" y="75"/>
                    </a:lnTo>
                    <a:lnTo>
                      <a:pt x="608" y="76"/>
                    </a:lnTo>
                    <a:lnTo>
                      <a:pt x="595" y="76"/>
                    </a:lnTo>
                    <a:lnTo>
                      <a:pt x="583" y="78"/>
                    </a:lnTo>
                    <a:lnTo>
                      <a:pt x="571" y="78"/>
                    </a:lnTo>
                    <a:lnTo>
                      <a:pt x="557" y="79"/>
                    </a:lnTo>
                    <a:lnTo>
                      <a:pt x="543" y="80"/>
                    </a:lnTo>
                    <a:lnTo>
                      <a:pt x="517" y="83"/>
                    </a:lnTo>
                    <a:lnTo>
                      <a:pt x="490" y="86"/>
                    </a:lnTo>
                    <a:lnTo>
                      <a:pt x="464" y="90"/>
                    </a:lnTo>
                    <a:lnTo>
                      <a:pt x="439" y="93"/>
                    </a:lnTo>
                    <a:lnTo>
                      <a:pt x="414" y="96"/>
                    </a:lnTo>
                    <a:lnTo>
                      <a:pt x="391" y="98"/>
                    </a:lnTo>
                    <a:lnTo>
                      <a:pt x="367" y="101"/>
                    </a:lnTo>
                    <a:lnTo>
                      <a:pt x="344" y="105"/>
                    </a:lnTo>
                    <a:lnTo>
                      <a:pt x="321" y="109"/>
                    </a:lnTo>
                    <a:lnTo>
                      <a:pt x="298" y="114"/>
                    </a:lnTo>
                    <a:lnTo>
                      <a:pt x="276" y="118"/>
                    </a:lnTo>
                    <a:lnTo>
                      <a:pt x="254" y="122"/>
                    </a:lnTo>
                    <a:lnTo>
                      <a:pt x="233" y="126"/>
                    </a:lnTo>
                    <a:lnTo>
                      <a:pt x="212" y="130"/>
                    </a:lnTo>
                    <a:lnTo>
                      <a:pt x="191" y="134"/>
                    </a:lnTo>
                    <a:lnTo>
                      <a:pt x="171" y="139"/>
                    </a:lnTo>
                    <a:lnTo>
                      <a:pt x="159" y="141"/>
                    </a:lnTo>
                    <a:lnTo>
                      <a:pt x="150" y="143"/>
                    </a:lnTo>
                    <a:lnTo>
                      <a:pt x="141" y="144"/>
                    </a:lnTo>
                    <a:lnTo>
                      <a:pt x="132" y="147"/>
                    </a:lnTo>
                    <a:lnTo>
                      <a:pt x="125" y="148"/>
                    </a:lnTo>
                    <a:lnTo>
                      <a:pt x="117" y="150"/>
                    </a:lnTo>
                    <a:lnTo>
                      <a:pt x="111" y="151"/>
                    </a:lnTo>
                    <a:lnTo>
                      <a:pt x="104" y="151"/>
                    </a:lnTo>
                    <a:lnTo>
                      <a:pt x="99" y="152"/>
                    </a:lnTo>
                    <a:lnTo>
                      <a:pt x="94" y="154"/>
                    </a:lnTo>
                    <a:lnTo>
                      <a:pt x="90" y="154"/>
                    </a:lnTo>
                    <a:lnTo>
                      <a:pt x="86" y="154"/>
                    </a:lnTo>
                    <a:lnTo>
                      <a:pt x="83" y="155"/>
                    </a:lnTo>
                    <a:lnTo>
                      <a:pt x="81" y="155"/>
                    </a:lnTo>
                    <a:lnTo>
                      <a:pt x="79" y="155"/>
                    </a:lnTo>
                    <a:lnTo>
                      <a:pt x="78" y="155"/>
                    </a:lnTo>
                    <a:lnTo>
                      <a:pt x="75" y="155"/>
                    </a:lnTo>
                    <a:lnTo>
                      <a:pt x="71" y="154"/>
                    </a:lnTo>
                    <a:lnTo>
                      <a:pt x="67" y="154"/>
                    </a:lnTo>
                    <a:lnTo>
                      <a:pt x="61" y="151"/>
                    </a:lnTo>
                    <a:lnTo>
                      <a:pt x="56" y="150"/>
                    </a:lnTo>
                    <a:lnTo>
                      <a:pt x="50" y="147"/>
                    </a:lnTo>
                    <a:lnTo>
                      <a:pt x="43" y="143"/>
                    </a:lnTo>
                    <a:lnTo>
                      <a:pt x="36" y="139"/>
                    </a:lnTo>
                    <a:lnTo>
                      <a:pt x="29" y="134"/>
                    </a:lnTo>
                    <a:lnTo>
                      <a:pt x="22" y="130"/>
                    </a:lnTo>
                    <a:lnTo>
                      <a:pt x="18" y="126"/>
                    </a:lnTo>
                    <a:lnTo>
                      <a:pt x="13" y="123"/>
                    </a:lnTo>
                    <a:lnTo>
                      <a:pt x="9" y="119"/>
                    </a:lnTo>
                    <a:lnTo>
                      <a:pt x="6" y="118"/>
                    </a:lnTo>
                    <a:lnTo>
                      <a:pt x="3" y="115"/>
                    </a:lnTo>
                    <a:lnTo>
                      <a:pt x="2" y="114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2" y="111"/>
                    </a:lnTo>
                    <a:lnTo>
                      <a:pt x="2" y="109"/>
                    </a:lnTo>
                    <a:lnTo>
                      <a:pt x="3" y="108"/>
                    </a:lnTo>
                    <a:lnTo>
                      <a:pt x="6" y="107"/>
                    </a:lnTo>
                    <a:lnTo>
                      <a:pt x="9" y="107"/>
                    </a:lnTo>
                    <a:lnTo>
                      <a:pt x="11" y="105"/>
                    </a:lnTo>
                    <a:lnTo>
                      <a:pt x="14" y="104"/>
                    </a:lnTo>
                    <a:lnTo>
                      <a:pt x="18" y="103"/>
                    </a:lnTo>
                    <a:lnTo>
                      <a:pt x="24" y="101"/>
                    </a:lnTo>
                    <a:lnTo>
                      <a:pt x="28" y="100"/>
                    </a:lnTo>
                    <a:lnTo>
                      <a:pt x="35" y="100"/>
                    </a:lnTo>
                    <a:lnTo>
                      <a:pt x="40" y="98"/>
                    </a:lnTo>
                    <a:lnTo>
                      <a:pt x="47" y="97"/>
                    </a:lnTo>
                    <a:lnTo>
                      <a:pt x="56" y="97"/>
                    </a:lnTo>
                    <a:lnTo>
                      <a:pt x="88" y="93"/>
                    </a:lnTo>
                    <a:lnTo>
                      <a:pt x="103" y="91"/>
                    </a:lnTo>
                    <a:lnTo>
                      <a:pt x="119" y="90"/>
                    </a:lnTo>
                    <a:lnTo>
                      <a:pt x="136" y="87"/>
                    </a:lnTo>
                    <a:lnTo>
                      <a:pt x="154" y="86"/>
                    </a:lnTo>
                    <a:lnTo>
                      <a:pt x="172" y="83"/>
                    </a:lnTo>
                    <a:lnTo>
                      <a:pt x="190" y="80"/>
                    </a:lnTo>
                    <a:lnTo>
                      <a:pt x="208" y="78"/>
                    </a:lnTo>
                    <a:lnTo>
                      <a:pt x="226" y="76"/>
                    </a:lnTo>
                    <a:lnTo>
                      <a:pt x="247" y="73"/>
                    </a:lnTo>
                    <a:lnTo>
                      <a:pt x="267" y="71"/>
                    </a:lnTo>
                    <a:lnTo>
                      <a:pt x="290" y="67"/>
                    </a:lnTo>
                    <a:lnTo>
                      <a:pt x="313" y="64"/>
                    </a:lnTo>
                    <a:lnTo>
                      <a:pt x="338" y="60"/>
                    </a:lnTo>
                    <a:lnTo>
                      <a:pt x="363" y="55"/>
                    </a:lnTo>
                    <a:lnTo>
                      <a:pt x="389" y="50"/>
                    </a:lnTo>
                    <a:lnTo>
                      <a:pt x="416" y="46"/>
                    </a:lnTo>
                    <a:lnTo>
                      <a:pt x="442" y="40"/>
                    </a:lnTo>
                    <a:lnTo>
                      <a:pt x="469" y="36"/>
                    </a:lnTo>
                    <a:lnTo>
                      <a:pt x="497" y="32"/>
                    </a:lnTo>
                    <a:lnTo>
                      <a:pt x="525" y="26"/>
                    </a:lnTo>
                    <a:lnTo>
                      <a:pt x="554" y="22"/>
                    </a:lnTo>
                    <a:lnTo>
                      <a:pt x="582" y="17"/>
                    </a:lnTo>
                    <a:lnTo>
                      <a:pt x="595" y="15"/>
                    </a:lnTo>
                    <a:lnTo>
                      <a:pt x="609" y="13"/>
                    </a:lnTo>
                    <a:lnTo>
                      <a:pt x="622" y="11"/>
                    </a:lnTo>
                    <a:lnTo>
                      <a:pt x="634" y="10"/>
                    </a:lnTo>
                    <a:lnTo>
                      <a:pt x="645" y="8"/>
                    </a:lnTo>
                    <a:lnTo>
                      <a:pt x="656" y="7"/>
                    </a:lnTo>
                    <a:lnTo>
                      <a:pt x="666" y="6"/>
                    </a:lnTo>
                    <a:lnTo>
                      <a:pt x="674" y="4"/>
                    </a:lnTo>
                    <a:lnTo>
                      <a:pt x="683" y="3"/>
                    </a:lnTo>
                    <a:lnTo>
                      <a:pt x="691" y="3"/>
                    </a:lnTo>
                    <a:lnTo>
                      <a:pt x="698" y="1"/>
                    </a:lnTo>
                    <a:lnTo>
                      <a:pt x="705" y="1"/>
                    </a:lnTo>
                    <a:lnTo>
                      <a:pt x="710" y="1"/>
                    </a:lnTo>
                    <a:lnTo>
                      <a:pt x="716" y="1"/>
                    </a:lnTo>
                    <a:lnTo>
                      <a:pt x="720" y="0"/>
                    </a:lnTo>
                    <a:lnTo>
                      <a:pt x="724" y="0"/>
                    </a:lnTo>
                    <a:lnTo>
                      <a:pt x="730" y="3"/>
                    </a:lnTo>
                    <a:lnTo>
                      <a:pt x="737" y="4"/>
                    </a:lnTo>
                    <a:lnTo>
                      <a:pt x="744" y="7"/>
                    </a:lnTo>
                    <a:lnTo>
                      <a:pt x="750" y="10"/>
                    </a:lnTo>
                    <a:lnTo>
                      <a:pt x="757" y="14"/>
                    </a:lnTo>
                    <a:lnTo>
                      <a:pt x="766" y="18"/>
                    </a:lnTo>
                    <a:lnTo>
                      <a:pt x="774" y="24"/>
                    </a:lnTo>
                    <a:lnTo>
                      <a:pt x="782" y="29"/>
                    </a:lnTo>
                    <a:lnTo>
                      <a:pt x="789" y="36"/>
                    </a:lnTo>
                    <a:lnTo>
                      <a:pt x="795" y="42"/>
                    </a:lnTo>
                    <a:lnTo>
                      <a:pt x="800" y="47"/>
                    </a:lnTo>
                    <a:lnTo>
                      <a:pt x="804" y="51"/>
                    </a:lnTo>
                    <a:lnTo>
                      <a:pt x="807" y="57"/>
                    </a:lnTo>
                    <a:lnTo>
                      <a:pt x="809" y="61"/>
                    </a:lnTo>
                    <a:lnTo>
                      <a:pt x="810" y="64"/>
                    </a:lnTo>
                    <a:lnTo>
                      <a:pt x="810" y="65"/>
                    </a:lnTo>
                    <a:lnTo>
                      <a:pt x="809" y="68"/>
                    </a:lnTo>
                    <a:lnTo>
                      <a:pt x="809" y="68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122" name="Picture 2" descr="C:\Users\zhangye\Desktop\点击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8" y="2487553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组合 39"/>
          <p:cNvGrpSpPr/>
          <p:nvPr/>
        </p:nvGrpSpPr>
        <p:grpSpPr>
          <a:xfrm>
            <a:off x="222352" y="123478"/>
            <a:ext cx="2261416" cy="819783"/>
            <a:chOff x="156323" y="1107604"/>
            <a:chExt cx="2261416" cy="819783"/>
          </a:xfrm>
        </p:grpSpPr>
        <p:sp>
          <p:nvSpPr>
            <p:cNvPr id="41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9"/>
          <p:cNvSpPr>
            <a:spLocks noChangeArrowheads="1"/>
          </p:cNvSpPr>
          <p:nvPr/>
        </p:nvSpPr>
        <p:spPr bwMode="auto">
          <a:xfrm>
            <a:off x="3843346" y="1580795"/>
            <a:ext cx="4689094" cy="243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）下部的框要宽于第一笔横，为中间的四点留出足够的空间。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）第四笔竖写在竖中线上。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）四点要分布均匀。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4521317" y="784579"/>
            <a:ext cx="444317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下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雨  雨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伞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9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916" y="2260320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文本框 8"/>
          <p:cNvSpPr txBox="1">
            <a:spLocks noChangeArrowheads="1"/>
          </p:cNvSpPr>
          <p:nvPr/>
        </p:nvSpPr>
        <p:spPr bwMode="auto">
          <a:xfrm>
            <a:off x="170596" y="352276"/>
            <a:ext cx="32849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yǔ</a:t>
            </a:r>
            <a:endParaRPr lang="zh-CN" altLang="en-US" sz="66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674308" y="1346878"/>
            <a:ext cx="2318547" cy="2326669"/>
            <a:chOff x="5534807" y="1672548"/>
            <a:chExt cx="2318547" cy="2326669"/>
          </a:xfrm>
        </p:grpSpPr>
        <p:sp>
          <p:nvSpPr>
            <p:cNvPr id="92" name="矩形 91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3" name="直接连接符 92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组合 94"/>
          <p:cNvGrpSpPr/>
          <p:nvPr/>
        </p:nvGrpSpPr>
        <p:grpSpPr>
          <a:xfrm>
            <a:off x="1046601" y="1641337"/>
            <a:ext cx="1573961" cy="1737750"/>
            <a:chOff x="4375150" y="1631950"/>
            <a:chExt cx="625475" cy="690563"/>
          </a:xfrm>
        </p:grpSpPr>
        <p:sp>
          <p:nvSpPr>
            <p:cNvPr id="96" name="Freeform 81"/>
            <p:cNvSpPr/>
            <p:nvPr/>
          </p:nvSpPr>
          <p:spPr bwMode="auto">
            <a:xfrm>
              <a:off x="4375150" y="1882775"/>
              <a:ext cx="80962" cy="387350"/>
            </a:xfrm>
            <a:custGeom>
              <a:avLst/>
              <a:gdLst>
                <a:gd name="T0" fmla="*/ 4 w 102"/>
                <a:gd name="T1" fmla="*/ 22 h 487"/>
                <a:gd name="T2" fmla="*/ 0 w 102"/>
                <a:gd name="T3" fmla="*/ 8 h 487"/>
                <a:gd name="T4" fmla="*/ 4 w 102"/>
                <a:gd name="T5" fmla="*/ 3 h 487"/>
                <a:gd name="T6" fmla="*/ 13 w 102"/>
                <a:gd name="T7" fmla="*/ 0 h 487"/>
                <a:gd name="T8" fmla="*/ 29 w 102"/>
                <a:gd name="T9" fmla="*/ 3 h 487"/>
                <a:gd name="T10" fmla="*/ 48 w 102"/>
                <a:gd name="T11" fmla="*/ 10 h 487"/>
                <a:gd name="T12" fmla="*/ 67 w 102"/>
                <a:gd name="T13" fmla="*/ 22 h 487"/>
                <a:gd name="T14" fmla="*/ 78 w 102"/>
                <a:gd name="T15" fmla="*/ 32 h 487"/>
                <a:gd name="T16" fmla="*/ 83 w 102"/>
                <a:gd name="T17" fmla="*/ 37 h 487"/>
                <a:gd name="T18" fmla="*/ 84 w 102"/>
                <a:gd name="T19" fmla="*/ 47 h 487"/>
                <a:gd name="T20" fmla="*/ 85 w 102"/>
                <a:gd name="T21" fmla="*/ 69 h 487"/>
                <a:gd name="T22" fmla="*/ 88 w 102"/>
                <a:gd name="T23" fmla="*/ 100 h 487"/>
                <a:gd name="T24" fmla="*/ 91 w 102"/>
                <a:gd name="T25" fmla="*/ 140 h 487"/>
                <a:gd name="T26" fmla="*/ 95 w 102"/>
                <a:gd name="T27" fmla="*/ 190 h 487"/>
                <a:gd name="T28" fmla="*/ 96 w 102"/>
                <a:gd name="T29" fmla="*/ 241 h 487"/>
                <a:gd name="T30" fmla="*/ 99 w 102"/>
                <a:gd name="T31" fmla="*/ 285 h 487"/>
                <a:gd name="T32" fmla="*/ 101 w 102"/>
                <a:gd name="T33" fmla="*/ 322 h 487"/>
                <a:gd name="T34" fmla="*/ 102 w 102"/>
                <a:gd name="T35" fmla="*/ 353 h 487"/>
                <a:gd name="T36" fmla="*/ 102 w 102"/>
                <a:gd name="T37" fmla="*/ 376 h 487"/>
                <a:gd name="T38" fmla="*/ 101 w 102"/>
                <a:gd name="T39" fmla="*/ 405 h 487"/>
                <a:gd name="T40" fmla="*/ 98 w 102"/>
                <a:gd name="T41" fmla="*/ 435 h 487"/>
                <a:gd name="T42" fmla="*/ 95 w 102"/>
                <a:gd name="T43" fmla="*/ 457 h 487"/>
                <a:gd name="T44" fmla="*/ 90 w 102"/>
                <a:gd name="T45" fmla="*/ 476 h 487"/>
                <a:gd name="T46" fmla="*/ 84 w 102"/>
                <a:gd name="T47" fmla="*/ 484 h 487"/>
                <a:gd name="T48" fmla="*/ 77 w 102"/>
                <a:gd name="T49" fmla="*/ 486 h 487"/>
                <a:gd name="T50" fmla="*/ 67 w 102"/>
                <a:gd name="T51" fmla="*/ 477 h 487"/>
                <a:gd name="T52" fmla="*/ 59 w 102"/>
                <a:gd name="T53" fmla="*/ 458 h 487"/>
                <a:gd name="T54" fmla="*/ 49 w 102"/>
                <a:gd name="T55" fmla="*/ 435 h 487"/>
                <a:gd name="T56" fmla="*/ 42 w 102"/>
                <a:gd name="T57" fmla="*/ 415 h 487"/>
                <a:gd name="T58" fmla="*/ 41 w 102"/>
                <a:gd name="T59" fmla="*/ 399 h 487"/>
                <a:gd name="T60" fmla="*/ 40 w 102"/>
                <a:gd name="T61" fmla="*/ 382 h 487"/>
                <a:gd name="T62" fmla="*/ 42 w 102"/>
                <a:gd name="T63" fmla="*/ 360 h 487"/>
                <a:gd name="T64" fmla="*/ 45 w 102"/>
                <a:gd name="T65" fmla="*/ 335 h 487"/>
                <a:gd name="T66" fmla="*/ 47 w 102"/>
                <a:gd name="T67" fmla="*/ 314 h 487"/>
                <a:gd name="T68" fmla="*/ 45 w 102"/>
                <a:gd name="T69" fmla="*/ 288 h 487"/>
                <a:gd name="T70" fmla="*/ 45 w 102"/>
                <a:gd name="T71" fmla="*/ 256 h 487"/>
                <a:gd name="T72" fmla="*/ 42 w 102"/>
                <a:gd name="T73" fmla="*/ 220 h 487"/>
                <a:gd name="T74" fmla="*/ 41 w 102"/>
                <a:gd name="T75" fmla="*/ 177 h 487"/>
                <a:gd name="T76" fmla="*/ 36 w 102"/>
                <a:gd name="T77" fmla="*/ 136 h 487"/>
                <a:gd name="T78" fmla="*/ 31 w 102"/>
                <a:gd name="T79" fmla="*/ 102 h 487"/>
                <a:gd name="T80" fmla="*/ 24 w 102"/>
                <a:gd name="T81" fmla="*/ 75 h 487"/>
                <a:gd name="T82" fmla="*/ 19 w 102"/>
                <a:gd name="T83" fmla="*/ 54 h 487"/>
                <a:gd name="T84" fmla="*/ 12 w 102"/>
                <a:gd name="T85" fmla="*/ 3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" h="487">
                  <a:moveTo>
                    <a:pt x="11" y="36"/>
                  </a:moveTo>
                  <a:lnTo>
                    <a:pt x="6" y="28"/>
                  </a:lnTo>
                  <a:lnTo>
                    <a:pt x="4" y="22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1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9" y="3"/>
                  </a:lnTo>
                  <a:lnTo>
                    <a:pt x="36" y="4"/>
                  </a:lnTo>
                  <a:lnTo>
                    <a:pt x="41" y="7"/>
                  </a:lnTo>
                  <a:lnTo>
                    <a:pt x="48" y="10"/>
                  </a:lnTo>
                  <a:lnTo>
                    <a:pt x="55" y="15"/>
                  </a:lnTo>
                  <a:lnTo>
                    <a:pt x="62" y="19"/>
                  </a:lnTo>
                  <a:lnTo>
                    <a:pt x="67" y="22"/>
                  </a:lnTo>
                  <a:lnTo>
                    <a:pt x="72" y="26"/>
                  </a:lnTo>
                  <a:lnTo>
                    <a:pt x="76" y="29"/>
                  </a:lnTo>
                  <a:lnTo>
                    <a:pt x="78" y="32"/>
                  </a:lnTo>
                  <a:lnTo>
                    <a:pt x="81" y="33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4" y="39"/>
                  </a:lnTo>
                  <a:lnTo>
                    <a:pt x="84" y="43"/>
                  </a:lnTo>
                  <a:lnTo>
                    <a:pt x="84" y="47"/>
                  </a:lnTo>
                  <a:lnTo>
                    <a:pt x="84" y="54"/>
                  </a:lnTo>
                  <a:lnTo>
                    <a:pt x="85" y="61"/>
                  </a:lnTo>
                  <a:lnTo>
                    <a:pt x="85" y="69"/>
                  </a:lnTo>
                  <a:lnTo>
                    <a:pt x="87" y="77"/>
                  </a:lnTo>
                  <a:lnTo>
                    <a:pt x="87" y="89"/>
                  </a:lnTo>
                  <a:lnTo>
                    <a:pt x="88" y="100"/>
                  </a:lnTo>
                  <a:lnTo>
                    <a:pt x="88" y="112"/>
                  </a:lnTo>
                  <a:lnTo>
                    <a:pt x="90" y="126"/>
                  </a:lnTo>
                  <a:lnTo>
                    <a:pt x="91" y="140"/>
                  </a:lnTo>
                  <a:lnTo>
                    <a:pt x="92" y="156"/>
                  </a:lnTo>
                  <a:lnTo>
                    <a:pt x="94" y="173"/>
                  </a:lnTo>
                  <a:lnTo>
                    <a:pt x="95" y="190"/>
                  </a:lnTo>
                  <a:lnTo>
                    <a:pt x="95" y="208"/>
                  </a:lnTo>
                  <a:lnTo>
                    <a:pt x="96" y="224"/>
                  </a:lnTo>
                  <a:lnTo>
                    <a:pt x="96" y="241"/>
                  </a:lnTo>
                  <a:lnTo>
                    <a:pt x="98" y="256"/>
                  </a:lnTo>
                  <a:lnTo>
                    <a:pt x="98" y="271"/>
                  </a:lnTo>
                  <a:lnTo>
                    <a:pt x="99" y="285"/>
                  </a:lnTo>
                  <a:lnTo>
                    <a:pt x="99" y="299"/>
                  </a:lnTo>
                  <a:lnTo>
                    <a:pt x="99" y="311"/>
                  </a:lnTo>
                  <a:lnTo>
                    <a:pt x="101" y="322"/>
                  </a:lnTo>
                  <a:lnTo>
                    <a:pt x="101" y="334"/>
                  </a:lnTo>
                  <a:lnTo>
                    <a:pt x="102" y="343"/>
                  </a:lnTo>
                  <a:lnTo>
                    <a:pt x="102" y="353"/>
                  </a:lnTo>
                  <a:lnTo>
                    <a:pt x="102" y="361"/>
                  </a:lnTo>
                  <a:lnTo>
                    <a:pt x="102" y="369"/>
                  </a:lnTo>
                  <a:lnTo>
                    <a:pt x="102" y="376"/>
                  </a:lnTo>
                  <a:lnTo>
                    <a:pt x="102" y="382"/>
                  </a:lnTo>
                  <a:lnTo>
                    <a:pt x="101" y="394"/>
                  </a:lnTo>
                  <a:lnTo>
                    <a:pt x="101" y="405"/>
                  </a:lnTo>
                  <a:lnTo>
                    <a:pt x="99" y="417"/>
                  </a:lnTo>
                  <a:lnTo>
                    <a:pt x="98" y="426"/>
                  </a:lnTo>
                  <a:lnTo>
                    <a:pt x="98" y="435"/>
                  </a:lnTo>
                  <a:lnTo>
                    <a:pt x="96" y="443"/>
                  </a:lnTo>
                  <a:lnTo>
                    <a:pt x="96" y="451"/>
                  </a:lnTo>
                  <a:lnTo>
                    <a:pt x="95" y="457"/>
                  </a:lnTo>
                  <a:lnTo>
                    <a:pt x="94" y="465"/>
                  </a:lnTo>
                  <a:lnTo>
                    <a:pt x="92" y="471"/>
                  </a:lnTo>
                  <a:lnTo>
                    <a:pt x="90" y="476"/>
                  </a:lnTo>
                  <a:lnTo>
                    <a:pt x="88" y="480"/>
                  </a:lnTo>
                  <a:lnTo>
                    <a:pt x="87" y="483"/>
                  </a:lnTo>
                  <a:lnTo>
                    <a:pt x="84" y="484"/>
                  </a:lnTo>
                  <a:lnTo>
                    <a:pt x="83" y="486"/>
                  </a:lnTo>
                  <a:lnTo>
                    <a:pt x="80" y="487"/>
                  </a:lnTo>
                  <a:lnTo>
                    <a:pt x="77" y="486"/>
                  </a:lnTo>
                  <a:lnTo>
                    <a:pt x="73" y="484"/>
                  </a:lnTo>
                  <a:lnTo>
                    <a:pt x="70" y="482"/>
                  </a:lnTo>
                  <a:lnTo>
                    <a:pt x="67" y="477"/>
                  </a:lnTo>
                  <a:lnTo>
                    <a:pt x="65" y="472"/>
                  </a:lnTo>
                  <a:lnTo>
                    <a:pt x="62" y="465"/>
                  </a:lnTo>
                  <a:lnTo>
                    <a:pt x="59" y="458"/>
                  </a:lnTo>
                  <a:lnTo>
                    <a:pt x="56" y="448"/>
                  </a:lnTo>
                  <a:lnTo>
                    <a:pt x="52" y="441"/>
                  </a:lnTo>
                  <a:lnTo>
                    <a:pt x="49" y="435"/>
                  </a:lnTo>
                  <a:lnTo>
                    <a:pt x="47" y="428"/>
                  </a:lnTo>
                  <a:lnTo>
                    <a:pt x="44" y="421"/>
                  </a:lnTo>
                  <a:lnTo>
                    <a:pt x="42" y="415"/>
                  </a:lnTo>
                  <a:lnTo>
                    <a:pt x="41" y="408"/>
                  </a:lnTo>
                  <a:lnTo>
                    <a:pt x="41" y="404"/>
                  </a:lnTo>
                  <a:lnTo>
                    <a:pt x="41" y="399"/>
                  </a:lnTo>
                  <a:lnTo>
                    <a:pt x="40" y="393"/>
                  </a:lnTo>
                  <a:lnTo>
                    <a:pt x="40" y="389"/>
                  </a:lnTo>
                  <a:lnTo>
                    <a:pt x="40" y="382"/>
                  </a:lnTo>
                  <a:lnTo>
                    <a:pt x="40" y="376"/>
                  </a:lnTo>
                  <a:lnTo>
                    <a:pt x="41" y="368"/>
                  </a:lnTo>
                  <a:lnTo>
                    <a:pt x="42" y="360"/>
                  </a:lnTo>
                  <a:lnTo>
                    <a:pt x="44" y="350"/>
                  </a:lnTo>
                  <a:lnTo>
                    <a:pt x="45" y="340"/>
                  </a:lnTo>
                  <a:lnTo>
                    <a:pt x="45" y="335"/>
                  </a:lnTo>
                  <a:lnTo>
                    <a:pt x="45" y="328"/>
                  </a:lnTo>
                  <a:lnTo>
                    <a:pt x="47" y="321"/>
                  </a:lnTo>
                  <a:lnTo>
                    <a:pt x="47" y="314"/>
                  </a:lnTo>
                  <a:lnTo>
                    <a:pt x="47" y="306"/>
                  </a:lnTo>
                  <a:lnTo>
                    <a:pt x="47" y="296"/>
                  </a:lnTo>
                  <a:lnTo>
                    <a:pt x="45" y="288"/>
                  </a:lnTo>
                  <a:lnTo>
                    <a:pt x="45" y="278"/>
                  </a:lnTo>
                  <a:lnTo>
                    <a:pt x="45" y="267"/>
                  </a:lnTo>
                  <a:lnTo>
                    <a:pt x="45" y="256"/>
                  </a:lnTo>
                  <a:lnTo>
                    <a:pt x="44" y="245"/>
                  </a:lnTo>
                  <a:lnTo>
                    <a:pt x="44" y="232"/>
                  </a:lnTo>
                  <a:lnTo>
                    <a:pt x="42" y="220"/>
                  </a:lnTo>
                  <a:lnTo>
                    <a:pt x="42" y="206"/>
                  </a:lnTo>
                  <a:lnTo>
                    <a:pt x="41" y="192"/>
                  </a:lnTo>
                  <a:lnTo>
                    <a:pt x="41" y="177"/>
                  </a:lnTo>
                  <a:lnTo>
                    <a:pt x="40" y="163"/>
                  </a:lnTo>
                  <a:lnTo>
                    <a:pt x="38" y="149"/>
                  </a:lnTo>
                  <a:lnTo>
                    <a:pt x="36" y="136"/>
                  </a:lnTo>
                  <a:lnTo>
                    <a:pt x="34" y="125"/>
                  </a:lnTo>
                  <a:lnTo>
                    <a:pt x="33" y="112"/>
                  </a:lnTo>
                  <a:lnTo>
                    <a:pt x="31" y="102"/>
                  </a:lnTo>
                  <a:lnTo>
                    <a:pt x="29" y="91"/>
                  </a:lnTo>
                  <a:lnTo>
                    <a:pt x="27" y="83"/>
                  </a:lnTo>
                  <a:lnTo>
                    <a:pt x="24" y="75"/>
                  </a:lnTo>
                  <a:lnTo>
                    <a:pt x="23" y="66"/>
                  </a:lnTo>
                  <a:lnTo>
                    <a:pt x="20" y="59"/>
                  </a:lnTo>
                  <a:lnTo>
                    <a:pt x="19" y="54"/>
                  </a:lnTo>
                  <a:lnTo>
                    <a:pt x="16" y="48"/>
                  </a:lnTo>
                  <a:lnTo>
                    <a:pt x="15" y="43"/>
                  </a:lnTo>
                  <a:lnTo>
                    <a:pt x="12" y="39"/>
                  </a:lnTo>
                  <a:lnTo>
                    <a:pt x="11" y="36"/>
                  </a:lnTo>
                  <a:lnTo>
                    <a:pt x="11" y="36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2"/>
            <p:cNvSpPr/>
            <p:nvPr/>
          </p:nvSpPr>
          <p:spPr bwMode="auto">
            <a:xfrm>
              <a:off x="4408488" y="1804988"/>
              <a:ext cx="592137" cy="517525"/>
            </a:xfrm>
            <a:custGeom>
              <a:avLst/>
              <a:gdLst>
                <a:gd name="T0" fmla="*/ 621 w 746"/>
                <a:gd name="T1" fmla="*/ 624 h 652"/>
                <a:gd name="T2" fmla="*/ 595 w 746"/>
                <a:gd name="T3" fmla="*/ 646 h 652"/>
                <a:gd name="T4" fmla="*/ 570 w 746"/>
                <a:gd name="T5" fmla="*/ 649 h 652"/>
                <a:gd name="T6" fmla="*/ 563 w 746"/>
                <a:gd name="T7" fmla="*/ 628 h 652"/>
                <a:gd name="T8" fmla="*/ 565 w 746"/>
                <a:gd name="T9" fmla="*/ 602 h 652"/>
                <a:gd name="T10" fmla="*/ 558 w 746"/>
                <a:gd name="T11" fmla="*/ 580 h 652"/>
                <a:gd name="T12" fmla="*/ 526 w 746"/>
                <a:gd name="T13" fmla="*/ 538 h 652"/>
                <a:gd name="T14" fmla="*/ 504 w 746"/>
                <a:gd name="T15" fmla="*/ 515 h 652"/>
                <a:gd name="T16" fmla="*/ 490 w 746"/>
                <a:gd name="T17" fmla="*/ 498 h 652"/>
                <a:gd name="T18" fmla="*/ 487 w 746"/>
                <a:gd name="T19" fmla="*/ 490 h 652"/>
                <a:gd name="T20" fmla="*/ 502 w 746"/>
                <a:gd name="T21" fmla="*/ 488 h 652"/>
                <a:gd name="T22" fmla="*/ 533 w 746"/>
                <a:gd name="T23" fmla="*/ 498 h 652"/>
                <a:gd name="T24" fmla="*/ 576 w 746"/>
                <a:gd name="T25" fmla="*/ 510 h 652"/>
                <a:gd name="T26" fmla="*/ 602 w 746"/>
                <a:gd name="T27" fmla="*/ 498 h 652"/>
                <a:gd name="T28" fmla="*/ 612 w 746"/>
                <a:gd name="T29" fmla="*/ 476 h 652"/>
                <a:gd name="T30" fmla="*/ 620 w 746"/>
                <a:gd name="T31" fmla="*/ 438 h 652"/>
                <a:gd name="T32" fmla="*/ 630 w 746"/>
                <a:gd name="T33" fmla="*/ 384 h 652"/>
                <a:gd name="T34" fmla="*/ 644 w 746"/>
                <a:gd name="T35" fmla="*/ 260 h 652"/>
                <a:gd name="T36" fmla="*/ 645 w 746"/>
                <a:gd name="T37" fmla="*/ 166 h 652"/>
                <a:gd name="T38" fmla="*/ 644 w 746"/>
                <a:gd name="T39" fmla="*/ 120 h 652"/>
                <a:gd name="T40" fmla="*/ 641 w 746"/>
                <a:gd name="T41" fmla="*/ 88 h 652"/>
                <a:gd name="T42" fmla="*/ 637 w 746"/>
                <a:gd name="T43" fmla="*/ 73 h 652"/>
                <a:gd name="T44" fmla="*/ 623 w 746"/>
                <a:gd name="T45" fmla="*/ 67 h 652"/>
                <a:gd name="T46" fmla="*/ 601 w 746"/>
                <a:gd name="T47" fmla="*/ 65 h 652"/>
                <a:gd name="T48" fmla="*/ 569 w 746"/>
                <a:gd name="T49" fmla="*/ 66 h 652"/>
                <a:gd name="T50" fmla="*/ 482 w 746"/>
                <a:gd name="T51" fmla="*/ 76 h 652"/>
                <a:gd name="T52" fmla="*/ 415 w 746"/>
                <a:gd name="T53" fmla="*/ 87 h 652"/>
                <a:gd name="T54" fmla="*/ 379 w 746"/>
                <a:gd name="T55" fmla="*/ 94 h 652"/>
                <a:gd name="T56" fmla="*/ 332 w 746"/>
                <a:gd name="T57" fmla="*/ 103 h 652"/>
                <a:gd name="T58" fmla="*/ 275 w 746"/>
                <a:gd name="T59" fmla="*/ 116 h 652"/>
                <a:gd name="T60" fmla="*/ 206 w 746"/>
                <a:gd name="T61" fmla="*/ 130 h 652"/>
                <a:gd name="T62" fmla="*/ 127 w 746"/>
                <a:gd name="T63" fmla="*/ 146 h 652"/>
                <a:gd name="T64" fmla="*/ 39 w 746"/>
                <a:gd name="T65" fmla="*/ 166 h 652"/>
                <a:gd name="T66" fmla="*/ 1 w 746"/>
                <a:gd name="T67" fmla="*/ 117 h 652"/>
                <a:gd name="T68" fmla="*/ 14 w 746"/>
                <a:gd name="T69" fmla="*/ 119 h 652"/>
                <a:gd name="T70" fmla="*/ 35 w 746"/>
                <a:gd name="T71" fmla="*/ 117 h 652"/>
                <a:gd name="T72" fmla="*/ 65 w 746"/>
                <a:gd name="T73" fmla="*/ 113 h 652"/>
                <a:gd name="T74" fmla="*/ 104 w 746"/>
                <a:gd name="T75" fmla="*/ 106 h 652"/>
                <a:gd name="T76" fmla="*/ 154 w 746"/>
                <a:gd name="T77" fmla="*/ 95 h 652"/>
                <a:gd name="T78" fmla="*/ 212 w 746"/>
                <a:gd name="T79" fmla="*/ 83 h 652"/>
                <a:gd name="T80" fmla="*/ 327 w 746"/>
                <a:gd name="T81" fmla="*/ 59 h 652"/>
                <a:gd name="T82" fmla="*/ 421 w 746"/>
                <a:gd name="T83" fmla="*/ 41 h 652"/>
                <a:gd name="T84" fmla="*/ 494 w 746"/>
                <a:gd name="T85" fmla="*/ 30 h 652"/>
                <a:gd name="T86" fmla="*/ 551 w 746"/>
                <a:gd name="T87" fmla="*/ 23 h 652"/>
                <a:gd name="T88" fmla="*/ 590 w 746"/>
                <a:gd name="T89" fmla="*/ 15 h 652"/>
                <a:gd name="T90" fmla="*/ 610 w 746"/>
                <a:gd name="T91" fmla="*/ 9 h 652"/>
                <a:gd name="T92" fmla="*/ 621 w 746"/>
                <a:gd name="T93" fmla="*/ 4 h 652"/>
                <a:gd name="T94" fmla="*/ 642 w 746"/>
                <a:gd name="T95" fmla="*/ 0 h 652"/>
                <a:gd name="T96" fmla="*/ 673 w 746"/>
                <a:gd name="T97" fmla="*/ 11 h 652"/>
                <a:gd name="T98" fmla="*/ 717 w 746"/>
                <a:gd name="T99" fmla="*/ 44 h 652"/>
                <a:gd name="T100" fmla="*/ 743 w 746"/>
                <a:gd name="T101" fmla="*/ 69 h 652"/>
                <a:gd name="T102" fmla="*/ 743 w 746"/>
                <a:gd name="T103" fmla="*/ 83 h 652"/>
                <a:gd name="T104" fmla="*/ 732 w 746"/>
                <a:gd name="T105" fmla="*/ 94 h 652"/>
                <a:gd name="T106" fmla="*/ 724 w 746"/>
                <a:gd name="T107" fmla="*/ 112 h 652"/>
                <a:gd name="T108" fmla="*/ 720 w 746"/>
                <a:gd name="T109" fmla="*/ 144 h 652"/>
                <a:gd name="T110" fmla="*/ 718 w 746"/>
                <a:gd name="T111" fmla="*/ 192 h 652"/>
                <a:gd name="T112" fmla="*/ 714 w 746"/>
                <a:gd name="T113" fmla="*/ 290 h 652"/>
                <a:gd name="T114" fmla="*/ 707 w 746"/>
                <a:gd name="T115" fmla="*/ 368 h 652"/>
                <a:gd name="T116" fmla="*/ 692 w 746"/>
                <a:gd name="T117" fmla="*/ 454 h 652"/>
                <a:gd name="T118" fmla="*/ 667 w 746"/>
                <a:gd name="T119" fmla="*/ 538 h 652"/>
                <a:gd name="T120" fmla="*/ 642 w 746"/>
                <a:gd name="T121" fmla="*/ 58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6" h="652">
                  <a:moveTo>
                    <a:pt x="642" y="589"/>
                  </a:moveTo>
                  <a:lnTo>
                    <a:pt x="637" y="599"/>
                  </a:lnTo>
                  <a:lnTo>
                    <a:pt x="631" y="609"/>
                  </a:lnTo>
                  <a:lnTo>
                    <a:pt x="626" y="617"/>
                  </a:lnTo>
                  <a:lnTo>
                    <a:pt x="621" y="624"/>
                  </a:lnTo>
                  <a:lnTo>
                    <a:pt x="616" y="629"/>
                  </a:lnTo>
                  <a:lnTo>
                    <a:pt x="612" y="635"/>
                  </a:lnTo>
                  <a:lnTo>
                    <a:pt x="608" y="639"/>
                  </a:lnTo>
                  <a:lnTo>
                    <a:pt x="603" y="643"/>
                  </a:lnTo>
                  <a:lnTo>
                    <a:pt x="595" y="646"/>
                  </a:lnTo>
                  <a:lnTo>
                    <a:pt x="587" y="649"/>
                  </a:lnTo>
                  <a:lnTo>
                    <a:pt x="579" y="650"/>
                  </a:lnTo>
                  <a:lnTo>
                    <a:pt x="576" y="652"/>
                  </a:lnTo>
                  <a:lnTo>
                    <a:pt x="573" y="652"/>
                  </a:lnTo>
                  <a:lnTo>
                    <a:pt x="570" y="649"/>
                  </a:lnTo>
                  <a:lnTo>
                    <a:pt x="568" y="646"/>
                  </a:lnTo>
                  <a:lnTo>
                    <a:pt x="566" y="643"/>
                  </a:lnTo>
                  <a:lnTo>
                    <a:pt x="565" y="639"/>
                  </a:lnTo>
                  <a:lnTo>
                    <a:pt x="563" y="634"/>
                  </a:lnTo>
                  <a:lnTo>
                    <a:pt x="563" y="628"/>
                  </a:lnTo>
                  <a:lnTo>
                    <a:pt x="563" y="621"/>
                  </a:lnTo>
                  <a:lnTo>
                    <a:pt x="565" y="614"/>
                  </a:lnTo>
                  <a:lnTo>
                    <a:pt x="565" y="610"/>
                  </a:lnTo>
                  <a:lnTo>
                    <a:pt x="566" y="606"/>
                  </a:lnTo>
                  <a:lnTo>
                    <a:pt x="565" y="602"/>
                  </a:lnTo>
                  <a:lnTo>
                    <a:pt x="565" y="598"/>
                  </a:lnTo>
                  <a:lnTo>
                    <a:pt x="563" y="593"/>
                  </a:lnTo>
                  <a:lnTo>
                    <a:pt x="562" y="588"/>
                  </a:lnTo>
                  <a:lnTo>
                    <a:pt x="559" y="584"/>
                  </a:lnTo>
                  <a:lnTo>
                    <a:pt x="558" y="580"/>
                  </a:lnTo>
                  <a:lnTo>
                    <a:pt x="555" y="574"/>
                  </a:lnTo>
                  <a:lnTo>
                    <a:pt x="551" y="570"/>
                  </a:lnTo>
                  <a:lnTo>
                    <a:pt x="544" y="560"/>
                  </a:lnTo>
                  <a:lnTo>
                    <a:pt x="536" y="549"/>
                  </a:lnTo>
                  <a:lnTo>
                    <a:pt x="526" y="538"/>
                  </a:lnTo>
                  <a:lnTo>
                    <a:pt x="520" y="533"/>
                  </a:lnTo>
                  <a:lnTo>
                    <a:pt x="516" y="528"/>
                  </a:lnTo>
                  <a:lnTo>
                    <a:pt x="511" y="523"/>
                  </a:lnTo>
                  <a:lnTo>
                    <a:pt x="507" y="519"/>
                  </a:lnTo>
                  <a:lnTo>
                    <a:pt x="504" y="515"/>
                  </a:lnTo>
                  <a:lnTo>
                    <a:pt x="500" y="510"/>
                  </a:lnTo>
                  <a:lnTo>
                    <a:pt x="497" y="508"/>
                  </a:lnTo>
                  <a:lnTo>
                    <a:pt x="494" y="503"/>
                  </a:lnTo>
                  <a:lnTo>
                    <a:pt x="493" y="501"/>
                  </a:lnTo>
                  <a:lnTo>
                    <a:pt x="490" y="498"/>
                  </a:lnTo>
                  <a:lnTo>
                    <a:pt x="489" y="497"/>
                  </a:lnTo>
                  <a:lnTo>
                    <a:pt x="489" y="494"/>
                  </a:lnTo>
                  <a:lnTo>
                    <a:pt x="487" y="492"/>
                  </a:lnTo>
                  <a:lnTo>
                    <a:pt x="487" y="491"/>
                  </a:lnTo>
                  <a:lnTo>
                    <a:pt x="487" y="490"/>
                  </a:lnTo>
                  <a:lnTo>
                    <a:pt x="489" y="488"/>
                  </a:lnTo>
                  <a:lnTo>
                    <a:pt x="490" y="487"/>
                  </a:lnTo>
                  <a:lnTo>
                    <a:pt x="493" y="487"/>
                  </a:lnTo>
                  <a:lnTo>
                    <a:pt x="497" y="487"/>
                  </a:lnTo>
                  <a:lnTo>
                    <a:pt x="502" y="488"/>
                  </a:lnTo>
                  <a:lnTo>
                    <a:pt x="509" y="490"/>
                  </a:lnTo>
                  <a:lnTo>
                    <a:pt x="518" y="492"/>
                  </a:lnTo>
                  <a:lnTo>
                    <a:pt x="522" y="495"/>
                  </a:lnTo>
                  <a:lnTo>
                    <a:pt x="527" y="497"/>
                  </a:lnTo>
                  <a:lnTo>
                    <a:pt x="533" y="498"/>
                  </a:lnTo>
                  <a:lnTo>
                    <a:pt x="538" y="501"/>
                  </a:lnTo>
                  <a:lnTo>
                    <a:pt x="550" y="505"/>
                  </a:lnTo>
                  <a:lnTo>
                    <a:pt x="559" y="508"/>
                  </a:lnTo>
                  <a:lnTo>
                    <a:pt x="568" y="510"/>
                  </a:lnTo>
                  <a:lnTo>
                    <a:pt x="576" y="510"/>
                  </a:lnTo>
                  <a:lnTo>
                    <a:pt x="583" y="510"/>
                  </a:lnTo>
                  <a:lnTo>
                    <a:pt x="590" y="508"/>
                  </a:lnTo>
                  <a:lnTo>
                    <a:pt x="595" y="505"/>
                  </a:lnTo>
                  <a:lnTo>
                    <a:pt x="599" y="501"/>
                  </a:lnTo>
                  <a:lnTo>
                    <a:pt x="602" y="498"/>
                  </a:lnTo>
                  <a:lnTo>
                    <a:pt x="603" y="495"/>
                  </a:lnTo>
                  <a:lnTo>
                    <a:pt x="606" y="491"/>
                  </a:lnTo>
                  <a:lnTo>
                    <a:pt x="608" y="487"/>
                  </a:lnTo>
                  <a:lnTo>
                    <a:pt x="609" y="481"/>
                  </a:lnTo>
                  <a:lnTo>
                    <a:pt x="612" y="476"/>
                  </a:lnTo>
                  <a:lnTo>
                    <a:pt x="613" y="470"/>
                  </a:lnTo>
                  <a:lnTo>
                    <a:pt x="615" y="463"/>
                  </a:lnTo>
                  <a:lnTo>
                    <a:pt x="617" y="455"/>
                  </a:lnTo>
                  <a:lnTo>
                    <a:pt x="619" y="447"/>
                  </a:lnTo>
                  <a:lnTo>
                    <a:pt x="620" y="438"/>
                  </a:lnTo>
                  <a:lnTo>
                    <a:pt x="623" y="429"/>
                  </a:lnTo>
                  <a:lnTo>
                    <a:pt x="624" y="419"/>
                  </a:lnTo>
                  <a:lnTo>
                    <a:pt x="626" y="408"/>
                  </a:lnTo>
                  <a:lnTo>
                    <a:pt x="628" y="396"/>
                  </a:lnTo>
                  <a:lnTo>
                    <a:pt x="630" y="384"/>
                  </a:lnTo>
                  <a:lnTo>
                    <a:pt x="634" y="360"/>
                  </a:lnTo>
                  <a:lnTo>
                    <a:pt x="638" y="333"/>
                  </a:lnTo>
                  <a:lnTo>
                    <a:pt x="639" y="308"/>
                  </a:lnTo>
                  <a:lnTo>
                    <a:pt x="642" y="285"/>
                  </a:lnTo>
                  <a:lnTo>
                    <a:pt x="644" y="260"/>
                  </a:lnTo>
                  <a:lnTo>
                    <a:pt x="645" y="235"/>
                  </a:lnTo>
                  <a:lnTo>
                    <a:pt x="645" y="211"/>
                  </a:lnTo>
                  <a:lnTo>
                    <a:pt x="646" y="188"/>
                  </a:lnTo>
                  <a:lnTo>
                    <a:pt x="645" y="175"/>
                  </a:lnTo>
                  <a:lnTo>
                    <a:pt x="645" y="166"/>
                  </a:lnTo>
                  <a:lnTo>
                    <a:pt x="645" y="155"/>
                  </a:lnTo>
                  <a:lnTo>
                    <a:pt x="645" y="145"/>
                  </a:lnTo>
                  <a:lnTo>
                    <a:pt x="645" y="137"/>
                  </a:lnTo>
                  <a:lnTo>
                    <a:pt x="644" y="128"/>
                  </a:lnTo>
                  <a:lnTo>
                    <a:pt x="644" y="120"/>
                  </a:lnTo>
                  <a:lnTo>
                    <a:pt x="644" y="112"/>
                  </a:lnTo>
                  <a:lnTo>
                    <a:pt x="642" y="106"/>
                  </a:lnTo>
                  <a:lnTo>
                    <a:pt x="642" y="99"/>
                  </a:lnTo>
                  <a:lnTo>
                    <a:pt x="641" y="94"/>
                  </a:lnTo>
                  <a:lnTo>
                    <a:pt x="641" y="88"/>
                  </a:lnTo>
                  <a:lnTo>
                    <a:pt x="639" y="84"/>
                  </a:lnTo>
                  <a:lnTo>
                    <a:pt x="639" y="81"/>
                  </a:lnTo>
                  <a:lnTo>
                    <a:pt x="638" y="77"/>
                  </a:lnTo>
                  <a:lnTo>
                    <a:pt x="638" y="74"/>
                  </a:lnTo>
                  <a:lnTo>
                    <a:pt x="637" y="73"/>
                  </a:lnTo>
                  <a:lnTo>
                    <a:pt x="634" y="72"/>
                  </a:lnTo>
                  <a:lnTo>
                    <a:pt x="633" y="70"/>
                  </a:lnTo>
                  <a:lnTo>
                    <a:pt x="630" y="69"/>
                  </a:lnTo>
                  <a:lnTo>
                    <a:pt x="626" y="69"/>
                  </a:lnTo>
                  <a:lnTo>
                    <a:pt x="623" y="67"/>
                  </a:lnTo>
                  <a:lnTo>
                    <a:pt x="619" y="66"/>
                  </a:lnTo>
                  <a:lnTo>
                    <a:pt x="615" y="66"/>
                  </a:lnTo>
                  <a:lnTo>
                    <a:pt x="610" y="65"/>
                  </a:lnTo>
                  <a:lnTo>
                    <a:pt x="605" y="65"/>
                  </a:lnTo>
                  <a:lnTo>
                    <a:pt x="601" y="65"/>
                  </a:lnTo>
                  <a:lnTo>
                    <a:pt x="595" y="65"/>
                  </a:lnTo>
                  <a:lnTo>
                    <a:pt x="588" y="65"/>
                  </a:lnTo>
                  <a:lnTo>
                    <a:pt x="583" y="65"/>
                  </a:lnTo>
                  <a:lnTo>
                    <a:pt x="576" y="66"/>
                  </a:lnTo>
                  <a:lnTo>
                    <a:pt x="569" y="66"/>
                  </a:lnTo>
                  <a:lnTo>
                    <a:pt x="554" y="67"/>
                  </a:lnTo>
                  <a:lnTo>
                    <a:pt x="537" y="70"/>
                  </a:lnTo>
                  <a:lnTo>
                    <a:pt x="520" y="72"/>
                  </a:lnTo>
                  <a:lnTo>
                    <a:pt x="502" y="73"/>
                  </a:lnTo>
                  <a:lnTo>
                    <a:pt x="482" y="76"/>
                  </a:lnTo>
                  <a:lnTo>
                    <a:pt x="461" y="79"/>
                  </a:lnTo>
                  <a:lnTo>
                    <a:pt x="450" y="81"/>
                  </a:lnTo>
                  <a:lnTo>
                    <a:pt x="439" y="83"/>
                  </a:lnTo>
                  <a:lnTo>
                    <a:pt x="428" y="85"/>
                  </a:lnTo>
                  <a:lnTo>
                    <a:pt x="415" y="87"/>
                  </a:lnTo>
                  <a:lnTo>
                    <a:pt x="408" y="88"/>
                  </a:lnTo>
                  <a:lnTo>
                    <a:pt x="401" y="90"/>
                  </a:lnTo>
                  <a:lnTo>
                    <a:pt x="395" y="91"/>
                  </a:lnTo>
                  <a:lnTo>
                    <a:pt x="388" y="92"/>
                  </a:lnTo>
                  <a:lnTo>
                    <a:pt x="379" y="94"/>
                  </a:lnTo>
                  <a:lnTo>
                    <a:pt x="371" y="97"/>
                  </a:lnTo>
                  <a:lnTo>
                    <a:pt x="361" y="98"/>
                  </a:lnTo>
                  <a:lnTo>
                    <a:pt x="353" y="99"/>
                  </a:lnTo>
                  <a:lnTo>
                    <a:pt x="342" y="102"/>
                  </a:lnTo>
                  <a:lnTo>
                    <a:pt x="332" y="103"/>
                  </a:lnTo>
                  <a:lnTo>
                    <a:pt x="321" y="106"/>
                  </a:lnTo>
                  <a:lnTo>
                    <a:pt x="310" y="108"/>
                  </a:lnTo>
                  <a:lnTo>
                    <a:pt x="299" y="110"/>
                  </a:lnTo>
                  <a:lnTo>
                    <a:pt x="288" y="113"/>
                  </a:lnTo>
                  <a:lnTo>
                    <a:pt x="275" y="116"/>
                  </a:lnTo>
                  <a:lnTo>
                    <a:pt x="262" y="119"/>
                  </a:lnTo>
                  <a:lnTo>
                    <a:pt x="249" y="121"/>
                  </a:lnTo>
                  <a:lnTo>
                    <a:pt x="235" y="124"/>
                  </a:lnTo>
                  <a:lnTo>
                    <a:pt x="222" y="127"/>
                  </a:lnTo>
                  <a:lnTo>
                    <a:pt x="206" y="130"/>
                  </a:lnTo>
                  <a:lnTo>
                    <a:pt x="192" y="133"/>
                  </a:lnTo>
                  <a:lnTo>
                    <a:pt x="177" y="137"/>
                  </a:lnTo>
                  <a:lnTo>
                    <a:pt x="161" y="139"/>
                  </a:lnTo>
                  <a:lnTo>
                    <a:pt x="144" y="144"/>
                  </a:lnTo>
                  <a:lnTo>
                    <a:pt x="127" y="146"/>
                  </a:lnTo>
                  <a:lnTo>
                    <a:pt x="111" y="151"/>
                  </a:lnTo>
                  <a:lnTo>
                    <a:pt x="94" y="155"/>
                  </a:lnTo>
                  <a:lnTo>
                    <a:pt x="76" y="159"/>
                  </a:lnTo>
                  <a:lnTo>
                    <a:pt x="57" y="163"/>
                  </a:lnTo>
                  <a:lnTo>
                    <a:pt x="39" y="166"/>
                  </a:lnTo>
                  <a:lnTo>
                    <a:pt x="19" y="171"/>
                  </a:lnTo>
                  <a:lnTo>
                    <a:pt x="0" y="175"/>
                  </a:lnTo>
                  <a:lnTo>
                    <a:pt x="0" y="116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3" y="119"/>
                  </a:lnTo>
                  <a:lnTo>
                    <a:pt x="6" y="119"/>
                  </a:lnTo>
                  <a:lnTo>
                    <a:pt x="8" y="119"/>
                  </a:lnTo>
                  <a:lnTo>
                    <a:pt x="11" y="119"/>
                  </a:lnTo>
                  <a:lnTo>
                    <a:pt x="14" y="119"/>
                  </a:lnTo>
                  <a:lnTo>
                    <a:pt x="17" y="119"/>
                  </a:lnTo>
                  <a:lnTo>
                    <a:pt x="21" y="119"/>
                  </a:lnTo>
                  <a:lnTo>
                    <a:pt x="25" y="119"/>
                  </a:lnTo>
                  <a:lnTo>
                    <a:pt x="29" y="119"/>
                  </a:lnTo>
                  <a:lnTo>
                    <a:pt x="35" y="117"/>
                  </a:lnTo>
                  <a:lnTo>
                    <a:pt x="40" y="117"/>
                  </a:lnTo>
                  <a:lnTo>
                    <a:pt x="46" y="116"/>
                  </a:lnTo>
                  <a:lnTo>
                    <a:pt x="51" y="115"/>
                  </a:lnTo>
                  <a:lnTo>
                    <a:pt x="58" y="115"/>
                  </a:lnTo>
                  <a:lnTo>
                    <a:pt x="65" y="113"/>
                  </a:lnTo>
                  <a:lnTo>
                    <a:pt x="72" y="112"/>
                  </a:lnTo>
                  <a:lnTo>
                    <a:pt x="79" y="110"/>
                  </a:lnTo>
                  <a:lnTo>
                    <a:pt x="87" y="109"/>
                  </a:lnTo>
                  <a:lnTo>
                    <a:pt x="96" y="108"/>
                  </a:lnTo>
                  <a:lnTo>
                    <a:pt x="104" y="106"/>
                  </a:lnTo>
                  <a:lnTo>
                    <a:pt x="114" y="103"/>
                  </a:lnTo>
                  <a:lnTo>
                    <a:pt x="123" y="102"/>
                  </a:lnTo>
                  <a:lnTo>
                    <a:pt x="133" y="101"/>
                  </a:lnTo>
                  <a:lnTo>
                    <a:pt x="143" y="98"/>
                  </a:lnTo>
                  <a:lnTo>
                    <a:pt x="154" y="95"/>
                  </a:lnTo>
                  <a:lnTo>
                    <a:pt x="163" y="94"/>
                  </a:lnTo>
                  <a:lnTo>
                    <a:pt x="176" y="91"/>
                  </a:lnTo>
                  <a:lnTo>
                    <a:pt x="187" y="88"/>
                  </a:lnTo>
                  <a:lnTo>
                    <a:pt x="199" y="85"/>
                  </a:lnTo>
                  <a:lnTo>
                    <a:pt x="212" y="83"/>
                  </a:lnTo>
                  <a:lnTo>
                    <a:pt x="237" y="77"/>
                  </a:lnTo>
                  <a:lnTo>
                    <a:pt x="260" y="73"/>
                  </a:lnTo>
                  <a:lnTo>
                    <a:pt x="282" y="67"/>
                  </a:lnTo>
                  <a:lnTo>
                    <a:pt x="305" y="63"/>
                  </a:lnTo>
                  <a:lnTo>
                    <a:pt x="327" y="59"/>
                  </a:lnTo>
                  <a:lnTo>
                    <a:pt x="346" y="55"/>
                  </a:lnTo>
                  <a:lnTo>
                    <a:pt x="367" y="51"/>
                  </a:lnTo>
                  <a:lnTo>
                    <a:pt x="385" y="48"/>
                  </a:lnTo>
                  <a:lnTo>
                    <a:pt x="403" y="45"/>
                  </a:lnTo>
                  <a:lnTo>
                    <a:pt x="421" y="41"/>
                  </a:lnTo>
                  <a:lnTo>
                    <a:pt x="437" y="40"/>
                  </a:lnTo>
                  <a:lnTo>
                    <a:pt x="453" y="37"/>
                  </a:lnTo>
                  <a:lnTo>
                    <a:pt x="468" y="34"/>
                  </a:lnTo>
                  <a:lnTo>
                    <a:pt x="482" y="33"/>
                  </a:lnTo>
                  <a:lnTo>
                    <a:pt x="494" y="30"/>
                  </a:lnTo>
                  <a:lnTo>
                    <a:pt x="508" y="29"/>
                  </a:lnTo>
                  <a:lnTo>
                    <a:pt x="519" y="27"/>
                  </a:lnTo>
                  <a:lnTo>
                    <a:pt x="530" y="26"/>
                  </a:lnTo>
                  <a:lnTo>
                    <a:pt x="541" y="25"/>
                  </a:lnTo>
                  <a:lnTo>
                    <a:pt x="551" y="23"/>
                  </a:lnTo>
                  <a:lnTo>
                    <a:pt x="559" y="20"/>
                  </a:lnTo>
                  <a:lnTo>
                    <a:pt x="568" y="19"/>
                  </a:lnTo>
                  <a:lnTo>
                    <a:pt x="576" y="18"/>
                  </a:lnTo>
                  <a:lnTo>
                    <a:pt x="583" y="16"/>
                  </a:lnTo>
                  <a:lnTo>
                    <a:pt x="590" y="15"/>
                  </a:lnTo>
                  <a:lnTo>
                    <a:pt x="595" y="14"/>
                  </a:lnTo>
                  <a:lnTo>
                    <a:pt x="599" y="14"/>
                  </a:lnTo>
                  <a:lnTo>
                    <a:pt x="603" y="12"/>
                  </a:lnTo>
                  <a:lnTo>
                    <a:pt x="608" y="11"/>
                  </a:lnTo>
                  <a:lnTo>
                    <a:pt x="610" y="9"/>
                  </a:lnTo>
                  <a:lnTo>
                    <a:pt x="613" y="9"/>
                  </a:lnTo>
                  <a:lnTo>
                    <a:pt x="615" y="8"/>
                  </a:lnTo>
                  <a:lnTo>
                    <a:pt x="617" y="7"/>
                  </a:lnTo>
                  <a:lnTo>
                    <a:pt x="619" y="5"/>
                  </a:lnTo>
                  <a:lnTo>
                    <a:pt x="621" y="4"/>
                  </a:lnTo>
                  <a:lnTo>
                    <a:pt x="626" y="2"/>
                  </a:lnTo>
                  <a:lnTo>
                    <a:pt x="630" y="1"/>
                  </a:lnTo>
                  <a:lnTo>
                    <a:pt x="634" y="0"/>
                  </a:lnTo>
                  <a:lnTo>
                    <a:pt x="638" y="0"/>
                  </a:lnTo>
                  <a:lnTo>
                    <a:pt x="642" y="0"/>
                  </a:lnTo>
                  <a:lnTo>
                    <a:pt x="646" y="0"/>
                  </a:lnTo>
                  <a:lnTo>
                    <a:pt x="652" y="1"/>
                  </a:lnTo>
                  <a:lnTo>
                    <a:pt x="657" y="4"/>
                  </a:lnTo>
                  <a:lnTo>
                    <a:pt x="664" y="7"/>
                  </a:lnTo>
                  <a:lnTo>
                    <a:pt x="673" y="11"/>
                  </a:lnTo>
                  <a:lnTo>
                    <a:pt x="681" y="15"/>
                  </a:lnTo>
                  <a:lnTo>
                    <a:pt x="689" y="22"/>
                  </a:lnTo>
                  <a:lnTo>
                    <a:pt x="699" y="29"/>
                  </a:lnTo>
                  <a:lnTo>
                    <a:pt x="709" y="37"/>
                  </a:lnTo>
                  <a:lnTo>
                    <a:pt x="717" y="44"/>
                  </a:lnTo>
                  <a:lnTo>
                    <a:pt x="725" y="51"/>
                  </a:lnTo>
                  <a:lnTo>
                    <a:pt x="731" y="56"/>
                  </a:lnTo>
                  <a:lnTo>
                    <a:pt x="736" y="61"/>
                  </a:lnTo>
                  <a:lnTo>
                    <a:pt x="741" y="65"/>
                  </a:lnTo>
                  <a:lnTo>
                    <a:pt x="743" y="69"/>
                  </a:lnTo>
                  <a:lnTo>
                    <a:pt x="746" y="70"/>
                  </a:lnTo>
                  <a:lnTo>
                    <a:pt x="746" y="73"/>
                  </a:lnTo>
                  <a:lnTo>
                    <a:pt x="745" y="77"/>
                  </a:lnTo>
                  <a:lnTo>
                    <a:pt x="743" y="80"/>
                  </a:lnTo>
                  <a:lnTo>
                    <a:pt x="743" y="83"/>
                  </a:lnTo>
                  <a:lnTo>
                    <a:pt x="741" y="85"/>
                  </a:lnTo>
                  <a:lnTo>
                    <a:pt x="739" y="88"/>
                  </a:lnTo>
                  <a:lnTo>
                    <a:pt x="736" y="90"/>
                  </a:lnTo>
                  <a:lnTo>
                    <a:pt x="734" y="91"/>
                  </a:lnTo>
                  <a:lnTo>
                    <a:pt x="732" y="94"/>
                  </a:lnTo>
                  <a:lnTo>
                    <a:pt x="731" y="95"/>
                  </a:lnTo>
                  <a:lnTo>
                    <a:pt x="728" y="99"/>
                  </a:lnTo>
                  <a:lnTo>
                    <a:pt x="727" y="102"/>
                  </a:lnTo>
                  <a:lnTo>
                    <a:pt x="725" y="106"/>
                  </a:lnTo>
                  <a:lnTo>
                    <a:pt x="724" y="112"/>
                  </a:lnTo>
                  <a:lnTo>
                    <a:pt x="723" y="117"/>
                  </a:lnTo>
                  <a:lnTo>
                    <a:pt x="723" y="123"/>
                  </a:lnTo>
                  <a:lnTo>
                    <a:pt x="721" y="130"/>
                  </a:lnTo>
                  <a:lnTo>
                    <a:pt x="721" y="137"/>
                  </a:lnTo>
                  <a:lnTo>
                    <a:pt x="720" y="144"/>
                  </a:lnTo>
                  <a:lnTo>
                    <a:pt x="720" y="152"/>
                  </a:lnTo>
                  <a:lnTo>
                    <a:pt x="720" y="162"/>
                  </a:lnTo>
                  <a:lnTo>
                    <a:pt x="718" y="171"/>
                  </a:lnTo>
                  <a:lnTo>
                    <a:pt x="718" y="181"/>
                  </a:lnTo>
                  <a:lnTo>
                    <a:pt x="718" y="192"/>
                  </a:lnTo>
                  <a:lnTo>
                    <a:pt x="717" y="213"/>
                  </a:lnTo>
                  <a:lnTo>
                    <a:pt x="717" y="234"/>
                  </a:lnTo>
                  <a:lnTo>
                    <a:pt x="716" y="254"/>
                  </a:lnTo>
                  <a:lnTo>
                    <a:pt x="714" y="272"/>
                  </a:lnTo>
                  <a:lnTo>
                    <a:pt x="714" y="290"/>
                  </a:lnTo>
                  <a:lnTo>
                    <a:pt x="713" y="307"/>
                  </a:lnTo>
                  <a:lnTo>
                    <a:pt x="713" y="324"/>
                  </a:lnTo>
                  <a:lnTo>
                    <a:pt x="711" y="337"/>
                  </a:lnTo>
                  <a:lnTo>
                    <a:pt x="710" y="353"/>
                  </a:lnTo>
                  <a:lnTo>
                    <a:pt x="707" y="368"/>
                  </a:lnTo>
                  <a:lnTo>
                    <a:pt x="705" y="383"/>
                  </a:lnTo>
                  <a:lnTo>
                    <a:pt x="702" y="400"/>
                  </a:lnTo>
                  <a:lnTo>
                    <a:pt x="699" y="418"/>
                  </a:lnTo>
                  <a:lnTo>
                    <a:pt x="696" y="434"/>
                  </a:lnTo>
                  <a:lnTo>
                    <a:pt x="692" y="454"/>
                  </a:lnTo>
                  <a:lnTo>
                    <a:pt x="688" y="472"/>
                  </a:lnTo>
                  <a:lnTo>
                    <a:pt x="684" y="490"/>
                  </a:lnTo>
                  <a:lnTo>
                    <a:pt x="678" y="508"/>
                  </a:lnTo>
                  <a:lnTo>
                    <a:pt x="674" y="523"/>
                  </a:lnTo>
                  <a:lnTo>
                    <a:pt x="667" y="538"/>
                  </a:lnTo>
                  <a:lnTo>
                    <a:pt x="662" y="552"/>
                  </a:lnTo>
                  <a:lnTo>
                    <a:pt x="656" y="564"/>
                  </a:lnTo>
                  <a:lnTo>
                    <a:pt x="649" y="577"/>
                  </a:lnTo>
                  <a:lnTo>
                    <a:pt x="642" y="589"/>
                  </a:lnTo>
                  <a:lnTo>
                    <a:pt x="642" y="589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3"/>
            <p:cNvSpPr/>
            <p:nvPr/>
          </p:nvSpPr>
          <p:spPr bwMode="auto">
            <a:xfrm>
              <a:off x="4452938" y="1631950"/>
              <a:ext cx="442912" cy="117475"/>
            </a:xfrm>
            <a:custGeom>
              <a:avLst/>
              <a:gdLst>
                <a:gd name="T0" fmla="*/ 321 w 558"/>
                <a:gd name="T1" fmla="*/ 36 h 147"/>
                <a:gd name="T2" fmla="*/ 372 w 558"/>
                <a:gd name="T3" fmla="*/ 23 h 147"/>
                <a:gd name="T4" fmla="*/ 415 w 558"/>
                <a:gd name="T5" fmla="*/ 13 h 147"/>
                <a:gd name="T6" fmla="*/ 448 w 558"/>
                <a:gd name="T7" fmla="*/ 5 h 147"/>
                <a:gd name="T8" fmla="*/ 473 w 558"/>
                <a:gd name="T9" fmla="*/ 2 h 147"/>
                <a:gd name="T10" fmla="*/ 494 w 558"/>
                <a:gd name="T11" fmla="*/ 0 h 147"/>
                <a:gd name="T12" fmla="*/ 516 w 558"/>
                <a:gd name="T13" fmla="*/ 5 h 147"/>
                <a:gd name="T14" fmla="*/ 534 w 558"/>
                <a:gd name="T15" fmla="*/ 13 h 147"/>
                <a:gd name="T16" fmla="*/ 546 w 558"/>
                <a:gd name="T17" fmla="*/ 25 h 147"/>
                <a:gd name="T18" fmla="*/ 555 w 558"/>
                <a:gd name="T19" fmla="*/ 32 h 147"/>
                <a:gd name="T20" fmla="*/ 558 w 558"/>
                <a:gd name="T21" fmla="*/ 38 h 147"/>
                <a:gd name="T22" fmla="*/ 552 w 558"/>
                <a:gd name="T23" fmla="*/ 42 h 147"/>
                <a:gd name="T24" fmla="*/ 537 w 558"/>
                <a:gd name="T25" fmla="*/ 47 h 147"/>
                <a:gd name="T26" fmla="*/ 511 w 558"/>
                <a:gd name="T27" fmla="*/ 56 h 147"/>
                <a:gd name="T28" fmla="*/ 475 w 558"/>
                <a:gd name="T29" fmla="*/ 65 h 147"/>
                <a:gd name="T30" fmla="*/ 429 w 558"/>
                <a:gd name="T31" fmla="*/ 76 h 147"/>
                <a:gd name="T32" fmla="*/ 375 w 558"/>
                <a:gd name="T33" fmla="*/ 88 h 147"/>
                <a:gd name="T34" fmla="*/ 325 w 558"/>
                <a:gd name="T35" fmla="*/ 99 h 147"/>
                <a:gd name="T36" fmla="*/ 279 w 558"/>
                <a:gd name="T37" fmla="*/ 108 h 147"/>
                <a:gd name="T38" fmla="*/ 238 w 558"/>
                <a:gd name="T39" fmla="*/ 117 h 147"/>
                <a:gd name="T40" fmla="*/ 202 w 558"/>
                <a:gd name="T41" fmla="*/ 125 h 147"/>
                <a:gd name="T42" fmla="*/ 170 w 558"/>
                <a:gd name="T43" fmla="*/ 132 h 147"/>
                <a:gd name="T44" fmla="*/ 142 w 558"/>
                <a:gd name="T45" fmla="*/ 137 h 147"/>
                <a:gd name="T46" fmla="*/ 119 w 558"/>
                <a:gd name="T47" fmla="*/ 142 h 147"/>
                <a:gd name="T48" fmla="*/ 99 w 558"/>
                <a:gd name="T49" fmla="*/ 144 h 147"/>
                <a:gd name="T50" fmla="*/ 86 w 558"/>
                <a:gd name="T51" fmla="*/ 146 h 147"/>
                <a:gd name="T52" fmla="*/ 77 w 558"/>
                <a:gd name="T53" fmla="*/ 147 h 147"/>
                <a:gd name="T54" fmla="*/ 61 w 558"/>
                <a:gd name="T55" fmla="*/ 144 h 147"/>
                <a:gd name="T56" fmla="*/ 40 w 558"/>
                <a:gd name="T57" fmla="*/ 137 h 147"/>
                <a:gd name="T58" fmla="*/ 19 w 558"/>
                <a:gd name="T59" fmla="*/ 128 h 147"/>
                <a:gd name="T60" fmla="*/ 8 w 558"/>
                <a:gd name="T61" fmla="*/ 121 h 147"/>
                <a:gd name="T62" fmla="*/ 1 w 558"/>
                <a:gd name="T63" fmla="*/ 115 h 147"/>
                <a:gd name="T64" fmla="*/ 0 w 558"/>
                <a:gd name="T65" fmla="*/ 111 h 147"/>
                <a:gd name="T66" fmla="*/ 4 w 558"/>
                <a:gd name="T67" fmla="*/ 107 h 147"/>
                <a:gd name="T68" fmla="*/ 12 w 558"/>
                <a:gd name="T69" fmla="*/ 104 h 147"/>
                <a:gd name="T70" fmla="*/ 27 w 558"/>
                <a:gd name="T71" fmla="*/ 101 h 147"/>
                <a:gd name="T72" fmla="*/ 40 w 558"/>
                <a:gd name="T73" fmla="*/ 100 h 147"/>
                <a:gd name="T74" fmla="*/ 50 w 558"/>
                <a:gd name="T75" fmla="*/ 100 h 147"/>
                <a:gd name="T76" fmla="*/ 63 w 558"/>
                <a:gd name="T77" fmla="*/ 99 h 147"/>
                <a:gd name="T78" fmla="*/ 81 w 558"/>
                <a:gd name="T79" fmla="*/ 94 h 147"/>
                <a:gd name="T80" fmla="*/ 98 w 558"/>
                <a:gd name="T81" fmla="*/ 90 h 147"/>
                <a:gd name="T82" fmla="*/ 120 w 558"/>
                <a:gd name="T83" fmla="*/ 86 h 147"/>
                <a:gd name="T84" fmla="*/ 152 w 558"/>
                <a:gd name="T85" fmla="*/ 79 h 147"/>
                <a:gd name="T86" fmla="*/ 192 w 558"/>
                <a:gd name="T87" fmla="*/ 70 h 147"/>
                <a:gd name="T88" fmla="*/ 243 w 558"/>
                <a:gd name="T89" fmla="*/ 57 h 147"/>
                <a:gd name="T90" fmla="*/ 281 w 558"/>
                <a:gd name="T91" fmla="*/ 4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58" h="147">
                  <a:moveTo>
                    <a:pt x="281" y="46"/>
                  </a:moveTo>
                  <a:lnTo>
                    <a:pt x="302" y="41"/>
                  </a:lnTo>
                  <a:lnTo>
                    <a:pt x="321" y="36"/>
                  </a:lnTo>
                  <a:lnTo>
                    <a:pt x="339" y="31"/>
                  </a:lnTo>
                  <a:lnTo>
                    <a:pt x="355" y="27"/>
                  </a:lnTo>
                  <a:lnTo>
                    <a:pt x="372" y="23"/>
                  </a:lnTo>
                  <a:lnTo>
                    <a:pt x="387" y="18"/>
                  </a:lnTo>
                  <a:lnTo>
                    <a:pt x="401" y="16"/>
                  </a:lnTo>
                  <a:lnTo>
                    <a:pt x="415" y="13"/>
                  </a:lnTo>
                  <a:lnTo>
                    <a:pt x="426" y="10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8" y="3"/>
                  </a:lnTo>
                  <a:lnTo>
                    <a:pt x="466" y="2"/>
                  </a:lnTo>
                  <a:lnTo>
                    <a:pt x="473" y="2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4" y="0"/>
                  </a:lnTo>
                  <a:lnTo>
                    <a:pt x="501" y="2"/>
                  </a:lnTo>
                  <a:lnTo>
                    <a:pt x="509" y="2"/>
                  </a:lnTo>
                  <a:lnTo>
                    <a:pt x="516" y="5"/>
                  </a:lnTo>
                  <a:lnTo>
                    <a:pt x="523" y="6"/>
                  </a:lnTo>
                  <a:lnTo>
                    <a:pt x="528" y="9"/>
                  </a:lnTo>
                  <a:lnTo>
                    <a:pt x="534" y="13"/>
                  </a:lnTo>
                  <a:lnTo>
                    <a:pt x="538" y="17"/>
                  </a:lnTo>
                  <a:lnTo>
                    <a:pt x="542" y="21"/>
                  </a:lnTo>
                  <a:lnTo>
                    <a:pt x="546" y="25"/>
                  </a:lnTo>
                  <a:lnTo>
                    <a:pt x="549" y="28"/>
                  </a:lnTo>
                  <a:lnTo>
                    <a:pt x="552" y="31"/>
                  </a:lnTo>
                  <a:lnTo>
                    <a:pt x="555" y="32"/>
                  </a:lnTo>
                  <a:lnTo>
                    <a:pt x="556" y="35"/>
                  </a:lnTo>
                  <a:lnTo>
                    <a:pt x="558" y="36"/>
                  </a:lnTo>
                  <a:lnTo>
                    <a:pt x="558" y="38"/>
                  </a:lnTo>
                  <a:lnTo>
                    <a:pt x="558" y="39"/>
                  </a:lnTo>
                  <a:lnTo>
                    <a:pt x="556" y="41"/>
                  </a:lnTo>
                  <a:lnTo>
                    <a:pt x="552" y="42"/>
                  </a:lnTo>
                  <a:lnTo>
                    <a:pt x="549" y="43"/>
                  </a:lnTo>
                  <a:lnTo>
                    <a:pt x="544" y="45"/>
                  </a:lnTo>
                  <a:lnTo>
                    <a:pt x="537" y="47"/>
                  </a:lnTo>
                  <a:lnTo>
                    <a:pt x="530" y="50"/>
                  </a:lnTo>
                  <a:lnTo>
                    <a:pt x="520" y="53"/>
                  </a:lnTo>
                  <a:lnTo>
                    <a:pt x="511" y="56"/>
                  </a:lnTo>
                  <a:lnTo>
                    <a:pt x="501" y="59"/>
                  </a:lnTo>
                  <a:lnTo>
                    <a:pt x="488" y="61"/>
                  </a:lnTo>
                  <a:lnTo>
                    <a:pt x="475" y="65"/>
                  </a:lnTo>
                  <a:lnTo>
                    <a:pt x="461" y="68"/>
                  </a:lnTo>
                  <a:lnTo>
                    <a:pt x="445" y="72"/>
                  </a:lnTo>
                  <a:lnTo>
                    <a:pt x="429" y="76"/>
                  </a:lnTo>
                  <a:lnTo>
                    <a:pt x="412" y="79"/>
                  </a:lnTo>
                  <a:lnTo>
                    <a:pt x="393" y="83"/>
                  </a:lnTo>
                  <a:lnTo>
                    <a:pt x="375" y="88"/>
                  </a:lnTo>
                  <a:lnTo>
                    <a:pt x="358" y="92"/>
                  </a:lnTo>
                  <a:lnTo>
                    <a:pt x="342" y="94"/>
                  </a:lnTo>
                  <a:lnTo>
                    <a:pt x="325" y="99"/>
                  </a:lnTo>
                  <a:lnTo>
                    <a:pt x="308" y="101"/>
                  </a:lnTo>
                  <a:lnTo>
                    <a:pt x="293" y="104"/>
                  </a:lnTo>
                  <a:lnTo>
                    <a:pt x="279" y="108"/>
                  </a:lnTo>
                  <a:lnTo>
                    <a:pt x="266" y="111"/>
                  </a:lnTo>
                  <a:lnTo>
                    <a:pt x="252" y="114"/>
                  </a:lnTo>
                  <a:lnTo>
                    <a:pt x="238" y="117"/>
                  </a:lnTo>
                  <a:lnTo>
                    <a:pt x="225" y="119"/>
                  </a:lnTo>
                  <a:lnTo>
                    <a:pt x="214" y="122"/>
                  </a:lnTo>
                  <a:lnTo>
                    <a:pt x="202" y="125"/>
                  </a:lnTo>
                  <a:lnTo>
                    <a:pt x="192" y="128"/>
                  </a:lnTo>
                  <a:lnTo>
                    <a:pt x="181" y="130"/>
                  </a:lnTo>
                  <a:lnTo>
                    <a:pt x="170" y="132"/>
                  </a:lnTo>
                  <a:lnTo>
                    <a:pt x="160" y="135"/>
                  </a:lnTo>
                  <a:lnTo>
                    <a:pt x="151" y="136"/>
                  </a:lnTo>
                  <a:lnTo>
                    <a:pt x="142" y="137"/>
                  </a:lnTo>
                  <a:lnTo>
                    <a:pt x="134" y="139"/>
                  </a:lnTo>
                  <a:lnTo>
                    <a:pt x="126" y="140"/>
                  </a:lnTo>
                  <a:lnTo>
                    <a:pt x="119" y="142"/>
                  </a:lnTo>
                  <a:lnTo>
                    <a:pt x="112" y="143"/>
                  </a:lnTo>
                  <a:lnTo>
                    <a:pt x="106" y="144"/>
                  </a:lnTo>
                  <a:lnTo>
                    <a:pt x="99" y="144"/>
                  </a:lnTo>
                  <a:lnTo>
                    <a:pt x="95" y="146"/>
                  </a:lnTo>
                  <a:lnTo>
                    <a:pt x="90" y="146"/>
                  </a:lnTo>
                  <a:lnTo>
                    <a:pt x="86" y="146"/>
                  </a:lnTo>
                  <a:lnTo>
                    <a:pt x="83" y="147"/>
                  </a:lnTo>
                  <a:lnTo>
                    <a:pt x="80" y="147"/>
                  </a:lnTo>
                  <a:lnTo>
                    <a:pt x="77" y="147"/>
                  </a:lnTo>
                  <a:lnTo>
                    <a:pt x="73" y="147"/>
                  </a:lnTo>
                  <a:lnTo>
                    <a:pt x="68" y="146"/>
                  </a:lnTo>
                  <a:lnTo>
                    <a:pt x="61" y="144"/>
                  </a:lnTo>
                  <a:lnTo>
                    <a:pt x="55" y="143"/>
                  </a:lnTo>
                  <a:lnTo>
                    <a:pt x="48" y="140"/>
                  </a:lnTo>
                  <a:lnTo>
                    <a:pt x="40" y="137"/>
                  </a:lnTo>
                  <a:lnTo>
                    <a:pt x="32" y="135"/>
                  </a:lnTo>
                  <a:lnTo>
                    <a:pt x="23" y="130"/>
                  </a:lnTo>
                  <a:lnTo>
                    <a:pt x="19" y="128"/>
                  </a:lnTo>
                  <a:lnTo>
                    <a:pt x="15" y="125"/>
                  </a:lnTo>
                  <a:lnTo>
                    <a:pt x="11" y="124"/>
                  </a:lnTo>
                  <a:lnTo>
                    <a:pt x="8" y="121"/>
                  </a:lnTo>
                  <a:lnTo>
                    <a:pt x="5" y="119"/>
                  </a:lnTo>
                  <a:lnTo>
                    <a:pt x="3" y="118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0" y="112"/>
                  </a:lnTo>
                  <a:lnTo>
                    <a:pt x="0" y="111"/>
                  </a:lnTo>
                  <a:lnTo>
                    <a:pt x="1" y="110"/>
                  </a:lnTo>
                  <a:lnTo>
                    <a:pt x="3" y="108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8" y="106"/>
                  </a:lnTo>
                  <a:lnTo>
                    <a:pt x="12" y="104"/>
                  </a:lnTo>
                  <a:lnTo>
                    <a:pt x="18" y="103"/>
                  </a:lnTo>
                  <a:lnTo>
                    <a:pt x="23" y="103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6" y="101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7" y="100"/>
                  </a:lnTo>
                  <a:lnTo>
                    <a:pt x="50" y="100"/>
                  </a:lnTo>
                  <a:lnTo>
                    <a:pt x="54" y="100"/>
                  </a:lnTo>
                  <a:lnTo>
                    <a:pt x="58" y="99"/>
                  </a:lnTo>
                  <a:lnTo>
                    <a:pt x="63" y="99"/>
                  </a:lnTo>
                  <a:lnTo>
                    <a:pt x="69" y="97"/>
                  </a:lnTo>
                  <a:lnTo>
                    <a:pt x="76" y="96"/>
                  </a:lnTo>
                  <a:lnTo>
                    <a:pt x="81" y="94"/>
                  </a:lnTo>
                  <a:lnTo>
                    <a:pt x="88" y="92"/>
                  </a:lnTo>
                  <a:lnTo>
                    <a:pt x="93" y="92"/>
                  </a:lnTo>
                  <a:lnTo>
                    <a:pt x="98" y="90"/>
                  </a:lnTo>
                  <a:lnTo>
                    <a:pt x="105" y="89"/>
                  </a:lnTo>
                  <a:lnTo>
                    <a:pt x="112" y="88"/>
                  </a:lnTo>
                  <a:lnTo>
                    <a:pt x="120" y="86"/>
                  </a:lnTo>
                  <a:lnTo>
                    <a:pt x="130" y="83"/>
                  </a:lnTo>
                  <a:lnTo>
                    <a:pt x="141" y="82"/>
                  </a:lnTo>
                  <a:lnTo>
                    <a:pt x="152" y="79"/>
                  </a:lnTo>
                  <a:lnTo>
                    <a:pt x="165" y="76"/>
                  </a:lnTo>
                  <a:lnTo>
                    <a:pt x="178" y="72"/>
                  </a:lnTo>
                  <a:lnTo>
                    <a:pt x="192" y="70"/>
                  </a:lnTo>
                  <a:lnTo>
                    <a:pt x="209" y="65"/>
                  </a:lnTo>
                  <a:lnTo>
                    <a:pt x="225" y="61"/>
                  </a:lnTo>
                  <a:lnTo>
                    <a:pt x="243" y="57"/>
                  </a:lnTo>
                  <a:lnTo>
                    <a:pt x="261" y="52"/>
                  </a:lnTo>
                  <a:lnTo>
                    <a:pt x="281" y="46"/>
                  </a:lnTo>
                  <a:lnTo>
                    <a:pt x="281" y="46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4"/>
            <p:cNvSpPr/>
            <p:nvPr/>
          </p:nvSpPr>
          <p:spPr bwMode="auto">
            <a:xfrm>
              <a:off x="4621213" y="1701800"/>
              <a:ext cx="58737" cy="520700"/>
            </a:xfrm>
            <a:custGeom>
              <a:avLst/>
              <a:gdLst>
                <a:gd name="T0" fmla="*/ 6 w 73"/>
                <a:gd name="T1" fmla="*/ 593 h 656"/>
                <a:gd name="T2" fmla="*/ 1 w 73"/>
                <a:gd name="T3" fmla="*/ 570 h 656"/>
                <a:gd name="T4" fmla="*/ 0 w 73"/>
                <a:gd name="T5" fmla="*/ 552 h 656"/>
                <a:gd name="T6" fmla="*/ 1 w 73"/>
                <a:gd name="T7" fmla="*/ 545 h 656"/>
                <a:gd name="T8" fmla="*/ 1 w 73"/>
                <a:gd name="T9" fmla="*/ 534 h 656"/>
                <a:gd name="T10" fmla="*/ 2 w 73"/>
                <a:gd name="T11" fmla="*/ 519 h 656"/>
                <a:gd name="T12" fmla="*/ 5 w 73"/>
                <a:gd name="T13" fmla="*/ 499 h 656"/>
                <a:gd name="T14" fmla="*/ 6 w 73"/>
                <a:gd name="T15" fmla="*/ 476 h 656"/>
                <a:gd name="T16" fmla="*/ 9 w 73"/>
                <a:gd name="T17" fmla="*/ 449 h 656"/>
                <a:gd name="T18" fmla="*/ 11 w 73"/>
                <a:gd name="T19" fmla="*/ 419 h 656"/>
                <a:gd name="T20" fmla="*/ 13 w 73"/>
                <a:gd name="T21" fmla="*/ 384 h 656"/>
                <a:gd name="T22" fmla="*/ 16 w 73"/>
                <a:gd name="T23" fmla="*/ 346 h 656"/>
                <a:gd name="T24" fmla="*/ 19 w 73"/>
                <a:gd name="T25" fmla="*/ 276 h 656"/>
                <a:gd name="T26" fmla="*/ 16 w 73"/>
                <a:gd name="T27" fmla="*/ 181 h 656"/>
                <a:gd name="T28" fmla="*/ 8 w 73"/>
                <a:gd name="T29" fmla="*/ 76 h 656"/>
                <a:gd name="T30" fmla="*/ 9 w 73"/>
                <a:gd name="T31" fmla="*/ 6 h 656"/>
                <a:gd name="T32" fmla="*/ 34 w 73"/>
                <a:gd name="T33" fmla="*/ 27 h 656"/>
                <a:gd name="T34" fmla="*/ 54 w 73"/>
                <a:gd name="T35" fmla="*/ 45 h 656"/>
                <a:gd name="T36" fmla="*/ 66 w 73"/>
                <a:gd name="T37" fmla="*/ 62 h 656"/>
                <a:gd name="T38" fmla="*/ 72 w 73"/>
                <a:gd name="T39" fmla="*/ 77 h 656"/>
                <a:gd name="T40" fmla="*/ 73 w 73"/>
                <a:gd name="T41" fmla="*/ 92 h 656"/>
                <a:gd name="T42" fmla="*/ 70 w 73"/>
                <a:gd name="T43" fmla="*/ 110 h 656"/>
                <a:gd name="T44" fmla="*/ 67 w 73"/>
                <a:gd name="T45" fmla="*/ 126 h 656"/>
                <a:gd name="T46" fmla="*/ 66 w 73"/>
                <a:gd name="T47" fmla="*/ 144 h 656"/>
                <a:gd name="T48" fmla="*/ 65 w 73"/>
                <a:gd name="T49" fmla="*/ 164 h 656"/>
                <a:gd name="T50" fmla="*/ 65 w 73"/>
                <a:gd name="T51" fmla="*/ 189 h 656"/>
                <a:gd name="T52" fmla="*/ 63 w 73"/>
                <a:gd name="T53" fmla="*/ 217 h 656"/>
                <a:gd name="T54" fmla="*/ 62 w 73"/>
                <a:gd name="T55" fmla="*/ 247 h 656"/>
                <a:gd name="T56" fmla="*/ 62 w 73"/>
                <a:gd name="T57" fmla="*/ 282 h 656"/>
                <a:gd name="T58" fmla="*/ 62 w 73"/>
                <a:gd name="T59" fmla="*/ 319 h 656"/>
                <a:gd name="T60" fmla="*/ 62 w 73"/>
                <a:gd name="T61" fmla="*/ 359 h 656"/>
                <a:gd name="T62" fmla="*/ 62 w 73"/>
                <a:gd name="T63" fmla="*/ 401 h 656"/>
                <a:gd name="T64" fmla="*/ 60 w 73"/>
                <a:gd name="T65" fmla="*/ 440 h 656"/>
                <a:gd name="T66" fmla="*/ 60 w 73"/>
                <a:gd name="T67" fmla="*/ 474 h 656"/>
                <a:gd name="T68" fmla="*/ 60 w 73"/>
                <a:gd name="T69" fmla="*/ 505 h 656"/>
                <a:gd name="T70" fmla="*/ 59 w 73"/>
                <a:gd name="T71" fmla="*/ 532 h 656"/>
                <a:gd name="T72" fmla="*/ 59 w 73"/>
                <a:gd name="T73" fmla="*/ 557 h 656"/>
                <a:gd name="T74" fmla="*/ 58 w 73"/>
                <a:gd name="T75" fmla="*/ 577 h 656"/>
                <a:gd name="T76" fmla="*/ 56 w 73"/>
                <a:gd name="T77" fmla="*/ 595 h 656"/>
                <a:gd name="T78" fmla="*/ 55 w 73"/>
                <a:gd name="T79" fmla="*/ 607 h 656"/>
                <a:gd name="T80" fmla="*/ 55 w 73"/>
                <a:gd name="T81" fmla="*/ 618 h 656"/>
                <a:gd name="T82" fmla="*/ 51 w 73"/>
                <a:gd name="T83" fmla="*/ 629 h 656"/>
                <a:gd name="T84" fmla="*/ 42 w 73"/>
                <a:gd name="T85" fmla="*/ 647 h 656"/>
                <a:gd name="T86" fmla="*/ 36 w 73"/>
                <a:gd name="T87" fmla="*/ 656 h 656"/>
                <a:gd name="T88" fmla="*/ 31 w 73"/>
                <a:gd name="T89" fmla="*/ 654 h 656"/>
                <a:gd name="T90" fmla="*/ 24 w 73"/>
                <a:gd name="T91" fmla="*/ 643 h 656"/>
                <a:gd name="T92" fmla="*/ 19 w 73"/>
                <a:gd name="T93" fmla="*/ 633 h 656"/>
                <a:gd name="T94" fmla="*/ 13 w 73"/>
                <a:gd name="T95" fmla="*/ 62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3" h="656">
                  <a:moveTo>
                    <a:pt x="12" y="614"/>
                  </a:moveTo>
                  <a:lnTo>
                    <a:pt x="9" y="603"/>
                  </a:lnTo>
                  <a:lnTo>
                    <a:pt x="6" y="593"/>
                  </a:lnTo>
                  <a:lnTo>
                    <a:pt x="5" y="585"/>
                  </a:lnTo>
                  <a:lnTo>
                    <a:pt x="2" y="577"/>
                  </a:lnTo>
                  <a:lnTo>
                    <a:pt x="1" y="570"/>
                  </a:lnTo>
                  <a:lnTo>
                    <a:pt x="1" y="563"/>
                  </a:lnTo>
                  <a:lnTo>
                    <a:pt x="0" y="556"/>
                  </a:lnTo>
                  <a:lnTo>
                    <a:pt x="0" y="552"/>
                  </a:lnTo>
                  <a:lnTo>
                    <a:pt x="0" y="549"/>
                  </a:lnTo>
                  <a:lnTo>
                    <a:pt x="0" y="548"/>
                  </a:lnTo>
                  <a:lnTo>
                    <a:pt x="1" y="545"/>
                  </a:lnTo>
                  <a:lnTo>
                    <a:pt x="1" y="541"/>
                  </a:lnTo>
                  <a:lnTo>
                    <a:pt x="1" y="538"/>
                  </a:lnTo>
                  <a:lnTo>
                    <a:pt x="1" y="534"/>
                  </a:lnTo>
                  <a:lnTo>
                    <a:pt x="2" y="528"/>
                  </a:lnTo>
                  <a:lnTo>
                    <a:pt x="2" y="524"/>
                  </a:lnTo>
                  <a:lnTo>
                    <a:pt x="2" y="519"/>
                  </a:lnTo>
                  <a:lnTo>
                    <a:pt x="4" y="513"/>
                  </a:lnTo>
                  <a:lnTo>
                    <a:pt x="4" y="506"/>
                  </a:lnTo>
                  <a:lnTo>
                    <a:pt x="5" y="499"/>
                  </a:lnTo>
                  <a:lnTo>
                    <a:pt x="5" y="492"/>
                  </a:lnTo>
                  <a:lnTo>
                    <a:pt x="6" y="484"/>
                  </a:lnTo>
                  <a:lnTo>
                    <a:pt x="6" y="476"/>
                  </a:lnTo>
                  <a:lnTo>
                    <a:pt x="8" y="467"/>
                  </a:lnTo>
                  <a:lnTo>
                    <a:pt x="8" y="459"/>
                  </a:lnTo>
                  <a:lnTo>
                    <a:pt x="9" y="449"/>
                  </a:lnTo>
                  <a:lnTo>
                    <a:pt x="9" y="440"/>
                  </a:lnTo>
                  <a:lnTo>
                    <a:pt x="11" y="430"/>
                  </a:lnTo>
                  <a:lnTo>
                    <a:pt x="11" y="419"/>
                  </a:lnTo>
                  <a:lnTo>
                    <a:pt x="12" y="408"/>
                  </a:lnTo>
                  <a:lnTo>
                    <a:pt x="12" y="397"/>
                  </a:lnTo>
                  <a:lnTo>
                    <a:pt x="13" y="384"/>
                  </a:lnTo>
                  <a:lnTo>
                    <a:pt x="13" y="372"/>
                  </a:lnTo>
                  <a:lnTo>
                    <a:pt x="15" y="359"/>
                  </a:lnTo>
                  <a:lnTo>
                    <a:pt x="16" y="346"/>
                  </a:lnTo>
                  <a:lnTo>
                    <a:pt x="16" y="333"/>
                  </a:lnTo>
                  <a:lnTo>
                    <a:pt x="18" y="305"/>
                  </a:lnTo>
                  <a:lnTo>
                    <a:pt x="19" y="276"/>
                  </a:lnTo>
                  <a:lnTo>
                    <a:pt x="19" y="246"/>
                  </a:lnTo>
                  <a:lnTo>
                    <a:pt x="18" y="214"/>
                  </a:lnTo>
                  <a:lnTo>
                    <a:pt x="16" y="181"/>
                  </a:lnTo>
                  <a:lnTo>
                    <a:pt x="13" y="148"/>
                  </a:lnTo>
                  <a:lnTo>
                    <a:pt x="11" y="112"/>
                  </a:lnTo>
                  <a:lnTo>
                    <a:pt x="8" y="76"/>
                  </a:lnTo>
                  <a:lnTo>
                    <a:pt x="4" y="38"/>
                  </a:lnTo>
                  <a:lnTo>
                    <a:pt x="0" y="0"/>
                  </a:lnTo>
                  <a:lnTo>
                    <a:pt x="9" y="6"/>
                  </a:lnTo>
                  <a:lnTo>
                    <a:pt x="19" y="13"/>
                  </a:lnTo>
                  <a:lnTo>
                    <a:pt x="27" y="20"/>
                  </a:lnTo>
                  <a:lnTo>
                    <a:pt x="34" y="27"/>
                  </a:lnTo>
                  <a:lnTo>
                    <a:pt x="41" y="33"/>
                  </a:lnTo>
                  <a:lnTo>
                    <a:pt x="48" y="40"/>
                  </a:lnTo>
                  <a:lnTo>
                    <a:pt x="54" y="45"/>
                  </a:lnTo>
                  <a:lnTo>
                    <a:pt x="58" y="51"/>
                  </a:lnTo>
                  <a:lnTo>
                    <a:pt x="62" y="56"/>
                  </a:lnTo>
                  <a:lnTo>
                    <a:pt x="66" y="62"/>
                  </a:lnTo>
                  <a:lnTo>
                    <a:pt x="69" y="67"/>
                  </a:lnTo>
                  <a:lnTo>
                    <a:pt x="70" y="73"/>
                  </a:lnTo>
                  <a:lnTo>
                    <a:pt x="72" y="77"/>
                  </a:lnTo>
                  <a:lnTo>
                    <a:pt x="73" y="83"/>
                  </a:lnTo>
                  <a:lnTo>
                    <a:pt x="73" y="87"/>
                  </a:lnTo>
                  <a:lnTo>
                    <a:pt x="73" y="92"/>
                  </a:lnTo>
                  <a:lnTo>
                    <a:pt x="72" y="98"/>
                  </a:lnTo>
                  <a:lnTo>
                    <a:pt x="70" y="106"/>
                  </a:lnTo>
                  <a:lnTo>
                    <a:pt x="70" y="110"/>
                  </a:lnTo>
                  <a:lnTo>
                    <a:pt x="69" y="114"/>
                  </a:lnTo>
                  <a:lnTo>
                    <a:pt x="69" y="120"/>
                  </a:lnTo>
                  <a:lnTo>
                    <a:pt x="67" y="126"/>
                  </a:lnTo>
                  <a:lnTo>
                    <a:pt x="67" y="131"/>
                  </a:lnTo>
                  <a:lnTo>
                    <a:pt x="67" y="137"/>
                  </a:lnTo>
                  <a:lnTo>
                    <a:pt x="66" y="144"/>
                  </a:lnTo>
                  <a:lnTo>
                    <a:pt x="66" y="150"/>
                  </a:lnTo>
                  <a:lnTo>
                    <a:pt x="66" y="157"/>
                  </a:lnTo>
                  <a:lnTo>
                    <a:pt x="65" y="164"/>
                  </a:lnTo>
                  <a:lnTo>
                    <a:pt x="65" y="173"/>
                  </a:lnTo>
                  <a:lnTo>
                    <a:pt x="65" y="181"/>
                  </a:lnTo>
                  <a:lnTo>
                    <a:pt x="65" y="189"/>
                  </a:lnTo>
                  <a:lnTo>
                    <a:pt x="63" y="197"/>
                  </a:lnTo>
                  <a:lnTo>
                    <a:pt x="63" y="207"/>
                  </a:lnTo>
                  <a:lnTo>
                    <a:pt x="63" y="217"/>
                  </a:lnTo>
                  <a:lnTo>
                    <a:pt x="63" y="227"/>
                  </a:lnTo>
                  <a:lnTo>
                    <a:pt x="63" y="236"/>
                  </a:lnTo>
                  <a:lnTo>
                    <a:pt x="62" y="247"/>
                  </a:lnTo>
                  <a:lnTo>
                    <a:pt x="62" y="258"/>
                  </a:lnTo>
                  <a:lnTo>
                    <a:pt x="62" y="269"/>
                  </a:lnTo>
                  <a:lnTo>
                    <a:pt x="62" y="282"/>
                  </a:lnTo>
                  <a:lnTo>
                    <a:pt x="62" y="293"/>
                  </a:lnTo>
                  <a:lnTo>
                    <a:pt x="62" y="305"/>
                  </a:lnTo>
                  <a:lnTo>
                    <a:pt x="62" y="319"/>
                  </a:lnTo>
                  <a:lnTo>
                    <a:pt x="62" y="332"/>
                  </a:lnTo>
                  <a:lnTo>
                    <a:pt x="62" y="346"/>
                  </a:lnTo>
                  <a:lnTo>
                    <a:pt x="62" y="359"/>
                  </a:lnTo>
                  <a:lnTo>
                    <a:pt x="62" y="373"/>
                  </a:lnTo>
                  <a:lnTo>
                    <a:pt x="62" y="387"/>
                  </a:lnTo>
                  <a:lnTo>
                    <a:pt x="62" y="401"/>
                  </a:lnTo>
                  <a:lnTo>
                    <a:pt x="62" y="415"/>
                  </a:lnTo>
                  <a:lnTo>
                    <a:pt x="60" y="427"/>
                  </a:lnTo>
                  <a:lnTo>
                    <a:pt x="60" y="440"/>
                  </a:lnTo>
                  <a:lnTo>
                    <a:pt x="60" y="451"/>
                  </a:lnTo>
                  <a:lnTo>
                    <a:pt x="60" y="463"/>
                  </a:lnTo>
                  <a:lnTo>
                    <a:pt x="60" y="474"/>
                  </a:lnTo>
                  <a:lnTo>
                    <a:pt x="60" y="484"/>
                  </a:lnTo>
                  <a:lnTo>
                    <a:pt x="60" y="495"/>
                  </a:lnTo>
                  <a:lnTo>
                    <a:pt x="60" y="505"/>
                  </a:lnTo>
                  <a:lnTo>
                    <a:pt x="59" y="514"/>
                  </a:lnTo>
                  <a:lnTo>
                    <a:pt x="59" y="524"/>
                  </a:lnTo>
                  <a:lnTo>
                    <a:pt x="59" y="532"/>
                  </a:lnTo>
                  <a:lnTo>
                    <a:pt x="59" y="541"/>
                  </a:lnTo>
                  <a:lnTo>
                    <a:pt x="59" y="549"/>
                  </a:lnTo>
                  <a:lnTo>
                    <a:pt x="59" y="557"/>
                  </a:lnTo>
                  <a:lnTo>
                    <a:pt x="58" y="564"/>
                  </a:lnTo>
                  <a:lnTo>
                    <a:pt x="58" y="571"/>
                  </a:lnTo>
                  <a:lnTo>
                    <a:pt x="58" y="577"/>
                  </a:lnTo>
                  <a:lnTo>
                    <a:pt x="58" y="584"/>
                  </a:lnTo>
                  <a:lnTo>
                    <a:pt x="56" y="589"/>
                  </a:lnTo>
                  <a:lnTo>
                    <a:pt x="56" y="595"/>
                  </a:lnTo>
                  <a:lnTo>
                    <a:pt x="56" y="599"/>
                  </a:lnTo>
                  <a:lnTo>
                    <a:pt x="56" y="603"/>
                  </a:lnTo>
                  <a:lnTo>
                    <a:pt x="55" y="607"/>
                  </a:lnTo>
                  <a:lnTo>
                    <a:pt x="55" y="611"/>
                  </a:lnTo>
                  <a:lnTo>
                    <a:pt x="55" y="615"/>
                  </a:lnTo>
                  <a:lnTo>
                    <a:pt x="55" y="618"/>
                  </a:lnTo>
                  <a:lnTo>
                    <a:pt x="54" y="620"/>
                  </a:lnTo>
                  <a:lnTo>
                    <a:pt x="54" y="622"/>
                  </a:lnTo>
                  <a:lnTo>
                    <a:pt x="51" y="629"/>
                  </a:lnTo>
                  <a:lnTo>
                    <a:pt x="48" y="636"/>
                  </a:lnTo>
                  <a:lnTo>
                    <a:pt x="45" y="642"/>
                  </a:lnTo>
                  <a:lnTo>
                    <a:pt x="42" y="647"/>
                  </a:lnTo>
                  <a:lnTo>
                    <a:pt x="40" y="651"/>
                  </a:lnTo>
                  <a:lnTo>
                    <a:pt x="38" y="654"/>
                  </a:lnTo>
                  <a:lnTo>
                    <a:pt x="36" y="656"/>
                  </a:lnTo>
                  <a:lnTo>
                    <a:pt x="34" y="656"/>
                  </a:lnTo>
                  <a:lnTo>
                    <a:pt x="33" y="656"/>
                  </a:lnTo>
                  <a:lnTo>
                    <a:pt x="31" y="654"/>
                  </a:lnTo>
                  <a:lnTo>
                    <a:pt x="29" y="650"/>
                  </a:lnTo>
                  <a:lnTo>
                    <a:pt x="26" y="646"/>
                  </a:lnTo>
                  <a:lnTo>
                    <a:pt x="24" y="643"/>
                  </a:lnTo>
                  <a:lnTo>
                    <a:pt x="23" y="640"/>
                  </a:lnTo>
                  <a:lnTo>
                    <a:pt x="22" y="636"/>
                  </a:lnTo>
                  <a:lnTo>
                    <a:pt x="19" y="633"/>
                  </a:lnTo>
                  <a:lnTo>
                    <a:pt x="18" y="629"/>
                  </a:lnTo>
                  <a:lnTo>
                    <a:pt x="16" y="624"/>
                  </a:lnTo>
                  <a:lnTo>
                    <a:pt x="13" y="620"/>
                  </a:lnTo>
                  <a:lnTo>
                    <a:pt x="12" y="614"/>
                  </a:lnTo>
                  <a:lnTo>
                    <a:pt x="12" y="614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85"/>
            <p:cNvSpPr/>
            <p:nvPr/>
          </p:nvSpPr>
          <p:spPr bwMode="auto">
            <a:xfrm>
              <a:off x="4495800" y="1966913"/>
              <a:ext cx="84137" cy="63500"/>
            </a:xfrm>
            <a:custGeom>
              <a:avLst/>
              <a:gdLst>
                <a:gd name="T0" fmla="*/ 86 w 105"/>
                <a:gd name="T1" fmla="*/ 20 h 80"/>
                <a:gd name="T2" fmla="*/ 90 w 105"/>
                <a:gd name="T3" fmla="*/ 24 h 80"/>
                <a:gd name="T4" fmla="*/ 95 w 105"/>
                <a:gd name="T5" fmla="*/ 30 h 80"/>
                <a:gd name="T6" fmla="*/ 98 w 105"/>
                <a:gd name="T7" fmla="*/ 34 h 80"/>
                <a:gd name="T8" fmla="*/ 102 w 105"/>
                <a:gd name="T9" fmla="*/ 40 h 80"/>
                <a:gd name="T10" fmla="*/ 104 w 105"/>
                <a:gd name="T11" fmla="*/ 44 h 80"/>
                <a:gd name="T12" fmla="*/ 105 w 105"/>
                <a:gd name="T13" fmla="*/ 48 h 80"/>
                <a:gd name="T14" fmla="*/ 105 w 105"/>
                <a:gd name="T15" fmla="*/ 53 h 80"/>
                <a:gd name="T16" fmla="*/ 104 w 105"/>
                <a:gd name="T17" fmla="*/ 58 h 80"/>
                <a:gd name="T18" fmla="*/ 102 w 105"/>
                <a:gd name="T19" fmla="*/ 62 h 80"/>
                <a:gd name="T20" fmla="*/ 102 w 105"/>
                <a:gd name="T21" fmla="*/ 66 h 80"/>
                <a:gd name="T22" fmla="*/ 101 w 105"/>
                <a:gd name="T23" fmla="*/ 70 h 80"/>
                <a:gd name="T24" fmla="*/ 101 w 105"/>
                <a:gd name="T25" fmla="*/ 73 h 80"/>
                <a:gd name="T26" fmla="*/ 99 w 105"/>
                <a:gd name="T27" fmla="*/ 76 h 80"/>
                <a:gd name="T28" fmla="*/ 99 w 105"/>
                <a:gd name="T29" fmla="*/ 77 h 80"/>
                <a:gd name="T30" fmla="*/ 98 w 105"/>
                <a:gd name="T31" fmla="*/ 78 h 80"/>
                <a:gd name="T32" fmla="*/ 97 w 105"/>
                <a:gd name="T33" fmla="*/ 78 h 80"/>
                <a:gd name="T34" fmla="*/ 95 w 105"/>
                <a:gd name="T35" fmla="*/ 80 h 80"/>
                <a:gd name="T36" fmla="*/ 94 w 105"/>
                <a:gd name="T37" fmla="*/ 80 h 80"/>
                <a:gd name="T38" fmla="*/ 93 w 105"/>
                <a:gd name="T39" fmla="*/ 80 h 80"/>
                <a:gd name="T40" fmla="*/ 91 w 105"/>
                <a:gd name="T41" fmla="*/ 78 h 80"/>
                <a:gd name="T42" fmla="*/ 86 w 105"/>
                <a:gd name="T43" fmla="*/ 77 h 80"/>
                <a:gd name="T44" fmla="*/ 80 w 105"/>
                <a:gd name="T45" fmla="*/ 74 h 80"/>
                <a:gd name="T46" fmla="*/ 73 w 105"/>
                <a:gd name="T47" fmla="*/ 69 h 80"/>
                <a:gd name="T48" fmla="*/ 65 w 105"/>
                <a:gd name="T49" fmla="*/ 63 h 80"/>
                <a:gd name="T50" fmla="*/ 57 w 105"/>
                <a:gd name="T51" fmla="*/ 56 h 80"/>
                <a:gd name="T52" fmla="*/ 47 w 105"/>
                <a:gd name="T53" fmla="*/ 49 h 80"/>
                <a:gd name="T54" fmla="*/ 41 w 105"/>
                <a:gd name="T55" fmla="*/ 45 h 80"/>
                <a:gd name="T56" fmla="*/ 36 w 105"/>
                <a:gd name="T57" fmla="*/ 42 h 80"/>
                <a:gd name="T58" fmla="*/ 30 w 105"/>
                <a:gd name="T59" fmla="*/ 38 h 80"/>
                <a:gd name="T60" fmla="*/ 26 w 105"/>
                <a:gd name="T61" fmla="*/ 36 h 80"/>
                <a:gd name="T62" fmla="*/ 22 w 105"/>
                <a:gd name="T63" fmla="*/ 33 h 80"/>
                <a:gd name="T64" fmla="*/ 18 w 105"/>
                <a:gd name="T65" fmla="*/ 29 h 80"/>
                <a:gd name="T66" fmla="*/ 15 w 105"/>
                <a:gd name="T67" fmla="*/ 27 h 80"/>
                <a:gd name="T68" fmla="*/ 12 w 105"/>
                <a:gd name="T69" fmla="*/ 24 h 80"/>
                <a:gd name="T70" fmla="*/ 9 w 105"/>
                <a:gd name="T71" fmla="*/ 22 h 80"/>
                <a:gd name="T72" fmla="*/ 7 w 105"/>
                <a:gd name="T73" fmla="*/ 20 h 80"/>
                <a:gd name="T74" fmla="*/ 5 w 105"/>
                <a:gd name="T75" fmla="*/ 18 h 80"/>
                <a:gd name="T76" fmla="*/ 3 w 105"/>
                <a:gd name="T77" fmla="*/ 16 h 80"/>
                <a:gd name="T78" fmla="*/ 3 w 105"/>
                <a:gd name="T79" fmla="*/ 15 h 80"/>
                <a:gd name="T80" fmla="*/ 1 w 105"/>
                <a:gd name="T81" fmla="*/ 13 h 80"/>
                <a:gd name="T82" fmla="*/ 1 w 105"/>
                <a:gd name="T83" fmla="*/ 13 h 80"/>
                <a:gd name="T84" fmla="*/ 0 w 105"/>
                <a:gd name="T85" fmla="*/ 12 h 80"/>
                <a:gd name="T86" fmla="*/ 1 w 105"/>
                <a:gd name="T87" fmla="*/ 11 h 80"/>
                <a:gd name="T88" fmla="*/ 3 w 105"/>
                <a:gd name="T89" fmla="*/ 9 h 80"/>
                <a:gd name="T90" fmla="*/ 5 w 105"/>
                <a:gd name="T91" fmla="*/ 8 h 80"/>
                <a:gd name="T92" fmla="*/ 8 w 105"/>
                <a:gd name="T93" fmla="*/ 5 h 80"/>
                <a:gd name="T94" fmla="*/ 12 w 105"/>
                <a:gd name="T95" fmla="*/ 4 h 80"/>
                <a:gd name="T96" fmla="*/ 18 w 105"/>
                <a:gd name="T97" fmla="*/ 2 h 80"/>
                <a:gd name="T98" fmla="*/ 25 w 105"/>
                <a:gd name="T99" fmla="*/ 1 h 80"/>
                <a:gd name="T100" fmla="*/ 32 w 105"/>
                <a:gd name="T101" fmla="*/ 0 h 80"/>
                <a:gd name="T102" fmla="*/ 39 w 105"/>
                <a:gd name="T103" fmla="*/ 0 h 80"/>
                <a:gd name="T104" fmla="*/ 45 w 105"/>
                <a:gd name="T105" fmla="*/ 1 h 80"/>
                <a:gd name="T106" fmla="*/ 52 w 105"/>
                <a:gd name="T107" fmla="*/ 2 h 80"/>
                <a:gd name="T108" fmla="*/ 59 w 105"/>
                <a:gd name="T109" fmla="*/ 5 h 80"/>
                <a:gd name="T110" fmla="*/ 66 w 105"/>
                <a:gd name="T111" fmla="*/ 8 h 80"/>
                <a:gd name="T112" fmla="*/ 73 w 105"/>
                <a:gd name="T113" fmla="*/ 12 h 80"/>
                <a:gd name="T114" fmla="*/ 79 w 105"/>
                <a:gd name="T115" fmla="*/ 16 h 80"/>
                <a:gd name="T116" fmla="*/ 86 w 105"/>
                <a:gd name="T117" fmla="*/ 20 h 80"/>
                <a:gd name="T118" fmla="*/ 86 w 105"/>
                <a:gd name="T119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5" h="80">
                  <a:moveTo>
                    <a:pt x="86" y="20"/>
                  </a:moveTo>
                  <a:lnTo>
                    <a:pt x="90" y="24"/>
                  </a:lnTo>
                  <a:lnTo>
                    <a:pt x="95" y="30"/>
                  </a:lnTo>
                  <a:lnTo>
                    <a:pt x="98" y="34"/>
                  </a:lnTo>
                  <a:lnTo>
                    <a:pt x="102" y="40"/>
                  </a:lnTo>
                  <a:lnTo>
                    <a:pt x="104" y="44"/>
                  </a:lnTo>
                  <a:lnTo>
                    <a:pt x="105" y="48"/>
                  </a:lnTo>
                  <a:lnTo>
                    <a:pt x="105" y="53"/>
                  </a:lnTo>
                  <a:lnTo>
                    <a:pt x="104" y="58"/>
                  </a:lnTo>
                  <a:lnTo>
                    <a:pt x="102" y="62"/>
                  </a:lnTo>
                  <a:lnTo>
                    <a:pt x="102" y="66"/>
                  </a:lnTo>
                  <a:lnTo>
                    <a:pt x="101" y="70"/>
                  </a:lnTo>
                  <a:lnTo>
                    <a:pt x="101" y="73"/>
                  </a:lnTo>
                  <a:lnTo>
                    <a:pt x="99" y="76"/>
                  </a:lnTo>
                  <a:lnTo>
                    <a:pt x="99" y="77"/>
                  </a:lnTo>
                  <a:lnTo>
                    <a:pt x="98" y="78"/>
                  </a:lnTo>
                  <a:lnTo>
                    <a:pt x="97" y="78"/>
                  </a:lnTo>
                  <a:lnTo>
                    <a:pt x="95" y="80"/>
                  </a:lnTo>
                  <a:lnTo>
                    <a:pt x="94" y="80"/>
                  </a:lnTo>
                  <a:lnTo>
                    <a:pt x="93" y="80"/>
                  </a:lnTo>
                  <a:lnTo>
                    <a:pt x="91" y="78"/>
                  </a:lnTo>
                  <a:lnTo>
                    <a:pt x="86" y="77"/>
                  </a:lnTo>
                  <a:lnTo>
                    <a:pt x="80" y="74"/>
                  </a:lnTo>
                  <a:lnTo>
                    <a:pt x="73" y="69"/>
                  </a:lnTo>
                  <a:lnTo>
                    <a:pt x="65" y="63"/>
                  </a:lnTo>
                  <a:lnTo>
                    <a:pt x="57" y="56"/>
                  </a:lnTo>
                  <a:lnTo>
                    <a:pt x="47" y="49"/>
                  </a:lnTo>
                  <a:lnTo>
                    <a:pt x="41" y="45"/>
                  </a:lnTo>
                  <a:lnTo>
                    <a:pt x="36" y="42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2" y="33"/>
                  </a:lnTo>
                  <a:lnTo>
                    <a:pt x="18" y="29"/>
                  </a:lnTo>
                  <a:lnTo>
                    <a:pt x="15" y="27"/>
                  </a:lnTo>
                  <a:lnTo>
                    <a:pt x="12" y="24"/>
                  </a:lnTo>
                  <a:lnTo>
                    <a:pt x="9" y="22"/>
                  </a:lnTo>
                  <a:lnTo>
                    <a:pt x="7" y="20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5" y="8"/>
                  </a:lnTo>
                  <a:lnTo>
                    <a:pt x="8" y="5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9" y="16"/>
                  </a:lnTo>
                  <a:lnTo>
                    <a:pt x="86" y="20"/>
                  </a:lnTo>
                  <a:lnTo>
                    <a:pt x="86" y="2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86"/>
            <p:cNvSpPr/>
            <p:nvPr/>
          </p:nvSpPr>
          <p:spPr bwMode="auto">
            <a:xfrm>
              <a:off x="4725988" y="1916113"/>
              <a:ext cx="98425" cy="71438"/>
            </a:xfrm>
            <a:custGeom>
              <a:avLst/>
              <a:gdLst>
                <a:gd name="T0" fmla="*/ 111 w 123"/>
                <a:gd name="T1" fmla="*/ 90 h 92"/>
                <a:gd name="T2" fmla="*/ 108 w 123"/>
                <a:gd name="T3" fmla="*/ 90 h 92"/>
                <a:gd name="T4" fmla="*/ 102 w 123"/>
                <a:gd name="T5" fmla="*/ 89 h 92"/>
                <a:gd name="T6" fmla="*/ 97 w 123"/>
                <a:gd name="T7" fmla="*/ 88 h 92"/>
                <a:gd name="T8" fmla="*/ 90 w 123"/>
                <a:gd name="T9" fmla="*/ 84 h 92"/>
                <a:gd name="T10" fmla="*/ 82 w 123"/>
                <a:gd name="T11" fmla="*/ 78 h 92"/>
                <a:gd name="T12" fmla="*/ 71 w 123"/>
                <a:gd name="T13" fmla="*/ 72 h 92"/>
                <a:gd name="T14" fmla="*/ 60 w 123"/>
                <a:gd name="T15" fmla="*/ 66 h 92"/>
                <a:gd name="T16" fmla="*/ 47 w 123"/>
                <a:gd name="T17" fmla="*/ 57 h 92"/>
                <a:gd name="T18" fmla="*/ 36 w 123"/>
                <a:gd name="T19" fmla="*/ 50 h 92"/>
                <a:gd name="T20" fmla="*/ 26 w 123"/>
                <a:gd name="T21" fmla="*/ 43 h 92"/>
                <a:gd name="T22" fmla="*/ 17 w 123"/>
                <a:gd name="T23" fmla="*/ 38 h 92"/>
                <a:gd name="T24" fmla="*/ 10 w 123"/>
                <a:gd name="T25" fmla="*/ 32 h 92"/>
                <a:gd name="T26" fmla="*/ 6 w 123"/>
                <a:gd name="T27" fmla="*/ 28 h 92"/>
                <a:gd name="T28" fmla="*/ 1 w 123"/>
                <a:gd name="T29" fmla="*/ 24 h 92"/>
                <a:gd name="T30" fmla="*/ 0 w 123"/>
                <a:gd name="T31" fmla="*/ 21 h 92"/>
                <a:gd name="T32" fmla="*/ 0 w 123"/>
                <a:gd name="T33" fmla="*/ 17 h 92"/>
                <a:gd name="T34" fmla="*/ 3 w 123"/>
                <a:gd name="T35" fmla="*/ 13 h 92"/>
                <a:gd name="T36" fmla="*/ 8 w 123"/>
                <a:gd name="T37" fmla="*/ 9 h 92"/>
                <a:gd name="T38" fmla="*/ 17 w 123"/>
                <a:gd name="T39" fmla="*/ 5 h 92"/>
                <a:gd name="T40" fmla="*/ 28 w 123"/>
                <a:gd name="T41" fmla="*/ 2 h 92"/>
                <a:gd name="T42" fmla="*/ 40 w 123"/>
                <a:gd name="T43" fmla="*/ 2 h 92"/>
                <a:gd name="T44" fmla="*/ 55 w 123"/>
                <a:gd name="T45" fmla="*/ 5 h 92"/>
                <a:gd name="T46" fmla="*/ 75 w 123"/>
                <a:gd name="T47" fmla="*/ 10 h 92"/>
                <a:gd name="T48" fmla="*/ 89 w 123"/>
                <a:gd name="T49" fmla="*/ 17 h 92"/>
                <a:gd name="T50" fmla="*/ 101 w 123"/>
                <a:gd name="T51" fmla="*/ 24 h 92"/>
                <a:gd name="T52" fmla="*/ 114 w 123"/>
                <a:gd name="T53" fmla="*/ 35 h 92"/>
                <a:gd name="T54" fmla="*/ 120 w 123"/>
                <a:gd name="T55" fmla="*/ 45 h 92"/>
                <a:gd name="T56" fmla="*/ 123 w 123"/>
                <a:gd name="T57" fmla="*/ 57 h 92"/>
                <a:gd name="T58" fmla="*/ 120 w 123"/>
                <a:gd name="T59" fmla="*/ 70 h 92"/>
                <a:gd name="T60" fmla="*/ 116 w 123"/>
                <a:gd name="T61" fmla="*/ 79 h 92"/>
                <a:gd name="T62" fmla="*/ 114 w 123"/>
                <a:gd name="T63" fmla="*/ 86 h 92"/>
                <a:gd name="T64" fmla="*/ 111 w 123"/>
                <a:gd name="T65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" h="92">
                  <a:moveTo>
                    <a:pt x="111" y="90"/>
                  </a:moveTo>
                  <a:lnTo>
                    <a:pt x="111" y="90"/>
                  </a:lnTo>
                  <a:lnTo>
                    <a:pt x="109" y="92"/>
                  </a:lnTo>
                  <a:lnTo>
                    <a:pt x="108" y="90"/>
                  </a:lnTo>
                  <a:lnTo>
                    <a:pt x="105" y="90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4" y="85"/>
                  </a:lnTo>
                  <a:lnTo>
                    <a:pt x="90" y="84"/>
                  </a:lnTo>
                  <a:lnTo>
                    <a:pt x="86" y="81"/>
                  </a:lnTo>
                  <a:lnTo>
                    <a:pt x="82" y="78"/>
                  </a:lnTo>
                  <a:lnTo>
                    <a:pt x="76" y="75"/>
                  </a:lnTo>
                  <a:lnTo>
                    <a:pt x="71" y="72"/>
                  </a:lnTo>
                  <a:lnTo>
                    <a:pt x="65" y="68"/>
                  </a:lnTo>
                  <a:lnTo>
                    <a:pt x="60" y="66"/>
                  </a:lnTo>
                  <a:lnTo>
                    <a:pt x="54" y="61"/>
                  </a:lnTo>
                  <a:lnTo>
                    <a:pt x="47" y="57"/>
                  </a:lnTo>
                  <a:lnTo>
                    <a:pt x="42" y="53"/>
                  </a:lnTo>
                  <a:lnTo>
                    <a:pt x="36" y="50"/>
                  </a:lnTo>
                  <a:lnTo>
                    <a:pt x="30" y="46"/>
                  </a:lnTo>
                  <a:lnTo>
                    <a:pt x="26" y="43"/>
                  </a:lnTo>
                  <a:lnTo>
                    <a:pt x="21" y="41"/>
                  </a:lnTo>
                  <a:lnTo>
                    <a:pt x="17" y="38"/>
                  </a:lnTo>
                  <a:lnTo>
                    <a:pt x="14" y="35"/>
                  </a:lnTo>
                  <a:lnTo>
                    <a:pt x="10" y="32"/>
                  </a:lnTo>
                  <a:lnTo>
                    <a:pt x="7" y="31"/>
                  </a:lnTo>
                  <a:lnTo>
                    <a:pt x="6" y="28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8" y="9"/>
                  </a:lnTo>
                  <a:lnTo>
                    <a:pt x="12" y="6"/>
                  </a:lnTo>
                  <a:lnTo>
                    <a:pt x="17" y="5"/>
                  </a:lnTo>
                  <a:lnTo>
                    <a:pt x="22" y="3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40" y="2"/>
                  </a:lnTo>
                  <a:lnTo>
                    <a:pt x="47" y="2"/>
                  </a:lnTo>
                  <a:lnTo>
                    <a:pt x="55" y="5"/>
                  </a:lnTo>
                  <a:lnTo>
                    <a:pt x="65" y="7"/>
                  </a:lnTo>
                  <a:lnTo>
                    <a:pt x="75" y="10"/>
                  </a:lnTo>
                  <a:lnTo>
                    <a:pt x="84" y="16"/>
                  </a:lnTo>
                  <a:lnTo>
                    <a:pt x="89" y="17"/>
                  </a:lnTo>
                  <a:lnTo>
                    <a:pt x="94" y="20"/>
                  </a:lnTo>
                  <a:lnTo>
                    <a:pt x="101" y="24"/>
                  </a:lnTo>
                  <a:lnTo>
                    <a:pt x="108" y="30"/>
                  </a:lnTo>
                  <a:lnTo>
                    <a:pt x="114" y="35"/>
                  </a:lnTo>
                  <a:lnTo>
                    <a:pt x="118" y="39"/>
                  </a:lnTo>
                  <a:lnTo>
                    <a:pt x="120" y="45"/>
                  </a:lnTo>
                  <a:lnTo>
                    <a:pt x="122" y="50"/>
                  </a:lnTo>
                  <a:lnTo>
                    <a:pt x="123" y="57"/>
                  </a:lnTo>
                  <a:lnTo>
                    <a:pt x="122" y="64"/>
                  </a:lnTo>
                  <a:lnTo>
                    <a:pt x="120" y="70"/>
                  </a:lnTo>
                  <a:lnTo>
                    <a:pt x="119" y="75"/>
                  </a:lnTo>
                  <a:lnTo>
                    <a:pt x="116" y="79"/>
                  </a:lnTo>
                  <a:lnTo>
                    <a:pt x="115" y="84"/>
                  </a:lnTo>
                  <a:lnTo>
                    <a:pt x="114" y="86"/>
                  </a:lnTo>
                  <a:lnTo>
                    <a:pt x="112" y="89"/>
                  </a:lnTo>
                  <a:lnTo>
                    <a:pt x="111" y="90"/>
                  </a:lnTo>
                  <a:lnTo>
                    <a:pt x="111" y="9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87"/>
            <p:cNvSpPr/>
            <p:nvPr/>
          </p:nvSpPr>
          <p:spPr bwMode="auto">
            <a:xfrm>
              <a:off x="4491038" y="2079625"/>
              <a:ext cx="84137" cy="66675"/>
            </a:xfrm>
            <a:custGeom>
              <a:avLst/>
              <a:gdLst>
                <a:gd name="T0" fmla="*/ 102 w 105"/>
                <a:gd name="T1" fmla="*/ 65 h 84"/>
                <a:gd name="T2" fmla="*/ 101 w 105"/>
                <a:gd name="T3" fmla="*/ 74 h 84"/>
                <a:gd name="T4" fmla="*/ 100 w 105"/>
                <a:gd name="T5" fmla="*/ 80 h 84"/>
                <a:gd name="T6" fmla="*/ 97 w 105"/>
                <a:gd name="T7" fmla="*/ 83 h 84"/>
                <a:gd name="T8" fmla="*/ 95 w 105"/>
                <a:gd name="T9" fmla="*/ 84 h 84"/>
                <a:gd name="T10" fmla="*/ 93 w 105"/>
                <a:gd name="T11" fmla="*/ 84 h 84"/>
                <a:gd name="T12" fmla="*/ 88 w 105"/>
                <a:gd name="T13" fmla="*/ 83 h 84"/>
                <a:gd name="T14" fmla="*/ 83 w 105"/>
                <a:gd name="T15" fmla="*/ 80 h 84"/>
                <a:gd name="T16" fmla="*/ 76 w 105"/>
                <a:gd name="T17" fmla="*/ 76 h 84"/>
                <a:gd name="T18" fmla="*/ 65 w 105"/>
                <a:gd name="T19" fmla="*/ 68 h 84"/>
                <a:gd name="T20" fmla="*/ 46 w 105"/>
                <a:gd name="T21" fmla="*/ 51 h 84"/>
                <a:gd name="T22" fmla="*/ 34 w 105"/>
                <a:gd name="T23" fmla="*/ 43 h 84"/>
                <a:gd name="T24" fmla="*/ 26 w 105"/>
                <a:gd name="T25" fmla="*/ 36 h 84"/>
                <a:gd name="T26" fmla="*/ 18 w 105"/>
                <a:gd name="T27" fmla="*/ 29 h 84"/>
                <a:gd name="T28" fmla="*/ 11 w 105"/>
                <a:gd name="T29" fmla="*/ 23 h 84"/>
                <a:gd name="T30" fmla="*/ 7 w 105"/>
                <a:gd name="T31" fmla="*/ 18 h 84"/>
                <a:gd name="T32" fmla="*/ 3 w 105"/>
                <a:gd name="T33" fmla="*/ 14 h 84"/>
                <a:gd name="T34" fmla="*/ 0 w 105"/>
                <a:gd name="T35" fmla="*/ 11 h 84"/>
                <a:gd name="T36" fmla="*/ 0 w 105"/>
                <a:gd name="T37" fmla="*/ 9 h 84"/>
                <a:gd name="T38" fmla="*/ 1 w 105"/>
                <a:gd name="T39" fmla="*/ 7 h 84"/>
                <a:gd name="T40" fmla="*/ 8 w 105"/>
                <a:gd name="T41" fmla="*/ 4 h 84"/>
                <a:gd name="T42" fmla="*/ 21 w 105"/>
                <a:gd name="T43" fmla="*/ 2 h 84"/>
                <a:gd name="T44" fmla="*/ 29 w 105"/>
                <a:gd name="T45" fmla="*/ 1 h 84"/>
                <a:gd name="T46" fmla="*/ 39 w 105"/>
                <a:gd name="T47" fmla="*/ 0 h 84"/>
                <a:gd name="T48" fmla="*/ 55 w 105"/>
                <a:gd name="T49" fmla="*/ 1 h 84"/>
                <a:gd name="T50" fmla="*/ 69 w 105"/>
                <a:gd name="T51" fmla="*/ 4 h 84"/>
                <a:gd name="T52" fmla="*/ 82 w 105"/>
                <a:gd name="T53" fmla="*/ 9 h 84"/>
                <a:gd name="T54" fmla="*/ 93 w 105"/>
                <a:gd name="T55" fmla="*/ 18 h 84"/>
                <a:gd name="T56" fmla="*/ 100 w 105"/>
                <a:gd name="T57" fmla="*/ 26 h 84"/>
                <a:gd name="T58" fmla="*/ 104 w 105"/>
                <a:gd name="T59" fmla="*/ 37 h 84"/>
                <a:gd name="T60" fmla="*/ 105 w 105"/>
                <a:gd name="T61" fmla="*/ 47 h 84"/>
                <a:gd name="T62" fmla="*/ 104 w 105"/>
                <a:gd name="T6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84">
                  <a:moveTo>
                    <a:pt x="104" y="59"/>
                  </a:moveTo>
                  <a:lnTo>
                    <a:pt x="102" y="65"/>
                  </a:lnTo>
                  <a:lnTo>
                    <a:pt x="101" y="70"/>
                  </a:lnTo>
                  <a:lnTo>
                    <a:pt x="101" y="74"/>
                  </a:lnTo>
                  <a:lnTo>
                    <a:pt x="100" y="77"/>
                  </a:lnTo>
                  <a:lnTo>
                    <a:pt x="100" y="80"/>
                  </a:lnTo>
                  <a:lnTo>
                    <a:pt x="98" y="83"/>
                  </a:lnTo>
                  <a:lnTo>
                    <a:pt x="97" y="83"/>
                  </a:lnTo>
                  <a:lnTo>
                    <a:pt x="95" y="84"/>
                  </a:lnTo>
                  <a:lnTo>
                    <a:pt x="95" y="84"/>
                  </a:lnTo>
                  <a:lnTo>
                    <a:pt x="94" y="84"/>
                  </a:lnTo>
                  <a:lnTo>
                    <a:pt x="93" y="84"/>
                  </a:lnTo>
                  <a:lnTo>
                    <a:pt x="90" y="84"/>
                  </a:lnTo>
                  <a:lnTo>
                    <a:pt x="88" y="83"/>
                  </a:lnTo>
                  <a:lnTo>
                    <a:pt x="86" y="81"/>
                  </a:lnTo>
                  <a:lnTo>
                    <a:pt x="83" y="80"/>
                  </a:lnTo>
                  <a:lnTo>
                    <a:pt x="79" y="79"/>
                  </a:lnTo>
                  <a:lnTo>
                    <a:pt x="76" y="76"/>
                  </a:lnTo>
                  <a:lnTo>
                    <a:pt x="72" y="73"/>
                  </a:lnTo>
                  <a:lnTo>
                    <a:pt x="65" y="68"/>
                  </a:lnTo>
                  <a:lnTo>
                    <a:pt x="55" y="59"/>
                  </a:lnTo>
                  <a:lnTo>
                    <a:pt x="46" y="51"/>
                  </a:lnTo>
                  <a:lnTo>
                    <a:pt x="40" y="47"/>
                  </a:lnTo>
                  <a:lnTo>
                    <a:pt x="34" y="43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2" y="33"/>
                  </a:lnTo>
                  <a:lnTo>
                    <a:pt x="18" y="29"/>
                  </a:lnTo>
                  <a:lnTo>
                    <a:pt x="14" y="26"/>
                  </a:lnTo>
                  <a:lnTo>
                    <a:pt x="11" y="23"/>
                  </a:lnTo>
                  <a:lnTo>
                    <a:pt x="8" y="20"/>
                  </a:lnTo>
                  <a:lnTo>
                    <a:pt x="7" y="18"/>
                  </a:lnTo>
                  <a:lnTo>
                    <a:pt x="4" y="16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1" y="7"/>
                  </a:lnTo>
                  <a:lnTo>
                    <a:pt x="5" y="5"/>
                  </a:lnTo>
                  <a:lnTo>
                    <a:pt x="8" y="4"/>
                  </a:lnTo>
                  <a:lnTo>
                    <a:pt x="14" y="4"/>
                  </a:lnTo>
                  <a:lnTo>
                    <a:pt x="21" y="2"/>
                  </a:lnTo>
                  <a:lnTo>
                    <a:pt x="25" y="2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7" y="1"/>
                  </a:lnTo>
                  <a:lnTo>
                    <a:pt x="55" y="1"/>
                  </a:lnTo>
                  <a:lnTo>
                    <a:pt x="62" y="2"/>
                  </a:lnTo>
                  <a:lnTo>
                    <a:pt x="69" y="4"/>
                  </a:lnTo>
                  <a:lnTo>
                    <a:pt x="76" y="7"/>
                  </a:lnTo>
                  <a:lnTo>
                    <a:pt x="82" y="9"/>
                  </a:lnTo>
                  <a:lnTo>
                    <a:pt x="87" y="12"/>
                  </a:lnTo>
                  <a:lnTo>
                    <a:pt x="93" y="18"/>
                  </a:lnTo>
                  <a:lnTo>
                    <a:pt x="95" y="22"/>
                  </a:lnTo>
                  <a:lnTo>
                    <a:pt x="100" y="26"/>
                  </a:lnTo>
                  <a:lnTo>
                    <a:pt x="101" y="32"/>
                  </a:lnTo>
                  <a:lnTo>
                    <a:pt x="104" y="37"/>
                  </a:lnTo>
                  <a:lnTo>
                    <a:pt x="105" y="41"/>
                  </a:lnTo>
                  <a:lnTo>
                    <a:pt x="105" y="47"/>
                  </a:lnTo>
                  <a:lnTo>
                    <a:pt x="105" y="52"/>
                  </a:lnTo>
                  <a:lnTo>
                    <a:pt x="104" y="59"/>
                  </a:lnTo>
                  <a:lnTo>
                    <a:pt x="104" y="59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88"/>
            <p:cNvSpPr/>
            <p:nvPr/>
          </p:nvSpPr>
          <p:spPr bwMode="auto">
            <a:xfrm>
              <a:off x="4722813" y="2043113"/>
              <a:ext cx="103187" cy="73025"/>
            </a:xfrm>
            <a:custGeom>
              <a:avLst/>
              <a:gdLst>
                <a:gd name="T0" fmla="*/ 106 w 130"/>
                <a:gd name="T1" fmla="*/ 22 h 93"/>
                <a:gd name="T2" fmla="*/ 118 w 130"/>
                <a:gd name="T3" fmla="*/ 32 h 93"/>
                <a:gd name="T4" fmla="*/ 126 w 130"/>
                <a:gd name="T5" fmla="*/ 42 h 93"/>
                <a:gd name="T6" fmla="*/ 130 w 130"/>
                <a:gd name="T7" fmla="*/ 53 h 93"/>
                <a:gd name="T8" fmla="*/ 130 w 130"/>
                <a:gd name="T9" fmla="*/ 66 h 93"/>
                <a:gd name="T10" fmla="*/ 129 w 130"/>
                <a:gd name="T11" fmla="*/ 78 h 93"/>
                <a:gd name="T12" fmla="*/ 127 w 130"/>
                <a:gd name="T13" fmla="*/ 86 h 93"/>
                <a:gd name="T14" fmla="*/ 124 w 130"/>
                <a:gd name="T15" fmla="*/ 90 h 93"/>
                <a:gd name="T16" fmla="*/ 122 w 130"/>
                <a:gd name="T17" fmla="*/ 93 h 93"/>
                <a:gd name="T18" fmla="*/ 118 w 130"/>
                <a:gd name="T19" fmla="*/ 93 h 93"/>
                <a:gd name="T20" fmla="*/ 111 w 130"/>
                <a:gd name="T21" fmla="*/ 91 h 93"/>
                <a:gd name="T22" fmla="*/ 104 w 130"/>
                <a:gd name="T23" fmla="*/ 89 h 93"/>
                <a:gd name="T24" fmla="*/ 95 w 130"/>
                <a:gd name="T25" fmla="*/ 83 h 93"/>
                <a:gd name="T26" fmla="*/ 86 w 130"/>
                <a:gd name="T27" fmla="*/ 78 h 93"/>
                <a:gd name="T28" fmla="*/ 73 w 130"/>
                <a:gd name="T29" fmla="*/ 69 h 93"/>
                <a:gd name="T30" fmla="*/ 61 w 130"/>
                <a:gd name="T31" fmla="*/ 60 h 93"/>
                <a:gd name="T32" fmla="*/ 46 w 130"/>
                <a:gd name="T33" fmla="*/ 50 h 93"/>
                <a:gd name="T34" fmla="*/ 33 w 130"/>
                <a:gd name="T35" fmla="*/ 42 h 93"/>
                <a:gd name="T36" fmla="*/ 22 w 130"/>
                <a:gd name="T37" fmla="*/ 33 h 93"/>
                <a:gd name="T38" fmla="*/ 12 w 130"/>
                <a:gd name="T39" fmla="*/ 26 h 93"/>
                <a:gd name="T40" fmla="*/ 7 w 130"/>
                <a:gd name="T41" fmla="*/ 21 h 93"/>
                <a:gd name="T42" fmla="*/ 3 w 130"/>
                <a:gd name="T43" fmla="*/ 17 h 93"/>
                <a:gd name="T44" fmla="*/ 0 w 130"/>
                <a:gd name="T45" fmla="*/ 12 h 93"/>
                <a:gd name="T46" fmla="*/ 0 w 130"/>
                <a:gd name="T47" fmla="*/ 10 h 93"/>
                <a:gd name="T48" fmla="*/ 1 w 130"/>
                <a:gd name="T49" fmla="*/ 7 h 93"/>
                <a:gd name="T50" fmla="*/ 8 w 130"/>
                <a:gd name="T51" fmla="*/ 6 h 93"/>
                <a:gd name="T52" fmla="*/ 16 w 130"/>
                <a:gd name="T53" fmla="*/ 4 h 93"/>
                <a:gd name="T54" fmla="*/ 30 w 130"/>
                <a:gd name="T55" fmla="*/ 1 h 93"/>
                <a:gd name="T56" fmla="*/ 46 w 130"/>
                <a:gd name="T57" fmla="*/ 0 h 93"/>
                <a:gd name="T58" fmla="*/ 61 w 130"/>
                <a:gd name="T59" fmla="*/ 3 h 93"/>
                <a:gd name="T60" fmla="*/ 77 w 130"/>
                <a:gd name="T61" fmla="*/ 6 h 93"/>
                <a:gd name="T62" fmla="*/ 93 w 130"/>
                <a:gd name="T63" fmla="*/ 12 h 93"/>
                <a:gd name="T64" fmla="*/ 100 w 130"/>
                <a:gd name="T65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93">
                  <a:moveTo>
                    <a:pt x="100" y="17"/>
                  </a:moveTo>
                  <a:lnTo>
                    <a:pt x="106" y="2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2" y="36"/>
                  </a:lnTo>
                  <a:lnTo>
                    <a:pt x="126" y="42"/>
                  </a:lnTo>
                  <a:lnTo>
                    <a:pt x="129" y="47"/>
                  </a:lnTo>
                  <a:lnTo>
                    <a:pt x="130" y="53"/>
                  </a:lnTo>
                  <a:lnTo>
                    <a:pt x="130" y="60"/>
                  </a:lnTo>
                  <a:lnTo>
                    <a:pt x="130" y="66"/>
                  </a:lnTo>
                  <a:lnTo>
                    <a:pt x="130" y="72"/>
                  </a:lnTo>
                  <a:lnTo>
                    <a:pt x="129" y="78"/>
                  </a:lnTo>
                  <a:lnTo>
                    <a:pt x="129" y="82"/>
                  </a:lnTo>
                  <a:lnTo>
                    <a:pt x="127" y="86"/>
                  </a:lnTo>
                  <a:lnTo>
                    <a:pt x="126" y="89"/>
                  </a:lnTo>
                  <a:lnTo>
                    <a:pt x="124" y="90"/>
                  </a:lnTo>
                  <a:lnTo>
                    <a:pt x="123" y="93"/>
                  </a:lnTo>
                  <a:lnTo>
                    <a:pt x="122" y="93"/>
                  </a:lnTo>
                  <a:lnTo>
                    <a:pt x="119" y="93"/>
                  </a:lnTo>
                  <a:lnTo>
                    <a:pt x="118" y="93"/>
                  </a:lnTo>
                  <a:lnTo>
                    <a:pt x="115" y="93"/>
                  </a:lnTo>
                  <a:lnTo>
                    <a:pt x="111" y="91"/>
                  </a:lnTo>
                  <a:lnTo>
                    <a:pt x="108" y="90"/>
                  </a:lnTo>
                  <a:lnTo>
                    <a:pt x="104" y="89"/>
                  </a:lnTo>
                  <a:lnTo>
                    <a:pt x="100" y="86"/>
                  </a:lnTo>
                  <a:lnTo>
                    <a:pt x="95" y="83"/>
                  </a:lnTo>
                  <a:lnTo>
                    <a:pt x="90" y="80"/>
                  </a:lnTo>
                  <a:lnTo>
                    <a:pt x="86" y="78"/>
                  </a:lnTo>
                  <a:lnTo>
                    <a:pt x="80" y="73"/>
                  </a:lnTo>
                  <a:lnTo>
                    <a:pt x="73" y="69"/>
                  </a:lnTo>
                  <a:lnTo>
                    <a:pt x="68" y="65"/>
                  </a:lnTo>
                  <a:lnTo>
                    <a:pt x="61" y="60"/>
                  </a:lnTo>
                  <a:lnTo>
                    <a:pt x="54" y="55"/>
                  </a:lnTo>
                  <a:lnTo>
                    <a:pt x="46" y="50"/>
                  </a:lnTo>
                  <a:lnTo>
                    <a:pt x="39" y="46"/>
                  </a:lnTo>
                  <a:lnTo>
                    <a:pt x="33" y="42"/>
                  </a:lnTo>
                  <a:lnTo>
                    <a:pt x="28" y="37"/>
                  </a:lnTo>
                  <a:lnTo>
                    <a:pt x="22" y="33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4" y="18"/>
                  </a:lnTo>
                  <a:lnTo>
                    <a:pt x="3" y="17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7"/>
                  </a:lnTo>
                  <a:lnTo>
                    <a:pt x="4" y="7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4" y="1"/>
                  </a:lnTo>
                  <a:lnTo>
                    <a:pt x="61" y="3"/>
                  </a:lnTo>
                  <a:lnTo>
                    <a:pt x="69" y="4"/>
                  </a:lnTo>
                  <a:lnTo>
                    <a:pt x="77" y="6"/>
                  </a:lnTo>
                  <a:lnTo>
                    <a:pt x="84" y="10"/>
                  </a:lnTo>
                  <a:lnTo>
                    <a:pt x="93" y="12"/>
                  </a:lnTo>
                  <a:lnTo>
                    <a:pt x="100" y="17"/>
                  </a:lnTo>
                  <a:lnTo>
                    <a:pt x="100" y="17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4" name="Freeform 81"/>
          <p:cNvSpPr/>
          <p:nvPr/>
        </p:nvSpPr>
        <p:spPr bwMode="auto">
          <a:xfrm>
            <a:off x="1046601" y="2272519"/>
            <a:ext cx="203735" cy="974737"/>
          </a:xfrm>
          <a:custGeom>
            <a:avLst/>
            <a:gdLst>
              <a:gd name="T0" fmla="*/ 4 w 102"/>
              <a:gd name="T1" fmla="*/ 22 h 487"/>
              <a:gd name="T2" fmla="*/ 0 w 102"/>
              <a:gd name="T3" fmla="*/ 8 h 487"/>
              <a:gd name="T4" fmla="*/ 4 w 102"/>
              <a:gd name="T5" fmla="*/ 3 h 487"/>
              <a:gd name="T6" fmla="*/ 13 w 102"/>
              <a:gd name="T7" fmla="*/ 0 h 487"/>
              <a:gd name="T8" fmla="*/ 29 w 102"/>
              <a:gd name="T9" fmla="*/ 3 h 487"/>
              <a:gd name="T10" fmla="*/ 48 w 102"/>
              <a:gd name="T11" fmla="*/ 10 h 487"/>
              <a:gd name="T12" fmla="*/ 67 w 102"/>
              <a:gd name="T13" fmla="*/ 22 h 487"/>
              <a:gd name="T14" fmla="*/ 78 w 102"/>
              <a:gd name="T15" fmla="*/ 32 h 487"/>
              <a:gd name="T16" fmla="*/ 83 w 102"/>
              <a:gd name="T17" fmla="*/ 37 h 487"/>
              <a:gd name="T18" fmla="*/ 84 w 102"/>
              <a:gd name="T19" fmla="*/ 47 h 487"/>
              <a:gd name="T20" fmla="*/ 85 w 102"/>
              <a:gd name="T21" fmla="*/ 69 h 487"/>
              <a:gd name="T22" fmla="*/ 88 w 102"/>
              <a:gd name="T23" fmla="*/ 100 h 487"/>
              <a:gd name="T24" fmla="*/ 91 w 102"/>
              <a:gd name="T25" fmla="*/ 140 h 487"/>
              <a:gd name="T26" fmla="*/ 95 w 102"/>
              <a:gd name="T27" fmla="*/ 190 h 487"/>
              <a:gd name="T28" fmla="*/ 96 w 102"/>
              <a:gd name="T29" fmla="*/ 241 h 487"/>
              <a:gd name="T30" fmla="*/ 99 w 102"/>
              <a:gd name="T31" fmla="*/ 285 h 487"/>
              <a:gd name="T32" fmla="*/ 101 w 102"/>
              <a:gd name="T33" fmla="*/ 322 h 487"/>
              <a:gd name="T34" fmla="*/ 102 w 102"/>
              <a:gd name="T35" fmla="*/ 353 h 487"/>
              <a:gd name="T36" fmla="*/ 102 w 102"/>
              <a:gd name="T37" fmla="*/ 376 h 487"/>
              <a:gd name="T38" fmla="*/ 101 w 102"/>
              <a:gd name="T39" fmla="*/ 405 h 487"/>
              <a:gd name="T40" fmla="*/ 98 w 102"/>
              <a:gd name="T41" fmla="*/ 435 h 487"/>
              <a:gd name="T42" fmla="*/ 95 w 102"/>
              <a:gd name="T43" fmla="*/ 457 h 487"/>
              <a:gd name="T44" fmla="*/ 90 w 102"/>
              <a:gd name="T45" fmla="*/ 476 h 487"/>
              <a:gd name="T46" fmla="*/ 84 w 102"/>
              <a:gd name="T47" fmla="*/ 484 h 487"/>
              <a:gd name="T48" fmla="*/ 77 w 102"/>
              <a:gd name="T49" fmla="*/ 486 h 487"/>
              <a:gd name="T50" fmla="*/ 67 w 102"/>
              <a:gd name="T51" fmla="*/ 477 h 487"/>
              <a:gd name="T52" fmla="*/ 59 w 102"/>
              <a:gd name="T53" fmla="*/ 458 h 487"/>
              <a:gd name="T54" fmla="*/ 49 w 102"/>
              <a:gd name="T55" fmla="*/ 435 h 487"/>
              <a:gd name="T56" fmla="*/ 42 w 102"/>
              <a:gd name="T57" fmla="*/ 415 h 487"/>
              <a:gd name="T58" fmla="*/ 41 w 102"/>
              <a:gd name="T59" fmla="*/ 399 h 487"/>
              <a:gd name="T60" fmla="*/ 40 w 102"/>
              <a:gd name="T61" fmla="*/ 382 h 487"/>
              <a:gd name="T62" fmla="*/ 42 w 102"/>
              <a:gd name="T63" fmla="*/ 360 h 487"/>
              <a:gd name="T64" fmla="*/ 45 w 102"/>
              <a:gd name="T65" fmla="*/ 335 h 487"/>
              <a:gd name="T66" fmla="*/ 47 w 102"/>
              <a:gd name="T67" fmla="*/ 314 h 487"/>
              <a:gd name="T68" fmla="*/ 45 w 102"/>
              <a:gd name="T69" fmla="*/ 288 h 487"/>
              <a:gd name="T70" fmla="*/ 45 w 102"/>
              <a:gd name="T71" fmla="*/ 256 h 487"/>
              <a:gd name="T72" fmla="*/ 42 w 102"/>
              <a:gd name="T73" fmla="*/ 220 h 487"/>
              <a:gd name="T74" fmla="*/ 41 w 102"/>
              <a:gd name="T75" fmla="*/ 177 h 487"/>
              <a:gd name="T76" fmla="*/ 36 w 102"/>
              <a:gd name="T77" fmla="*/ 136 h 487"/>
              <a:gd name="T78" fmla="*/ 31 w 102"/>
              <a:gd name="T79" fmla="*/ 102 h 487"/>
              <a:gd name="T80" fmla="*/ 24 w 102"/>
              <a:gd name="T81" fmla="*/ 75 h 487"/>
              <a:gd name="T82" fmla="*/ 19 w 102"/>
              <a:gd name="T83" fmla="*/ 54 h 487"/>
              <a:gd name="T84" fmla="*/ 12 w 102"/>
              <a:gd name="T85" fmla="*/ 39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2" h="487">
                <a:moveTo>
                  <a:pt x="11" y="36"/>
                </a:moveTo>
                <a:lnTo>
                  <a:pt x="6" y="28"/>
                </a:lnTo>
                <a:lnTo>
                  <a:pt x="4" y="22"/>
                </a:lnTo>
                <a:lnTo>
                  <a:pt x="1" y="17"/>
                </a:lnTo>
                <a:lnTo>
                  <a:pt x="0" y="12"/>
                </a:lnTo>
                <a:lnTo>
                  <a:pt x="0" y="8"/>
                </a:lnTo>
                <a:lnTo>
                  <a:pt x="1" y="5"/>
                </a:lnTo>
                <a:lnTo>
                  <a:pt x="2" y="4"/>
                </a:lnTo>
                <a:lnTo>
                  <a:pt x="4" y="3"/>
                </a:lnTo>
                <a:lnTo>
                  <a:pt x="6" y="1"/>
                </a:lnTo>
                <a:lnTo>
                  <a:pt x="9" y="1"/>
                </a:lnTo>
                <a:lnTo>
                  <a:pt x="13" y="0"/>
                </a:lnTo>
                <a:lnTo>
                  <a:pt x="18" y="0"/>
                </a:lnTo>
                <a:lnTo>
                  <a:pt x="23" y="1"/>
                </a:lnTo>
                <a:lnTo>
                  <a:pt x="29" y="3"/>
                </a:lnTo>
                <a:lnTo>
                  <a:pt x="36" y="4"/>
                </a:lnTo>
                <a:lnTo>
                  <a:pt x="41" y="7"/>
                </a:lnTo>
                <a:lnTo>
                  <a:pt x="48" y="10"/>
                </a:lnTo>
                <a:lnTo>
                  <a:pt x="55" y="15"/>
                </a:lnTo>
                <a:lnTo>
                  <a:pt x="62" y="19"/>
                </a:lnTo>
                <a:lnTo>
                  <a:pt x="67" y="22"/>
                </a:lnTo>
                <a:lnTo>
                  <a:pt x="72" y="26"/>
                </a:lnTo>
                <a:lnTo>
                  <a:pt x="76" y="29"/>
                </a:lnTo>
                <a:lnTo>
                  <a:pt x="78" y="32"/>
                </a:lnTo>
                <a:lnTo>
                  <a:pt x="81" y="33"/>
                </a:lnTo>
                <a:lnTo>
                  <a:pt x="83" y="36"/>
                </a:lnTo>
                <a:lnTo>
                  <a:pt x="83" y="37"/>
                </a:lnTo>
                <a:lnTo>
                  <a:pt x="84" y="39"/>
                </a:lnTo>
                <a:lnTo>
                  <a:pt x="84" y="43"/>
                </a:lnTo>
                <a:lnTo>
                  <a:pt x="84" y="47"/>
                </a:lnTo>
                <a:lnTo>
                  <a:pt x="84" y="54"/>
                </a:lnTo>
                <a:lnTo>
                  <a:pt x="85" y="61"/>
                </a:lnTo>
                <a:lnTo>
                  <a:pt x="85" y="69"/>
                </a:lnTo>
                <a:lnTo>
                  <a:pt x="87" y="77"/>
                </a:lnTo>
                <a:lnTo>
                  <a:pt x="87" y="89"/>
                </a:lnTo>
                <a:lnTo>
                  <a:pt x="88" y="100"/>
                </a:lnTo>
                <a:lnTo>
                  <a:pt x="88" y="112"/>
                </a:lnTo>
                <a:lnTo>
                  <a:pt x="90" y="126"/>
                </a:lnTo>
                <a:lnTo>
                  <a:pt x="91" y="140"/>
                </a:lnTo>
                <a:lnTo>
                  <a:pt x="92" y="156"/>
                </a:lnTo>
                <a:lnTo>
                  <a:pt x="94" y="173"/>
                </a:lnTo>
                <a:lnTo>
                  <a:pt x="95" y="190"/>
                </a:lnTo>
                <a:lnTo>
                  <a:pt x="95" y="208"/>
                </a:lnTo>
                <a:lnTo>
                  <a:pt x="96" y="224"/>
                </a:lnTo>
                <a:lnTo>
                  <a:pt x="96" y="241"/>
                </a:lnTo>
                <a:lnTo>
                  <a:pt x="98" y="256"/>
                </a:lnTo>
                <a:lnTo>
                  <a:pt x="98" y="271"/>
                </a:lnTo>
                <a:lnTo>
                  <a:pt x="99" y="285"/>
                </a:lnTo>
                <a:lnTo>
                  <a:pt x="99" y="299"/>
                </a:lnTo>
                <a:lnTo>
                  <a:pt x="99" y="311"/>
                </a:lnTo>
                <a:lnTo>
                  <a:pt x="101" y="322"/>
                </a:lnTo>
                <a:lnTo>
                  <a:pt x="101" y="334"/>
                </a:lnTo>
                <a:lnTo>
                  <a:pt x="102" y="343"/>
                </a:lnTo>
                <a:lnTo>
                  <a:pt x="102" y="353"/>
                </a:lnTo>
                <a:lnTo>
                  <a:pt x="102" y="361"/>
                </a:lnTo>
                <a:lnTo>
                  <a:pt x="102" y="369"/>
                </a:lnTo>
                <a:lnTo>
                  <a:pt x="102" y="376"/>
                </a:lnTo>
                <a:lnTo>
                  <a:pt x="102" y="382"/>
                </a:lnTo>
                <a:lnTo>
                  <a:pt x="101" y="394"/>
                </a:lnTo>
                <a:lnTo>
                  <a:pt x="101" y="405"/>
                </a:lnTo>
                <a:lnTo>
                  <a:pt x="99" y="417"/>
                </a:lnTo>
                <a:lnTo>
                  <a:pt x="98" y="426"/>
                </a:lnTo>
                <a:lnTo>
                  <a:pt x="98" y="435"/>
                </a:lnTo>
                <a:lnTo>
                  <a:pt x="96" y="443"/>
                </a:lnTo>
                <a:lnTo>
                  <a:pt x="96" y="451"/>
                </a:lnTo>
                <a:lnTo>
                  <a:pt x="95" y="457"/>
                </a:lnTo>
                <a:lnTo>
                  <a:pt x="94" y="465"/>
                </a:lnTo>
                <a:lnTo>
                  <a:pt x="92" y="471"/>
                </a:lnTo>
                <a:lnTo>
                  <a:pt x="90" y="476"/>
                </a:lnTo>
                <a:lnTo>
                  <a:pt x="88" y="480"/>
                </a:lnTo>
                <a:lnTo>
                  <a:pt x="87" y="483"/>
                </a:lnTo>
                <a:lnTo>
                  <a:pt x="84" y="484"/>
                </a:lnTo>
                <a:lnTo>
                  <a:pt x="83" y="486"/>
                </a:lnTo>
                <a:lnTo>
                  <a:pt x="80" y="487"/>
                </a:lnTo>
                <a:lnTo>
                  <a:pt x="77" y="486"/>
                </a:lnTo>
                <a:lnTo>
                  <a:pt x="73" y="484"/>
                </a:lnTo>
                <a:lnTo>
                  <a:pt x="70" y="482"/>
                </a:lnTo>
                <a:lnTo>
                  <a:pt x="67" y="477"/>
                </a:lnTo>
                <a:lnTo>
                  <a:pt x="65" y="472"/>
                </a:lnTo>
                <a:lnTo>
                  <a:pt x="62" y="465"/>
                </a:lnTo>
                <a:lnTo>
                  <a:pt x="59" y="458"/>
                </a:lnTo>
                <a:lnTo>
                  <a:pt x="56" y="448"/>
                </a:lnTo>
                <a:lnTo>
                  <a:pt x="52" y="441"/>
                </a:lnTo>
                <a:lnTo>
                  <a:pt x="49" y="435"/>
                </a:lnTo>
                <a:lnTo>
                  <a:pt x="47" y="428"/>
                </a:lnTo>
                <a:lnTo>
                  <a:pt x="44" y="421"/>
                </a:lnTo>
                <a:lnTo>
                  <a:pt x="42" y="415"/>
                </a:lnTo>
                <a:lnTo>
                  <a:pt x="41" y="408"/>
                </a:lnTo>
                <a:lnTo>
                  <a:pt x="41" y="404"/>
                </a:lnTo>
                <a:lnTo>
                  <a:pt x="41" y="399"/>
                </a:lnTo>
                <a:lnTo>
                  <a:pt x="40" y="393"/>
                </a:lnTo>
                <a:lnTo>
                  <a:pt x="40" y="389"/>
                </a:lnTo>
                <a:lnTo>
                  <a:pt x="40" y="382"/>
                </a:lnTo>
                <a:lnTo>
                  <a:pt x="40" y="376"/>
                </a:lnTo>
                <a:lnTo>
                  <a:pt x="41" y="368"/>
                </a:lnTo>
                <a:lnTo>
                  <a:pt x="42" y="360"/>
                </a:lnTo>
                <a:lnTo>
                  <a:pt x="44" y="350"/>
                </a:lnTo>
                <a:lnTo>
                  <a:pt x="45" y="340"/>
                </a:lnTo>
                <a:lnTo>
                  <a:pt x="45" y="335"/>
                </a:lnTo>
                <a:lnTo>
                  <a:pt x="45" y="328"/>
                </a:lnTo>
                <a:lnTo>
                  <a:pt x="47" y="321"/>
                </a:lnTo>
                <a:lnTo>
                  <a:pt x="47" y="314"/>
                </a:lnTo>
                <a:lnTo>
                  <a:pt x="47" y="306"/>
                </a:lnTo>
                <a:lnTo>
                  <a:pt x="47" y="296"/>
                </a:lnTo>
                <a:lnTo>
                  <a:pt x="45" y="288"/>
                </a:lnTo>
                <a:lnTo>
                  <a:pt x="45" y="278"/>
                </a:lnTo>
                <a:lnTo>
                  <a:pt x="45" y="267"/>
                </a:lnTo>
                <a:lnTo>
                  <a:pt x="45" y="256"/>
                </a:lnTo>
                <a:lnTo>
                  <a:pt x="44" y="245"/>
                </a:lnTo>
                <a:lnTo>
                  <a:pt x="44" y="232"/>
                </a:lnTo>
                <a:lnTo>
                  <a:pt x="42" y="220"/>
                </a:lnTo>
                <a:lnTo>
                  <a:pt x="42" y="206"/>
                </a:lnTo>
                <a:lnTo>
                  <a:pt x="41" y="192"/>
                </a:lnTo>
                <a:lnTo>
                  <a:pt x="41" y="177"/>
                </a:lnTo>
                <a:lnTo>
                  <a:pt x="40" y="163"/>
                </a:lnTo>
                <a:lnTo>
                  <a:pt x="38" y="149"/>
                </a:lnTo>
                <a:lnTo>
                  <a:pt x="36" y="136"/>
                </a:lnTo>
                <a:lnTo>
                  <a:pt x="34" y="125"/>
                </a:lnTo>
                <a:lnTo>
                  <a:pt x="33" y="112"/>
                </a:lnTo>
                <a:lnTo>
                  <a:pt x="31" y="102"/>
                </a:lnTo>
                <a:lnTo>
                  <a:pt x="29" y="91"/>
                </a:lnTo>
                <a:lnTo>
                  <a:pt x="27" y="83"/>
                </a:lnTo>
                <a:lnTo>
                  <a:pt x="24" y="75"/>
                </a:lnTo>
                <a:lnTo>
                  <a:pt x="23" y="66"/>
                </a:lnTo>
                <a:lnTo>
                  <a:pt x="20" y="59"/>
                </a:lnTo>
                <a:lnTo>
                  <a:pt x="19" y="54"/>
                </a:lnTo>
                <a:lnTo>
                  <a:pt x="16" y="48"/>
                </a:lnTo>
                <a:lnTo>
                  <a:pt x="15" y="43"/>
                </a:lnTo>
                <a:lnTo>
                  <a:pt x="12" y="39"/>
                </a:lnTo>
                <a:lnTo>
                  <a:pt x="11" y="36"/>
                </a:lnTo>
                <a:lnTo>
                  <a:pt x="11" y="36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83"/>
          <p:cNvSpPr/>
          <p:nvPr/>
        </p:nvSpPr>
        <p:spPr bwMode="auto">
          <a:xfrm>
            <a:off x="1242349" y="1641337"/>
            <a:ext cx="1114555" cy="295617"/>
          </a:xfrm>
          <a:custGeom>
            <a:avLst/>
            <a:gdLst>
              <a:gd name="T0" fmla="*/ 321 w 558"/>
              <a:gd name="T1" fmla="*/ 36 h 147"/>
              <a:gd name="T2" fmla="*/ 372 w 558"/>
              <a:gd name="T3" fmla="*/ 23 h 147"/>
              <a:gd name="T4" fmla="*/ 415 w 558"/>
              <a:gd name="T5" fmla="*/ 13 h 147"/>
              <a:gd name="T6" fmla="*/ 448 w 558"/>
              <a:gd name="T7" fmla="*/ 5 h 147"/>
              <a:gd name="T8" fmla="*/ 473 w 558"/>
              <a:gd name="T9" fmla="*/ 2 h 147"/>
              <a:gd name="T10" fmla="*/ 494 w 558"/>
              <a:gd name="T11" fmla="*/ 0 h 147"/>
              <a:gd name="T12" fmla="*/ 516 w 558"/>
              <a:gd name="T13" fmla="*/ 5 h 147"/>
              <a:gd name="T14" fmla="*/ 534 w 558"/>
              <a:gd name="T15" fmla="*/ 13 h 147"/>
              <a:gd name="T16" fmla="*/ 546 w 558"/>
              <a:gd name="T17" fmla="*/ 25 h 147"/>
              <a:gd name="T18" fmla="*/ 555 w 558"/>
              <a:gd name="T19" fmla="*/ 32 h 147"/>
              <a:gd name="T20" fmla="*/ 558 w 558"/>
              <a:gd name="T21" fmla="*/ 38 h 147"/>
              <a:gd name="T22" fmla="*/ 552 w 558"/>
              <a:gd name="T23" fmla="*/ 42 h 147"/>
              <a:gd name="T24" fmla="*/ 537 w 558"/>
              <a:gd name="T25" fmla="*/ 47 h 147"/>
              <a:gd name="T26" fmla="*/ 511 w 558"/>
              <a:gd name="T27" fmla="*/ 56 h 147"/>
              <a:gd name="T28" fmla="*/ 475 w 558"/>
              <a:gd name="T29" fmla="*/ 65 h 147"/>
              <a:gd name="T30" fmla="*/ 429 w 558"/>
              <a:gd name="T31" fmla="*/ 76 h 147"/>
              <a:gd name="T32" fmla="*/ 375 w 558"/>
              <a:gd name="T33" fmla="*/ 88 h 147"/>
              <a:gd name="T34" fmla="*/ 325 w 558"/>
              <a:gd name="T35" fmla="*/ 99 h 147"/>
              <a:gd name="T36" fmla="*/ 279 w 558"/>
              <a:gd name="T37" fmla="*/ 108 h 147"/>
              <a:gd name="T38" fmla="*/ 238 w 558"/>
              <a:gd name="T39" fmla="*/ 117 h 147"/>
              <a:gd name="T40" fmla="*/ 202 w 558"/>
              <a:gd name="T41" fmla="*/ 125 h 147"/>
              <a:gd name="T42" fmla="*/ 170 w 558"/>
              <a:gd name="T43" fmla="*/ 132 h 147"/>
              <a:gd name="T44" fmla="*/ 142 w 558"/>
              <a:gd name="T45" fmla="*/ 137 h 147"/>
              <a:gd name="T46" fmla="*/ 119 w 558"/>
              <a:gd name="T47" fmla="*/ 142 h 147"/>
              <a:gd name="T48" fmla="*/ 99 w 558"/>
              <a:gd name="T49" fmla="*/ 144 h 147"/>
              <a:gd name="T50" fmla="*/ 86 w 558"/>
              <a:gd name="T51" fmla="*/ 146 h 147"/>
              <a:gd name="T52" fmla="*/ 77 w 558"/>
              <a:gd name="T53" fmla="*/ 147 h 147"/>
              <a:gd name="T54" fmla="*/ 61 w 558"/>
              <a:gd name="T55" fmla="*/ 144 h 147"/>
              <a:gd name="T56" fmla="*/ 40 w 558"/>
              <a:gd name="T57" fmla="*/ 137 h 147"/>
              <a:gd name="T58" fmla="*/ 19 w 558"/>
              <a:gd name="T59" fmla="*/ 128 h 147"/>
              <a:gd name="T60" fmla="*/ 8 w 558"/>
              <a:gd name="T61" fmla="*/ 121 h 147"/>
              <a:gd name="T62" fmla="*/ 1 w 558"/>
              <a:gd name="T63" fmla="*/ 115 h 147"/>
              <a:gd name="T64" fmla="*/ 0 w 558"/>
              <a:gd name="T65" fmla="*/ 111 h 147"/>
              <a:gd name="T66" fmla="*/ 4 w 558"/>
              <a:gd name="T67" fmla="*/ 107 h 147"/>
              <a:gd name="T68" fmla="*/ 12 w 558"/>
              <a:gd name="T69" fmla="*/ 104 h 147"/>
              <a:gd name="T70" fmla="*/ 27 w 558"/>
              <a:gd name="T71" fmla="*/ 101 h 147"/>
              <a:gd name="T72" fmla="*/ 40 w 558"/>
              <a:gd name="T73" fmla="*/ 100 h 147"/>
              <a:gd name="T74" fmla="*/ 50 w 558"/>
              <a:gd name="T75" fmla="*/ 100 h 147"/>
              <a:gd name="T76" fmla="*/ 63 w 558"/>
              <a:gd name="T77" fmla="*/ 99 h 147"/>
              <a:gd name="T78" fmla="*/ 81 w 558"/>
              <a:gd name="T79" fmla="*/ 94 h 147"/>
              <a:gd name="T80" fmla="*/ 98 w 558"/>
              <a:gd name="T81" fmla="*/ 90 h 147"/>
              <a:gd name="T82" fmla="*/ 120 w 558"/>
              <a:gd name="T83" fmla="*/ 86 h 147"/>
              <a:gd name="T84" fmla="*/ 152 w 558"/>
              <a:gd name="T85" fmla="*/ 79 h 147"/>
              <a:gd name="T86" fmla="*/ 192 w 558"/>
              <a:gd name="T87" fmla="*/ 70 h 147"/>
              <a:gd name="T88" fmla="*/ 243 w 558"/>
              <a:gd name="T89" fmla="*/ 57 h 147"/>
              <a:gd name="T90" fmla="*/ 281 w 558"/>
              <a:gd name="T91" fmla="*/ 4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147">
                <a:moveTo>
                  <a:pt x="281" y="46"/>
                </a:moveTo>
                <a:lnTo>
                  <a:pt x="302" y="41"/>
                </a:lnTo>
                <a:lnTo>
                  <a:pt x="321" y="36"/>
                </a:lnTo>
                <a:lnTo>
                  <a:pt x="339" y="31"/>
                </a:lnTo>
                <a:lnTo>
                  <a:pt x="355" y="27"/>
                </a:lnTo>
                <a:lnTo>
                  <a:pt x="372" y="23"/>
                </a:lnTo>
                <a:lnTo>
                  <a:pt x="387" y="18"/>
                </a:lnTo>
                <a:lnTo>
                  <a:pt x="401" y="16"/>
                </a:lnTo>
                <a:lnTo>
                  <a:pt x="415" y="13"/>
                </a:lnTo>
                <a:lnTo>
                  <a:pt x="426" y="10"/>
                </a:lnTo>
                <a:lnTo>
                  <a:pt x="439" y="7"/>
                </a:lnTo>
                <a:lnTo>
                  <a:pt x="448" y="5"/>
                </a:lnTo>
                <a:lnTo>
                  <a:pt x="458" y="3"/>
                </a:lnTo>
                <a:lnTo>
                  <a:pt x="466" y="2"/>
                </a:lnTo>
                <a:lnTo>
                  <a:pt x="473" y="2"/>
                </a:lnTo>
                <a:lnTo>
                  <a:pt x="480" y="0"/>
                </a:lnTo>
                <a:lnTo>
                  <a:pt x="486" y="0"/>
                </a:lnTo>
                <a:lnTo>
                  <a:pt x="494" y="0"/>
                </a:lnTo>
                <a:lnTo>
                  <a:pt x="501" y="2"/>
                </a:lnTo>
                <a:lnTo>
                  <a:pt x="509" y="2"/>
                </a:lnTo>
                <a:lnTo>
                  <a:pt x="516" y="5"/>
                </a:lnTo>
                <a:lnTo>
                  <a:pt x="523" y="6"/>
                </a:lnTo>
                <a:lnTo>
                  <a:pt x="528" y="9"/>
                </a:lnTo>
                <a:lnTo>
                  <a:pt x="534" y="13"/>
                </a:lnTo>
                <a:lnTo>
                  <a:pt x="538" y="17"/>
                </a:lnTo>
                <a:lnTo>
                  <a:pt x="542" y="21"/>
                </a:lnTo>
                <a:lnTo>
                  <a:pt x="546" y="25"/>
                </a:lnTo>
                <a:lnTo>
                  <a:pt x="549" y="28"/>
                </a:lnTo>
                <a:lnTo>
                  <a:pt x="552" y="31"/>
                </a:lnTo>
                <a:lnTo>
                  <a:pt x="555" y="32"/>
                </a:lnTo>
                <a:lnTo>
                  <a:pt x="556" y="35"/>
                </a:lnTo>
                <a:lnTo>
                  <a:pt x="558" y="36"/>
                </a:lnTo>
                <a:lnTo>
                  <a:pt x="558" y="38"/>
                </a:lnTo>
                <a:lnTo>
                  <a:pt x="558" y="39"/>
                </a:lnTo>
                <a:lnTo>
                  <a:pt x="556" y="41"/>
                </a:lnTo>
                <a:lnTo>
                  <a:pt x="552" y="42"/>
                </a:lnTo>
                <a:lnTo>
                  <a:pt x="549" y="43"/>
                </a:lnTo>
                <a:lnTo>
                  <a:pt x="544" y="45"/>
                </a:lnTo>
                <a:lnTo>
                  <a:pt x="537" y="47"/>
                </a:lnTo>
                <a:lnTo>
                  <a:pt x="530" y="50"/>
                </a:lnTo>
                <a:lnTo>
                  <a:pt x="520" y="53"/>
                </a:lnTo>
                <a:lnTo>
                  <a:pt x="511" y="56"/>
                </a:lnTo>
                <a:lnTo>
                  <a:pt x="501" y="59"/>
                </a:lnTo>
                <a:lnTo>
                  <a:pt x="488" y="61"/>
                </a:lnTo>
                <a:lnTo>
                  <a:pt x="475" y="65"/>
                </a:lnTo>
                <a:lnTo>
                  <a:pt x="461" y="68"/>
                </a:lnTo>
                <a:lnTo>
                  <a:pt x="445" y="72"/>
                </a:lnTo>
                <a:lnTo>
                  <a:pt x="429" y="76"/>
                </a:lnTo>
                <a:lnTo>
                  <a:pt x="412" y="79"/>
                </a:lnTo>
                <a:lnTo>
                  <a:pt x="393" y="83"/>
                </a:lnTo>
                <a:lnTo>
                  <a:pt x="375" y="88"/>
                </a:lnTo>
                <a:lnTo>
                  <a:pt x="358" y="92"/>
                </a:lnTo>
                <a:lnTo>
                  <a:pt x="342" y="94"/>
                </a:lnTo>
                <a:lnTo>
                  <a:pt x="325" y="99"/>
                </a:lnTo>
                <a:lnTo>
                  <a:pt x="308" y="101"/>
                </a:lnTo>
                <a:lnTo>
                  <a:pt x="293" y="104"/>
                </a:lnTo>
                <a:lnTo>
                  <a:pt x="279" y="108"/>
                </a:lnTo>
                <a:lnTo>
                  <a:pt x="266" y="111"/>
                </a:lnTo>
                <a:lnTo>
                  <a:pt x="252" y="114"/>
                </a:lnTo>
                <a:lnTo>
                  <a:pt x="238" y="117"/>
                </a:lnTo>
                <a:lnTo>
                  <a:pt x="225" y="119"/>
                </a:lnTo>
                <a:lnTo>
                  <a:pt x="214" y="122"/>
                </a:lnTo>
                <a:lnTo>
                  <a:pt x="202" y="125"/>
                </a:lnTo>
                <a:lnTo>
                  <a:pt x="192" y="128"/>
                </a:lnTo>
                <a:lnTo>
                  <a:pt x="181" y="130"/>
                </a:lnTo>
                <a:lnTo>
                  <a:pt x="170" y="132"/>
                </a:lnTo>
                <a:lnTo>
                  <a:pt x="160" y="135"/>
                </a:lnTo>
                <a:lnTo>
                  <a:pt x="151" y="136"/>
                </a:lnTo>
                <a:lnTo>
                  <a:pt x="142" y="137"/>
                </a:lnTo>
                <a:lnTo>
                  <a:pt x="134" y="139"/>
                </a:lnTo>
                <a:lnTo>
                  <a:pt x="126" y="140"/>
                </a:lnTo>
                <a:lnTo>
                  <a:pt x="119" y="142"/>
                </a:lnTo>
                <a:lnTo>
                  <a:pt x="112" y="143"/>
                </a:lnTo>
                <a:lnTo>
                  <a:pt x="106" y="144"/>
                </a:lnTo>
                <a:lnTo>
                  <a:pt x="99" y="144"/>
                </a:lnTo>
                <a:lnTo>
                  <a:pt x="95" y="146"/>
                </a:lnTo>
                <a:lnTo>
                  <a:pt x="90" y="146"/>
                </a:lnTo>
                <a:lnTo>
                  <a:pt x="86" y="146"/>
                </a:lnTo>
                <a:lnTo>
                  <a:pt x="83" y="147"/>
                </a:lnTo>
                <a:lnTo>
                  <a:pt x="80" y="147"/>
                </a:lnTo>
                <a:lnTo>
                  <a:pt x="77" y="147"/>
                </a:lnTo>
                <a:lnTo>
                  <a:pt x="73" y="147"/>
                </a:lnTo>
                <a:lnTo>
                  <a:pt x="68" y="146"/>
                </a:lnTo>
                <a:lnTo>
                  <a:pt x="61" y="144"/>
                </a:lnTo>
                <a:lnTo>
                  <a:pt x="55" y="143"/>
                </a:lnTo>
                <a:lnTo>
                  <a:pt x="48" y="140"/>
                </a:lnTo>
                <a:lnTo>
                  <a:pt x="40" y="137"/>
                </a:lnTo>
                <a:lnTo>
                  <a:pt x="32" y="135"/>
                </a:lnTo>
                <a:lnTo>
                  <a:pt x="23" y="130"/>
                </a:lnTo>
                <a:lnTo>
                  <a:pt x="19" y="128"/>
                </a:lnTo>
                <a:lnTo>
                  <a:pt x="15" y="125"/>
                </a:lnTo>
                <a:lnTo>
                  <a:pt x="11" y="124"/>
                </a:lnTo>
                <a:lnTo>
                  <a:pt x="8" y="121"/>
                </a:lnTo>
                <a:lnTo>
                  <a:pt x="5" y="119"/>
                </a:lnTo>
                <a:lnTo>
                  <a:pt x="3" y="118"/>
                </a:lnTo>
                <a:lnTo>
                  <a:pt x="1" y="115"/>
                </a:lnTo>
                <a:lnTo>
                  <a:pt x="1" y="114"/>
                </a:lnTo>
                <a:lnTo>
                  <a:pt x="0" y="112"/>
                </a:lnTo>
                <a:lnTo>
                  <a:pt x="0" y="111"/>
                </a:lnTo>
                <a:lnTo>
                  <a:pt x="1" y="110"/>
                </a:lnTo>
                <a:lnTo>
                  <a:pt x="3" y="108"/>
                </a:lnTo>
                <a:lnTo>
                  <a:pt x="4" y="107"/>
                </a:lnTo>
                <a:lnTo>
                  <a:pt x="5" y="107"/>
                </a:lnTo>
                <a:lnTo>
                  <a:pt x="8" y="106"/>
                </a:lnTo>
                <a:lnTo>
                  <a:pt x="12" y="104"/>
                </a:lnTo>
                <a:lnTo>
                  <a:pt x="18" y="103"/>
                </a:lnTo>
                <a:lnTo>
                  <a:pt x="23" y="103"/>
                </a:lnTo>
                <a:lnTo>
                  <a:pt x="27" y="101"/>
                </a:lnTo>
                <a:lnTo>
                  <a:pt x="32" y="101"/>
                </a:lnTo>
                <a:lnTo>
                  <a:pt x="36" y="101"/>
                </a:lnTo>
                <a:lnTo>
                  <a:pt x="40" y="100"/>
                </a:lnTo>
                <a:lnTo>
                  <a:pt x="44" y="100"/>
                </a:lnTo>
                <a:lnTo>
                  <a:pt x="47" y="100"/>
                </a:lnTo>
                <a:lnTo>
                  <a:pt x="50" y="100"/>
                </a:lnTo>
                <a:lnTo>
                  <a:pt x="54" y="100"/>
                </a:lnTo>
                <a:lnTo>
                  <a:pt x="58" y="99"/>
                </a:lnTo>
                <a:lnTo>
                  <a:pt x="63" y="99"/>
                </a:lnTo>
                <a:lnTo>
                  <a:pt x="69" y="97"/>
                </a:lnTo>
                <a:lnTo>
                  <a:pt x="76" y="96"/>
                </a:lnTo>
                <a:lnTo>
                  <a:pt x="81" y="94"/>
                </a:lnTo>
                <a:lnTo>
                  <a:pt x="88" y="92"/>
                </a:lnTo>
                <a:lnTo>
                  <a:pt x="93" y="92"/>
                </a:lnTo>
                <a:lnTo>
                  <a:pt x="98" y="90"/>
                </a:lnTo>
                <a:lnTo>
                  <a:pt x="105" y="89"/>
                </a:lnTo>
                <a:lnTo>
                  <a:pt x="112" y="88"/>
                </a:lnTo>
                <a:lnTo>
                  <a:pt x="120" y="86"/>
                </a:lnTo>
                <a:lnTo>
                  <a:pt x="130" y="83"/>
                </a:lnTo>
                <a:lnTo>
                  <a:pt x="141" y="82"/>
                </a:lnTo>
                <a:lnTo>
                  <a:pt x="152" y="79"/>
                </a:lnTo>
                <a:lnTo>
                  <a:pt x="165" y="76"/>
                </a:lnTo>
                <a:lnTo>
                  <a:pt x="178" y="72"/>
                </a:lnTo>
                <a:lnTo>
                  <a:pt x="192" y="70"/>
                </a:lnTo>
                <a:lnTo>
                  <a:pt x="209" y="65"/>
                </a:lnTo>
                <a:lnTo>
                  <a:pt x="225" y="61"/>
                </a:lnTo>
                <a:lnTo>
                  <a:pt x="243" y="57"/>
                </a:lnTo>
                <a:lnTo>
                  <a:pt x="261" y="52"/>
                </a:lnTo>
                <a:lnTo>
                  <a:pt x="281" y="46"/>
                </a:lnTo>
                <a:lnTo>
                  <a:pt x="281" y="46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84"/>
          <p:cNvSpPr/>
          <p:nvPr/>
        </p:nvSpPr>
        <p:spPr bwMode="auto">
          <a:xfrm>
            <a:off x="1665800" y="1817109"/>
            <a:ext cx="147807" cy="1310302"/>
          </a:xfrm>
          <a:custGeom>
            <a:avLst/>
            <a:gdLst>
              <a:gd name="T0" fmla="*/ 6 w 73"/>
              <a:gd name="T1" fmla="*/ 593 h 656"/>
              <a:gd name="T2" fmla="*/ 1 w 73"/>
              <a:gd name="T3" fmla="*/ 570 h 656"/>
              <a:gd name="T4" fmla="*/ 0 w 73"/>
              <a:gd name="T5" fmla="*/ 552 h 656"/>
              <a:gd name="T6" fmla="*/ 1 w 73"/>
              <a:gd name="T7" fmla="*/ 545 h 656"/>
              <a:gd name="T8" fmla="*/ 1 w 73"/>
              <a:gd name="T9" fmla="*/ 534 h 656"/>
              <a:gd name="T10" fmla="*/ 2 w 73"/>
              <a:gd name="T11" fmla="*/ 519 h 656"/>
              <a:gd name="T12" fmla="*/ 5 w 73"/>
              <a:gd name="T13" fmla="*/ 499 h 656"/>
              <a:gd name="T14" fmla="*/ 6 w 73"/>
              <a:gd name="T15" fmla="*/ 476 h 656"/>
              <a:gd name="T16" fmla="*/ 9 w 73"/>
              <a:gd name="T17" fmla="*/ 449 h 656"/>
              <a:gd name="T18" fmla="*/ 11 w 73"/>
              <a:gd name="T19" fmla="*/ 419 h 656"/>
              <a:gd name="T20" fmla="*/ 13 w 73"/>
              <a:gd name="T21" fmla="*/ 384 h 656"/>
              <a:gd name="T22" fmla="*/ 16 w 73"/>
              <a:gd name="T23" fmla="*/ 346 h 656"/>
              <a:gd name="T24" fmla="*/ 19 w 73"/>
              <a:gd name="T25" fmla="*/ 276 h 656"/>
              <a:gd name="T26" fmla="*/ 16 w 73"/>
              <a:gd name="T27" fmla="*/ 181 h 656"/>
              <a:gd name="T28" fmla="*/ 8 w 73"/>
              <a:gd name="T29" fmla="*/ 76 h 656"/>
              <a:gd name="T30" fmla="*/ 9 w 73"/>
              <a:gd name="T31" fmla="*/ 6 h 656"/>
              <a:gd name="T32" fmla="*/ 34 w 73"/>
              <a:gd name="T33" fmla="*/ 27 h 656"/>
              <a:gd name="T34" fmla="*/ 54 w 73"/>
              <a:gd name="T35" fmla="*/ 45 h 656"/>
              <a:gd name="T36" fmla="*/ 66 w 73"/>
              <a:gd name="T37" fmla="*/ 62 h 656"/>
              <a:gd name="T38" fmla="*/ 72 w 73"/>
              <a:gd name="T39" fmla="*/ 77 h 656"/>
              <a:gd name="T40" fmla="*/ 73 w 73"/>
              <a:gd name="T41" fmla="*/ 92 h 656"/>
              <a:gd name="T42" fmla="*/ 70 w 73"/>
              <a:gd name="T43" fmla="*/ 110 h 656"/>
              <a:gd name="T44" fmla="*/ 67 w 73"/>
              <a:gd name="T45" fmla="*/ 126 h 656"/>
              <a:gd name="T46" fmla="*/ 66 w 73"/>
              <a:gd name="T47" fmla="*/ 144 h 656"/>
              <a:gd name="T48" fmla="*/ 65 w 73"/>
              <a:gd name="T49" fmla="*/ 164 h 656"/>
              <a:gd name="T50" fmla="*/ 65 w 73"/>
              <a:gd name="T51" fmla="*/ 189 h 656"/>
              <a:gd name="T52" fmla="*/ 63 w 73"/>
              <a:gd name="T53" fmla="*/ 217 h 656"/>
              <a:gd name="T54" fmla="*/ 62 w 73"/>
              <a:gd name="T55" fmla="*/ 247 h 656"/>
              <a:gd name="T56" fmla="*/ 62 w 73"/>
              <a:gd name="T57" fmla="*/ 282 h 656"/>
              <a:gd name="T58" fmla="*/ 62 w 73"/>
              <a:gd name="T59" fmla="*/ 319 h 656"/>
              <a:gd name="T60" fmla="*/ 62 w 73"/>
              <a:gd name="T61" fmla="*/ 359 h 656"/>
              <a:gd name="T62" fmla="*/ 62 w 73"/>
              <a:gd name="T63" fmla="*/ 401 h 656"/>
              <a:gd name="T64" fmla="*/ 60 w 73"/>
              <a:gd name="T65" fmla="*/ 440 h 656"/>
              <a:gd name="T66" fmla="*/ 60 w 73"/>
              <a:gd name="T67" fmla="*/ 474 h 656"/>
              <a:gd name="T68" fmla="*/ 60 w 73"/>
              <a:gd name="T69" fmla="*/ 505 h 656"/>
              <a:gd name="T70" fmla="*/ 59 w 73"/>
              <a:gd name="T71" fmla="*/ 532 h 656"/>
              <a:gd name="T72" fmla="*/ 59 w 73"/>
              <a:gd name="T73" fmla="*/ 557 h 656"/>
              <a:gd name="T74" fmla="*/ 58 w 73"/>
              <a:gd name="T75" fmla="*/ 577 h 656"/>
              <a:gd name="T76" fmla="*/ 56 w 73"/>
              <a:gd name="T77" fmla="*/ 595 h 656"/>
              <a:gd name="T78" fmla="*/ 55 w 73"/>
              <a:gd name="T79" fmla="*/ 607 h 656"/>
              <a:gd name="T80" fmla="*/ 55 w 73"/>
              <a:gd name="T81" fmla="*/ 618 h 656"/>
              <a:gd name="T82" fmla="*/ 51 w 73"/>
              <a:gd name="T83" fmla="*/ 629 h 656"/>
              <a:gd name="T84" fmla="*/ 42 w 73"/>
              <a:gd name="T85" fmla="*/ 647 h 656"/>
              <a:gd name="T86" fmla="*/ 36 w 73"/>
              <a:gd name="T87" fmla="*/ 656 h 656"/>
              <a:gd name="T88" fmla="*/ 31 w 73"/>
              <a:gd name="T89" fmla="*/ 654 h 656"/>
              <a:gd name="T90" fmla="*/ 24 w 73"/>
              <a:gd name="T91" fmla="*/ 643 h 656"/>
              <a:gd name="T92" fmla="*/ 19 w 73"/>
              <a:gd name="T93" fmla="*/ 633 h 656"/>
              <a:gd name="T94" fmla="*/ 13 w 73"/>
              <a:gd name="T95" fmla="*/ 620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" h="656">
                <a:moveTo>
                  <a:pt x="12" y="614"/>
                </a:moveTo>
                <a:lnTo>
                  <a:pt x="9" y="603"/>
                </a:lnTo>
                <a:lnTo>
                  <a:pt x="6" y="593"/>
                </a:lnTo>
                <a:lnTo>
                  <a:pt x="5" y="585"/>
                </a:lnTo>
                <a:lnTo>
                  <a:pt x="2" y="577"/>
                </a:lnTo>
                <a:lnTo>
                  <a:pt x="1" y="570"/>
                </a:lnTo>
                <a:lnTo>
                  <a:pt x="1" y="563"/>
                </a:lnTo>
                <a:lnTo>
                  <a:pt x="0" y="556"/>
                </a:lnTo>
                <a:lnTo>
                  <a:pt x="0" y="552"/>
                </a:lnTo>
                <a:lnTo>
                  <a:pt x="0" y="549"/>
                </a:lnTo>
                <a:lnTo>
                  <a:pt x="0" y="548"/>
                </a:lnTo>
                <a:lnTo>
                  <a:pt x="1" y="545"/>
                </a:lnTo>
                <a:lnTo>
                  <a:pt x="1" y="541"/>
                </a:lnTo>
                <a:lnTo>
                  <a:pt x="1" y="538"/>
                </a:lnTo>
                <a:lnTo>
                  <a:pt x="1" y="534"/>
                </a:lnTo>
                <a:lnTo>
                  <a:pt x="2" y="528"/>
                </a:lnTo>
                <a:lnTo>
                  <a:pt x="2" y="524"/>
                </a:lnTo>
                <a:lnTo>
                  <a:pt x="2" y="519"/>
                </a:lnTo>
                <a:lnTo>
                  <a:pt x="4" y="513"/>
                </a:lnTo>
                <a:lnTo>
                  <a:pt x="4" y="506"/>
                </a:lnTo>
                <a:lnTo>
                  <a:pt x="5" y="499"/>
                </a:lnTo>
                <a:lnTo>
                  <a:pt x="5" y="492"/>
                </a:lnTo>
                <a:lnTo>
                  <a:pt x="6" y="484"/>
                </a:lnTo>
                <a:lnTo>
                  <a:pt x="6" y="476"/>
                </a:lnTo>
                <a:lnTo>
                  <a:pt x="8" y="467"/>
                </a:lnTo>
                <a:lnTo>
                  <a:pt x="8" y="459"/>
                </a:lnTo>
                <a:lnTo>
                  <a:pt x="9" y="449"/>
                </a:lnTo>
                <a:lnTo>
                  <a:pt x="9" y="440"/>
                </a:lnTo>
                <a:lnTo>
                  <a:pt x="11" y="430"/>
                </a:lnTo>
                <a:lnTo>
                  <a:pt x="11" y="419"/>
                </a:lnTo>
                <a:lnTo>
                  <a:pt x="12" y="408"/>
                </a:lnTo>
                <a:lnTo>
                  <a:pt x="12" y="397"/>
                </a:lnTo>
                <a:lnTo>
                  <a:pt x="13" y="384"/>
                </a:lnTo>
                <a:lnTo>
                  <a:pt x="13" y="372"/>
                </a:lnTo>
                <a:lnTo>
                  <a:pt x="15" y="359"/>
                </a:lnTo>
                <a:lnTo>
                  <a:pt x="16" y="346"/>
                </a:lnTo>
                <a:lnTo>
                  <a:pt x="16" y="333"/>
                </a:lnTo>
                <a:lnTo>
                  <a:pt x="18" y="305"/>
                </a:lnTo>
                <a:lnTo>
                  <a:pt x="19" y="276"/>
                </a:lnTo>
                <a:lnTo>
                  <a:pt x="19" y="246"/>
                </a:lnTo>
                <a:lnTo>
                  <a:pt x="18" y="214"/>
                </a:lnTo>
                <a:lnTo>
                  <a:pt x="16" y="181"/>
                </a:lnTo>
                <a:lnTo>
                  <a:pt x="13" y="148"/>
                </a:lnTo>
                <a:lnTo>
                  <a:pt x="11" y="112"/>
                </a:lnTo>
                <a:lnTo>
                  <a:pt x="8" y="76"/>
                </a:lnTo>
                <a:lnTo>
                  <a:pt x="4" y="38"/>
                </a:lnTo>
                <a:lnTo>
                  <a:pt x="0" y="0"/>
                </a:lnTo>
                <a:lnTo>
                  <a:pt x="9" y="6"/>
                </a:lnTo>
                <a:lnTo>
                  <a:pt x="19" y="13"/>
                </a:lnTo>
                <a:lnTo>
                  <a:pt x="27" y="20"/>
                </a:lnTo>
                <a:lnTo>
                  <a:pt x="34" y="27"/>
                </a:lnTo>
                <a:lnTo>
                  <a:pt x="41" y="33"/>
                </a:lnTo>
                <a:lnTo>
                  <a:pt x="48" y="40"/>
                </a:lnTo>
                <a:lnTo>
                  <a:pt x="54" y="45"/>
                </a:lnTo>
                <a:lnTo>
                  <a:pt x="58" y="51"/>
                </a:lnTo>
                <a:lnTo>
                  <a:pt x="62" y="56"/>
                </a:lnTo>
                <a:lnTo>
                  <a:pt x="66" y="62"/>
                </a:lnTo>
                <a:lnTo>
                  <a:pt x="69" y="67"/>
                </a:lnTo>
                <a:lnTo>
                  <a:pt x="70" y="73"/>
                </a:lnTo>
                <a:lnTo>
                  <a:pt x="72" y="77"/>
                </a:lnTo>
                <a:lnTo>
                  <a:pt x="73" y="83"/>
                </a:lnTo>
                <a:lnTo>
                  <a:pt x="73" y="87"/>
                </a:lnTo>
                <a:lnTo>
                  <a:pt x="73" y="92"/>
                </a:lnTo>
                <a:lnTo>
                  <a:pt x="72" y="98"/>
                </a:lnTo>
                <a:lnTo>
                  <a:pt x="70" y="106"/>
                </a:lnTo>
                <a:lnTo>
                  <a:pt x="70" y="110"/>
                </a:lnTo>
                <a:lnTo>
                  <a:pt x="69" y="114"/>
                </a:lnTo>
                <a:lnTo>
                  <a:pt x="69" y="120"/>
                </a:lnTo>
                <a:lnTo>
                  <a:pt x="67" y="126"/>
                </a:lnTo>
                <a:lnTo>
                  <a:pt x="67" y="131"/>
                </a:lnTo>
                <a:lnTo>
                  <a:pt x="67" y="137"/>
                </a:lnTo>
                <a:lnTo>
                  <a:pt x="66" y="144"/>
                </a:lnTo>
                <a:lnTo>
                  <a:pt x="66" y="150"/>
                </a:lnTo>
                <a:lnTo>
                  <a:pt x="66" y="157"/>
                </a:lnTo>
                <a:lnTo>
                  <a:pt x="65" y="164"/>
                </a:lnTo>
                <a:lnTo>
                  <a:pt x="65" y="173"/>
                </a:lnTo>
                <a:lnTo>
                  <a:pt x="65" y="181"/>
                </a:lnTo>
                <a:lnTo>
                  <a:pt x="65" y="189"/>
                </a:lnTo>
                <a:lnTo>
                  <a:pt x="63" y="197"/>
                </a:lnTo>
                <a:lnTo>
                  <a:pt x="63" y="207"/>
                </a:lnTo>
                <a:lnTo>
                  <a:pt x="63" y="217"/>
                </a:lnTo>
                <a:lnTo>
                  <a:pt x="63" y="227"/>
                </a:lnTo>
                <a:lnTo>
                  <a:pt x="63" y="236"/>
                </a:lnTo>
                <a:lnTo>
                  <a:pt x="62" y="247"/>
                </a:lnTo>
                <a:lnTo>
                  <a:pt x="62" y="258"/>
                </a:lnTo>
                <a:lnTo>
                  <a:pt x="62" y="269"/>
                </a:lnTo>
                <a:lnTo>
                  <a:pt x="62" y="282"/>
                </a:lnTo>
                <a:lnTo>
                  <a:pt x="62" y="293"/>
                </a:lnTo>
                <a:lnTo>
                  <a:pt x="62" y="305"/>
                </a:lnTo>
                <a:lnTo>
                  <a:pt x="62" y="319"/>
                </a:lnTo>
                <a:lnTo>
                  <a:pt x="62" y="332"/>
                </a:lnTo>
                <a:lnTo>
                  <a:pt x="62" y="346"/>
                </a:lnTo>
                <a:lnTo>
                  <a:pt x="62" y="359"/>
                </a:lnTo>
                <a:lnTo>
                  <a:pt x="62" y="373"/>
                </a:lnTo>
                <a:lnTo>
                  <a:pt x="62" y="387"/>
                </a:lnTo>
                <a:lnTo>
                  <a:pt x="62" y="401"/>
                </a:lnTo>
                <a:lnTo>
                  <a:pt x="62" y="415"/>
                </a:lnTo>
                <a:lnTo>
                  <a:pt x="60" y="427"/>
                </a:lnTo>
                <a:lnTo>
                  <a:pt x="60" y="440"/>
                </a:lnTo>
                <a:lnTo>
                  <a:pt x="60" y="451"/>
                </a:lnTo>
                <a:lnTo>
                  <a:pt x="60" y="463"/>
                </a:lnTo>
                <a:lnTo>
                  <a:pt x="60" y="474"/>
                </a:lnTo>
                <a:lnTo>
                  <a:pt x="60" y="484"/>
                </a:lnTo>
                <a:lnTo>
                  <a:pt x="60" y="495"/>
                </a:lnTo>
                <a:lnTo>
                  <a:pt x="60" y="505"/>
                </a:lnTo>
                <a:lnTo>
                  <a:pt x="59" y="514"/>
                </a:lnTo>
                <a:lnTo>
                  <a:pt x="59" y="524"/>
                </a:lnTo>
                <a:lnTo>
                  <a:pt x="59" y="532"/>
                </a:lnTo>
                <a:lnTo>
                  <a:pt x="59" y="541"/>
                </a:lnTo>
                <a:lnTo>
                  <a:pt x="59" y="549"/>
                </a:lnTo>
                <a:lnTo>
                  <a:pt x="59" y="557"/>
                </a:lnTo>
                <a:lnTo>
                  <a:pt x="58" y="564"/>
                </a:lnTo>
                <a:lnTo>
                  <a:pt x="58" y="571"/>
                </a:lnTo>
                <a:lnTo>
                  <a:pt x="58" y="577"/>
                </a:lnTo>
                <a:lnTo>
                  <a:pt x="58" y="584"/>
                </a:lnTo>
                <a:lnTo>
                  <a:pt x="56" y="589"/>
                </a:lnTo>
                <a:lnTo>
                  <a:pt x="56" y="595"/>
                </a:lnTo>
                <a:lnTo>
                  <a:pt x="56" y="599"/>
                </a:lnTo>
                <a:lnTo>
                  <a:pt x="56" y="603"/>
                </a:lnTo>
                <a:lnTo>
                  <a:pt x="55" y="607"/>
                </a:lnTo>
                <a:lnTo>
                  <a:pt x="55" y="611"/>
                </a:lnTo>
                <a:lnTo>
                  <a:pt x="55" y="615"/>
                </a:lnTo>
                <a:lnTo>
                  <a:pt x="55" y="618"/>
                </a:lnTo>
                <a:lnTo>
                  <a:pt x="54" y="620"/>
                </a:lnTo>
                <a:lnTo>
                  <a:pt x="54" y="622"/>
                </a:lnTo>
                <a:lnTo>
                  <a:pt x="51" y="629"/>
                </a:lnTo>
                <a:lnTo>
                  <a:pt x="48" y="636"/>
                </a:lnTo>
                <a:lnTo>
                  <a:pt x="45" y="642"/>
                </a:lnTo>
                <a:lnTo>
                  <a:pt x="42" y="647"/>
                </a:lnTo>
                <a:lnTo>
                  <a:pt x="40" y="651"/>
                </a:lnTo>
                <a:lnTo>
                  <a:pt x="38" y="654"/>
                </a:lnTo>
                <a:lnTo>
                  <a:pt x="36" y="656"/>
                </a:lnTo>
                <a:lnTo>
                  <a:pt x="34" y="656"/>
                </a:lnTo>
                <a:lnTo>
                  <a:pt x="33" y="656"/>
                </a:lnTo>
                <a:lnTo>
                  <a:pt x="31" y="654"/>
                </a:lnTo>
                <a:lnTo>
                  <a:pt x="29" y="650"/>
                </a:lnTo>
                <a:lnTo>
                  <a:pt x="26" y="646"/>
                </a:lnTo>
                <a:lnTo>
                  <a:pt x="24" y="643"/>
                </a:lnTo>
                <a:lnTo>
                  <a:pt x="23" y="640"/>
                </a:lnTo>
                <a:lnTo>
                  <a:pt x="22" y="636"/>
                </a:lnTo>
                <a:lnTo>
                  <a:pt x="19" y="633"/>
                </a:lnTo>
                <a:lnTo>
                  <a:pt x="18" y="629"/>
                </a:lnTo>
                <a:lnTo>
                  <a:pt x="16" y="624"/>
                </a:lnTo>
                <a:lnTo>
                  <a:pt x="13" y="620"/>
                </a:lnTo>
                <a:lnTo>
                  <a:pt x="12" y="614"/>
                </a:lnTo>
                <a:lnTo>
                  <a:pt x="12" y="614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85"/>
          <p:cNvSpPr/>
          <p:nvPr/>
        </p:nvSpPr>
        <p:spPr bwMode="auto">
          <a:xfrm>
            <a:off x="1350208" y="2484246"/>
            <a:ext cx="211724" cy="159793"/>
          </a:xfrm>
          <a:custGeom>
            <a:avLst/>
            <a:gdLst>
              <a:gd name="T0" fmla="*/ 86 w 105"/>
              <a:gd name="T1" fmla="*/ 20 h 80"/>
              <a:gd name="T2" fmla="*/ 90 w 105"/>
              <a:gd name="T3" fmla="*/ 24 h 80"/>
              <a:gd name="T4" fmla="*/ 95 w 105"/>
              <a:gd name="T5" fmla="*/ 30 h 80"/>
              <a:gd name="T6" fmla="*/ 98 w 105"/>
              <a:gd name="T7" fmla="*/ 34 h 80"/>
              <a:gd name="T8" fmla="*/ 102 w 105"/>
              <a:gd name="T9" fmla="*/ 40 h 80"/>
              <a:gd name="T10" fmla="*/ 104 w 105"/>
              <a:gd name="T11" fmla="*/ 44 h 80"/>
              <a:gd name="T12" fmla="*/ 105 w 105"/>
              <a:gd name="T13" fmla="*/ 48 h 80"/>
              <a:gd name="T14" fmla="*/ 105 w 105"/>
              <a:gd name="T15" fmla="*/ 53 h 80"/>
              <a:gd name="T16" fmla="*/ 104 w 105"/>
              <a:gd name="T17" fmla="*/ 58 h 80"/>
              <a:gd name="T18" fmla="*/ 102 w 105"/>
              <a:gd name="T19" fmla="*/ 62 h 80"/>
              <a:gd name="T20" fmla="*/ 102 w 105"/>
              <a:gd name="T21" fmla="*/ 66 h 80"/>
              <a:gd name="T22" fmla="*/ 101 w 105"/>
              <a:gd name="T23" fmla="*/ 70 h 80"/>
              <a:gd name="T24" fmla="*/ 101 w 105"/>
              <a:gd name="T25" fmla="*/ 73 h 80"/>
              <a:gd name="T26" fmla="*/ 99 w 105"/>
              <a:gd name="T27" fmla="*/ 76 h 80"/>
              <a:gd name="T28" fmla="*/ 99 w 105"/>
              <a:gd name="T29" fmla="*/ 77 h 80"/>
              <a:gd name="T30" fmla="*/ 98 w 105"/>
              <a:gd name="T31" fmla="*/ 78 h 80"/>
              <a:gd name="T32" fmla="*/ 97 w 105"/>
              <a:gd name="T33" fmla="*/ 78 h 80"/>
              <a:gd name="T34" fmla="*/ 95 w 105"/>
              <a:gd name="T35" fmla="*/ 80 h 80"/>
              <a:gd name="T36" fmla="*/ 94 w 105"/>
              <a:gd name="T37" fmla="*/ 80 h 80"/>
              <a:gd name="T38" fmla="*/ 93 w 105"/>
              <a:gd name="T39" fmla="*/ 80 h 80"/>
              <a:gd name="T40" fmla="*/ 91 w 105"/>
              <a:gd name="T41" fmla="*/ 78 h 80"/>
              <a:gd name="T42" fmla="*/ 86 w 105"/>
              <a:gd name="T43" fmla="*/ 77 h 80"/>
              <a:gd name="T44" fmla="*/ 80 w 105"/>
              <a:gd name="T45" fmla="*/ 74 h 80"/>
              <a:gd name="T46" fmla="*/ 73 w 105"/>
              <a:gd name="T47" fmla="*/ 69 h 80"/>
              <a:gd name="T48" fmla="*/ 65 w 105"/>
              <a:gd name="T49" fmla="*/ 63 h 80"/>
              <a:gd name="T50" fmla="*/ 57 w 105"/>
              <a:gd name="T51" fmla="*/ 56 h 80"/>
              <a:gd name="T52" fmla="*/ 47 w 105"/>
              <a:gd name="T53" fmla="*/ 49 h 80"/>
              <a:gd name="T54" fmla="*/ 41 w 105"/>
              <a:gd name="T55" fmla="*/ 45 h 80"/>
              <a:gd name="T56" fmla="*/ 36 w 105"/>
              <a:gd name="T57" fmla="*/ 42 h 80"/>
              <a:gd name="T58" fmla="*/ 30 w 105"/>
              <a:gd name="T59" fmla="*/ 38 h 80"/>
              <a:gd name="T60" fmla="*/ 26 w 105"/>
              <a:gd name="T61" fmla="*/ 36 h 80"/>
              <a:gd name="T62" fmla="*/ 22 w 105"/>
              <a:gd name="T63" fmla="*/ 33 h 80"/>
              <a:gd name="T64" fmla="*/ 18 w 105"/>
              <a:gd name="T65" fmla="*/ 29 h 80"/>
              <a:gd name="T66" fmla="*/ 15 w 105"/>
              <a:gd name="T67" fmla="*/ 27 h 80"/>
              <a:gd name="T68" fmla="*/ 12 w 105"/>
              <a:gd name="T69" fmla="*/ 24 h 80"/>
              <a:gd name="T70" fmla="*/ 9 w 105"/>
              <a:gd name="T71" fmla="*/ 22 h 80"/>
              <a:gd name="T72" fmla="*/ 7 w 105"/>
              <a:gd name="T73" fmla="*/ 20 h 80"/>
              <a:gd name="T74" fmla="*/ 5 w 105"/>
              <a:gd name="T75" fmla="*/ 18 h 80"/>
              <a:gd name="T76" fmla="*/ 3 w 105"/>
              <a:gd name="T77" fmla="*/ 16 h 80"/>
              <a:gd name="T78" fmla="*/ 3 w 105"/>
              <a:gd name="T79" fmla="*/ 15 h 80"/>
              <a:gd name="T80" fmla="*/ 1 w 105"/>
              <a:gd name="T81" fmla="*/ 13 h 80"/>
              <a:gd name="T82" fmla="*/ 1 w 105"/>
              <a:gd name="T83" fmla="*/ 13 h 80"/>
              <a:gd name="T84" fmla="*/ 0 w 105"/>
              <a:gd name="T85" fmla="*/ 12 h 80"/>
              <a:gd name="T86" fmla="*/ 1 w 105"/>
              <a:gd name="T87" fmla="*/ 11 h 80"/>
              <a:gd name="T88" fmla="*/ 3 w 105"/>
              <a:gd name="T89" fmla="*/ 9 h 80"/>
              <a:gd name="T90" fmla="*/ 5 w 105"/>
              <a:gd name="T91" fmla="*/ 8 h 80"/>
              <a:gd name="T92" fmla="*/ 8 w 105"/>
              <a:gd name="T93" fmla="*/ 5 h 80"/>
              <a:gd name="T94" fmla="*/ 12 w 105"/>
              <a:gd name="T95" fmla="*/ 4 h 80"/>
              <a:gd name="T96" fmla="*/ 18 w 105"/>
              <a:gd name="T97" fmla="*/ 2 h 80"/>
              <a:gd name="T98" fmla="*/ 25 w 105"/>
              <a:gd name="T99" fmla="*/ 1 h 80"/>
              <a:gd name="T100" fmla="*/ 32 w 105"/>
              <a:gd name="T101" fmla="*/ 0 h 80"/>
              <a:gd name="T102" fmla="*/ 39 w 105"/>
              <a:gd name="T103" fmla="*/ 0 h 80"/>
              <a:gd name="T104" fmla="*/ 45 w 105"/>
              <a:gd name="T105" fmla="*/ 1 h 80"/>
              <a:gd name="T106" fmla="*/ 52 w 105"/>
              <a:gd name="T107" fmla="*/ 2 h 80"/>
              <a:gd name="T108" fmla="*/ 59 w 105"/>
              <a:gd name="T109" fmla="*/ 5 h 80"/>
              <a:gd name="T110" fmla="*/ 66 w 105"/>
              <a:gd name="T111" fmla="*/ 8 h 80"/>
              <a:gd name="T112" fmla="*/ 73 w 105"/>
              <a:gd name="T113" fmla="*/ 12 h 80"/>
              <a:gd name="T114" fmla="*/ 79 w 105"/>
              <a:gd name="T115" fmla="*/ 16 h 80"/>
              <a:gd name="T116" fmla="*/ 86 w 105"/>
              <a:gd name="T117" fmla="*/ 20 h 80"/>
              <a:gd name="T118" fmla="*/ 86 w 105"/>
              <a:gd name="T119" fmla="*/ 2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" h="80">
                <a:moveTo>
                  <a:pt x="86" y="20"/>
                </a:moveTo>
                <a:lnTo>
                  <a:pt x="90" y="24"/>
                </a:lnTo>
                <a:lnTo>
                  <a:pt x="95" y="30"/>
                </a:lnTo>
                <a:lnTo>
                  <a:pt x="98" y="34"/>
                </a:lnTo>
                <a:lnTo>
                  <a:pt x="102" y="40"/>
                </a:lnTo>
                <a:lnTo>
                  <a:pt x="104" y="44"/>
                </a:lnTo>
                <a:lnTo>
                  <a:pt x="105" y="48"/>
                </a:lnTo>
                <a:lnTo>
                  <a:pt x="105" y="53"/>
                </a:lnTo>
                <a:lnTo>
                  <a:pt x="104" y="58"/>
                </a:lnTo>
                <a:lnTo>
                  <a:pt x="102" y="62"/>
                </a:lnTo>
                <a:lnTo>
                  <a:pt x="102" y="66"/>
                </a:lnTo>
                <a:lnTo>
                  <a:pt x="101" y="70"/>
                </a:lnTo>
                <a:lnTo>
                  <a:pt x="101" y="73"/>
                </a:lnTo>
                <a:lnTo>
                  <a:pt x="99" y="76"/>
                </a:lnTo>
                <a:lnTo>
                  <a:pt x="99" y="77"/>
                </a:lnTo>
                <a:lnTo>
                  <a:pt x="98" y="78"/>
                </a:lnTo>
                <a:lnTo>
                  <a:pt x="97" y="78"/>
                </a:lnTo>
                <a:lnTo>
                  <a:pt x="95" y="80"/>
                </a:lnTo>
                <a:lnTo>
                  <a:pt x="94" y="80"/>
                </a:lnTo>
                <a:lnTo>
                  <a:pt x="93" y="80"/>
                </a:lnTo>
                <a:lnTo>
                  <a:pt x="91" y="78"/>
                </a:lnTo>
                <a:lnTo>
                  <a:pt x="86" y="77"/>
                </a:lnTo>
                <a:lnTo>
                  <a:pt x="80" y="74"/>
                </a:lnTo>
                <a:lnTo>
                  <a:pt x="73" y="69"/>
                </a:lnTo>
                <a:lnTo>
                  <a:pt x="65" y="63"/>
                </a:lnTo>
                <a:lnTo>
                  <a:pt x="57" y="56"/>
                </a:lnTo>
                <a:lnTo>
                  <a:pt x="47" y="49"/>
                </a:lnTo>
                <a:lnTo>
                  <a:pt x="41" y="45"/>
                </a:lnTo>
                <a:lnTo>
                  <a:pt x="36" y="42"/>
                </a:lnTo>
                <a:lnTo>
                  <a:pt x="30" y="38"/>
                </a:lnTo>
                <a:lnTo>
                  <a:pt x="26" y="36"/>
                </a:lnTo>
                <a:lnTo>
                  <a:pt x="22" y="33"/>
                </a:lnTo>
                <a:lnTo>
                  <a:pt x="18" y="29"/>
                </a:lnTo>
                <a:lnTo>
                  <a:pt x="15" y="27"/>
                </a:lnTo>
                <a:lnTo>
                  <a:pt x="12" y="24"/>
                </a:lnTo>
                <a:lnTo>
                  <a:pt x="9" y="22"/>
                </a:lnTo>
                <a:lnTo>
                  <a:pt x="7" y="20"/>
                </a:lnTo>
                <a:lnTo>
                  <a:pt x="5" y="18"/>
                </a:lnTo>
                <a:lnTo>
                  <a:pt x="3" y="16"/>
                </a:lnTo>
                <a:lnTo>
                  <a:pt x="3" y="15"/>
                </a:lnTo>
                <a:lnTo>
                  <a:pt x="1" y="13"/>
                </a:lnTo>
                <a:lnTo>
                  <a:pt x="1" y="13"/>
                </a:lnTo>
                <a:lnTo>
                  <a:pt x="0" y="12"/>
                </a:lnTo>
                <a:lnTo>
                  <a:pt x="1" y="11"/>
                </a:lnTo>
                <a:lnTo>
                  <a:pt x="3" y="9"/>
                </a:lnTo>
                <a:lnTo>
                  <a:pt x="5" y="8"/>
                </a:lnTo>
                <a:lnTo>
                  <a:pt x="8" y="5"/>
                </a:lnTo>
                <a:lnTo>
                  <a:pt x="12" y="4"/>
                </a:lnTo>
                <a:lnTo>
                  <a:pt x="18" y="2"/>
                </a:lnTo>
                <a:lnTo>
                  <a:pt x="25" y="1"/>
                </a:lnTo>
                <a:lnTo>
                  <a:pt x="32" y="0"/>
                </a:lnTo>
                <a:lnTo>
                  <a:pt x="39" y="0"/>
                </a:lnTo>
                <a:lnTo>
                  <a:pt x="45" y="1"/>
                </a:lnTo>
                <a:lnTo>
                  <a:pt x="52" y="2"/>
                </a:lnTo>
                <a:lnTo>
                  <a:pt x="59" y="5"/>
                </a:lnTo>
                <a:lnTo>
                  <a:pt x="66" y="8"/>
                </a:lnTo>
                <a:lnTo>
                  <a:pt x="73" y="12"/>
                </a:lnTo>
                <a:lnTo>
                  <a:pt x="79" y="16"/>
                </a:lnTo>
                <a:lnTo>
                  <a:pt x="86" y="20"/>
                </a:lnTo>
                <a:lnTo>
                  <a:pt x="86" y="20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86"/>
          <p:cNvSpPr/>
          <p:nvPr/>
        </p:nvSpPr>
        <p:spPr bwMode="auto">
          <a:xfrm>
            <a:off x="1929459" y="2356412"/>
            <a:ext cx="247679" cy="179768"/>
          </a:xfrm>
          <a:custGeom>
            <a:avLst/>
            <a:gdLst>
              <a:gd name="T0" fmla="*/ 111 w 123"/>
              <a:gd name="T1" fmla="*/ 90 h 92"/>
              <a:gd name="T2" fmla="*/ 108 w 123"/>
              <a:gd name="T3" fmla="*/ 90 h 92"/>
              <a:gd name="T4" fmla="*/ 102 w 123"/>
              <a:gd name="T5" fmla="*/ 89 h 92"/>
              <a:gd name="T6" fmla="*/ 97 w 123"/>
              <a:gd name="T7" fmla="*/ 88 h 92"/>
              <a:gd name="T8" fmla="*/ 90 w 123"/>
              <a:gd name="T9" fmla="*/ 84 h 92"/>
              <a:gd name="T10" fmla="*/ 82 w 123"/>
              <a:gd name="T11" fmla="*/ 78 h 92"/>
              <a:gd name="T12" fmla="*/ 71 w 123"/>
              <a:gd name="T13" fmla="*/ 72 h 92"/>
              <a:gd name="T14" fmla="*/ 60 w 123"/>
              <a:gd name="T15" fmla="*/ 66 h 92"/>
              <a:gd name="T16" fmla="*/ 47 w 123"/>
              <a:gd name="T17" fmla="*/ 57 h 92"/>
              <a:gd name="T18" fmla="*/ 36 w 123"/>
              <a:gd name="T19" fmla="*/ 50 h 92"/>
              <a:gd name="T20" fmla="*/ 26 w 123"/>
              <a:gd name="T21" fmla="*/ 43 h 92"/>
              <a:gd name="T22" fmla="*/ 17 w 123"/>
              <a:gd name="T23" fmla="*/ 38 h 92"/>
              <a:gd name="T24" fmla="*/ 10 w 123"/>
              <a:gd name="T25" fmla="*/ 32 h 92"/>
              <a:gd name="T26" fmla="*/ 6 w 123"/>
              <a:gd name="T27" fmla="*/ 28 h 92"/>
              <a:gd name="T28" fmla="*/ 1 w 123"/>
              <a:gd name="T29" fmla="*/ 24 h 92"/>
              <a:gd name="T30" fmla="*/ 0 w 123"/>
              <a:gd name="T31" fmla="*/ 21 h 92"/>
              <a:gd name="T32" fmla="*/ 0 w 123"/>
              <a:gd name="T33" fmla="*/ 17 h 92"/>
              <a:gd name="T34" fmla="*/ 3 w 123"/>
              <a:gd name="T35" fmla="*/ 13 h 92"/>
              <a:gd name="T36" fmla="*/ 8 w 123"/>
              <a:gd name="T37" fmla="*/ 9 h 92"/>
              <a:gd name="T38" fmla="*/ 17 w 123"/>
              <a:gd name="T39" fmla="*/ 5 h 92"/>
              <a:gd name="T40" fmla="*/ 28 w 123"/>
              <a:gd name="T41" fmla="*/ 2 h 92"/>
              <a:gd name="T42" fmla="*/ 40 w 123"/>
              <a:gd name="T43" fmla="*/ 2 h 92"/>
              <a:gd name="T44" fmla="*/ 55 w 123"/>
              <a:gd name="T45" fmla="*/ 5 h 92"/>
              <a:gd name="T46" fmla="*/ 75 w 123"/>
              <a:gd name="T47" fmla="*/ 10 h 92"/>
              <a:gd name="T48" fmla="*/ 89 w 123"/>
              <a:gd name="T49" fmla="*/ 17 h 92"/>
              <a:gd name="T50" fmla="*/ 101 w 123"/>
              <a:gd name="T51" fmla="*/ 24 h 92"/>
              <a:gd name="T52" fmla="*/ 114 w 123"/>
              <a:gd name="T53" fmla="*/ 35 h 92"/>
              <a:gd name="T54" fmla="*/ 120 w 123"/>
              <a:gd name="T55" fmla="*/ 45 h 92"/>
              <a:gd name="T56" fmla="*/ 123 w 123"/>
              <a:gd name="T57" fmla="*/ 57 h 92"/>
              <a:gd name="T58" fmla="*/ 120 w 123"/>
              <a:gd name="T59" fmla="*/ 70 h 92"/>
              <a:gd name="T60" fmla="*/ 116 w 123"/>
              <a:gd name="T61" fmla="*/ 79 h 92"/>
              <a:gd name="T62" fmla="*/ 114 w 123"/>
              <a:gd name="T63" fmla="*/ 86 h 92"/>
              <a:gd name="T64" fmla="*/ 111 w 123"/>
              <a:gd name="T65" fmla="*/ 9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3" h="92">
                <a:moveTo>
                  <a:pt x="111" y="90"/>
                </a:moveTo>
                <a:lnTo>
                  <a:pt x="111" y="90"/>
                </a:lnTo>
                <a:lnTo>
                  <a:pt x="109" y="92"/>
                </a:lnTo>
                <a:lnTo>
                  <a:pt x="108" y="90"/>
                </a:lnTo>
                <a:lnTo>
                  <a:pt x="105" y="90"/>
                </a:lnTo>
                <a:lnTo>
                  <a:pt x="102" y="89"/>
                </a:lnTo>
                <a:lnTo>
                  <a:pt x="100" y="89"/>
                </a:lnTo>
                <a:lnTo>
                  <a:pt x="97" y="88"/>
                </a:lnTo>
                <a:lnTo>
                  <a:pt x="94" y="85"/>
                </a:lnTo>
                <a:lnTo>
                  <a:pt x="90" y="84"/>
                </a:lnTo>
                <a:lnTo>
                  <a:pt x="86" y="81"/>
                </a:lnTo>
                <a:lnTo>
                  <a:pt x="82" y="78"/>
                </a:lnTo>
                <a:lnTo>
                  <a:pt x="76" y="75"/>
                </a:lnTo>
                <a:lnTo>
                  <a:pt x="71" y="72"/>
                </a:lnTo>
                <a:lnTo>
                  <a:pt x="65" y="68"/>
                </a:lnTo>
                <a:lnTo>
                  <a:pt x="60" y="66"/>
                </a:lnTo>
                <a:lnTo>
                  <a:pt x="54" y="61"/>
                </a:lnTo>
                <a:lnTo>
                  <a:pt x="47" y="57"/>
                </a:lnTo>
                <a:lnTo>
                  <a:pt x="42" y="53"/>
                </a:lnTo>
                <a:lnTo>
                  <a:pt x="36" y="50"/>
                </a:lnTo>
                <a:lnTo>
                  <a:pt x="30" y="46"/>
                </a:lnTo>
                <a:lnTo>
                  <a:pt x="26" y="43"/>
                </a:lnTo>
                <a:lnTo>
                  <a:pt x="21" y="41"/>
                </a:lnTo>
                <a:lnTo>
                  <a:pt x="17" y="38"/>
                </a:lnTo>
                <a:lnTo>
                  <a:pt x="14" y="35"/>
                </a:lnTo>
                <a:lnTo>
                  <a:pt x="10" y="32"/>
                </a:lnTo>
                <a:lnTo>
                  <a:pt x="7" y="31"/>
                </a:lnTo>
                <a:lnTo>
                  <a:pt x="6" y="28"/>
                </a:lnTo>
                <a:lnTo>
                  <a:pt x="3" y="27"/>
                </a:lnTo>
                <a:lnTo>
                  <a:pt x="1" y="24"/>
                </a:lnTo>
                <a:lnTo>
                  <a:pt x="0" y="23"/>
                </a:lnTo>
                <a:lnTo>
                  <a:pt x="0" y="21"/>
                </a:lnTo>
                <a:lnTo>
                  <a:pt x="0" y="20"/>
                </a:lnTo>
                <a:lnTo>
                  <a:pt x="0" y="17"/>
                </a:lnTo>
                <a:lnTo>
                  <a:pt x="1" y="16"/>
                </a:lnTo>
                <a:lnTo>
                  <a:pt x="3" y="13"/>
                </a:lnTo>
                <a:lnTo>
                  <a:pt x="6" y="12"/>
                </a:lnTo>
                <a:lnTo>
                  <a:pt x="8" y="9"/>
                </a:lnTo>
                <a:lnTo>
                  <a:pt x="12" y="6"/>
                </a:lnTo>
                <a:lnTo>
                  <a:pt x="17" y="5"/>
                </a:lnTo>
                <a:lnTo>
                  <a:pt x="22" y="3"/>
                </a:lnTo>
                <a:lnTo>
                  <a:pt x="28" y="2"/>
                </a:lnTo>
                <a:lnTo>
                  <a:pt x="33" y="0"/>
                </a:lnTo>
                <a:lnTo>
                  <a:pt x="40" y="2"/>
                </a:lnTo>
                <a:lnTo>
                  <a:pt x="47" y="2"/>
                </a:lnTo>
                <a:lnTo>
                  <a:pt x="55" y="5"/>
                </a:lnTo>
                <a:lnTo>
                  <a:pt x="65" y="7"/>
                </a:lnTo>
                <a:lnTo>
                  <a:pt x="75" y="10"/>
                </a:lnTo>
                <a:lnTo>
                  <a:pt x="84" y="16"/>
                </a:lnTo>
                <a:lnTo>
                  <a:pt x="89" y="17"/>
                </a:lnTo>
                <a:lnTo>
                  <a:pt x="94" y="20"/>
                </a:lnTo>
                <a:lnTo>
                  <a:pt x="101" y="24"/>
                </a:lnTo>
                <a:lnTo>
                  <a:pt x="108" y="30"/>
                </a:lnTo>
                <a:lnTo>
                  <a:pt x="114" y="35"/>
                </a:lnTo>
                <a:lnTo>
                  <a:pt x="118" y="39"/>
                </a:lnTo>
                <a:lnTo>
                  <a:pt x="120" y="45"/>
                </a:lnTo>
                <a:lnTo>
                  <a:pt x="122" y="50"/>
                </a:lnTo>
                <a:lnTo>
                  <a:pt x="123" y="57"/>
                </a:lnTo>
                <a:lnTo>
                  <a:pt x="122" y="64"/>
                </a:lnTo>
                <a:lnTo>
                  <a:pt x="120" y="70"/>
                </a:lnTo>
                <a:lnTo>
                  <a:pt x="119" y="75"/>
                </a:lnTo>
                <a:lnTo>
                  <a:pt x="116" y="79"/>
                </a:lnTo>
                <a:lnTo>
                  <a:pt x="115" y="84"/>
                </a:lnTo>
                <a:lnTo>
                  <a:pt x="114" y="86"/>
                </a:lnTo>
                <a:lnTo>
                  <a:pt x="112" y="89"/>
                </a:lnTo>
                <a:lnTo>
                  <a:pt x="111" y="90"/>
                </a:lnTo>
                <a:lnTo>
                  <a:pt x="111" y="90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87"/>
          <p:cNvSpPr/>
          <p:nvPr/>
        </p:nvSpPr>
        <p:spPr bwMode="auto">
          <a:xfrm>
            <a:off x="1338224" y="2767878"/>
            <a:ext cx="211724" cy="167783"/>
          </a:xfrm>
          <a:custGeom>
            <a:avLst/>
            <a:gdLst>
              <a:gd name="T0" fmla="*/ 102 w 105"/>
              <a:gd name="T1" fmla="*/ 65 h 84"/>
              <a:gd name="T2" fmla="*/ 101 w 105"/>
              <a:gd name="T3" fmla="*/ 74 h 84"/>
              <a:gd name="T4" fmla="*/ 100 w 105"/>
              <a:gd name="T5" fmla="*/ 80 h 84"/>
              <a:gd name="T6" fmla="*/ 97 w 105"/>
              <a:gd name="T7" fmla="*/ 83 h 84"/>
              <a:gd name="T8" fmla="*/ 95 w 105"/>
              <a:gd name="T9" fmla="*/ 84 h 84"/>
              <a:gd name="T10" fmla="*/ 93 w 105"/>
              <a:gd name="T11" fmla="*/ 84 h 84"/>
              <a:gd name="T12" fmla="*/ 88 w 105"/>
              <a:gd name="T13" fmla="*/ 83 h 84"/>
              <a:gd name="T14" fmla="*/ 83 w 105"/>
              <a:gd name="T15" fmla="*/ 80 h 84"/>
              <a:gd name="T16" fmla="*/ 76 w 105"/>
              <a:gd name="T17" fmla="*/ 76 h 84"/>
              <a:gd name="T18" fmla="*/ 65 w 105"/>
              <a:gd name="T19" fmla="*/ 68 h 84"/>
              <a:gd name="T20" fmla="*/ 46 w 105"/>
              <a:gd name="T21" fmla="*/ 51 h 84"/>
              <a:gd name="T22" fmla="*/ 34 w 105"/>
              <a:gd name="T23" fmla="*/ 43 h 84"/>
              <a:gd name="T24" fmla="*/ 26 w 105"/>
              <a:gd name="T25" fmla="*/ 36 h 84"/>
              <a:gd name="T26" fmla="*/ 18 w 105"/>
              <a:gd name="T27" fmla="*/ 29 h 84"/>
              <a:gd name="T28" fmla="*/ 11 w 105"/>
              <a:gd name="T29" fmla="*/ 23 h 84"/>
              <a:gd name="T30" fmla="*/ 7 w 105"/>
              <a:gd name="T31" fmla="*/ 18 h 84"/>
              <a:gd name="T32" fmla="*/ 3 w 105"/>
              <a:gd name="T33" fmla="*/ 14 h 84"/>
              <a:gd name="T34" fmla="*/ 0 w 105"/>
              <a:gd name="T35" fmla="*/ 11 h 84"/>
              <a:gd name="T36" fmla="*/ 0 w 105"/>
              <a:gd name="T37" fmla="*/ 9 h 84"/>
              <a:gd name="T38" fmla="*/ 1 w 105"/>
              <a:gd name="T39" fmla="*/ 7 h 84"/>
              <a:gd name="T40" fmla="*/ 8 w 105"/>
              <a:gd name="T41" fmla="*/ 4 h 84"/>
              <a:gd name="T42" fmla="*/ 21 w 105"/>
              <a:gd name="T43" fmla="*/ 2 h 84"/>
              <a:gd name="T44" fmla="*/ 29 w 105"/>
              <a:gd name="T45" fmla="*/ 1 h 84"/>
              <a:gd name="T46" fmla="*/ 39 w 105"/>
              <a:gd name="T47" fmla="*/ 0 h 84"/>
              <a:gd name="T48" fmla="*/ 55 w 105"/>
              <a:gd name="T49" fmla="*/ 1 h 84"/>
              <a:gd name="T50" fmla="*/ 69 w 105"/>
              <a:gd name="T51" fmla="*/ 4 h 84"/>
              <a:gd name="T52" fmla="*/ 82 w 105"/>
              <a:gd name="T53" fmla="*/ 9 h 84"/>
              <a:gd name="T54" fmla="*/ 93 w 105"/>
              <a:gd name="T55" fmla="*/ 18 h 84"/>
              <a:gd name="T56" fmla="*/ 100 w 105"/>
              <a:gd name="T57" fmla="*/ 26 h 84"/>
              <a:gd name="T58" fmla="*/ 104 w 105"/>
              <a:gd name="T59" fmla="*/ 37 h 84"/>
              <a:gd name="T60" fmla="*/ 105 w 105"/>
              <a:gd name="T61" fmla="*/ 47 h 84"/>
              <a:gd name="T62" fmla="*/ 104 w 105"/>
              <a:gd name="T63" fmla="*/ 5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" h="84">
                <a:moveTo>
                  <a:pt x="104" y="59"/>
                </a:moveTo>
                <a:lnTo>
                  <a:pt x="102" y="65"/>
                </a:lnTo>
                <a:lnTo>
                  <a:pt x="101" y="70"/>
                </a:lnTo>
                <a:lnTo>
                  <a:pt x="101" y="74"/>
                </a:lnTo>
                <a:lnTo>
                  <a:pt x="100" y="77"/>
                </a:lnTo>
                <a:lnTo>
                  <a:pt x="100" y="80"/>
                </a:lnTo>
                <a:lnTo>
                  <a:pt x="98" y="83"/>
                </a:lnTo>
                <a:lnTo>
                  <a:pt x="97" y="83"/>
                </a:lnTo>
                <a:lnTo>
                  <a:pt x="95" y="84"/>
                </a:lnTo>
                <a:lnTo>
                  <a:pt x="95" y="84"/>
                </a:lnTo>
                <a:lnTo>
                  <a:pt x="94" y="84"/>
                </a:lnTo>
                <a:lnTo>
                  <a:pt x="93" y="84"/>
                </a:lnTo>
                <a:lnTo>
                  <a:pt x="90" y="84"/>
                </a:lnTo>
                <a:lnTo>
                  <a:pt x="88" y="83"/>
                </a:lnTo>
                <a:lnTo>
                  <a:pt x="86" y="81"/>
                </a:lnTo>
                <a:lnTo>
                  <a:pt x="83" y="80"/>
                </a:lnTo>
                <a:lnTo>
                  <a:pt x="79" y="79"/>
                </a:lnTo>
                <a:lnTo>
                  <a:pt x="76" y="76"/>
                </a:lnTo>
                <a:lnTo>
                  <a:pt x="72" y="73"/>
                </a:lnTo>
                <a:lnTo>
                  <a:pt x="65" y="68"/>
                </a:lnTo>
                <a:lnTo>
                  <a:pt x="55" y="59"/>
                </a:lnTo>
                <a:lnTo>
                  <a:pt x="46" y="51"/>
                </a:lnTo>
                <a:lnTo>
                  <a:pt x="40" y="47"/>
                </a:lnTo>
                <a:lnTo>
                  <a:pt x="34" y="43"/>
                </a:lnTo>
                <a:lnTo>
                  <a:pt x="30" y="38"/>
                </a:lnTo>
                <a:lnTo>
                  <a:pt x="26" y="36"/>
                </a:lnTo>
                <a:lnTo>
                  <a:pt x="22" y="33"/>
                </a:lnTo>
                <a:lnTo>
                  <a:pt x="18" y="29"/>
                </a:lnTo>
                <a:lnTo>
                  <a:pt x="14" y="26"/>
                </a:lnTo>
                <a:lnTo>
                  <a:pt x="11" y="23"/>
                </a:lnTo>
                <a:lnTo>
                  <a:pt x="8" y="20"/>
                </a:lnTo>
                <a:lnTo>
                  <a:pt x="7" y="18"/>
                </a:lnTo>
                <a:lnTo>
                  <a:pt x="4" y="16"/>
                </a:lnTo>
                <a:lnTo>
                  <a:pt x="3" y="14"/>
                </a:lnTo>
                <a:lnTo>
                  <a:pt x="1" y="12"/>
                </a:lnTo>
                <a:lnTo>
                  <a:pt x="0" y="11"/>
                </a:lnTo>
                <a:lnTo>
                  <a:pt x="0" y="9"/>
                </a:lnTo>
                <a:lnTo>
                  <a:pt x="0" y="9"/>
                </a:lnTo>
                <a:lnTo>
                  <a:pt x="0" y="7"/>
                </a:lnTo>
                <a:lnTo>
                  <a:pt x="1" y="7"/>
                </a:lnTo>
                <a:lnTo>
                  <a:pt x="5" y="5"/>
                </a:lnTo>
                <a:lnTo>
                  <a:pt x="8" y="4"/>
                </a:lnTo>
                <a:lnTo>
                  <a:pt x="14" y="4"/>
                </a:lnTo>
                <a:lnTo>
                  <a:pt x="21" y="2"/>
                </a:lnTo>
                <a:lnTo>
                  <a:pt x="25" y="2"/>
                </a:lnTo>
                <a:lnTo>
                  <a:pt x="29" y="1"/>
                </a:lnTo>
                <a:lnTo>
                  <a:pt x="33" y="1"/>
                </a:lnTo>
                <a:lnTo>
                  <a:pt x="39" y="0"/>
                </a:lnTo>
                <a:lnTo>
                  <a:pt x="47" y="1"/>
                </a:lnTo>
                <a:lnTo>
                  <a:pt x="55" y="1"/>
                </a:lnTo>
                <a:lnTo>
                  <a:pt x="62" y="2"/>
                </a:lnTo>
                <a:lnTo>
                  <a:pt x="69" y="4"/>
                </a:lnTo>
                <a:lnTo>
                  <a:pt x="76" y="7"/>
                </a:lnTo>
                <a:lnTo>
                  <a:pt x="82" y="9"/>
                </a:lnTo>
                <a:lnTo>
                  <a:pt x="87" y="12"/>
                </a:lnTo>
                <a:lnTo>
                  <a:pt x="93" y="18"/>
                </a:lnTo>
                <a:lnTo>
                  <a:pt x="95" y="22"/>
                </a:lnTo>
                <a:lnTo>
                  <a:pt x="100" y="26"/>
                </a:lnTo>
                <a:lnTo>
                  <a:pt x="101" y="32"/>
                </a:lnTo>
                <a:lnTo>
                  <a:pt x="104" y="37"/>
                </a:lnTo>
                <a:lnTo>
                  <a:pt x="105" y="41"/>
                </a:lnTo>
                <a:lnTo>
                  <a:pt x="105" y="47"/>
                </a:lnTo>
                <a:lnTo>
                  <a:pt x="105" y="52"/>
                </a:lnTo>
                <a:lnTo>
                  <a:pt x="104" y="59"/>
                </a:lnTo>
                <a:lnTo>
                  <a:pt x="104" y="59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88"/>
          <p:cNvSpPr/>
          <p:nvPr/>
        </p:nvSpPr>
        <p:spPr bwMode="auto">
          <a:xfrm>
            <a:off x="1921469" y="2675998"/>
            <a:ext cx="259662" cy="183762"/>
          </a:xfrm>
          <a:custGeom>
            <a:avLst/>
            <a:gdLst>
              <a:gd name="T0" fmla="*/ 106 w 130"/>
              <a:gd name="T1" fmla="*/ 22 h 93"/>
              <a:gd name="T2" fmla="*/ 118 w 130"/>
              <a:gd name="T3" fmla="*/ 32 h 93"/>
              <a:gd name="T4" fmla="*/ 126 w 130"/>
              <a:gd name="T5" fmla="*/ 42 h 93"/>
              <a:gd name="T6" fmla="*/ 130 w 130"/>
              <a:gd name="T7" fmla="*/ 53 h 93"/>
              <a:gd name="T8" fmla="*/ 130 w 130"/>
              <a:gd name="T9" fmla="*/ 66 h 93"/>
              <a:gd name="T10" fmla="*/ 129 w 130"/>
              <a:gd name="T11" fmla="*/ 78 h 93"/>
              <a:gd name="T12" fmla="*/ 127 w 130"/>
              <a:gd name="T13" fmla="*/ 86 h 93"/>
              <a:gd name="T14" fmla="*/ 124 w 130"/>
              <a:gd name="T15" fmla="*/ 90 h 93"/>
              <a:gd name="T16" fmla="*/ 122 w 130"/>
              <a:gd name="T17" fmla="*/ 93 h 93"/>
              <a:gd name="T18" fmla="*/ 118 w 130"/>
              <a:gd name="T19" fmla="*/ 93 h 93"/>
              <a:gd name="T20" fmla="*/ 111 w 130"/>
              <a:gd name="T21" fmla="*/ 91 h 93"/>
              <a:gd name="T22" fmla="*/ 104 w 130"/>
              <a:gd name="T23" fmla="*/ 89 h 93"/>
              <a:gd name="T24" fmla="*/ 95 w 130"/>
              <a:gd name="T25" fmla="*/ 83 h 93"/>
              <a:gd name="T26" fmla="*/ 86 w 130"/>
              <a:gd name="T27" fmla="*/ 78 h 93"/>
              <a:gd name="T28" fmla="*/ 73 w 130"/>
              <a:gd name="T29" fmla="*/ 69 h 93"/>
              <a:gd name="T30" fmla="*/ 61 w 130"/>
              <a:gd name="T31" fmla="*/ 60 h 93"/>
              <a:gd name="T32" fmla="*/ 46 w 130"/>
              <a:gd name="T33" fmla="*/ 50 h 93"/>
              <a:gd name="T34" fmla="*/ 33 w 130"/>
              <a:gd name="T35" fmla="*/ 42 h 93"/>
              <a:gd name="T36" fmla="*/ 22 w 130"/>
              <a:gd name="T37" fmla="*/ 33 h 93"/>
              <a:gd name="T38" fmla="*/ 12 w 130"/>
              <a:gd name="T39" fmla="*/ 26 h 93"/>
              <a:gd name="T40" fmla="*/ 7 w 130"/>
              <a:gd name="T41" fmla="*/ 21 h 93"/>
              <a:gd name="T42" fmla="*/ 3 w 130"/>
              <a:gd name="T43" fmla="*/ 17 h 93"/>
              <a:gd name="T44" fmla="*/ 0 w 130"/>
              <a:gd name="T45" fmla="*/ 12 h 93"/>
              <a:gd name="T46" fmla="*/ 0 w 130"/>
              <a:gd name="T47" fmla="*/ 10 h 93"/>
              <a:gd name="T48" fmla="*/ 1 w 130"/>
              <a:gd name="T49" fmla="*/ 7 h 93"/>
              <a:gd name="T50" fmla="*/ 8 w 130"/>
              <a:gd name="T51" fmla="*/ 6 h 93"/>
              <a:gd name="T52" fmla="*/ 16 w 130"/>
              <a:gd name="T53" fmla="*/ 4 h 93"/>
              <a:gd name="T54" fmla="*/ 30 w 130"/>
              <a:gd name="T55" fmla="*/ 1 h 93"/>
              <a:gd name="T56" fmla="*/ 46 w 130"/>
              <a:gd name="T57" fmla="*/ 0 h 93"/>
              <a:gd name="T58" fmla="*/ 61 w 130"/>
              <a:gd name="T59" fmla="*/ 3 h 93"/>
              <a:gd name="T60" fmla="*/ 77 w 130"/>
              <a:gd name="T61" fmla="*/ 6 h 93"/>
              <a:gd name="T62" fmla="*/ 93 w 130"/>
              <a:gd name="T63" fmla="*/ 12 h 93"/>
              <a:gd name="T64" fmla="*/ 100 w 130"/>
              <a:gd name="T65" fmla="*/ 17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0" h="93">
                <a:moveTo>
                  <a:pt x="100" y="17"/>
                </a:moveTo>
                <a:lnTo>
                  <a:pt x="106" y="22"/>
                </a:lnTo>
                <a:lnTo>
                  <a:pt x="112" y="26"/>
                </a:lnTo>
                <a:lnTo>
                  <a:pt x="118" y="32"/>
                </a:lnTo>
                <a:lnTo>
                  <a:pt x="122" y="36"/>
                </a:lnTo>
                <a:lnTo>
                  <a:pt x="126" y="42"/>
                </a:lnTo>
                <a:lnTo>
                  <a:pt x="129" y="47"/>
                </a:lnTo>
                <a:lnTo>
                  <a:pt x="130" y="53"/>
                </a:lnTo>
                <a:lnTo>
                  <a:pt x="130" y="60"/>
                </a:lnTo>
                <a:lnTo>
                  <a:pt x="130" y="66"/>
                </a:lnTo>
                <a:lnTo>
                  <a:pt x="130" y="72"/>
                </a:lnTo>
                <a:lnTo>
                  <a:pt x="129" y="78"/>
                </a:lnTo>
                <a:lnTo>
                  <a:pt x="129" y="82"/>
                </a:lnTo>
                <a:lnTo>
                  <a:pt x="127" y="86"/>
                </a:lnTo>
                <a:lnTo>
                  <a:pt x="126" y="89"/>
                </a:lnTo>
                <a:lnTo>
                  <a:pt x="124" y="90"/>
                </a:lnTo>
                <a:lnTo>
                  <a:pt x="123" y="93"/>
                </a:lnTo>
                <a:lnTo>
                  <a:pt x="122" y="93"/>
                </a:lnTo>
                <a:lnTo>
                  <a:pt x="119" y="93"/>
                </a:lnTo>
                <a:lnTo>
                  <a:pt x="118" y="93"/>
                </a:lnTo>
                <a:lnTo>
                  <a:pt x="115" y="93"/>
                </a:lnTo>
                <a:lnTo>
                  <a:pt x="111" y="91"/>
                </a:lnTo>
                <a:lnTo>
                  <a:pt x="108" y="90"/>
                </a:lnTo>
                <a:lnTo>
                  <a:pt x="104" y="89"/>
                </a:lnTo>
                <a:lnTo>
                  <a:pt x="100" y="86"/>
                </a:lnTo>
                <a:lnTo>
                  <a:pt x="95" y="83"/>
                </a:lnTo>
                <a:lnTo>
                  <a:pt x="90" y="80"/>
                </a:lnTo>
                <a:lnTo>
                  <a:pt x="86" y="78"/>
                </a:lnTo>
                <a:lnTo>
                  <a:pt x="80" y="73"/>
                </a:lnTo>
                <a:lnTo>
                  <a:pt x="73" y="69"/>
                </a:lnTo>
                <a:lnTo>
                  <a:pt x="68" y="65"/>
                </a:lnTo>
                <a:lnTo>
                  <a:pt x="61" y="60"/>
                </a:lnTo>
                <a:lnTo>
                  <a:pt x="54" y="55"/>
                </a:lnTo>
                <a:lnTo>
                  <a:pt x="46" y="50"/>
                </a:lnTo>
                <a:lnTo>
                  <a:pt x="39" y="46"/>
                </a:lnTo>
                <a:lnTo>
                  <a:pt x="33" y="42"/>
                </a:lnTo>
                <a:lnTo>
                  <a:pt x="28" y="37"/>
                </a:lnTo>
                <a:lnTo>
                  <a:pt x="22" y="33"/>
                </a:lnTo>
                <a:lnTo>
                  <a:pt x="16" y="30"/>
                </a:lnTo>
                <a:lnTo>
                  <a:pt x="12" y="26"/>
                </a:lnTo>
                <a:lnTo>
                  <a:pt x="10" y="24"/>
                </a:lnTo>
                <a:lnTo>
                  <a:pt x="7" y="21"/>
                </a:lnTo>
                <a:lnTo>
                  <a:pt x="4" y="18"/>
                </a:lnTo>
                <a:lnTo>
                  <a:pt x="3" y="17"/>
                </a:lnTo>
                <a:lnTo>
                  <a:pt x="1" y="14"/>
                </a:lnTo>
                <a:lnTo>
                  <a:pt x="0" y="12"/>
                </a:lnTo>
                <a:lnTo>
                  <a:pt x="0" y="11"/>
                </a:lnTo>
                <a:lnTo>
                  <a:pt x="0" y="10"/>
                </a:lnTo>
                <a:lnTo>
                  <a:pt x="0" y="8"/>
                </a:lnTo>
                <a:lnTo>
                  <a:pt x="1" y="7"/>
                </a:lnTo>
                <a:lnTo>
                  <a:pt x="4" y="7"/>
                </a:lnTo>
                <a:lnTo>
                  <a:pt x="8" y="6"/>
                </a:lnTo>
                <a:lnTo>
                  <a:pt x="12" y="4"/>
                </a:lnTo>
                <a:lnTo>
                  <a:pt x="16" y="4"/>
                </a:lnTo>
                <a:lnTo>
                  <a:pt x="23" y="3"/>
                </a:lnTo>
                <a:lnTo>
                  <a:pt x="30" y="1"/>
                </a:lnTo>
                <a:lnTo>
                  <a:pt x="39" y="0"/>
                </a:lnTo>
                <a:lnTo>
                  <a:pt x="46" y="0"/>
                </a:lnTo>
                <a:lnTo>
                  <a:pt x="54" y="1"/>
                </a:lnTo>
                <a:lnTo>
                  <a:pt x="61" y="3"/>
                </a:lnTo>
                <a:lnTo>
                  <a:pt x="69" y="4"/>
                </a:lnTo>
                <a:lnTo>
                  <a:pt x="77" y="6"/>
                </a:lnTo>
                <a:lnTo>
                  <a:pt x="84" y="10"/>
                </a:lnTo>
                <a:lnTo>
                  <a:pt x="93" y="12"/>
                </a:lnTo>
                <a:lnTo>
                  <a:pt x="100" y="17"/>
                </a:lnTo>
                <a:lnTo>
                  <a:pt x="100" y="1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165565" y="4083918"/>
            <a:ext cx="5714257" cy="720080"/>
            <a:chOff x="2473130" y="4224691"/>
            <a:chExt cx="4046395" cy="50990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6012160" y="4224691"/>
              <a:ext cx="507365" cy="509905"/>
              <a:chOff x="2449822" y="3647875"/>
              <a:chExt cx="507365" cy="509905"/>
            </a:xfrm>
          </p:grpSpPr>
          <p:pic>
            <p:nvPicPr>
              <p:cNvPr id="161" name="图片 160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62" name="组合 161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63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84"/>
                <p:cNvSpPr/>
                <p:nvPr/>
              </p:nvSpPr>
              <p:spPr bwMode="auto">
                <a:xfrm>
                  <a:off x="4621213" y="1701800"/>
                  <a:ext cx="58737" cy="520700"/>
                </a:xfrm>
                <a:custGeom>
                  <a:avLst/>
                  <a:gdLst>
                    <a:gd name="T0" fmla="*/ 6 w 73"/>
                    <a:gd name="T1" fmla="*/ 593 h 656"/>
                    <a:gd name="T2" fmla="*/ 1 w 73"/>
                    <a:gd name="T3" fmla="*/ 570 h 656"/>
                    <a:gd name="T4" fmla="*/ 0 w 73"/>
                    <a:gd name="T5" fmla="*/ 552 h 656"/>
                    <a:gd name="T6" fmla="*/ 1 w 73"/>
                    <a:gd name="T7" fmla="*/ 545 h 656"/>
                    <a:gd name="T8" fmla="*/ 1 w 73"/>
                    <a:gd name="T9" fmla="*/ 534 h 656"/>
                    <a:gd name="T10" fmla="*/ 2 w 73"/>
                    <a:gd name="T11" fmla="*/ 519 h 656"/>
                    <a:gd name="T12" fmla="*/ 5 w 73"/>
                    <a:gd name="T13" fmla="*/ 499 h 656"/>
                    <a:gd name="T14" fmla="*/ 6 w 73"/>
                    <a:gd name="T15" fmla="*/ 476 h 656"/>
                    <a:gd name="T16" fmla="*/ 9 w 73"/>
                    <a:gd name="T17" fmla="*/ 449 h 656"/>
                    <a:gd name="T18" fmla="*/ 11 w 73"/>
                    <a:gd name="T19" fmla="*/ 419 h 656"/>
                    <a:gd name="T20" fmla="*/ 13 w 73"/>
                    <a:gd name="T21" fmla="*/ 384 h 656"/>
                    <a:gd name="T22" fmla="*/ 16 w 73"/>
                    <a:gd name="T23" fmla="*/ 346 h 656"/>
                    <a:gd name="T24" fmla="*/ 19 w 73"/>
                    <a:gd name="T25" fmla="*/ 276 h 656"/>
                    <a:gd name="T26" fmla="*/ 16 w 73"/>
                    <a:gd name="T27" fmla="*/ 181 h 656"/>
                    <a:gd name="T28" fmla="*/ 8 w 73"/>
                    <a:gd name="T29" fmla="*/ 76 h 656"/>
                    <a:gd name="T30" fmla="*/ 9 w 73"/>
                    <a:gd name="T31" fmla="*/ 6 h 656"/>
                    <a:gd name="T32" fmla="*/ 34 w 73"/>
                    <a:gd name="T33" fmla="*/ 27 h 656"/>
                    <a:gd name="T34" fmla="*/ 54 w 73"/>
                    <a:gd name="T35" fmla="*/ 45 h 656"/>
                    <a:gd name="T36" fmla="*/ 66 w 73"/>
                    <a:gd name="T37" fmla="*/ 62 h 656"/>
                    <a:gd name="T38" fmla="*/ 72 w 73"/>
                    <a:gd name="T39" fmla="*/ 77 h 656"/>
                    <a:gd name="T40" fmla="*/ 73 w 73"/>
                    <a:gd name="T41" fmla="*/ 92 h 656"/>
                    <a:gd name="T42" fmla="*/ 70 w 73"/>
                    <a:gd name="T43" fmla="*/ 110 h 656"/>
                    <a:gd name="T44" fmla="*/ 67 w 73"/>
                    <a:gd name="T45" fmla="*/ 126 h 656"/>
                    <a:gd name="T46" fmla="*/ 66 w 73"/>
                    <a:gd name="T47" fmla="*/ 144 h 656"/>
                    <a:gd name="T48" fmla="*/ 65 w 73"/>
                    <a:gd name="T49" fmla="*/ 164 h 656"/>
                    <a:gd name="T50" fmla="*/ 65 w 73"/>
                    <a:gd name="T51" fmla="*/ 189 h 656"/>
                    <a:gd name="T52" fmla="*/ 63 w 73"/>
                    <a:gd name="T53" fmla="*/ 217 h 656"/>
                    <a:gd name="T54" fmla="*/ 62 w 73"/>
                    <a:gd name="T55" fmla="*/ 247 h 656"/>
                    <a:gd name="T56" fmla="*/ 62 w 73"/>
                    <a:gd name="T57" fmla="*/ 282 h 656"/>
                    <a:gd name="T58" fmla="*/ 62 w 73"/>
                    <a:gd name="T59" fmla="*/ 319 h 656"/>
                    <a:gd name="T60" fmla="*/ 62 w 73"/>
                    <a:gd name="T61" fmla="*/ 359 h 656"/>
                    <a:gd name="T62" fmla="*/ 62 w 73"/>
                    <a:gd name="T63" fmla="*/ 401 h 656"/>
                    <a:gd name="T64" fmla="*/ 60 w 73"/>
                    <a:gd name="T65" fmla="*/ 440 h 656"/>
                    <a:gd name="T66" fmla="*/ 60 w 73"/>
                    <a:gd name="T67" fmla="*/ 474 h 656"/>
                    <a:gd name="T68" fmla="*/ 60 w 73"/>
                    <a:gd name="T69" fmla="*/ 505 h 656"/>
                    <a:gd name="T70" fmla="*/ 59 w 73"/>
                    <a:gd name="T71" fmla="*/ 532 h 656"/>
                    <a:gd name="T72" fmla="*/ 59 w 73"/>
                    <a:gd name="T73" fmla="*/ 557 h 656"/>
                    <a:gd name="T74" fmla="*/ 58 w 73"/>
                    <a:gd name="T75" fmla="*/ 577 h 656"/>
                    <a:gd name="T76" fmla="*/ 56 w 73"/>
                    <a:gd name="T77" fmla="*/ 595 h 656"/>
                    <a:gd name="T78" fmla="*/ 55 w 73"/>
                    <a:gd name="T79" fmla="*/ 607 h 656"/>
                    <a:gd name="T80" fmla="*/ 55 w 73"/>
                    <a:gd name="T81" fmla="*/ 618 h 656"/>
                    <a:gd name="T82" fmla="*/ 51 w 73"/>
                    <a:gd name="T83" fmla="*/ 629 h 656"/>
                    <a:gd name="T84" fmla="*/ 42 w 73"/>
                    <a:gd name="T85" fmla="*/ 647 h 656"/>
                    <a:gd name="T86" fmla="*/ 36 w 73"/>
                    <a:gd name="T87" fmla="*/ 656 h 656"/>
                    <a:gd name="T88" fmla="*/ 31 w 73"/>
                    <a:gd name="T89" fmla="*/ 654 h 656"/>
                    <a:gd name="T90" fmla="*/ 24 w 73"/>
                    <a:gd name="T91" fmla="*/ 643 h 656"/>
                    <a:gd name="T92" fmla="*/ 19 w 73"/>
                    <a:gd name="T93" fmla="*/ 633 h 656"/>
                    <a:gd name="T94" fmla="*/ 13 w 73"/>
                    <a:gd name="T95" fmla="*/ 62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656">
                      <a:moveTo>
                        <a:pt x="12" y="614"/>
                      </a:moveTo>
                      <a:lnTo>
                        <a:pt x="9" y="603"/>
                      </a:lnTo>
                      <a:lnTo>
                        <a:pt x="6" y="593"/>
                      </a:lnTo>
                      <a:lnTo>
                        <a:pt x="5" y="585"/>
                      </a:lnTo>
                      <a:lnTo>
                        <a:pt x="2" y="577"/>
                      </a:lnTo>
                      <a:lnTo>
                        <a:pt x="1" y="570"/>
                      </a:lnTo>
                      <a:lnTo>
                        <a:pt x="1" y="563"/>
                      </a:lnTo>
                      <a:lnTo>
                        <a:pt x="0" y="556"/>
                      </a:lnTo>
                      <a:lnTo>
                        <a:pt x="0" y="552"/>
                      </a:lnTo>
                      <a:lnTo>
                        <a:pt x="0" y="549"/>
                      </a:lnTo>
                      <a:lnTo>
                        <a:pt x="0" y="548"/>
                      </a:lnTo>
                      <a:lnTo>
                        <a:pt x="1" y="545"/>
                      </a:lnTo>
                      <a:lnTo>
                        <a:pt x="1" y="541"/>
                      </a:lnTo>
                      <a:lnTo>
                        <a:pt x="1" y="538"/>
                      </a:lnTo>
                      <a:lnTo>
                        <a:pt x="1" y="534"/>
                      </a:lnTo>
                      <a:lnTo>
                        <a:pt x="2" y="528"/>
                      </a:lnTo>
                      <a:lnTo>
                        <a:pt x="2" y="524"/>
                      </a:lnTo>
                      <a:lnTo>
                        <a:pt x="2" y="519"/>
                      </a:lnTo>
                      <a:lnTo>
                        <a:pt x="4" y="513"/>
                      </a:lnTo>
                      <a:lnTo>
                        <a:pt x="4" y="506"/>
                      </a:lnTo>
                      <a:lnTo>
                        <a:pt x="5" y="499"/>
                      </a:lnTo>
                      <a:lnTo>
                        <a:pt x="5" y="492"/>
                      </a:lnTo>
                      <a:lnTo>
                        <a:pt x="6" y="484"/>
                      </a:lnTo>
                      <a:lnTo>
                        <a:pt x="6" y="476"/>
                      </a:lnTo>
                      <a:lnTo>
                        <a:pt x="8" y="467"/>
                      </a:lnTo>
                      <a:lnTo>
                        <a:pt x="8" y="459"/>
                      </a:lnTo>
                      <a:lnTo>
                        <a:pt x="9" y="449"/>
                      </a:lnTo>
                      <a:lnTo>
                        <a:pt x="9" y="440"/>
                      </a:lnTo>
                      <a:lnTo>
                        <a:pt x="11" y="430"/>
                      </a:lnTo>
                      <a:lnTo>
                        <a:pt x="11" y="419"/>
                      </a:lnTo>
                      <a:lnTo>
                        <a:pt x="12" y="408"/>
                      </a:lnTo>
                      <a:lnTo>
                        <a:pt x="12" y="397"/>
                      </a:lnTo>
                      <a:lnTo>
                        <a:pt x="13" y="384"/>
                      </a:lnTo>
                      <a:lnTo>
                        <a:pt x="13" y="372"/>
                      </a:lnTo>
                      <a:lnTo>
                        <a:pt x="15" y="359"/>
                      </a:lnTo>
                      <a:lnTo>
                        <a:pt x="16" y="346"/>
                      </a:lnTo>
                      <a:lnTo>
                        <a:pt x="16" y="333"/>
                      </a:lnTo>
                      <a:lnTo>
                        <a:pt x="18" y="305"/>
                      </a:lnTo>
                      <a:lnTo>
                        <a:pt x="19" y="276"/>
                      </a:lnTo>
                      <a:lnTo>
                        <a:pt x="19" y="246"/>
                      </a:lnTo>
                      <a:lnTo>
                        <a:pt x="18" y="214"/>
                      </a:lnTo>
                      <a:lnTo>
                        <a:pt x="16" y="181"/>
                      </a:lnTo>
                      <a:lnTo>
                        <a:pt x="13" y="148"/>
                      </a:lnTo>
                      <a:lnTo>
                        <a:pt x="11" y="112"/>
                      </a:lnTo>
                      <a:lnTo>
                        <a:pt x="8" y="76"/>
                      </a:lnTo>
                      <a:lnTo>
                        <a:pt x="4" y="38"/>
                      </a:ln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3"/>
                      </a:lnTo>
                      <a:lnTo>
                        <a:pt x="27" y="20"/>
                      </a:lnTo>
                      <a:lnTo>
                        <a:pt x="34" y="27"/>
                      </a:lnTo>
                      <a:lnTo>
                        <a:pt x="41" y="33"/>
                      </a:lnTo>
                      <a:lnTo>
                        <a:pt x="48" y="40"/>
                      </a:lnTo>
                      <a:lnTo>
                        <a:pt x="54" y="45"/>
                      </a:lnTo>
                      <a:lnTo>
                        <a:pt x="58" y="51"/>
                      </a:lnTo>
                      <a:lnTo>
                        <a:pt x="62" y="56"/>
                      </a:lnTo>
                      <a:lnTo>
                        <a:pt x="66" y="62"/>
                      </a:lnTo>
                      <a:lnTo>
                        <a:pt x="69" y="67"/>
                      </a:lnTo>
                      <a:lnTo>
                        <a:pt x="70" y="73"/>
                      </a:lnTo>
                      <a:lnTo>
                        <a:pt x="72" y="77"/>
                      </a:lnTo>
                      <a:lnTo>
                        <a:pt x="73" y="83"/>
                      </a:lnTo>
                      <a:lnTo>
                        <a:pt x="73" y="87"/>
                      </a:lnTo>
                      <a:lnTo>
                        <a:pt x="73" y="92"/>
                      </a:lnTo>
                      <a:lnTo>
                        <a:pt x="72" y="98"/>
                      </a:lnTo>
                      <a:lnTo>
                        <a:pt x="70" y="106"/>
                      </a:lnTo>
                      <a:lnTo>
                        <a:pt x="70" y="110"/>
                      </a:lnTo>
                      <a:lnTo>
                        <a:pt x="69" y="114"/>
                      </a:lnTo>
                      <a:lnTo>
                        <a:pt x="69" y="120"/>
                      </a:lnTo>
                      <a:lnTo>
                        <a:pt x="67" y="126"/>
                      </a:lnTo>
                      <a:lnTo>
                        <a:pt x="67" y="131"/>
                      </a:lnTo>
                      <a:lnTo>
                        <a:pt x="67" y="137"/>
                      </a:lnTo>
                      <a:lnTo>
                        <a:pt x="66" y="144"/>
                      </a:lnTo>
                      <a:lnTo>
                        <a:pt x="66" y="150"/>
                      </a:lnTo>
                      <a:lnTo>
                        <a:pt x="66" y="157"/>
                      </a:lnTo>
                      <a:lnTo>
                        <a:pt x="65" y="164"/>
                      </a:lnTo>
                      <a:lnTo>
                        <a:pt x="65" y="173"/>
                      </a:lnTo>
                      <a:lnTo>
                        <a:pt x="65" y="181"/>
                      </a:lnTo>
                      <a:lnTo>
                        <a:pt x="65" y="189"/>
                      </a:lnTo>
                      <a:lnTo>
                        <a:pt x="63" y="197"/>
                      </a:lnTo>
                      <a:lnTo>
                        <a:pt x="63" y="207"/>
                      </a:lnTo>
                      <a:lnTo>
                        <a:pt x="63" y="217"/>
                      </a:lnTo>
                      <a:lnTo>
                        <a:pt x="63" y="227"/>
                      </a:lnTo>
                      <a:lnTo>
                        <a:pt x="63" y="236"/>
                      </a:lnTo>
                      <a:lnTo>
                        <a:pt x="62" y="247"/>
                      </a:lnTo>
                      <a:lnTo>
                        <a:pt x="62" y="258"/>
                      </a:lnTo>
                      <a:lnTo>
                        <a:pt x="62" y="269"/>
                      </a:lnTo>
                      <a:lnTo>
                        <a:pt x="62" y="282"/>
                      </a:lnTo>
                      <a:lnTo>
                        <a:pt x="62" y="293"/>
                      </a:lnTo>
                      <a:lnTo>
                        <a:pt x="62" y="305"/>
                      </a:lnTo>
                      <a:lnTo>
                        <a:pt x="62" y="319"/>
                      </a:lnTo>
                      <a:lnTo>
                        <a:pt x="62" y="332"/>
                      </a:lnTo>
                      <a:lnTo>
                        <a:pt x="62" y="346"/>
                      </a:lnTo>
                      <a:lnTo>
                        <a:pt x="62" y="359"/>
                      </a:lnTo>
                      <a:lnTo>
                        <a:pt x="62" y="373"/>
                      </a:lnTo>
                      <a:lnTo>
                        <a:pt x="62" y="387"/>
                      </a:lnTo>
                      <a:lnTo>
                        <a:pt x="62" y="401"/>
                      </a:lnTo>
                      <a:lnTo>
                        <a:pt x="62" y="415"/>
                      </a:lnTo>
                      <a:lnTo>
                        <a:pt x="60" y="427"/>
                      </a:lnTo>
                      <a:lnTo>
                        <a:pt x="60" y="440"/>
                      </a:lnTo>
                      <a:lnTo>
                        <a:pt x="60" y="451"/>
                      </a:lnTo>
                      <a:lnTo>
                        <a:pt x="60" y="463"/>
                      </a:lnTo>
                      <a:lnTo>
                        <a:pt x="60" y="474"/>
                      </a:lnTo>
                      <a:lnTo>
                        <a:pt x="60" y="484"/>
                      </a:lnTo>
                      <a:lnTo>
                        <a:pt x="60" y="495"/>
                      </a:lnTo>
                      <a:lnTo>
                        <a:pt x="60" y="505"/>
                      </a:lnTo>
                      <a:lnTo>
                        <a:pt x="59" y="514"/>
                      </a:lnTo>
                      <a:lnTo>
                        <a:pt x="59" y="524"/>
                      </a:lnTo>
                      <a:lnTo>
                        <a:pt x="59" y="532"/>
                      </a:lnTo>
                      <a:lnTo>
                        <a:pt x="59" y="541"/>
                      </a:lnTo>
                      <a:lnTo>
                        <a:pt x="59" y="549"/>
                      </a:lnTo>
                      <a:lnTo>
                        <a:pt x="59" y="557"/>
                      </a:lnTo>
                      <a:lnTo>
                        <a:pt x="58" y="564"/>
                      </a:lnTo>
                      <a:lnTo>
                        <a:pt x="58" y="571"/>
                      </a:lnTo>
                      <a:lnTo>
                        <a:pt x="58" y="577"/>
                      </a:lnTo>
                      <a:lnTo>
                        <a:pt x="58" y="584"/>
                      </a:lnTo>
                      <a:lnTo>
                        <a:pt x="56" y="589"/>
                      </a:lnTo>
                      <a:lnTo>
                        <a:pt x="56" y="595"/>
                      </a:lnTo>
                      <a:lnTo>
                        <a:pt x="56" y="599"/>
                      </a:lnTo>
                      <a:lnTo>
                        <a:pt x="56" y="603"/>
                      </a:lnTo>
                      <a:lnTo>
                        <a:pt x="55" y="607"/>
                      </a:lnTo>
                      <a:lnTo>
                        <a:pt x="55" y="611"/>
                      </a:lnTo>
                      <a:lnTo>
                        <a:pt x="55" y="615"/>
                      </a:lnTo>
                      <a:lnTo>
                        <a:pt x="55" y="618"/>
                      </a:lnTo>
                      <a:lnTo>
                        <a:pt x="54" y="620"/>
                      </a:lnTo>
                      <a:lnTo>
                        <a:pt x="54" y="622"/>
                      </a:lnTo>
                      <a:lnTo>
                        <a:pt x="51" y="629"/>
                      </a:lnTo>
                      <a:lnTo>
                        <a:pt x="48" y="636"/>
                      </a:lnTo>
                      <a:lnTo>
                        <a:pt x="45" y="642"/>
                      </a:lnTo>
                      <a:lnTo>
                        <a:pt x="42" y="647"/>
                      </a:lnTo>
                      <a:lnTo>
                        <a:pt x="40" y="651"/>
                      </a:lnTo>
                      <a:lnTo>
                        <a:pt x="38" y="654"/>
                      </a:lnTo>
                      <a:lnTo>
                        <a:pt x="36" y="656"/>
                      </a:lnTo>
                      <a:lnTo>
                        <a:pt x="34" y="656"/>
                      </a:lnTo>
                      <a:lnTo>
                        <a:pt x="33" y="656"/>
                      </a:lnTo>
                      <a:lnTo>
                        <a:pt x="31" y="654"/>
                      </a:lnTo>
                      <a:lnTo>
                        <a:pt x="29" y="650"/>
                      </a:lnTo>
                      <a:lnTo>
                        <a:pt x="26" y="646"/>
                      </a:lnTo>
                      <a:lnTo>
                        <a:pt x="24" y="643"/>
                      </a:lnTo>
                      <a:lnTo>
                        <a:pt x="23" y="640"/>
                      </a:lnTo>
                      <a:lnTo>
                        <a:pt x="22" y="636"/>
                      </a:lnTo>
                      <a:lnTo>
                        <a:pt x="19" y="633"/>
                      </a:lnTo>
                      <a:lnTo>
                        <a:pt x="18" y="629"/>
                      </a:lnTo>
                      <a:lnTo>
                        <a:pt x="16" y="624"/>
                      </a:lnTo>
                      <a:lnTo>
                        <a:pt x="13" y="620"/>
                      </a:lnTo>
                      <a:lnTo>
                        <a:pt x="12" y="614"/>
                      </a:lnTo>
                      <a:lnTo>
                        <a:pt x="12" y="6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Freeform 85"/>
                <p:cNvSpPr/>
                <p:nvPr/>
              </p:nvSpPr>
              <p:spPr bwMode="auto">
                <a:xfrm>
                  <a:off x="4495800" y="1966913"/>
                  <a:ext cx="84137" cy="63500"/>
                </a:xfrm>
                <a:custGeom>
                  <a:avLst/>
                  <a:gdLst>
                    <a:gd name="T0" fmla="*/ 86 w 105"/>
                    <a:gd name="T1" fmla="*/ 20 h 80"/>
                    <a:gd name="T2" fmla="*/ 90 w 105"/>
                    <a:gd name="T3" fmla="*/ 24 h 80"/>
                    <a:gd name="T4" fmla="*/ 95 w 105"/>
                    <a:gd name="T5" fmla="*/ 30 h 80"/>
                    <a:gd name="T6" fmla="*/ 98 w 105"/>
                    <a:gd name="T7" fmla="*/ 34 h 80"/>
                    <a:gd name="T8" fmla="*/ 102 w 105"/>
                    <a:gd name="T9" fmla="*/ 40 h 80"/>
                    <a:gd name="T10" fmla="*/ 104 w 105"/>
                    <a:gd name="T11" fmla="*/ 44 h 80"/>
                    <a:gd name="T12" fmla="*/ 105 w 105"/>
                    <a:gd name="T13" fmla="*/ 48 h 80"/>
                    <a:gd name="T14" fmla="*/ 105 w 105"/>
                    <a:gd name="T15" fmla="*/ 53 h 80"/>
                    <a:gd name="T16" fmla="*/ 104 w 105"/>
                    <a:gd name="T17" fmla="*/ 58 h 80"/>
                    <a:gd name="T18" fmla="*/ 102 w 105"/>
                    <a:gd name="T19" fmla="*/ 62 h 80"/>
                    <a:gd name="T20" fmla="*/ 102 w 105"/>
                    <a:gd name="T21" fmla="*/ 66 h 80"/>
                    <a:gd name="T22" fmla="*/ 101 w 105"/>
                    <a:gd name="T23" fmla="*/ 70 h 80"/>
                    <a:gd name="T24" fmla="*/ 101 w 105"/>
                    <a:gd name="T25" fmla="*/ 73 h 80"/>
                    <a:gd name="T26" fmla="*/ 99 w 105"/>
                    <a:gd name="T27" fmla="*/ 76 h 80"/>
                    <a:gd name="T28" fmla="*/ 99 w 105"/>
                    <a:gd name="T29" fmla="*/ 77 h 80"/>
                    <a:gd name="T30" fmla="*/ 98 w 105"/>
                    <a:gd name="T31" fmla="*/ 78 h 80"/>
                    <a:gd name="T32" fmla="*/ 97 w 105"/>
                    <a:gd name="T33" fmla="*/ 78 h 80"/>
                    <a:gd name="T34" fmla="*/ 95 w 105"/>
                    <a:gd name="T35" fmla="*/ 80 h 80"/>
                    <a:gd name="T36" fmla="*/ 94 w 105"/>
                    <a:gd name="T37" fmla="*/ 80 h 80"/>
                    <a:gd name="T38" fmla="*/ 93 w 105"/>
                    <a:gd name="T39" fmla="*/ 80 h 80"/>
                    <a:gd name="T40" fmla="*/ 91 w 105"/>
                    <a:gd name="T41" fmla="*/ 78 h 80"/>
                    <a:gd name="T42" fmla="*/ 86 w 105"/>
                    <a:gd name="T43" fmla="*/ 77 h 80"/>
                    <a:gd name="T44" fmla="*/ 80 w 105"/>
                    <a:gd name="T45" fmla="*/ 74 h 80"/>
                    <a:gd name="T46" fmla="*/ 73 w 105"/>
                    <a:gd name="T47" fmla="*/ 69 h 80"/>
                    <a:gd name="T48" fmla="*/ 65 w 105"/>
                    <a:gd name="T49" fmla="*/ 63 h 80"/>
                    <a:gd name="T50" fmla="*/ 57 w 105"/>
                    <a:gd name="T51" fmla="*/ 56 h 80"/>
                    <a:gd name="T52" fmla="*/ 47 w 105"/>
                    <a:gd name="T53" fmla="*/ 49 h 80"/>
                    <a:gd name="T54" fmla="*/ 41 w 105"/>
                    <a:gd name="T55" fmla="*/ 45 h 80"/>
                    <a:gd name="T56" fmla="*/ 36 w 105"/>
                    <a:gd name="T57" fmla="*/ 42 h 80"/>
                    <a:gd name="T58" fmla="*/ 30 w 105"/>
                    <a:gd name="T59" fmla="*/ 38 h 80"/>
                    <a:gd name="T60" fmla="*/ 26 w 105"/>
                    <a:gd name="T61" fmla="*/ 36 h 80"/>
                    <a:gd name="T62" fmla="*/ 22 w 105"/>
                    <a:gd name="T63" fmla="*/ 33 h 80"/>
                    <a:gd name="T64" fmla="*/ 18 w 105"/>
                    <a:gd name="T65" fmla="*/ 29 h 80"/>
                    <a:gd name="T66" fmla="*/ 15 w 105"/>
                    <a:gd name="T67" fmla="*/ 27 h 80"/>
                    <a:gd name="T68" fmla="*/ 12 w 105"/>
                    <a:gd name="T69" fmla="*/ 24 h 80"/>
                    <a:gd name="T70" fmla="*/ 9 w 105"/>
                    <a:gd name="T71" fmla="*/ 22 h 80"/>
                    <a:gd name="T72" fmla="*/ 7 w 105"/>
                    <a:gd name="T73" fmla="*/ 20 h 80"/>
                    <a:gd name="T74" fmla="*/ 5 w 105"/>
                    <a:gd name="T75" fmla="*/ 18 h 80"/>
                    <a:gd name="T76" fmla="*/ 3 w 105"/>
                    <a:gd name="T77" fmla="*/ 16 h 80"/>
                    <a:gd name="T78" fmla="*/ 3 w 105"/>
                    <a:gd name="T79" fmla="*/ 15 h 80"/>
                    <a:gd name="T80" fmla="*/ 1 w 105"/>
                    <a:gd name="T81" fmla="*/ 13 h 80"/>
                    <a:gd name="T82" fmla="*/ 1 w 105"/>
                    <a:gd name="T83" fmla="*/ 13 h 80"/>
                    <a:gd name="T84" fmla="*/ 0 w 105"/>
                    <a:gd name="T85" fmla="*/ 12 h 80"/>
                    <a:gd name="T86" fmla="*/ 1 w 105"/>
                    <a:gd name="T87" fmla="*/ 11 h 80"/>
                    <a:gd name="T88" fmla="*/ 3 w 105"/>
                    <a:gd name="T89" fmla="*/ 9 h 80"/>
                    <a:gd name="T90" fmla="*/ 5 w 105"/>
                    <a:gd name="T91" fmla="*/ 8 h 80"/>
                    <a:gd name="T92" fmla="*/ 8 w 105"/>
                    <a:gd name="T93" fmla="*/ 5 h 80"/>
                    <a:gd name="T94" fmla="*/ 12 w 105"/>
                    <a:gd name="T95" fmla="*/ 4 h 80"/>
                    <a:gd name="T96" fmla="*/ 18 w 105"/>
                    <a:gd name="T97" fmla="*/ 2 h 80"/>
                    <a:gd name="T98" fmla="*/ 25 w 105"/>
                    <a:gd name="T99" fmla="*/ 1 h 80"/>
                    <a:gd name="T100" fmla="*/ 32 w 105"/>
                    <a:gd name="T101" fmla="*/ 0 h 80"/>
                    <a:gd name="T102" fmla="*/ 39 w 105"/>
                    <a:gd name="T103" fmla="*/ 0 h 80"/>
                    <a:gd name="T104" fmla="*/ 45 w 105"/>
                    <a:gd name="T105" fmla="*/ 1 h 80"/>
                    <a:gd name="T106" fmla="*/ 52 w 105"/>
                    <a:gd name="T107" fmla="*/ 2 h 80"/>
                    <a:gd name="T108" fmla="*/ 59 w 105"/>
                    <a:gd name="T109" fmla="*/ 5 h 80"/>
                    <a:gd name="T110" fmla="*/ 66 w 105"/>
                    <a:gd name="T111" fmla="*/ 8 h 80"/>
                    <a:gd name="T112" fmla="*/ 73 w 105"/>
                    <a:gd name="T113" fmla="*/ 12 h 80"/>
                    <a:gd name="T114" fmla="*/ 79 w 105"/>
                    <a:gd name="T115" fmla="*/ 16 h 80"/>
                    <a:gd name="T116" fmla="*/ 86 w 105"/>
                    <a:gd name="T117" fmla="*/ 20 h 80"/>
                    <a:gd name="T118" fmla="*/ 86 w 105"/>
                    <a:gd name="T119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5" h="80">
                      <a:moveTo>
                        <a:pt x="86" y="20"/>
                      </a:moveTo>
                      <a:lnTo>
                        <a:pt x="90" y="24"/>
                      </a:lnTo>
                      <a:lnTo>
                        <a:pt x="95" y="30"/>
                      </a:lnTo>
                      <a:lnTo>
                        <a:pt x="98" y="34"/>
                      </a:lnTo>
                      <a:lnTo>
                        <a:pt x="102" y="40"/>
                      </a:lnTo>
                      <a:lnTo>
                        <a:pt x="104" y="44"/>
                      </a:lnTo>
                      <a:lnTo>
                        <a:pt x="105" y="48"/>
                      </a:lnTo>
                      <a:lnTo>
                        <a:pt x="105" y="53"/>
                      </a:lnTo>
                      <a:lnTo>
                        <a:pt x="104" y="58"/>
                      </a:lnTo>
                      <a:lnTo>
                        <a:pt x="102" y="62"/>
                      </a:lnTo>
                      <a:lnTo>
                        <a:pt x="102" y="66"/>
                      </a:lnTo>
                      <a:lnTo>
                        <a:pt x="101" y="70"/>
                      </a:lnTo>
                      <a:lnTo>
                        <a:pt x="101" y="73"/>
                      </a:lnTo>
                      <a:lnTo>
                        <a:pt x="99" y="76"/>
                      </a:lnTo>
                      <a:lnTo>
                        <a:pt x="99" y="77"/>
                      </a:lnTo>
                      <a:lnTo>
                        <a:pt x="98" y="78"/>
                      </a:lnTo>
                      <a:lnTo>
                        <a:pt x="97" y="78"/>
                      </a:lnTo>
                      <a:lnTo>
                        <a:pt x="95" y="80"/>
                      </a:lnTo>
                      <a:lnTo>
                        <a:pt x="94" y="80"/>
                      </a:lnTo>
                      <a:lnTo>
                        <a:pt x="93" y="80"/>
                      </a:lnTo>
                      <a:lnTo>
                        <a:pt x="91" y="78"/>
                      </a:lnTo>
                      <a:lnTo>
                        <a:pt x="86" y="77"/>
                      </a:lnTo>
                      <a:lnTo>
                        <a:pt x="80" y="74"/>
                      </a:lnTo>
                      <a:lnTo>
                        <a:pt x="73" y="69"/>
                      </a:lnTo>
                      <a:lnTo>
                        <a:pt x="65" y="63"/>
                      </a:lnTo>
                      <a:lnTo>
                        <a:pt x="57" y="56"/>
                      </a:lnTo>
                      <a:lnTo>
                        <a:pt x="47" y="49"/>
                      </a:lnTo>
                      <a:lnTo>
                        <a:pt x="41" y="45"/>
                      </a:lnTo>
                      <a:lnTo>
                        <a:pt x="36" y="42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5" y="27"/>
                      </a:lnTo>
                      <a:lnTo>
                        <a:pt x="12" y="24"/>
                      </a:lnTo>
                      <a:lnTo>
                        <a:pt x="9" y="22"/>
                      </a:lnTo>
                      <a:lnTo>
                        <a:pt x="7" y="20"/>
                      </a:lnTo>
                      <a:lnTo>
                        <a:pt x="5" y="18"/>
                      </a:lnTo>
                      <a:lnTo>
                        <a:pt x="3" y="16"/>
                      </a:lnTo>
                      <a:lnTo>
                        <a:pt x="3" y="15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0" y="12"/>
                      </a:lnTo>
                      <a:lnTo>
                        <a:pt x="1" y="11"/>
                      </a:lnTo>
                      <a:lnTo>
                        <a:pt x="3" y="9"/>
                      </a:lnTo>
                      <a:lnTo>
                        <a:pt x="5" y="8"/>
                      </a:lnTo>
                      <a:lnTo>
                        <a:pt x="8" y="5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5" y="1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2" y="2"/>
                      </a:lnTo>
                      <a:lnTo>
                        <a:pt x="59" y="5"/>
                      </a:lnTo>
                      <a:lnTo>
                        <a:pt x="66" y="8"/>
                      </a:lnTo>
                      <a:lnTo>
                        <a:pt x="73" y="12"/>
                      </a:lnTo>
                      <a:lnTo>
                        <a:pt x="79" y="16"/>
                      </a:lnTo>
                      <a:lnTo>
                        <a:pt x="86" y="20"/>
                      </a:lnTo>
                      <a:lnTo>
                        <a:pt x="86" y="2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8" name="Freeform 86"/>
                <p:cNvSpPr/>
                <p:nvPr/>
              </p:nvSpPr>
              <p:spPr bwMode="auto">
                <a:xfrm>
                  <a:off x="4725988" y="1916113"/>
                  <a:ext cx="98425" cy="71438"/>
                </a:xfrm>
                <a:custGeom>
                  <a:avLst/>
                  <a:gdLst>
                    <a:gd name="T0" fmla="*/ 111 w 123"/>
                    <a:gd name="T1" fmla="*/ 90 h 92"/>
                    <a:gd name="T2" fmla="*/ 108 w 123"/>
                    <a:gd name="T3" fmla="*/ 90 h 92"/>
                    <a:gd name="T4" fmla="*/ 102 w 123"/>
                    <a:gd name="T5" fmla="*/ 89 h 92"/>
                    <a:gd name="T6" fmla="*/ 97 w 123"/>
                    <a:gd name="T7" fmla="*/ 88 h 92"/>
                    <a:gd name="T8" fmla="*/ 90 w 123"/>
                    <a:gd name="T9" fmla="*/ 84 h 92"/>
                    <a:gd name="T10" fmla="*/ 82 w 123"/>
                    <a:gd name="T11" fmla="*/ 78 h 92"/>
                    <a:gd name="T12" fmla="*/ 71 w 123"/>
                    <a:gd name="T13" fmla="*/ 72 h 92"/>
                    <a:gd name="T14" fmla="*/ 60 w 123"/>
                    <a:gd name="T15" fmla="*/ 66 h 92"/>
                    <a:gd name="T16" fmla="*/ 47 w 123"/>
                    <a:gd name="T17" fmla="*/ 57 h 92"/>
                    <a:gd name="T18" fmla="*/ 36 w 123"/>
                    <a:gd name="T19" fmla="*/ 50 h 92"/>
                    <a:gd name="T20" fmla="*/ 26 w 123"/>
                    <a:gd name="T21" fmla="*/ 43 h 92"/>
                    <a:gd name="T22" fmla="*/ 17 w 123"/>
                    <a:gd name="T23" fmla="*/ 38 h 92"/>
                    <a:gd name="T24" fmla="*/ 10 w 123"/>
                    <a:gd name="T25" fmla="*/ 32 h 92"/>
                    <a:gd name="T26" fmla="*/ 6 w 123"/>
                    <a:gd name="T27" fmla="*/ 28 h 92"/>
                    <a:gd name="T28" fmla="*/ 1 w 123"/>
                    <a:gd name="T29" fmla="*/ 24 h 92"/>
                    <a:gd name="T30" fmla="*/ 0 w 123"/>
                    <a:gd name="T31" fmla="*/ 21 h 92"/>
                    <a:gd name="T32" fmla="*/ 0 w 123"/>
                    <a:gd name="T33" fmla="*/ 17 h 92"/>
                    <a:gd name="T34" fmla="*/ 3 w 123"/>
                    <a:gd name="T35" fmla="*/ 13 h 92"/>
                    <a:gd name="T36" fmla="*/ 8 w 123"/>
                    <a:gd name="T37" fmla="*/ 9 h 92"/>
                    <a:gd name="T38" fmla="*/ 17 w 123"/>
                    <a:gd name="T39" fmla="*/ 5 h 92"/>
                    <a:gd name="T40" fmla="*/ 28 w 123"/>
                    <a:gd name="T41" fmla="*/ 2 h 92"/>
                    <a:gd name="T42" fmla="*/ 40 w 123"/>
                    <a:gd name="T43" fmla="*/ 2 h 92"/>
                    <a:gd name="T44" fmla="*/ 55 w 123"/>
                    <a:gd name="T45" fmla="*/ 5 h 92"/>
                    <a:gd name="T46" fmla="*/ 75 w 123"/>
                    <a:gd name="T47" fmla="*/ 10 h 92"/>
                    <a:gd name="T48" fmla="*/ 89 w 123"/>
                    <a:gd name="T49" fmla="*/ 17 h 92"/>
                    <a:gd name="T50" fmla="*/ 101 w 123"/>
                    <a:gd name="T51" fmla="*/ 24 h 92"/>
                    <a:gd name="T52" fmla="*/ 114 w 123"/>
                    <a:gd name="T53" fmla="*/ 35 h 92"/>
                    <a:gd name="T54" fmla="*/ 120 w 123"/>
                    <a:gd name="T55" fmla="*/ 45 h 92"/>
                    <a:gd name="T56" fmla="*/ 123 w 123"/>
                    <a:gd name="T57" fmla="*/ 57 h 92"/>
                    <a:gd name="T58" fmla="*/ 120 w 123"/>
                    <a:gd name="T59" fmla="*/ 70 h 92"/>
                    <a:gd name="T60" fmla="*/ 116 w 123"/>
                    <a:gd name="T61" fmla="*/ 79 h 92"/>
                    <a:gd name="T62" fmla="*/ 114 w 123"/>
                    <a:gd name="T63" fmla="*/ 86 h 92"/>
                    <a:gd name="T64" fmla="*/ 111 w 123"/>
                    <a:gd name="T65" fmla="*/ 9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3" h="92">
                      <a:moveTo>
                        <a:pt x="111" y="90"/>
                      </a:moveTo>
                      <a:lnTo>
                        <a:pt x="111" y="90"/>
                      </a:lnTo>
                      <a:lnTo>
                        <a:pt x="109" y="92"/>
                      </a:lnTo>
                      <a:lnTo>
                        <a:pt x="108" y="90"/>
                      </a:lnTo>
                      <a:lnTo>
                        <a:pt x="105" y="90"/>
                      </a:lnTo>
                      <a:lnTo>
                        <a:pt x="102" y="89"/>
                      </a:lnTo>
                      <a:lnTo>
                        <a:pt x="100" y="89"/>
                      </a:lnTo>
                      <a:lnTo>
                        <a:pt x="97" y="88"/>
                      </a:lnTo>
                      <a:lnTo>
                        <a:pt x="94" y="85"/>
                      </a:lnTo>
                      <a:lnTo>
                        <a:pt x="90" y="84"/>
                      </a:lnTo>
                      <a:lnTo>
                        <a:pt x="86" y="81"/>
                      </a:lnTo>
                      <a:lnTo>
                        <a:pt x="82" y="78"/>
                      </a:lnTo>
                      <a:lnTo>
                        <a:pt x="76" y="75"/>
                      </a:lnTo>
                      <a:lnTo>
                        <a:pt x="71" y="72"/>
                      </a:lnTo>
                      <a:lnTo>
                        <a:pt x="65" y="68"/>
                      </a:lnTo>
                      <a:lnTo>
                        <a:pt x="60" y="66"/>
                      </a:lnTo>
                      <a:lnTo>
                        <a:pt x="54" y="61"/>
                      </a:lnTo>
                      <a:lnTo>
                        <a:pt x="47" y="57"/>
                      </a:lnTo>
                      <a:lnTo>
                        <a:pt x="42" y="53"/>
                      </a:lnTo>
                      <a:lnTo>
                        <a:pt x="36" y="50"/>
                      </a:lnTo>
                      <a:lnTo>
                        <a:pt x="30" y="46"/>
                      </a:lnTo>
                      <a:lnTo>
                        <a:pt x="26" y="43"/>
                      </a:lnTo>
                      <a:lnTo>
                        <a:pt x="21" y="41"/>
                      </a:lnTo>
                      <a:lnTo>
                        <a:pt x="17" y="38"/>
                      </a:lnTo>
                      <a:lnTo>
                        <a:pt x="14" y="35"/>
                      </a:lnTo>
                      <a:lnTo>
                        <a:pt x="10" y="32"/>
                      </a:lnTo>
                      <a:lnTo>
                        <a:pt x="7" y="31"/>
                      </a:lnTo>
                      <a:lnTo>
                        <a:pt x="6" y="28"/>
                      </a:lnTo>
                      <a:lnTo>
                        <a:pt x="3" y="27"/>
                      </a:lnTo>
                      <a:lnTo>
                        <a:pt x="1" y="24"/>
                      </a:lnTo>
                      <a:lnTo>
                        <a:pt x="0" y="23"/>
                      </a:lnTo>
                      <a:lnTo>
                        <a:pt x="0" y="21"/>
                      </a:ln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3" y="13"/>
                      </a:lnTo>
                      <a:lnTo>
                        <a:pt x="6" y="12"/>
                      </a:lnTo>
                      <a:lnTo>
                        <a:pt x="8" y="9"/>
                      </a:lnTo>
                      <a:lnTo>
                        <a:pt x="12" y="6"/>
                      </a:lnTo>
                      <a:lnTo>
                        <a:pt x="17" y="5"/>
                      </a:lnTo>
                      <a:lnTo>
                        <a:pt x="22" y="3"/>
                      </a:lnTo>
                      <a:lnTo>
                        <a:pt x="28" y="2"/>
                      </a:lnTo>
                      <a:lnTo>
                        <a:pt x="33" y="0"/>
                      </a:lnTo>
                      <a:lnTo>
                        <a:pt x="40" y="2"/>
                      </a:lnTo>
                      <a:lnTo>
                        <a:pt x="47" y="2"/>
                      </a:lnTo>
                      <a:lnTo>
                        <a:pt x="55" y="5"/>
                      </a:lnTo>
                      <a:lnTo>
                        <a:pt x="65" y="7"/>
                      </a:lnTo>
                      <a:lnTo>
                        <a:pt x="75" y="10"/>
                      </a:lnTo>
                      <a:lnTo>
                        <a:pt x="84" y="16"/>
                      </a:lnTo>
                      <a:lnTo>
                        <a:pt x="89" y="17"/>
                      </a:lnTo>
                      <a:lnTo>
                        <a:pt x="94" y="20"/>
                      </a:lnTo>
                      <a:lnTo>
                        <a:pt x="101" y="24"/>
                      </a:lnTo>
                      <a:lnTo>
                        <a:pt x="108" y="30"/>
                      </a:lnTo>
                      <a:lnTo>
                        <a:pt x="114" y="35"/>
                      </a:lnTo>
                      <a:lnTo>
                        <a:pt x="118" y="39"/>
                      </a:lnTo>
                      <a:lnTo>
                        <a:pt x="120" y="45"/>
                      </a:lnTo>
                      <a:lnTo>
                        <a:pt x="122" y="50"/>
                      </a:lnTo>
                      <a:lnTo>
                        <a:pt x="123" y="57"/>
                      </a:lnTo>
                      <a:lnTo>
                        <a:pt x="122" y="64"/>
                      </a:lnTo>
                      <a:lnTo>
                        <a:pt x="120" y="70"/>
                      </a:lnTo>
                      <a:lnTo>
                        <a:pt x="119" y="75"/>
                      </a:lnTo>
                      <a:lnTo>
                        <a:pt x="116" y="79"/>
                      </a:lnTo>
                      <a:lnTo>
                        <a:pt x="115" y="84"/>
                      </a:lnTo>
                      <a:lnTo>
                        <a:pt x="114" y="86"/>
                      </a:lnTo>
                      <a:lnTo>
                        <a:pt x="112" y="89"/>
                      </a:lnTo>
                      <a:lnTo>
                        <a:pt x="111" y="90"/>
                      </a:lnTo>
                      <a:lnTo>
                        <a:pt x="111" y="9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9" name="Freeform 87"/>
                <p:cNvSpPr/>
                <p:nvPr/>
              </p:nvSpPr>
              <p:spPr bwMode="auto">
                <a:xfrm>
                  <a:off x="4491038" y="2079625"/>
                  <a:ext cx="84137" cy="66675"/>
                </a:xfrm>
                <a:custGeom>
                  <a:avLst/>
                  <a:gdLst>
                    <a:gd name="T0" fmla="*/ 102 w 105"/>
                    <a:gd name="T1" fmla="*/ 65 h 84"/>
                    <a:gd name="T2" fmla="*/ 101 w 105"/>
                    <a:gd name="T3" fmla="*/ 74 h 84"/>
                    <a:gd name="T4" fmla="*/ 100 w 105"/>
                    <a:gd name="T5" fmla="*/ 80 h 84"/>
                    <a:gd name="T6" fmla="*/ 97 w 105"/>
                    <a:gd name="T7" fmla="*/ 83 h 84"/>
                    <a:gd name="T8" fmla="*/ 95 w 105"/>
                    <a:gd name="T9" fmla="*/ 84 h 84"/>
                    <a:gd name="T10" fmla="*/ 93 w 105"/>
                    <a:gd name="T11" fmla="*/ 84 h 84"/>
                    <a:gd name="T12" fmla="*/ 88 w 105"/>
                    <a:gd name="T13" fmla="*/ 83 h 84"/>
                    <a:gd name="T14" fmla="*/ 83 w 105"/>
                    <a:gd name="T15" fmla="*/ 80 h 84"/>
                    <a:gd name="T16" fmla="*/ 76 w 105"/>
                    <a:gd name="T17" fmla="*/ 76 h 84"/>
                    <a:gd name="T18" fmla="*/ 65 w 105"/>
                    <a:gd name="T19" fmla="*/ 68 h 84"/>
                    <a:gd name="T20" fmla="*/ 46 w 105"/>
                    <a:gd name="T21" fmla="*/ 51 h 84"/>
                    <a:gd name="T22" fmla="*/ 34 w 105"/>
                    <a:gd name="T23" fmla="*/ 43 h 84"/>
                    <a:gd name="T24" fmla="*/ 26 w 105"/>
                    <a:gd name="T25" fmla="*/ 36 h 84"/>
                    <a:gd name="T26" fmla="*/ 18 w 105"/>
                    <a:gd name="T27" fmla="*/ 29 h 84"/>
                    <a:gd name="T28" fmla="*/ 11 w 105"/>
                    <a:gd name="T29" fmla="*/ 23 h 84"/>
                    <a:gd name="T30" fmla="*/ 7 w 105"/>
                    <a:gd name="T31" fmla="*/ 18 h 84"/>
                    <a:gd name="T32" fmla="*/ 3 w 105"/>
                    <a:gd name="T33" fmla="*/ 14 h 84"/>
                    <a:gd name="T34" fmla="*/ 0 w 105"/>
                    <a:gd name="T35" fmla="*/ 11 h 84"/>
                    <a:gd name="T36" fmla="*/ 0 w 105"/>
                    <a:gd name="T37" fmla="*/ 9 h 84"/>
                    <a:gd name="T38" fmla="*/ 1 w 105"/>
                    <a:gd name="T39" fmla="*/ 7 h 84"/>
                    <a:gd name="T40" fmla="*/ 8 w 105"/>
                    <a:gd name="T41" fmla="*/ 4 h 84"/>
                    <a:gd name="T42" fmla="*/ 21 w 105"/>
                    <a:gd name="T43" fmla="*/ 2 h 84"/>
                    <a:gd name="T44" fmla="*/ 29 w 105"/>
                    <a:gd name="T45" fmla="*/ 1 h 84"/>
                    <a:gd name="T46" fmla="*/ 39 w 105"/>
                    <a:gd name="T47" fmla="*/ 0 h 84"/>
                    <a:gd name="T48" fmla="*/ 55 w 105"/>
                    <a:gd name="T49" fmla="*/ 1 h 84"/>
                    <a:gd name="T50" fmla="*/ 69 w 105"/>
                    <a:gd name="T51" fmla="*/ 4 h 84"/>
                    <a:gd name="T52" fmla="*/ 82 w 105"/>
                    <a:gd name="T53" fmla="*/ 9 h 84"/>
                    <a:gd name="T54" fmla="*/ 93 w 105"/>
                    <a:gd name="T55" fmla="*/ 18 h 84"/>
                    <a:gd name="T56" fmla="*/ 100 w 105"/>
                    <a:gd name="T57" fmla="*/ 26 h 84"/>
                    <a:gd name="T58" fmla="*/ 104 w 105"/>
                    <a:gd name="T59" fmla="*/ 37 h 84"/>
                    <a:gd name="T60" fmla="*/ 105 w 105"/>
                    <a:gd name="T61" fmla="*/ 47 h 84"/>
                    <a:gd name="T62" fmla="*/ 104 w 105"/>
                    <a:gd name="T63" fmla="*/ 59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5" h="84">
                      <a:moveTo>
                        <a:pt x="104" y="59"/>
                      </a:moveTo>
                      <a:lnTo>
                        <a:pt x="102" y="65"/>
                      </a:lnTo>
                      <a:lnTo>
                        <a:pt x="101" y="70"/>
                      </a:lnTo>
                      <a:lnTo>
                        <a:pt x="101" y="74"/>
                      </a:lnTo>
                      <a:lnTo>
                        <a:pt x="100" y="77"/>
                      </a:lnTo>
                      <a:lnTo>
                        <a:pt x="100" y="80"/>
                      </a:lnTo>
                      <a:lnTo>
                        <a:pt x="98" y="83"/>
                      </a:lnTo>
                      <a:lnTo>
                        <a:pt x="97" y="83"/>
                      </a:lnTo>
                      <a:lnTo>
                        <a:pt x="95" y="84"/>
                      </a:lnTo>
                      <a:lnTo>
                        <a:pt x="95" y="84"/>
                      </a:lnTo>
                      <a:lnTo>
                        <a:pt x="94" y="84"/>
                      </a:lnTo>
                      <a:lnTo>
                        <a:pt x="93" y="84"/>
                      </a:lnTo>
                      <a:lnTo>
                        <a:pt x="90" y="84"/>
                      </a:lnTo>
                      <a:lnTo>
                        <a:pt x="88" y="83"/>
                      </a:lnTo>
                      <a:lnTo>
                        <a:pt x="86" y="81"/>
                      </a:lnTo>
                      <a:lnTo>
                        <a:pt x="83" y="80"/>
                      </a:lnTo>
                      <a:lnTo>
                        <a:pt x="79" y="79"/>
                      </a:lnTo>
                      <a:lnTo>
                        <a:pt x="76" y="76"/>
                      </a:lnTo>
                      <a:lnTo>
                        <a:pt x="72" y="73"/>
                      </a:lnTo>
                      <a:lnTo>
                        <a:pt x="65" y="68"/>
                      </a:lnTo>
                      <a:lnTo>
                        <a:pt x="55" y="59"/>
                      </a:lnTo>
                      <a:lnTo>
                        <a:pt x="46" y="51"/>
                      </a:lnTo>
                      <a:lnTo>
                        <a:pt x="40" y="47"/>
                      </a:lnTo>
                      <a:lnTo>
                        <a:pt x="34" y="43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4" y="26"/>
                      </a:lnTo>
                      <a:lnTo>
                        <a:pt x="11" y="23"/>
                      </a:lnTo>
                      <a:lnTo>
                        <a:pt x="8" y="20"/>
                      </a:lnTo>
                      <a:lnTo>
                        <a:pt x="7" y="18"/>
                      </a:lnTo>
                      <a:lnTo>
                        <a:pt x="4" y="16"/>
                      </a:lnTo>
                      <a:lnTo>
                        <a:pt x="3" y="14"/>
                      </a:lnTo>
                      <a:lnTo>
                        <a:pt x="1" y="12"/>
                      </a:lnTo>
                      <a:lnTo>
                        <a:pt x="0" y="11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5" y="5"/>
                      </a:lnTo>
                      <a:lnTo>
                        <a:pt x="8" y="4"/>
                      </a:lnTo>
                      <a:lnTo>
                        <a:pt x="14" y="4"/>
                      </a:lnTo>
                      <a:lnTo>
                        <a:pt x="21" y="2"/>
                      </a:lnTo>
                      <a:lnTo>
                        <a:pt x="25" y="2"/>
                      </a:lnTo>
                      <a:lnTo>
                        <a:pt x="29" y="1"/>
                      </a:lnTo>
                      <a:lnTo>
                        <a:pt x="33" y="1"/>
                      </a:lnTo>
                      <a:lnTo>
                        <a:pt x="39" y="0"/>
                      </a:lnTo>
                      <a:lnTo>
                        <a:pt x="47" y="1"/>
                      </a:lnTo>
                      <a:lnTo>
                        <a:pt x="55" y="1"/>
                      </a:lnTo>
                      <a:lnTo>
                        <a:pt x="62" y="2"/>
                      </a:lnTo>
                      <a:lnTo>
                        <a:pt x="69" y="4"/>
                      </a:lnTo>
                      <a:lnTo>
                        <a:pt x="76" y="7"/>
                      </a:lnTo>
                      <a:lnTo>
                        <a:pt x="82" y="9"/>
                      </a:lnTo>
                      <a:lnTo>
                        <a:pt x="87" y="12"/>
                      </a:lnTo>
                      <a:lnTo>
                        <a:pt x="93" y="18"/>
                      </a:lnTo>
                      <a:lnTo>
                        <a:pt x="95" y="22"/>
                      </a:lnTo>
                      <a:lnTo>
                        <a:pt x="100" y="26"/>
                      </a:lnTo>
                      <a:lnTo>
                        <a:pt x="101" y="32"/>
                      </a:lnTo>
                      <a:lnTo>
                        <a:pt x="104" y="37"/>
                      </a:lnTo>
                      <a:lnTo>
                        <a:pt x="105" y="41"/>
                      </a:lnTo>
                      <a:lnTo>
                        <a:pt x="105" y="47"/>
                      </a:lnTo>
                      <a:lnTo>
                        <a:pt x="105" y="52"/>
                      </a:lnTo>
                      <a:lnTo>
                        <a:pt x="104" y="59"/>
                      </a:lnTo>
                      <a:lnTo>
                        <a:pt x="104" y="5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0" name="Freeform 88"/>
                <p:cNvSpPr/>
                <p:nvPr/>
              </p:nvSpPr>
              <p:spPr bwMode="auto">
                <a:xfrm>
                  <a:off x="4722813" y="2043113"/>
                  <a:ext cx="103187" cy="73025"/>
                </a:xfrm>
                <a:custGeom>
                  <a:avLst/>
                  <a:gdLst>
                    <a:gd name="T0" fmla="*/ 106 w 130"/>
                    <a:gd name="T1" fmla="*/ 22 h 93"/>
                    <a:gd name="T2" fmla="*/ 118 w 130"/>
                    <a:gd name="T3" fmla="*/ 32 h 93"/>
                    <a:gd name="T4" fmla="*/ 126 w 130"/>
                    <a:gd name="T5" fmla="*/ 42 h 93"/>
                    <a:gd name="T6" fmla="*/ 130 w 130"/>
                    <a:gd name="T7" fmla="*/ 53 h 93"/>
                    <a:gd name="T8" fmla="*/ 130 w 130"/>
                    <a:gd name="T9" fmla="*/ 66 h 93"/>
                    <a:gd name="T10" fmla="*/ 129 w 130"/>
                    <a:gd name="T11" fmla="*/ 78 h 93"/>
                    <a:gd name="T12" fmla="*/ 127 w 130"/>
                    <a:gd name="T13" fmla="*/ 86 h 93"/>
                    <a:gd name="T14" fmla="*/ 124 w 130"/>
                    <a:gd name="T15" fmla="*/ 90 h 93"/>
                    <a:gd name="T16" fmla="*/ 122 w 130"/>
                    <a:gd name="T17" fmla="*/ 93 h 93"/>
                    <a:gd name="T18" fmla="*/ 118 w 130"/>
                    <a:gd name="T19" fmla="*/ 93 h 93"/>
                    <a:gd name="T20" fmla="*/ 111 w 130"/>
                    <a:gd name="T21" fmla="*/ 91 h 93"/>
                    <a:gd name="T22" fmla="*/ 104 w 130"/>
                    <a:gd name="T23" fmla="*/ 89 h 93"/>
                    <a:gd name="T24" fmla="*/ 95 w 130"/>
                    <a:gd name="T25" fmla="*/ 83 h 93"/>
                    <a:gd name="T26" fmla="*/ 86 w 130"/>
                    <a:gd name="T27" fmla="*/ 78 h 93"/>
                    <a:gd name="T28" fmla="*/ 73 w 130"/>
                    <a:gd name="T29" fmla="*/ 69 h 93"/>
                    <a:gd name="T30" fmla="*/ 61 w 130"/>
                    <a:gd name="T31" fmla="*/ 60 h 93"/>
                    <a:gd name="T32" fmla="*/ 46 w 130"/>
                    <a:gd name="T33" fmla="*/ 50 h 93"/>
                    <a:gd name="T34" fmla="*/ 33 w 130"/>
                    <a:gd name="T35" fmla="*/ 42 h 93"/>
                    <a:gd name="T36" fmla="*/ 22 w 130"/>
                    <a:gd name="T37" fmla="*/ 33 h 93"/>
                    <a:gd name="T38" fmla="*/ 12 w 130"/>
                    <a:gd name="T39" fmla="*/ 26 h 93"/>
                    <a:gd name="T40" fmla="*/ 7 w 130"/>
                    <a:gd name="T41" fmla="*/ 21 h 93"/>
                    <a:gd name="T42" fmla="*/ 3 w 130"/>
                    <a:gd name="T43" fmla="*/ 17 h 93"/>
                    <a:gd name="T44" fmla="*/ 0 w 130"/>
                    <a:gd name="T45" fmla="*/ 12 h 93"/>
                    <a:gd name="T46" fmla="*/ 0 w 130"/>
                    <a:gd name="T47" fmla="*/ 10 h 93"/>
                    <a:gd name="T48" fmla="*/ 1 w 130"/>
                    <a:gd name="T49" fmla="*/ 7 h 93"/>
                    <a:gd name="T50" fmla="*/ 8 w 130"/>
                    <a:gd name="T51" fmla="*/ 6 h 93"/>
                    <a:gd name="T52" fmla="*/ 16 w 130"/>
                    <a:gd name="T53" fmla="*/ 4 h 93"/>
                    <a:gd name="T54" fmla="*/ 30 w 130"/>
                    <a:gd name="T55" fmla="*/ 1 h 93"/>
                    <a:gd name="T56" fmla="*/ 46 w 130"/>
                    <a:gd name="T57" fmla="*/ 0 h 93"/>
                    <a:gd name="T58" fmla="*/ 61 w 130"/>
                    <a:gd name="T59" fmla="*/ 3 h 93"/>
                    <a:gd name="T60" fmla="*/ 77 w 130"/>
                    <a:gd name="T61" fmla="*/ 6 h 93"/>
                    <a:gd name="T62" fmla="*/ 93 w 130"/>
                    <a:gd name="T63" fmla="*/ 12 h 93"/>
                    <a:gd name="T64" fmla="*/ 100 w 130"/>
                    <a:gd name="T65" fmla="*/ 17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0" h="93">
                      <a:moveTo>
                        <a:pt x="100" y="17"/>
                      </a:moveTo>
                      <a:lnTo>
                        <a:pt x="106" y="22"/>
                      </a:lnTo>
                      <a:lnTo>
                        <a:pt x="112" y="26"/>
                      </a:lnTo>
                      <a:lnTo>
                        <a:pt x="118" y="32"/>
                      </a:lnTo>
                      <a:lnTo>
                        <a:pt x="122" y="36"/>
                      </a:lnTo>
                      <a:lnTo>
                        <a:pt x="126" y="42"/>
                      </a:lnTo>
                      <a:lnTo>
                        <a:pt x="129" y="47"/>
                      </a:lnTo>
                      <a:lnTo>
                        <a:pt x="130" y="53"/>
                      </a:lnTo>
                      <a:lnTo>
                        <a:pt x="130" y="60"/>
                      </a:lnTo>
                      <a:lnTo>
                        <a:pt x="130" y="66"/>
                      </a:lnTo>
                      <a:lnTo>
                        <a:pt x="130" y="72"/>
                      </a:lnTo>
                      <a:lnTo>
                        <a:pt x="129" y="78"/>
                      </a:lnTo>
                      <a:lnTo>
                        <a:pt x="129" y="82"/>
                      </a:lnTo>
                      <a:lnTo>
                        <a:pt x="127" y="86"/>
                      </a:lnTo>
                      <a:lnTo>
                        <a:pt x="126" y="89"/>
                      </a:lnTo>
                      <a:lnTo>
                        <a:pt x="124" y="90"/>
                      </a:lnTo>
                      <a:lnTo>
                        <a:pt x="123" y="93"/>
                      </a:lnTo>
                      <a:lnTo>
                        <a:pt x="122" y="93"/>
                      </a:lnTo>
                      <a:lnTo>
                        <a:pt x="119" y="93"/>
                      </a:lnTo>
                      <a:lnTo>
                        <a:pt x="118" y="93"/>
                      </a:lnTo>
                      <a:lnTo>
                        <a:pt x="115" y="93"/>
                      </a:lnTo>
                      <a:lnTo>
                        <a:pt x="111" y="91"/>
                      </a:lnTo>
                      <a:lnTo>
                        <a:pt x="108" y="90"/>
                      </a:lnTo>
                      <a:lnTo>
                        <a:pt x="104" y="89"/>
                      </a:lnTo>
                      <a:lnTo>
                        <a:pt x="100" y="86"/>
                      </a:lnTo>
                      <a:lnTo>
                        <a:pt x="95" y="83"/>
                      </a:lnTo>
                      <a:lnTo>
                        <a:pt x="90" y="80"/>
                      </a:lnTo>
                      <a:lnTo>
                        <a:pt x="86" y="78"/>
                      </a:lnTo>
                      <a:lnTo>
                        <a:pt x="80" y="73"/>
                      </a:lnTo>
                      <a:lnTo>
                        <a:pt x="73" y="69"/>
                      </a:lnTo>
                      <a:lnTo>
                        <a:pt x="68" y="65"/>
                      </a:lnTo>
                      <a:lnTo>
                        <a:pt x="61" y="60"/>
                      </a:lnTo>
                      <a:lnTo>
                        <a:pt x="54" y="55"/>
                      </a:lnTo>
                      <a:lnTo>
                        <a:pt x="46" y="50"/>
                      </a:lnTo>
                      <a:lnTo>
                        <a:pt x="39" y="46"/>
                      </a:lnTo>
                      <a:lnTo>
                        <a:pt x="33" y="42"/>
                      </a:lnTo>
                      <a:lnTo>
                        <a:pt x="28" y="37"/>
                      </a:lnTo>
                      <a:lnTo>
                        <a:pt x="22" y="33"/>
                      </a:lnTo>
                      <a:lnTo>
                        <a:pt x="16" y="30"/>
                      </a:lnTo>
                      <a:lnTo>
                        <a:pt x="12" y="26"/>
                      </a:lnTo>
                      <a:lnTo>
                        <a:pt x="10" y="24"/>
                      </a:lnTo>
                      <a:lnTo>
                        <a:pt x="7" y="21"/>
                      </a:lnTo>
                      <a:lnTo>
                        <a:pt x="4" y="18"/>
                      </a:lnTo>
                      <a:lnTo>
                        <a:pt x="3" y="17"/>
                      </a:lnTo>
                      <a:lnTo>
                        <a:pt x="1" y="14"/>
                      </a:lnTo>
                      <a:lnTo>
                        <a:pt x="0" y="12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1" y="7"/>
                      </a:lnTo>
                      <a:lnTo>
                        <a:pt x="4" y="7"/>
                      </a:lnTo>
                      <a:lnTo>
                        <a:pt x="8" y="6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23" y="3"/>
                      </a:lnTo>
                      <a:lnTo>
                        <a:pt x="30" y="1"/>
                      </a:lnTo>
                      <a:lnTo>
                        <a:pt x="39" y="0"/>
                      </a:lnTo>
                      <a:lnTo>
                        <a:pt x="46" y="0"/>
                      </a:lnTo>
                      <a:lnTo>
                        <a:pt x="54" y="1"/>
                      </a:lnTo>
                      <a:lnTo>
                        <a:pt x="61" y="3"/>
                      </a:lnTo>
                      <a:lnTo>
                        <a:pt x="69" y="4"/>
                      </a:lnTo>
                      <a:lnTo>
                        <a:pt x="77" y="6"/>
                      </a:lnTo>
                      <a:lnTo>
                        <a:pt x="84" y="10"/>
                      </a:lnTo>
                      <a:lnTo>
                        <a:pt x="93" y="12"/>
                      </a:lnTo>
                      <a:lnTo>
                        <a:pt x="100" y="17"/>
                      </a:lnTo>
                      <a:lnTo>
                        <a:pt x="100" y="1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3" name="组合 112"/>
            <p:cNvGrpSpPr/>
            <p:nvPr/>
          </p:nvGrpSpPr>
          <p:grpSpPr>
            <a:xfrm>
              <a:off x="5506586" y="4224691"/>
              <a:ext cx="507365" cy="509905"/>
              <a:chOff x="2449822" y="3647875"/>
              <a:chExt cx="507365" cy="509905"/>
            </a:xfrm>
          </p:grpSpPr>
          <p:pic>
            <p:nvPicPr>
              <p:cNvPr id="152" name="图片 151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53" name="组合 152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54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" name="Freeform 84"/>
                <p:cNvSpPr/>
                <p:nvPr/>
              </p:nvSpPr>
              <p:spPr bwMode="auto">
                <a:xfrm>
                  <a:off x="4621213" y="1701800"/>
                  <a:ext cx="58737" cy="520700"/>
                </a:xfrm>
                <a:custGeom>
                  <a:avLst/>
                  <a:gdLst>
                    <a:gd name="T0" fmla="*/ 6 w 73"/>
                    <a:gd name="T1" fmla="*/ 593 h 656"/>
                    <a:gd name="T2" fmla="*/ 1 w 73"/>
                    <a:gd name="T3" fmla="*/ 570 h 656"/>
                    <a:gd name="T4" fmla="*/ 0 w 73"/>
                    <a:gd name="T5" fmla="*/ 552 h 656"/>
                    <a:gd name="T6" fmla="*/ 1 w 73"/>
                    <a:gd name="T7" fmla="*/ 545 h 656"/>
                    <a:gd name="T8" fmla="*/ 1 w 73"/>
                    <a:gd name="T9" fmla="*/ 534 h 656"/>
                    <a:gd name="T10" fmla="*/ 2 w 73"/>
                    <a:gd name="T11" fmla="*/ 519 h 656"/>
                    <a:gd name="T12" fmla="*/ 5 w 73"/>
                    <a:gd name="T13" fmla="*/ 499 h 656"/>
                    <a:gd name="T14" fmla="*/ 6 w 73"/>
                    <a:gd name="T15" fmla="*/ 476 h 656"/>
                    <a:gd name="T16" fmla="*/ 9 w 73"/>
                    <a:gd name="T17" fmla="*/ 449 h 656"/>
                    <a:gd name="T18" fmla="*/ 11 w 73"/>
                    <a:gd name="T19" fmla="*/ 419 h 656"/>
                    <a:gd name="T20" fmla="*/ 13 w 73"/>
                    <a:gd name="T21" fmla="*/ 384 h 656"/>
                    <a:gd name="T22" fmla="*/ 16 w 73"/>
                    <a:gd name="T23" fmla="*/ 346 h 656"/>
                    <a:gd name="T24" fmla="*/ 19 w 73"/>
                    <a:gd name="T25" fmla="*/ 276 h 656"/>
                    <a:gd name="T26" fmla="*/ 16 w 73"/>
                    <a:gd name="T27" fmla="*/ 181 h 656"/>
                    <a:gd name="T28" fmla="*/ 8 w 73"/>
                    <a:gd name="T29" fmla="*/ 76 h 656"/>
                    <a:gd name="T30" fmla="*/ 9 w 73"/>
                    <a:gd name="T31" fmla="*/ 6 h 656"/>
                    <a:gd name="T32" fmla="*/ 34 w 73"/>
                    <a:gd name="T33" fmla="*/ 27 h 656"/>
                    <a:gd name="T34" fmla="*/ 54 w 73"/>
                    <a:gd name="T35" fmla="*/ 45 h 656"/>
                    <a:gd name="T36" fmla="*/ 66 w 73"/>
                    <a:gd name="T37" fmla="*/ 62 h 656"/>
                    <a:gd name="T38" fmla="*/ 72 w 73"/>
                    <a:gd name="T39" fmla="*/ 77 h 656"/>
                    <a:gd name="T40" fmla="*/ 73 w 73"/>
                    <a:gd name="T41" fmla="*/ 92 h 656"/>
                    <a:gd name="T42" fmla="*/ 70 w 73"/>
                    <a:gd name="T43" fmla="*/ 110 h 656"/>
                    <a:gd name="T44" fmla="*/ 67 w 73"/>
                    <a:gd name="T45" fmla="*/ 126 h 656"/>
                    <a:gd name="T46" fmla="*/ 66 w 73"/>
                    <a:gd name="T47" fmla="*/ 144 h 656"/>
                    <a:gd name="T48" fmla="*/ 65 w 73"/>
                    <a:gd name="T49" fmla="*/ 164 h 656"/>
                    <a:gd name="T50" fmla="*/ 65 w 73"/>
                    <a:gd name="T51" fmla="*/ 189 h 656"/>
                    <a:gd name="T52" fmla="*/ 63 w 73"/>
                    <a:gd name="T53" fmla="*/ 217 h 656"/>
                    <a:gd name="T54" fmla="*/ 62 w 73"/>
                    <a:gd name="T55" fmla="*/ 247 h 656"/>
                    <a:gd name="T56" fmla="*/ 62 w 73"/>
                    <a:gd name="T57" fmla="*/ 282 h 656"/>
                    <a:gd name="T58" fmla="*/ 62 w 73"/>
                    <a:gd name="T59" fmla="*/ 319 h 656"/>
                    <a:gd name="T60" fmla="*/ 62 w 73"/>
                    <a:gd name="T61" fmla="*/ 359 h 656"/>
                    <a:gd name="T62" fmla="*/ 62 w 73"/>
                    <a:gd name="T63" fmla="*/ 401 h 656"/>
                    <a:gd name="T64" fmla="*/ 60 w 73"/>
                    <a:gd name="T65" fmla="*/ 440 h 656"/>
                    <a:gd name="T66" fmla="*/ 60 w 73"/>
                    <a:gd name="T67" fmla="*/ 474 h 656"/>
                    <a:gd name="T68" fmla="*/ 60 w 73"/>
                    <a:gd name="T69" fmla="*/ 505 h 656"/>
                    <a:gd name="T70" fmla="*/ 59 w 73"/>
                    <a:gd name="T71" fmla="*/ 532 h 656"/>
                    <a:gd name="T72" fmla="*/ 59 w 73"/>
                    <a:gd name="T73" fmla="*/ 557 h 656"/>
                    <a:gd name="T74" fmla="*/ 58 w 73"/>
                    <a:gd name="T75" fmla="*/ 577 h 656"/>
                    <a:gd name="T76" fmla="*/ 56 w 73"/>
                    <a:gd name="T77" fmla="*/ 595 h 656"/>
                    <a:gd name="T78" fmla="*/ 55 w 73"/>
                    <a:gd name="T79" fmla="*/ 607 h 656"/>
                    <a:gd name="T80" fmla="*/ 55 w 73"/>
                    <a:gd name="T81" fmla="*/ 618 h 656"/>
                    <a:gd name="T82" fmla="*/ 51 w 73"/>
                    <a:gd name="T83" fmla="*/ 629 h 656"/>
                    <a:gd name="T84" fmla="*/ 42 w 73"/>
                    <a:gd name="T85" fmla="*/ 647 h 656"/>
                    <a:gd name="T86" fmla="*/ 36 w 73"/>
                    <a:gd name="T87" fmla="*/ 656 h 656"/>
                    <a:gd name="T88" fmla="*/ 31 w 73"/>
                    <a:gd name="T89" fmla="*/ 654 h 656"/>
                    <a:gd name="T90" fmla="*/ 24 w 73"/>
                    <a:gd name="T91" fmla="*/ 643 h 656"/>
                    <a:gd name="T92" fmla="*/ 19 w 73"/>
                    <a:gd name="T93" fmla="*/ 633 h 656"/>
                    <a:gd name="T94" fmla="*/ 13 w 73"/>
                    <a:gd name="T95" fmla="*/ 62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656">
                      <a:moveTo>
                        <a:pt x="12" y="614"/>
                      </a:moveTo>
                      <a:lnTo>
                        <a:pt x="9" y="603"/>
                      </a:lnTo>
                      <a:lnTo>
                        <a:pt x="6" y="593"/>
                      </a:lnTo>
                      <a:lnTo>
                        <a:pt x="5" y="585"/>
                      </a:lnTo>
                      <a:lnTo>
                        <a:pt x="2" y="577"/>
                      </a:lnTo>
                      <a:lnTo>
                        <a:pt x="1" y="570"/>
                      </a:lnTo>
                      <a:lnTo>
                        <a:pt x="1" y="563"/>
                      </a:lnTo>
                      <a:lnTo>
                        <a:pt x="0" y="556"/>
                      </a:lnTo>
                      <a:lnTo>
                        <a:pt x="0" y="552"/>
                      </a:lnTo>
                      <a:lnTo>
                        <a:pt x="0" y="549"/>
                      </a:lnTo>
                      <a:lnTo>
                        <a:pt x="0" y="548"/>
                      </a:lnTo>
                      <a:lnTo>
                        <a:pt x="1" y="545"/>
                      </a:lnTo>
                      <a:lnTo>
                        <a:pt x="1" y="541"/>
                      </a:lnTo>
                      <a:lnTo>
                        <a:pt x="1" y="538"/>
                      </a:lnTo>
                      <a:lnTo>
                        <a:pt x="1" y="534"/>
                      </a:lnTo>
                      <a:lnTo>
                        <a:pt x="2" y="528"/>
                      </a:lnTo>
                      <a:lnTo>
                        <a:pt x="2" y="524"/>
                      </a:lnTo>
                      <a:lnTo>
                        <a:pt x="2" y="519"/>
                      </a:lnTo>
                      <a:lnTo>
                        <a:pt x="4" y="513"/>
                      </a:lnTo>
                      <a:lnTo>
                        <a:pt x="4" y="506"/>
                      </a:lnTo>
                      <a:lnTo>
                        <a:pt x="5" y="499"/>
                      </a:lnTo>
                      <a:lnTo>
                        <a:pt x="5" y="492"/>
                      </a:lnTo>
                      <a:lnTo>
                        <a:pt x="6" y="484"/>
                      </a:lnTo>
                      <a:lnTo>
                        <a:pt x="6" y="476"/>
                      </a:lnTo>
                      <a:lnTo>
                        <a:pt x="8" y="467"/>
                      </a:lnTo>
                      <a:lnTo>
                        <a:pt x="8" y="459"/>
                      </a:lnTo>
                      <a:lnTo>
                        <a:pt x="9" y="449"/>
                      </a:lnTo>
                      <a:lnTo>
                        <a:pt x="9" y="440"/>
                      </a:lnTo>
                      <a:lnTo>
                        <a:pt x="11" y="430"/>
                      </a:lnTo>
                      <a:lnTo>
                        <a:pt x="11" y="419"/>
                      </a:lnTo>
                      <a:lnTo>
                        <a:pt x="12" y="408"/>
                      </a:lnTo>
                      <a:lnTo>
                        <a:pt x="12" y="397"/>
                      </a:lnTo>
                      <a:lnTo>
                        <a:pt x="13" y="384"/>
                      </a:lnTo>
                      <a:lnTo>
                        <a:pt x="13" y="372"/>
                      </a:lnTo>
                      <a:lnTo>
                        <a:pt x="15" y="359"/>
                      </a:lnTo>
                      <a:lnTo>
                        <a:pt x="16" y="346"/>
                      </a:lnTo>
                      <a:lnTo>
                        <a:pt x="16" y="333"/>
                      </a:lnTo>
                      <a:lnTo>
                        <a:pt x="18" y="305"/>
                      </a:lnTo>
                      <a:lnTo>
                        <a:pt x="19" y="276"/>
                      </a:lnTo>
                      <a:lnTo>
                        <a:pt x="19" y="246"/>
                      </a:lnTo>
                      <a:lnTo>
                        <a:pt x="18" y="214"/>
                      </a:lnTo>
                      <a:lnTo>
                        <a:pt x="16" y="181"/>
                      </a:lnTo>
                      <a:lnTo>
                        <a:pt x="13" y="148"/>
                      </a:lnTo>
                      <a:lnTo>
                        <a:pt x="11" y="112"/>
                      </a:lnTo>
                      <a:lnTo>
                        <a:pt x="8" y="76"/>
                      </a:lnTo>
                      <a:lnTo>
                        <a:pt x="4" y="38"/>
                      </a:ln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3"/>
                      </a:lnTo>
                      <a:lnTo>
                        <a:pt x="27" y="20"/>
                      </a:lnTo>
                      <a:lnTo>
                        <a:pt x="34" y="27"/>
                      </a:lnTo>
                      <a:lnTo>
                        <a:pt x="41" y="33"/>
                      </a:lnTo>
                      <a:lnTo>
                        <a:pt x="48" y="40"/>
                      </a:lnTo>
                      <a:lnTo>
                        <a:pt x="54" y="45"/>
                      </a:lnTo>
                      <a:lnTo>
                        <a:pt x="58" y="51"/>
                      </a:lnTo>
                      <a:lnTo>
                        <a:pt x="62" y="56"/>
                      </a:lnTo>
                      <a:lnTo>
                        <a:pt x="66" y="62"/>
                      </a:lnTo>
                      <a:lnTo>
                        <a:pt x="69" y="67"/>
                      </a:lnTo>
                      <a:lnTo>
                        <a:pt x="70" y="73"/>
                      </a:lnTo>
                      <a:lnTo>
                        <a:pt x="72" y="77"/>
                      </a:lnTo>
                      <a:lnTo>
                        <a:pt x="73" y="83"/>
                      </a:lnTo>
                      <a:lnTo>
                        <a:pt x="73" y="87"/>
                      </a:lnTo>
                      <a:lnTo>
                        <a:pt x="73" y="92"/>
                      </a:lnTo>
                      <a:lnTo>
                        <a:pt x="72" y="98"/>
                      </a:lnTo>
                      <a:lnTo>
                        <a:pt x="70" y="106"/>
                      </a:lnTo>
                      <a:lnTo>
                        <a:pt x="70" y="110"/>
                      </a:lnTo>
                      <a:lnTo>
                        <a:pt x="69" y="114"/>
                      </a:lnTo>
                      <a:lnTo>
                        <a:pt x="69" y="120"/>
                      </a:lnTo>
                      <a:lnTo>
                        <a:pt x="67" y="126"/>
                      </a:lnTo>
                      <a:lnTo>
                        <a:pt x="67" y="131"/>
                      </a:lnTo>
                      <a:lnTo>
                        <a:pt x="67" y="137"/>
                      </a:lnTo>
                      <a:lnTo>
                        <a:pt x="66" y="144"/>
                      </a:lnTo>
                      <a:lnTo>
                        <a:pt x="66" y="150"/>
                      </a:lnTo>
                      <a:lnTo>
                        <a:pt x="66" y="157"/>
                      </a:lnTo>
                      <a:lnTo>
                        <a:pt x="65" y="164"/>
                      </a:lnTo>
                      <a:lnTo>
                        <a:pt x="65" y="173"/>
                      </a:lnTo>
                      <a:lnTo>
                        <a:pt x="65" y="181"/>
                      </a:lnTo>
                      <a:lnTo>
                        <a:pt x="65" y="189"/>
                      </a:lnTo>
                      <a:lnTo>
                        <a:pt x="63" y="197"/>
                      </a:lnTo>
                      <a:lnTo>
                        <a:pt x="63" y="207"/>
                      </a:lnTo>
                      <a:lnTo>
                        <a:pt x="63" y="217"/>
                      </a:lnTo>
                      <a:lnTo>
                        <a:pt x="63" y="227"/>
                      </a:lnTo>
                      <a:lnTo>
                        <a:pt x="63" y="236"/>
                      </a:lnTo>
                      <a:lnTo>
                        <a:pt x="62" y="247"/>
                      </a:lnTo>
                      <a:lnTo>
                        <a:pt x="62" y="258"/>
                      </a:lnTo>
                      <a:lnTo>
                        <a:pt x="62" y="269"/>
                      </a:lnTo>
                      <a:lnTo>
                        <a:pt x="62" y="282"/>
                      </a:lnTo>
                      <a:lnTo>
                        <a:pt x="62" y="293"/>
                      </a:lnTo>
                      <a:lnTo>
                        <a:pt x="62" y="305"/>
                      </a:lnTo>
                      <a:lnTo>
                        <a:pt x="62" y="319"/>
                      </a:lnTo>
                      <a:lnTo>
                        <a:pt x="62" y="332"/>
                      </a:lnTo>
                      <a:lnTo>
                        <a:pt x="62" y="346"/>
                      </a:lnTo>
                      <a:lnTo>
                        <a:pt x="62" y="359"/>
                      </a:lnTo>
                      <a:lnTo>
                        <a:pt x="62" y="373"/>
                      </a:lnTo>
                      <a:lnTo>
                        <a:pt x="62" y="387"/>
                      </a:lnTo>
                      <a:lnTo>
                        <a:pt x="62" y="401"/>
                      </a:lnTo>
                      <a:lnTo>
                        <a:pt x="62" y="415"/>
                      </a:lnTo>
                      <a:lnTo>
                        <a:pt x="60" y="427"/>
                      </a:lnTo>
                      <a:lnTo>
                        <a:pt x="60" y="440"/>
                      </a:lnTo>
                      <a:lnTo>
                        <a:pt x="60" y="451"/>
                      </a:lnTo>
                      <a:lnTo>
                        <a:pt x="60" y="463"/>
                      </a:lnTo>
                      <a:lnTo>
                        <a:pt x="60" y="474"/>
                      </a:lnTo>
                      <a:lnTo>
                        <a:pt x="60" y="484"/>
                      </a:lnTo>
                      <a:lnTo>
                        <a:pt x="60" y="495"/>
                      </a:lnTo>
                      <a:lnTo>
                        <a:pt x="60" y="505"/>
                      </a:lnTo>
                      <a:lnTo>
                        <a:pt x="59" y="514"/>
                      </a:lnTo>
                      <a:lnTo>
                        <a:pt x="59" y="524"/>
                      </a:lnTo>
                      <a:lnTo>
                        <a:pt x="59" y="532"/>
                      </a:lnTo>
                      <a:lnTo>
                        <a:pt x="59" y="541"/>
                      </a:lnTo>
                      <a:lnTo>
                        <a:pt x="59" y="549"/>
                      </a:lnTo>
                      <a:lnTo>
                        <a:pt x="59" y="557"/>
                      </a:lnTo>
                      <a:lnTo>
                        <a:pt x="58" y="564"/>
                      </a:lnTo>
                      <a:lnTo>
                        <a:pt x="58" y="571"/>
                      </a:lnTo>
                      <a:lnTo>
                        <a:pt x="58" y="577"/>
                      </a:lnTo>
                      <a:lnTo>
                        <a:pt x="58" y="584"/>
                      </a:lnTo>
                      <a:lnTo>
                        <a:pt x="56" y="589"/>
                      </a:lnTo>
                      <a:lnTo>
                        <a:pt x="56" y="595"/>
                      </a:lnTo>
                      <a:lnTo>
                        <a:pt x="56" y="599"/>
                      </a:lnTo>
                      <a:lnTo>
                        <a:pt x="56" y="603"/>
                      </a:lnTo>
                      <a:lnTo>
                        <a:pt x="55" y="607"/>
                      </a:lnTo>
                      <a:lnTo>
                        <a:pt x="55" y="611"/>
                      </a:lnTo>
                      <a:lnTo>
                        <a:pt x="55" y="615"/>
                      </a:lnTo>
                      <a:lnTo>
                        <a:pt x="55" y="618"/>
                      </a:lnTo>
                      <a:lnTo>
                        <a:pt x="54" y="620"/>
                      </a:lnTo>
                      <a:lnTo>
                        <a:pt x="54" y="622"/>
                      </a:lnTo>
                      <a:lnTo>
                        <a:pt x="51" y="629"/>
                      </a:lnTo>
                      <a:lnTo>
                        <a:pt x="48" y="636"/>
                      </a:lnTo>
                      <a:lnTo>
                        <a:pt x="45" y="642"/>
                      </a:lnTo>
                      <a:lnTo>
                        <a:pt x="42" y="647"/>
                      </a:lnTo>
                      <a:lnTo>
                        <a:pt x="40" y="651"/>
                      </a:lnTo>
                      <a:lnTo>
                        <a:pt x="38" y="654"/>
                      </a:lnTo>
                      <a:lnTo>
                        <a:pt x="36" y="656"/>
                      </a:lnTo>
                      <a:lnTo>
                        <a:pt x="34" y="656"/>
                      </a:lnTo>
                      <a:lnTo>
                        <a:pt x="33" y="656"/>
                      </a:lnTo>
                      <a:lnTo>
                        <a:pt x="31" y="654"/>
                      </a:lnTo>
                      <a:lnTo>
                        <a:pt x="29" y="650"/>
                      </a:lnTo>
                      <a:lnTo>
                        <a:pt x="26" y="646"/>
                      </a:lnTo>
                      <a:lnTo>
                        <a:pt x="24" y="643"/>
                      </a:lnTo>
                      <a:lnTo>
                        <a:pt x="23" y="640"/>
                      </a:lnTo>
                      <a:lnTo>
                        <a:pt x="22" y="636"/>
                      </a:lnTo>
                      <a:lnTo>
                        <a:pt x="19" y="633"/>
                      </a:lnTo>
                      <a:lnTo>
                        <a:pt x="18" y="629"/>
                      </a:lnTo>
                      <a:lnTo>
                        <a:pt x="16" y="624"/>
                      </a:lnTo>
                      <a:lnTo>
                        <a:pt x="13" y="620"/>
                      </a:lnTo>
                      <a:lnTo>
                        <a:pt x="12" y="614"/>
                      </a:lnTo>
                      <a:lnTo>
                        <a:pt x="12" y="6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Freeform 85"/>
                <p:cNvSpPr/>
                <p:nvPr/>
              </p:nvSpPr>
              <p:spPr bwMode="auto">
                <a:xfrm>
                  <a:off x="4495800" y="1966913"/>
                  <a:ext cx="84137" cy="63500"/>
                </a:xfrm>
                <a:custGeom>
                  <a:avLst/>
                  <a:gdLst>
                    <a:gd name="T0" fmla="*/ 86 w 105"/>
                    <a:gd name="T1" fmla="*/ 20 h 80"/>
                    <a:gd name="T2" fmla="*/ 90 w 105"/>
                    <a:gd name="T3" fmla="*/ 24 h 80"/>
                    <a:gd name="T4" fmla="*/ 95 w 105"/>
                    <a:gd name="T5" fmla="*/ 30 h 80"/>
                    <a:gd name="T6" fmla="*/ 98 w 105"/>
                    <a:gd name="T7" fmla="*/ 34 h 80"/>
                    <a:gd name="T8" fmla="*/ 102 w 105"/>
                    <a:gd name="T9" fmla="*/ 40 h 80"/>
                    <a:gd name="T10" fmla="*/ 104 w 105"/>
                    <a:gd name="T11" fmla="*/ 44 h 80"/>
                    <a:gd name="T12" fmla="*/ 105 w 105"/>
                    <a:gd name="T13" fmla="*/ 48 h 80"/>
                    <a:gd name="T14" fmla="*/ 105 w 105"/>
                    <a:gd name="T15" fmla="*/ 53 h 80"/>
                    <a:gd name="T16" fmla="*/ 104 w 105"/>
                    <a:gd name="T17" fmla="*/ 58 h 80"/>
                    <a:gd name="T18" fmla="*/ 102 w 105"/>
                    <a:gd name="T19" fmla="*/ 62 h 80"/>
                    <a:gd name="T20" fmla="*/ 102 w 105"/>
                    <a:gd name="T21" fmla="*/ 66 h 80"/>
                    <a:gd name="T22" fmla="*/ 101 w 105"/>
                    <a:gd name="T23" fmla="*/ 70 h 80"/>
                    <a:gd name="T24" fmla="*/ 101 w 105"/>
                    <a:gd name="T25" fmla="*/ 73 h 80"/>
                    <a:gd name="T26" fmla="*/ 99 w 105"/>
                    <a:gd name="T27" fmla="*/ 76 h 80"/>
                    <a:gd name="T28" fmla="*/ 99 w 105"/>
                    <a:gd name="T29" fmla="*/ 77 h 80"/>
                    <a:gd name="T30" fmla="*/ 98 w 105"/>
                    <a:gd name="T31" fmla="*/ 78 h 80"/>
                    <a:gd name="T32" fmla="*/ 97 w 105"/>
                    <a:gd name="T33" fmla="*/ 78 h 80"/>
                    <a:gd name="T34" fmla="*/ 95 w 105"/>
                    <a:gd name="T35" fmla="*/ 80 h 80"/>
                    <a:gd name="T36" fmla="*/ 94 w 105"/>
                    <a:gd name="T37" fmla="*/ 80 h 80"/>
                    <a:gd name="T38" fmla="*/ 93 w 105"/>
                    <a:gd name="T39" fmla="*/ 80 h 80"/>
                    <a:gd name="T40" fmla="*/ 91 w 105"/>
                    <a:gd name="T41" fmla="*/ 78 h 80"/>
                    <a:gd name="T42" fmla="*/ 86 w 105"/>
                    <a:gd name="T43" fmla="*/ 77 h 80"/>
                    <a:gd name="T44" fmla="*/ 80 w 105"/>
                    <a:gd name="T45" fmla="*/ 74 h 80"/>
                    <a:gd name="T46" fmla="*/ 73 w 105"/>
                    <a:gd name="T47" fmla="*/ 69 h 80"/>
                    <a:gd name="T48" fmla="*/ 65 w 105"/>
                    <a:gd name="T49" fmla="*/ 63 h 80"/>
                    <a:gd name="T50" fmla="*/ 57 w 105"/>
                    <a:gd name="T51" fmla="*/ 56 h 80"/>
                    <a:gd name="T52" fmla="*/ 47 w 105"/>
                    <a:gd name="T53" fmla="*/ 49 h 80"/>
                    <a:gd name="T54" fmla="*/ 41 w 105"/>
                    <a:gd name="T55" fmla="*/ 45 h 80"/>
                    <a:gd name="T56" fmla="*/ 36 w 105"/>
                    <a:gd name="T57" fmla="*/ 42 h 80"/>
                    <a:gd name="T58" fmla="*/ 30 w 105"/>
                    <a:gd name="T59" fmla="*/ 38 h 80"/>
                    <a:gd name="T60" fmla="*/ 26 w 105"/>
                    <a:gd name="T61" fmla="*/ 36 h 80"/>
                    <a:gd name="T62" fmla="*/ 22 w 105"/>
                    <a:gd name="T63" fmla="*/ 33 h 80"/>
                    <a:gd name="T64" fmla="*/ 18 w 105"/>
                    <a:gd name="T65" fmla="*/ 29 h 80"/>
                    <a:gd name="T66" fmla="*/ 15 w 105"/>
                    <a:gd name="T67" fmla="*/ 27 h 80"/>
                    <a:gd name="T68" fmla="*/ 12 w 105"/>
                    <a:gd name="T69" fmla="*/ 24 h 80"/>
                    <a:gd name="T70" fmla="*/ 9 w 105"/>
                    <a:gd name="T71" fmla="*/ 22 h 80"/>
                    <a:gd name="T72" fmla="*/ 7 w 105"/>
                    <a:gd name="T73" fmla="*/ 20 h 80"/>
                    <a:gd name="T74" fmla="*/ 5 w 105"/>
                    <a:gd name="T75" fmla="*/ 18 h 80"/>
                    <a:gd name="T76" fmla="*/ 3 w 105"/>
                    <a:gd name="T77" fmla="*/ 16 h 80"/>
                    <a:gd name="T78" fmla="*/ 3 w 105"/>
                    <a:gd name="T79" fmla="*/ 15 h 80"/>
                    <a:gd name="T80" fmla="*/ 1 w 105"/>
                    <a:gd name="T81" fmla="*/ 13 h 80"/>
                    <a:gd name="T82" fmla="*/ 1 w 105"/>
                    <a:gd name="T83" fmla="*/ 13 h 80"/>
                    <a:gd name="T84" fmla="*/ 0 w 105"/>
                    <a:gd name="T85" fmla="*/ 12 h 80"/>
                    <a:gd name="T86" fmla="*/ 1 w 105"/>
                    <a:gd name="T87" fmla="*/ 11 h 80"/>
                    <a:gd name="T88" fmla="*/ 3 w 105"/>
                    <a:gd name="T89" fmla="*/ 9 h 80"/>
                    <a:gd name="T90" fmla="*/ 5 w 105"/>
                    <a:gd name="T91" fmla="*/ 8 h 80"/>
                    <a:gd name="T92" fmla="*/ 8 w 105"/>
                    <a:gd name="T93" fmla="*/ 5 h 80"/>
                    <a:gd name="T94" fmla="*/ 12 w 105"/>
                    <a:gd name="T95" fmla="*/ 4 h 80"/>
                    <a:gd name="T96" fmla="*/ 18 w 105"/>
                    <a:gd name="T97" fmla="*/ 2 h 80"/>
                    <a:gd name="T98" fmla="*/ 25 w 105"/>
                    <a:gd name="T99" fmla="*/ 1 h 80"/>
                    <a:gd name="T100" fmla="*/ 32 w 105"/>
                    <a:gd name="T101" fmla="*/ 0 h 80"/>
                    <a:gd name="T102" fmla="*/ 39 w 105"/>
                    <a:gd name="T103" fmla="*/ 0 h 80"/>
                    <a:gd name="T104" fmla="*/ 45 w 105"/>
                    <a:gd name="T105" fmla="*/ 1 h 80"/>
                    <a:gd name="T106" fmla="*/ 52 w 105"/>
                    <a:gd name="T107" fmla="*/ 2 h 80"/>
                    <a:gd name="T108" fmla="*/ 59 w 105"/>
                    <a:gd name="T109" fmla="*/ 5 h 80"/>
                    <a:gd name="T110" fmla="*/ 66 w 105"/>
                    <a:gd name="T111" fmla="*/ 8 h 80"/>
                    <a:gd name="T112" fmla="*/ 73 w 105"/>
                    <a:gd name="T113" fmla="*/ 12 h 80"/>
                    <a:gd name="T114" fmla="*/ 79 w 105"/>
                    <a:gd name="T115" fmla="*/ 16 h 80"/>
                    <a:gd name="T116" fmla="*/ 86 w 105"/>
                    <a:gd name="T117" fmla="*/ 20 h 80"/>
                    <a:gd name="T118" fmla="*/ 86 w 105"/>
                    <a:gd name="T119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5" h="80">
                      <a:moveTo>
                        <a:pt x="86" y="20"/>
                      </a:moveTo>
                      <a:lnTo>
                        <a:pt x="90" y="24"/>
                      </a:lnTo>
                      <a:lnTo>
                        <a:pt x="95" y="30"/>
                      </a:lnTo>
                      <a:lnTo>
                        <a:pt x="98" y="34"/>
                      </a:lnTo>
                      <a:lnTo>
                        <a:pt x="102" y="40"/>
                      </a:lnTo>
                      <a:lnTo>
                        <a:pt x="104" y="44"/>
                      </a:lnTo>
                      <a:lnTo>
                        <a:pt x="105" y="48"/>
                      </a:lnTo>
                      <a:lnTo>
                        <a:pt x="105" y="53"/>
                      </a:lnTo>
                      <a:lnTo>
                        <a:pt x="104" y="58"/>
                      </a:lnTo>
                      <a:lnTo>
                        <a:pt x="102" y="62"/>
                      </a:lnTo>
                      <a:lnTo>
                        <a:pt x="102" y="66"/>
                      </a:lnTo>
                      <a:lnTo>
                        <a:pt x="101" y="70"/>
                      </a:lnTo>
                      <a:lnTo>
                        <a:pt x="101" y="73"/>
                      </a:lnTo>
                      <a:lnTo>
                        <a:pt x="99" y="76"/>
                      </a:lnTo>
                      <a:lnTo>
                        <a:pt x="99" y="77"/>
                      </a:lnTo>
                      <a:lnTo>
                        <a:pt x="98" y="78"/>
                      </a:lnTo>
                      <a:lnTo>
                        <a:pt x="97" y="78"/>
                      </a:lnTo>
                      <a:lnTo>
                        <a:pt x="95" y="80"/>
                      </a:lnTo>
                      <a:lnTo>
                        <a:pt x="94" y="80"/>
                      </a:lnTo>
                      <a:lnTo>
                        <a:pt x="93" y="80"/>
                      </a:lnTo>
                      <a:lnTo>
                        <a:pt x="91" y="78"/>
                      </a:lnTo>
                      <a:lnTo>
                        <a:pt x="86" y="77"/>
                      </a:lnTo>
                      <a:lnTo>
                        <a:pt x="80" y="74"/>
                      </a:lnTo>
                      <a:lnTo>
                        <a:pt x="73" y="69"/>
                      </a:lnTo>
                      <a:lnTo>
                        <a:pt x="65" y="63"/>
                      </a:lnTo>
                      <a:lnTo>
                        <a:pt x="57" y="56"/>
                      </a:lnTo>
                      <a:lnTo>
                        <a:pt x="47" y="49"/>
                      </a:lnTo>
                      <a:lnTo>
                        <a:pt x="41" y="45"/>
                      </a:lnTo>
                      <a:lnTo>
                        <a:pt x="36" y="42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5" y="27"/>
                      </a:lnTo>
                      <a:lnTo>
                        <a:pt x="12" y="24"/>
                      </a:lnTo>
                      <a:lnTo>
                        <a:pt x="9" y="22"/>
                      </a:lnTo>
                      <a:lnTo>
                        <a:pt x="7" y="20"/>
                      </a:lnTo>
                      <a:lnTo>
                        <a:pt x="5" y="18"/>
                      </a:lnTo>
                      <a:lnTo>
                        <a:pt x="3" y="16"/>
                      </a:lnTo>
                      <a:lnTo>
                        <a:pt x="3" y="15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0" y="12"/>
                      </a:lnTo>
                      <a:lnTo>
                        <a:pt x="1" y="11"/>
                      </a:lnTo>
                      <a:lnTo>
                        <a:pt x="3" y="9"/>
                      </a:lnTo>
                      <a:lnTo>
                        <a:pt x="5" y="8"/>
                      </a:lnTo>
                      <a:lnTo>
                        <a:pt x="8" y="5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5" y="1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2" y="2"/>
                      </a:lnTo>
                      <a:lnTo>
                        <a:pt x="59" y="5"/>
                      </a:lnTo>
                      <a:lnTo>
                        <a:pt x="66" y="8"/>
                      </a:lnTo>
                      <a:lnTo>
                        <a:pt x="73" y="12"/>
                      </a:lnTo>
                      <a:lnTo>
                        <a:pt x="79" y="16"/>
                      </a:lnTo>
                      <a:lnTo>
                        <a:pt x="86" y="20"/>
                      </a:lnTo>
                      <a:lnTo>
                        <a:pt x="86" y="2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Freeform 86"/>
                <p:cNvSpPr/>
                <p:nvPr/>
              </p:nvSpPr>
              <p:spPr bwMode="auto">
                <a:xfrm>
                  <a:off x="4725988" y="1916113"/>
                  <a:ext cx="98425" cy="71438"/>
                </a:xfrm>
                <a:custGeom>
                  <a:avLst/>
                  <a:gdLst>
                    <a:gd name="T0" fmla="*/ 111 w 123"/>
                    <a:gd name="T1" fmla="*/ 90 h 92"/>
                    <a:gd name="T2" fmla="*/ 108 w 123"/>
                    <a:gd name="T3" fmla="*/ 90 h 92"/>
                    <a:gd name="T4" fmla="*/ 102 w 123"/>
                    <a:gd name="T5" fmla="*/ 89 h 92"/>
                    <a:gd name="T6" fmla="*/ 97 w 123"/>
                    <a:gd name="T7" fmla="*/ 88 h 92"/>
                    <a:gd name="T8" fmla="*/ 90 w 123"/>
                    <a:gd name="T9" fmla="*/ 84 h 92"/>
                    <a:gd name="T10" fmla="*/ 82 w 123"/>
                    <a:gd name="T11" fmla="*/ 78 h 92"/>
                    <a:gd name="T12" fmla="*/ 71 w 123"/>
                    <a:gd name="T13" fmla="*/ 72 h 92"/>
                    <a:gd name="T14" fmla="*/ 60 w 123"/>
                    <a:gd name="T15" fmla="*/ 66 h 92"/>
                    <a:gd name="T16" fmla="*/ 47 w 123"/>
                    <a:gd name="T17" fmla="*/ 57 h 92"/>
                    <a:gd name="T18" fmla="*/ 36 w 123"/>
                    <a:gd name="T19" fmla="*/ 50 h 92"/>
                    <a:gd name="T20" fmla="*/ 26 w 123"/>
                    <a:gd name="T21" fmla="*/ 43 h 92"/>
                    <a:gd name="T22" fmla="*/ 17 w 123"/>
                    <a:gd name="T23" fmla="*/ 38 h 92"/>
                    <a:gd name="T24" fmla="*/ 10 w 123"/>
                    <a:gd name="T25" fmla="*/ 32 h 92"/>
                    <a:gd name="T26" fmla="*/ 6 w 123"/>
                    <a:gd name="T27" fmla="*/ 28 h 92"/>
                    <a:gd name="T28" fmla="*/ 1 w 123"/>
                    <a:gd name="T29" fmla="*/ 24 h 92"/>
                    <a:gd name="T30" fmla="*/ 0 w 123"/>
                    <a:gd name="T31" fmla="*/ 21 h 92"/>
                    <a:gd name="T32" fmla="*/ 0 w 123"/>
                    <a:gd name="T33" fmla="*/ 17 h 92"/>
                    <a:gd name="T34" fmla="*/ 3 w 123"/>
                    <a:gd name="T35" fmla="*/ 13 h 92"/>
                    <a:gd name="T36" fmla="*/ 8 w 123"/>
                    <a:gd name="T37" fmla="*/ 9 h 92"/>
                    <a:gd name="T38" fmla="*/ 17 w 123"/>
                    <a:gd name="T39" fmla="*/ 5 h 92"/>
                    <a:gd name="T40" fmla="*/ 28 w 123"/>
                    <a:gd name="T41" fmla="*/ 2 h 92"/>
                    <a:gd name="T42" fmla="*/ 40 w 123"/>
                    <a:gd name="T43" fmla="*/ 2 h 92"/>
                    <a:gd name="T44" fmla="*/ 55 w 123"/>
                    <a:gd name="T45" fmla="*/ 5 h 92"/>
                    <a:gd name="T46" fmla="*/ 75 w 123"/>
                    <a:gd name="T47" fmla="*/ 10 h 92"/>
                    <a:gd name="T48" fmla="*/ 89 w 123"/>
                    <a:gd name="T49" fmla="*/ 17 h 92"/>
                    <a:gd name="T50" fmla="*/ 101 w 123"/>
                    <a:gd name="T51" fmla="*/ 24 h 92"/>
                    <a:gd name="T52" fmla="*/ 114 w 123"/>
                    <a:gd name="T53" fmla="*/ 35 h 92"/>
                    <a:gd name="T54" fmla="*/ 120 w 123"/>
                    <a:gd name="T55" fmla="*/ 45 h 92"/>
                    <a:gd name="T56" fmla="*/ 123 w 123"/>
                    <a:gd name="T57" fmla="*/ 57 h 92"/>
                    <a:gd name="T58" fmla="*/ 120 w 123"/>
                    <a:gd name="T59" fmla="*/ 70 h 92"/>
                    <a:gd name="T60" fmla="*/ 116 w 123"/>
                    <a:gd name="T61" fmla="*/ 79 h 92"/>
                    <a:gd name="T62" fmla="*/ 114 w 123"/>
                    <a:gd name="T63" fmla="*/ 86 h 92"/>
                    <a:gd name="T64" fmla="*/ 111 w 123"/>
                    <a:gd name="T65" fmla="*/ 9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3" h="92">
                      <a:moveTo>
                        <a:pt x="111" y="90"/>
                      </a:moveTo>
                      <a:lnTo>
                        <a:pt x="111" y="90"/>
                      </a:lnTo>
                      <a:lnTo>
                        <a:pt x="109" y="92"/>
                      </a:lnTo>
                      <a:lnTo>
                        <a:pt x="108" y="90"/>
                      </a:lnTo>
                      <a:lnTo>
                        <a:pt x="105" y="90"/>
                      </a:lnTo>
                      <a:lnTo>
                        <a:pt x="102" y="89"/>
                      </a:lnTo>
                      <a:lnTo>
                        <a:pt x="100" y="89"/>
                      </a:lnTo>
                      <a:lnTo>
                        <a:pt x="97" y="88"/>
                      </a:lnTo>
                      <a:lnTo>
                        <a:pt x="94" y="85"/>
                      </a:lnTo>
                      <a:lnTo>
                        <a:pt x="90" y="84"/>
                      </a:lnTo>
                      <a:lnTo>
                        <a:pt x="86" y="81"/>
                      </a:lnTo>
                      <a:lnTo>
                        <a:pt x="82" y="78"/>
                      </a:lnTo>
                      <a:lnTo>
                        <a:pt x="76" y="75"/>
                      </a:lnTo>
                      <a:lnTo>
                        <a:pt x="71" y="72"/>
                      </a:lnTo>
                      <a:lnTo>
                        <a:pt x="65" y="68"/>
                      </a:lnTo>
                      <a:lnTo>
                        <a:pt x="60" y="66"/>
                      </a:lnTo>
                      <a:lnTo>
                        <a:pt x="54" y="61"/>
                      </a:lnTo>
                      <a:lnTo>
                        <a:pt x="47" y="57"/>
                      </a:lnTo>
                      <a:lnTo>
                        <a:pt x="42" y="53"/>
                      </a:lnTo>
                      <a:lnTo>
                        <a:pt x="36" y="50"/>
                      </a:lnTo>
                      <a:lnTo>
                        <a:pt x="30" y="46"/>
                      </a:lnTo>
                      <a:lnTo>
                        <a:pt x="26" y="43"/>
                      </a:lnTo>
                      <a:lnTo>
                        <a:pt x="21" y="41"/>
                      </a:lnTo>
                      <a:lnTo>
                        <a:pt x="17" y="38"/>
                      </a:lnTo>
                      <a:lnTo>
                        <a:pt x="14" y="35"/>
                      </a:lnTo>
                      <a:lnTo>
                        <a:pt x="10" y="32"/>
                      </a:lnTo>
                      <a:lnTo>
                        <a:pt x="7" y="31"/>
                      </a:lnTo>
                      <a:lnTo>
                        <a:pt x="6" y="28"/>
                      </a:lnTo>
                      <a:lnTo>
                        <a:pt x="3" y="27"/>
                      </a:lnTo>
                      <a:lnTo>
                        <a:pt x="1" y="24"/>
                      </a:lnTo>
                      <a:lnTo>
                        <a:pt x="0" y="23"/>
                      </a:lnTo>
                      <a:lnTo>
                        <a:pt x="0" y="21"/>
                      </a:ln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3" y="13"/>
                      </a:lnTo>
                      <a:lnTo>
                        <a:pt x="6" y="12"/>
                      </a:lnTo>
                      <a:lnTo>
                        <a:pt x="8" y="9"/>
                      </a:lnTo>
                      <a:lnTo>
                        <a:pt x="12" y="6"/>
                      </a:lnTo>
                      <a:lnTo>
                        <a:pt x="17" y="5"/>
                      </a:lnTo>
                      <a:lnTo>
                        <a:pt x="22" y="3"/>
                      </a:lnTo>
                      <a:lnTo>
                        <a:pt x="28" y="2"/>
                      </a:lnTo>
                      <a:lnTo>
                        <a:pt x="33" y="0"/>
                      </a:lnTo>
                      <a:lnTo>
                        <a:pt x="40" y="2"/>
                      </a:lnTo>
                      <a:lnTo>
                        <a:pt x="47" y="2"/>
                      </a:lnTo>
                      <a:lnTo>
                        <a:pt x="55" y="5"/>
                      </a:lnTo>
                      <a:lnTo>
                        <a:pt x="65" y="7"/>
                      </a:lnTo>
                      <a:lnTo>
                        <a:pt x="75" y="10"/>
                      </a:lnTo>
                      <a:lnTo>
                        <a:pt x="84" y="16"/>
                      </a:lnTo>
                      <a:lnTo>
                        <a:pt x="89" y="17"/>
                      </a:lnTo>
                      <a:lnTo>
                        <a:pt x="94" y="20"/>
                      </a:lnTo>
                      <a:lnTo>
                        <a:pt x="101" y="24"/>
                      </a:lnTo>
                      <a:lnTo>
                        <a:pt x="108" y="30"/>
                      </a:lnTo>
                      <a:lnTo>
                        <a:pt x="114" y="35"/>
                      </a:lnTo>
                      <a:lnTo>
                        <a:pt x="118" y="39"/>
                      </a:lnTo>
                      <a:lnTo>
                        <a:pt x="120" y="45"/>
                      </a:lnTo>
                      <a:lnTo>
                        <a:pt x="122" y="50"/>
                      </a:lnTo>
                      <a:lnTo>
                        <a:pt x="123" y="57"/>
                      </a:lnTo>
                      <a:lnTo>
                        <a:pt x="122" y="64"/>
                      </a:lnTo>
                      <a:lnTo>
                        <a:pt x="120" y="70"/>
                      </a:lnTo>
                      <a:lnTo>
                        <a:pt x="119" y="75"/>
                      </a:lnTo>
                      <a:lnTo>
                        <a:pt x="116" y="79"/>
                      </a:lnTo>
                      <a:lnTo>
                        <a:pt x="115" y="84"/>
                      </a:lnTo>
                      <a:lnTo>
                        <a:pt x="114" y="86"/>
                      </a:lnTo>
                      <a:lnTo>
                        <a:pt x="112" y="89"/>
                      </a:lnTo>
                      <a:lnTo>
                        <a:pt x="111" y="90"/>
                      </a:lnTo>
                      <a:lnTo>
                        <a:pt x="111" y="9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87"/>
                <p:cNvSpPr/>
                <p:nvPr/>
              </p:nvSpPr>
              <p:spPr bwMode="auto">
                <a:xfrm>
                  <a:off x="4491038" y="2079625"/>
                  <a:ext cx="84137" cy="66675"/>
                </a:xfrm>
                <a:custGeom>
                  <a:avLst/>
                  <a:gdLst>
                    <a:gd name="T0" fmla="*/ 102 w 105"/>
                    <a:gd name="T1" fmla="*/ 65 h 84"/>
                    <a:gd name="T2" fmla="*/ 101 w 105"/>
                    <a:gd name="T3" fmla="*/ 74 h 84"/>
                    <a:gd name="T4" fmla="*/ 100 w 105"/>
                    <a:gd name="T5" fmla="*/ 80 h 84"/>
                    <a:gd name="T6" fmla="*/ 97 w 105"/>
                    <a:gd name="T7" fmla="*/ 83 h 84"/>
                    <a:gd name="T8" fmla="*/ 95 w 105"/>
                    <a:gd name="T9" fmla="*/ 84 h 84"/>
                    <a:gd name="T10" fmla="*/ 93 w 105"/>
                    <a:gd name="T11" fmla="*/ 84 h 84"/>
                    <a:gd name="T12" fmla="*/ 88 w 105"/>
                    <a:gd name="T13" fmla="*/ 83 h 84"/>
                    <a:gd name="T14" fmla="*/ 83 w 105"/>
                    <a:gd name="T15" fmla="*/ 80 h 84"/>
                    <a:gd name="T16" fmla="*/ 76 w 105"/>
                    <a:gd name="T17" fmla="*/ 76 h 84"/>
                    <a:gd name="T18" fmla="*/ 65 w 105"/>
                    <a:gd name="T19" fmla="*/ 68 h 84"/>
                    <a:gd name="T20" fmla="*/ 46 w 105"/>
                    <a:gd name="T21" fmla="*/ 51 h 84"/>
                    <a:gd name="T22" fmla="*/ 34 w 105"/>
                    <a:gd name="T23" fmla="*/ 43 h 84"/>
                    <a:gd name="T24" fmla="*/ 26 w 105"/>
                    <a:gd name="T25" fmla="*/ 36 h 84"/>
                    <a:gd name="T26" fmla="*/ 18 w 105"/>
                    <a:gd name="T27" fmla="*/ 29 h 84"/>
                    <a:gd name="T28" fmla="*/ 11 w 105"/>
                    <a:gd name="T29" fmla="*/ 23 h 84"/>
                    <a:gd name="T30" fmla="*/ 7 w 105"/>
                    <a:gd name="T31" fmla="*/ 18 h 84"/>
                    <a:gd name="T32" fmla="*/ 3 w 105"/>
                    <a:gd name="T33" fmla="*/ 14 h 84"/>
                    <a:gd name="T34" fmla="*/ 0 w 105"/>
                    <a:gd name="T35" fmla="*/ 11 h 84"/>
                    <a:gd name="T36" fmla="*/ 0 w 105"/>
                    <a:gd name="T37" fmla="*/ 9 h 84"/>
                    <a:gd name="T38" fmla="*/ 1 w 105"/>
                    <a:gd name="T39" fmla="*/ 7 h 84"/>
                    <a:gd name="T40" fmla="*/ 8 w 105"/>
                    <a:gd name="T41" fmla="*/ 4 h 84"/>
                    <a:gd name="T42" fmla="*/ 21 w 105"/>
                    <a:gd name="T43" fmla="*/ 2 h 84"/>
                    <a:gd name="T44" fmla="*/ 29 w 105"/>
                    <a:gd name="T45" fmla="*/ 1 h 84"/>
                    <a:gd name="T46" fmla="*/ 39 w 105"/>
                    <a:gd name="T47" fmla="*/ 0 h 84"/>
                    <a:gd name="T48" fmla="*/ 55 w 105"/>
                    <a:gd name="T49" fmla="*/ 1 h 84"/>
                    <a:gd name="T50" fmla="*/ 69 w 105"/>
                    <a:gd name="T51" fmla="*/ 4 h 84"/>
                    <a:gd name="T52" fmla="*/ 82 w 105"/>
                    <a:gd name="T53" fmla="*/ 9 h 84"/>
                    <a:gd name="T54" fmla="*/ 93 w 105"/>
                    <a:gd name="T55" fmla="*/ 18 h 84"/>
                    <a:gd name="T56" fmla="*/ 100 w 105"/>
                    <a:gd name="T57" fmla="*/ 26 h 84"/>
                    <a:gd name="T58" fmla="*/ 104 w 105"/>
                    <a:gd name="T59" fmla="*/ 37 h 84"/>
                    <a:gd name="T60" fmla="*/ 105 w 105"/>
                    <a:gd name="T61" fmla="*/ 47 h 84"/>
                    <a:gd name="T62" fmla="*/ 104 w 105"/>
                    <a:gd name="T63" fmla="*/ 59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5" h="84">
                      <a:moveTo>
                        <a:pt x="104" y="59"/>
                      </a:moveTo>
                      <a:lnTo>
                        <a:pt x="102" y="65"/>
                      </a:lnTo>
                      <a:lnTo>
                        <a:pt x="101" y="70"/>
                      </a:lnTo>
                      <a:lnTo>
                        <a:pt x="101" y="74"/>
                      </a:lnTo>
                      <a:lnTo>
                        <a:pt x="100" y="77"/>
                      </a:lnTo>
                      <a:lnTo>
                        <a:pt x="100" y="80"/>
                      </a:lnTo>
                      <a:lnTo>
                        <a:pt x="98" y="83"/>
                      </a:lnTo>
                      <a:lnTo>
                        <a:pt x="97" y="83"/>
                      </a:lnTo>
                      <a:lnTo>
                        <a:pt x="95" y="84"/>
                      </a:lnTo>
                      <a:lnTo>
                        <a:pt x="95" y="84"/>
                      </a:lnTo>
                      <a:lnTo>
                        <a:pt x="94" y="84"/>
                      </a:lnTo>
                      <a:lnTo>
                        <a:pt x="93" y="84"/>
                      </a:lnTo>
                      <a:lnTo>
                        <a:pt x="90" y="84"/>
                      </a:lnTo>
                      <a:lnTo>
                        <a:pt x="88" y="83"/>
                      </a:lnTo>
                      <a:lnTo>
                        <a:pt x="86" y="81"/>
                      </a:lnTo>
                      <a:lnTo>
                        <a:pt x="83" y="80"/>
                      </a:lnTo>
                      <a:lnTo>
                        <a:pt x="79" y="79"/>
                      </a:lnTo>
                      <a:lnTo>
                        <a:pt x="76" y="76"/>
                      </a:lnTo>
                      <a:lnTo>
                        <a:pt x="72" y="73"/>
                      </a:lnTo>
                      <a:lnTo>
                        <a:pt x="65" y="68"/>
                      </a:lnTo>
                      <a:lnTo>
                        <a:pt x="55" y="59"/>
                      </a:lnTo>
                      <a:lnTo>
                        <a:pt x="46" y="51"/>
                      </a:lnTo>
                      <a:lnTo>
                        <a:pt x="40" y="47"/>
                      </a:lnTo>
                      <a:lnTo>
                        <a:pt x="34" y="43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4" y="26"/>
                      </a:lnTo>
                      <a:lnTo>
                        <a:pt x="11" y="23"/>
                      </a:lnTo>
                      <a:lnTo>
                        <a:pt x="8" y="20"/>
                      </a:lnTo>
                      <a:lnTo>
                        <a:pt x="7" y="18"/>
                      </a:lnTo>
                      <a:lnTo>
                        <a:pt x="4" y="16"/>
                      </a:lnTo>
                      <a:lnTo>
                        <a:pt x="3" y="14"/>
                      </a:lnTo>
                      <a:lnTo>
                        <a:pt x="1" y="12"/>
                      </a:lnTo>
                      <a:lnTo>
                        <a:pt x="0" y="11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5" y="5"/>
                      </a:lnTo>
                      <a:lnTo>
                        <a:pt x="8" y="4"/>
                      </a:lnTo>
                      <a:lnTo>
                        <a:pt x="14" y="4"/>
                      </a:lnTo>
                      <a:lnTo>
                        <a:pt x="21" y="2"/>
                      </a:lnTo>
                      <a:lnTo>
                        <a:pt x="25" y="2"/>
                      </a:lnTo>
                      <a:lnTo>
                        <a:pt x="29" y="1"/>
                      </a:lnTo>
                      <a:lnTo>
                        <a:pt x="33" y="1"/>
                      </a:lnTo>
                      <a:lnTo>
                        <a:pt x="39" y="0"/>
                      </a:lnTo>
                      <a:lnTo>
                        <a:pt x="47" y="1"/>
                      </a:lnTo>
                      <a:lnTo>
                        <a:pt x="55" y="1"/>
                      </a:lnTo>
                      <a:lnTo>
                        <a:pt x="62" y="2"/>
                      </a:lnTo>
                      <a:lnTo>
                        <a:pt x="69" y="4"/>
                      </a:lnTo>
                      <a:lnTo>
                        <a:pt x="76" y="7"/>
                      </a:lnTo>
                      <a:lnTo>
                        <a:pt x="82" y="9"/>
                      </a:lnTo>
                      <a:lnTo>
                        <a:pt x="87" y="12"/>
                      </a:lnTo>
                      <a:lnTo>
                        <a:pt x="93" y="18"/>
                      </a:lnTo>
                      <a:lnTo>
                        <a:pt x="95" y="22"/>
                      </a:lnTo>
                      <a:lnTo>
                        <a:pt x="100" y="26"/>
                      </a:lnTo>
                      <a:lnTo>
                        <a:pt x="101" y="32"/>
                      </a:lnTo>
                      <a:lnTo>
                        <a:pt x="104" y="37"/>
                      </a:lnTo>
                      <a:lnTo>
                        <a:pt x="105" y="41"/>
                      </a:lnTo>
                      <a:lnTo>
                        <a:pt x="105" y="47"/>
                      </a:lnTo>
                      <a:lnTo>
                        <a:pt x="105" y="52"/>
                      </a:lnTo>
                      <a:lnTo>
                        <a:pt x="104" y="59"/>
                      </a:lnTo>
                      <a:lnTo>
                        <a:pt x="104" y="5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4" name="组合 113"/>
            <p:cNvGrpSpPr/>
            <p:nvPr/>
          </p:nvGrpSpPr>
          <p:grpSpPr>
            <a:xfrm>
              <a:off x="5001010" y="4224691"/>
              <a:ext cx="507365" cy="509905"/>
              <a:chOff x="2449822" y="3647875"/>
              <a:chExt cx="507365" cy="509905"/>
            </a:xfrm>
          </p:grpSpPr>
          <p:pic>
            <p:nvPicPr>
              <p:cNvPr id="144" name="图片 143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45" name="组合 144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46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7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" name="Freeform 84"/>
                <p:cNvSpPr/>
                <p:nvPr/>
              </p:nvSpPr>
              <p:spPr bwMode="auto">
                <a:xfrm>
                  <a:off x="4621213" y="1701800"/>
                  <a:ext cx="58737" cy="520700"/>
                </a:xfrm>
                <a:custGeom>
                  <a:avLst/>
                  <a:gdLst>
                    <a:gd name="T0" fmla="*/ 6 w 73"/>
                    <a:gd name="T1" fmla="*/ 593 h 656"/>
                    <a:gd name="T2" fmla="*/ 1 w 73"/>
                    <a:gd name="T3" fmla="*/ 570 h 656"/>
                    <a:gd name="T4" fmla="*/ 0 w 73"/>
                    <a:gd name="T5" fmla="*/ 552 h 656"/>
                    <a:gd name="T6" fmla="*/ 1 w 73"/>
                    <a:gd name="T7" fmla="*/ 545 h 656"/>
                    <a:gd name="T8" fmla="*/ 1 w 73"/>
                    <a:gd name="T9" fmla="*/ 534 h 656"/>
                    <a:gd name="T10" fmla="*/ 2 w 73"/>
                    <a:gd name="T11" fmla="*/ 519 h 656"/>
                    <a:gd name="T12" fmla="*/ 5 w 73"/>
                    <a:gd name="T13" fmla="*/ 499 h 656"/>
                    <a:gd name="T14" fmla="*/ 6 w 73"/>
                    <a:gd name="T15" fmla="*/ 476 h 656"/>
                    <a:gd name="T16" fmla="*/ 9 w 73"/>
                    <a:gd name="T17" fmla="*/ 449 h 656"/>
                    <a:gd name="T18" fmla="*/ 11 w 73"/>
                    <a:gd name="T19" fmla="*/ 419 h 656"/>
                    <a:gd name="T20" fmla="*/ 13 w 73"/>
                    <a:gd name="T21" fmla="*/ 384 h 656"/>
                    <a:gd name="T22" fmla="*/ 16 w 73"/>
                    <a:gd name="T23" fmla="*/ 346 h 656"/>
                    <a:gd name="T24" fmla="*/ 19 w 73"/>
                    <a:gd name="T25" fmla="*/ 276 h 656"/>
                    <a:gd name="T26" fmla="*/ 16 w 73"/>
                    <a:gd name="T27" fmla="*/ 181 h 656"/>
                    <a:gd name="T28" fmla="*/ 8 w 73"/>
                    <a:gd name="T29" fmla="*/ 76 h 656"/>
                    <a:gd name="T30" fmla="*/ 9 w 73"/>
                    <a:gd name="T31" fmla="*/ 6 h 656"/>
                    <a:gd name="T32" fmla="*/ 34 w 73"/>
                    <a:gd name="T33" fmla="*/ 27 h 656"/>
                    <a:gd name="T34" fmla="*/ 54 w 73"/>
                    <a:gd name="T35" fmla="*/ 45 h 656"/>
                    <a:gd name="T36" fmla="*/ 66 w 73"/>
                    <a:gd name="T37" fmla="*/ 62 h 656"/>
                    <a:gd name="T38" fmla="*/ 72 w 73"/>
                    <a:gd name="T39" fmla="*/ 77 h 656"/>
                    <a:gd name="T40" fmla="*/ 73 w 73"/>
                    <a:gd name="T41" fmla="*/ 92 h 656"/>
                    <a:gd name="T42" fmla="*/ 70 w 73"/>
                    <a:gd name="T43" fmla="*/ 110 h 656"/>
                    <a:gd name="T44" fmla="*/ 67 w 73"/>
                    <a:gd name="T45" fmla="*/ 126 h 656"/>
                    <a:gd name="T46" fmla="*/ 66 w 73"/>
                    <a:gd name="T47" fmla="*/ 144 h 656"/>
                    <a:gd name="T48" fmla="*/ 65 w 73"/>
                    <a:gd name="T49" fmla="*/ 164 h 656"/>
                    <a:gd name="T50" fmla="*/ 65 w 73"/>
                    <a:gd name="T51" fmla="*/ 189 h 656"/>
                    <a:gd name="T52" fmla="*/ 63 w 73"/>
                    <a:gd name="T53" fmla="*/ 217 h 656"/>
                    <a:gd name="T54" fmla="*/ 62 w 73"/>
                    <a:gd name="T55" fmla="*/ 247 h 656"/>
                    <a:gd name="T56" fmla="*/ 62 w 73"/>
                    <a:gd name="T57" fmla="*/ 282 h 656"/>
                    <a:gd name="T58" fmla="*/ 62 w 73"/>
                    <a:gd name="T59" fmla="*/ 319 h 656"/>
                    <a:gd name="T60" fmla="*/ 62 w 73"/>
                    <a:gd name="T61" fmla="*/ 359 h 656"/>
                    <a:gd name="T62" fmla="*/ 62 w 73"/>
                    <a:gd name="T63" fmla="*/ 401 h 656"/>
                    <a:gd name="T64" fmla="*/ 60 w 73"/>
                    <a:gd name="T65" fmla="*/ 440 h 656"/>
                    <a:gd name="T66" fmla="*/ 60 w 73"/>
                    <a:gd name="T67" fmla="*/ 474 h 656"/>
                    <a:gd name="T68" fmla="*/ 60 w 73"/>
                    <a:gd name="T69" fmla="*/ 505 h 656"/>
                    <a:gd name="T70" fmla="*/ 59 w 73"/>
                    <a:gd name="T71" fmla="*/ 532 h 656"/>
                    <a:gd name="T72" fmla="*/ 59 w 73"/>
                    <a:gd name="T73" fmla="*/ 557 h 656"/>
                    <a:gd name="T74" fmla="*/ 58 w 73"/>
                    <a:gd name="T75" fmla="*/ 577 h 656"/>
                    <a:gd name="T76" fmla="*/ 56 w 73"/>
                    <a:gd name="T77" fmla="*/ 595 h 656"/>
                    <a:gd name="T78" fmla="*/ 55 w 73"/>
                    <a:gd name="T79" fmla="*/ 607 h 656"/>
                    <a:gd name="T80" fmla="*/ 55 w 73"/>
                    <a:gd name="T81" fmla="*/ 618 h 656"/>
                    <a:gd name="T82" fmla="*/ 51 w 73"/>
                    <a:gd name="T83" fmla="*/ 629 h 656"/>
                    <a:gd name="T84" fmla="*/ 42 w 73"/>
                    <a:gd name="T85" fmla="*/ 647 h 656"/>
                    <a:gd name="T86" fmla="*/ 36 w 73"/>
                    <a:gd name="T87" fmla="*/ 656 h 656"/>
                    <a:gd name="T88" fmla="*/ 31 w 73"/>
                    <a:gd name="T89" fmla="*/ 654 h 656"/>
                    <a:gd name="T90" fmla="*/ 24 w 73"/>
                    <a:gd name="T91" fmla="*/ 643 h 656"/>
                    <a:gd name="T92" fmla="*/ 19 w 73"/>
                    <a:gd name="T93" fmla="*/ 633 h 656"/>
                    <a:gd name="T94" fmla="*/ 13 w 73"/>
                    <a:gd name="T95" fmla="*/ 62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656">
                      <a:moveTo>
                        <a:pt x="12" y="614"/>
                      </a:moveTo>
                      <a:lnTo>
                        <a:pt x="9" y="603"/>
                      </a:lnTo>
                      <a:lnTo>
                        <a:pt x="6" y="593"/>
                      </a:lnTo>
                      <a:lnTo>
                        <a:pt x="5" y="585"/>
                      </a:lnTo>
                      <a:lnTo>
                        <a:pt x="2" y="577"/>
                      </a:lnTo>
                      <a:lnTo>
                        <a:pt x="1" y="570"/>
                      </a:lnTo>
                      <a:lnTo>
                        <a:pt x="1" y="563"/>
                      </a:lnTo>
                      <a:lnTo>
                        <a:pt x="0" y="556"/>
                      </a:lnTo>
                      <a:lnTo>
                        <a:pt x="0" y="552"/>
                      </a:lnTo>
                      <a:lnTo>
                        <a:pt x="0" y="549"/>
                      </a:lnTo>
                      <a:lnTo>
                        <a:pt x="0" y="548"/>
                      </a:lnTo>
                      <a:lnTo>
                        <a:pt x="1" y="545"/>
                      </a:lnTo>
                      <a:lnTo>
                        <a:pt x="1" y="541"/>
                      </a:lnTo>
                      <a:lnTo>
                        <a:pt x="1" y="538"/>
                      </a:lnTo>
                      <a:lnTo>
                        <a:pt x="1" y="534"/>
                      </a:lnTo>
                      <a:lnTo>
                        <a:pt x="2" y="528"/>
                      </a:lnTo>
                      <a:lnTo>
                        <a:pt x="2" y="524"/>
                      </a:lnTo>
                      <a:lnTo>
                        <a:pt x="2" y="519"/>
                      </a:lnTo>
                      <a:lnTo>
                        <a:pt x="4" y="513"/>
                      </a:lnTo>
                      <a:lnTo>
                        <a:pt x="4" y="506"/>
                      </a:lnTo>
                      <a:lnTo>
                        <a:pt x="5" y="499"/>
                      </a:lnTo>
                      <a:lnTo>
                        <a:pt x="5" y="492"/>
                      </a:lnTo>
                      <a:lnTo>
                        <a:pt x="6" y="484"/>
                      </a:lnTo>
                      <a:lnTo>
                        <a:pt x="6" y="476"/>
                      </a:lnTo>
                      <a:lnTo>
                        <a:pt x="8" y="467"/>
                      </a:lnTo>
                      <a:lnTo>
                        <a:pt x="8" y="459"/>
                      </a:lnTo>
                      <a:lnTo>
                        <a:pt x="9" y="449"/>
                      </a:lnTo>
                      <a:lnTo>
                        <a:pt x="9" y="440"/>
                      </a:lnTo>
                      <a:lnTo>
                        <a:pt x="11" y="430"/>
                      </a:lnTo>
                      <a:lnTo>
                        <a:pt x="11" y="419"/>
                      </a:lnTo>
                      <a:lnTo>
                        <a:pt x="12" y="408"/>
                      </a:lnTo>
                      <a:lnTo>
                        <a:pt x="12" y="397"/>
                      </a:lnTo>
                      <a:lnTo>
                        <a:pt x="13" y="384"/>
                      </a:lnTo>
                      <a:lnTo>
                        <a:pt x="13" y="372"/>
                      </a:lnTo>
                      <a:lnTo>
                        <a:pt x="15" y="359"/>
                      </a:lnTo>
                      <a:lnTo>
                        <a:pt x="16" y="346"/>
                      </a:lnTo>
                      <a:lnTo>
                        <a:pt x="16" y="333"/>
                      </a:lnTo>
                      <a:lnTo>
                        <a:pt x="18" y="305"/>
                      </a:lnTo>
                      <a:lnTo>
                        <a:pt x="19" y="276"/>
                      </a:lnTo>
                      <a:lnTo>
                        <a:pt x="19" y="246"/>
                      </a:lnTo>
                      <a:lnTo>
                        <a:pt x="18" y="214"/>
                      </a:lnTo>
                      <a:lnTo>
                        <a:pt x="16" y="181"/>
                      </a:lnTo>
                      <a:lnTo>
                        <a:pt x="13" y="148"/>
                      </a:lnTo>
                      <a:lnTo>
                        <a:pt x="11" y="112"/>
                      </a:lnTo>
                      <a:lnTo>
                        <a:pt x="8" y="76"/>
                      </a:lnTo>
                      <a:lnTo>
                        <a:pt x="4" y="38"/>
                      </a:ln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3"/>
                      </a:lnTo>
                      <a:lnTo>
                        <a:pt x="27" y="20"/>
                      </a:lnTo>
                      <a:lnTo>
                        <a:pt x="34" y="27"/>
                      </a:lnTo>
                      <a:lnTo>
                        <a:pt x="41" y="33"/>
                      </a:lnTo>
                      <a:lnTo>
                        <a:pt x="48" y="40"/>
                      </a:lnTo>
                      <a:lnTo>
                        <a:pt x="54" y="45"/>
                      </a:lnTo>
                      <a:lnTo>
                        <a:pt x="58" y="51"/>
                      </a:lnTo>
                      <a:lnTo>
                        <a:pt x="62" y="56"/>
                      </a:lnTo>
                      <a:lnTo>
                        <a:pt x="66" y="62"/>
                      </a:lnTo>
                      <a:lnTo>
                        <a:pt x="69" y="67"/>
                      </a:lnTo>
                      <a:lnTo>
                        <a:pt x="70" y="73"/>
                      </a:lnTo>
                      <a:lnTo>
                        <a:pt x="72" y="77"/>
                      </a:lnTo>
                      <a:lnTo>
                        <a:pt x="73" y="83"/>
                      </a:lnTo>
                      <a:lnTo>
                        <a:pt x="73" y="87"/>
                      </a:lnTo>
                      <a:lnTo>
                        <a:pt x="73" y="92"/>
                      </a:lnTo>
                      <a:lnTo>
                        <a:pt x="72" y="98"/>
                      </a:lnTo>
                      <a:lnTo>
                        <a:pt x="70" y="106"/>
                      </a:lnTo>
                      <a:lnTo>
                        <a:pt x="70" y="110"/>
                      </a:lnTo>
                      <a:lnTo>
                        <a:pt x="69" y="114"/>
                      </a:lnTo>
                      <a:lnTo>
                        <a:pt x="69" y="120"/>
                      </a:lnTo>
                      <a:lnTo>
                        <a:pt x="67" y="126"/>
                      </a:lnTo>
                      <a:lnTo>
                        <a:pt x="67" y="131"/>
                      </a:lnTo>
                      <a:lnTo>
                        <a:pt x="67" y="137"/>
                      </a:lnTo>
                      <a:lnTo>
                        <a:pt x="66" y="144"/>
                      </a:lnTo>
                      <a:lnTo>
                        <a:pt x="66" y="150"/>
                      </a:lnTo>
                      <a:lnTo>
                        <a:pt x="66" y="157"/>
                      </a:lnTo>
                      <a:lnTo>
                        <a:pt x="65" y="164"/>
                      </a:lnTo>
                      <a:lnTo>
                        <a:pt x="65" y="173"/>
                      </a:lnTo>
                      <a:lnTo>
                        <a:pt x="65" y="181"/>
                      </a:lnTo>
                      <a:lnTo>
                        <a:pt x="65" y="189"/>
                      </a:lnTo>
                      <a:lnTo>
                        <a:pt x="63" y="197"/>
                      </a:lnTo>
                      <a:lnTo>
                        <a:pt x="63" y="207"/>
                      </a:lnTo>
                      <a:lnTo>
                        <a:pt x="63" y="217"/>
                      </a:lnTo>
                      <a:lnTo>
                        <a:pt x="63" y="227"/>
                      </a:lnTo>
                      <a:lnTo>
                        <a:pt x="63" y="236"/>
                      </a:lnTo>
                      <a:lnTo>
                        <a:pt x="62" y="247"/>
                      </a:lnTo>
                      <a:lnTo>
                        <a:pt x="62" y="258"/>
                      </a:lnTo>
                      <a:lnTo>
                        <a:pt x="62" y="269"/>
                      </a:lnTo>
                      <a:lnTo>
                        <a:pt x="62" y="282"/>
                      </a:lnTo>
                      <a:lnTo>
                        <a:pt x="62" y="293"/>
                      </a:lnTo>
                      <a:lnTo>
                        <a:pt x="62" y="305"/>
                      </a:lnTo>
                      <a:lnTo>
                        <a:pt x="62" y="319"/>
                      </a:lnTo>
                      <a:lnTo>
                        <a:pt x="62" y="332"/>
                      </a:lnTo>
                      <a:lnTo>
                        <a:pt x="62" y="346"/>
                      </a:lnTo>
                      <a:lnTo>
                        <a:pt x="62" y="359"/>
                      </a:lnTo>
                      <a:lnTo>
                        <a:pt x="62" y="373"/>
                      </a:lnTo>
                      <a:lnTo>
                        <a:pt x="62" y="387"/>
                      </a:lnTo>
                      <a:lnTo>
                        <a:pt x="62" y="401"/>
                      </a:lnTo>
                      <a:lnTo>
                        <a:pt x="62" y="415"/>
                      </a:lnTo>
                      <a:lnTo>
                        <a:pt x="60" y="427"/>
                      </a:lnTo>
                      <a:lnTo>
                        <a:pt x="60" y="440"/>
                      </a:lnTo>
                      <a:lnTo>
                        <a:pt x="60" y="451"/>
                      </a:lnTo>
                      <a:lnTo>
                        <a:pt x="60" y="463"/>
                      </a:lnTo>
                      <a:lnTo>
                        <a:pt x="60" y="474"/>
                      </a:lnTo>
                      <a:lnTo>
                        <a:pt x="60" y="484"/>
                      </a:lnTo>
                      <a:lnTo>
                        <a:pt x="60" y="495"/>
                      </a:lnTo>
                      <a:lnTo>
                        <a:pt x="60" y="505"/>
                      </a:lnTo>
                      <a:lnTo>
                        <a:pt x="59" y="514"/>
                      </a:lnTo>
                      <a:lnTo>
                        <a:pt x="59" y="524"/>
                      </a:lnTo>
                      <a:lnTo>
                        <a:pt x="59" y="532"/>
                      </a:lnTo>
                      <a:lnTo>
                        <a:pt x="59" y="541"/>
                      </a:lnTo>
                      <a:lnTo>
                        <a:pt x="59" y="549"/>
                      </a:lnTo>
                      <a:lnTo>
                        <a:pt x="59" y="557"/>
                      </a:lnTo>
                      <a:lnTo>
                        <a:pt x="58" y="564"/>
                      </a:lnTo>
                      <a:lnTo>
                        <a:pt x="58" y="571"/>
                      </a:lnTo>
                      <a:lnTo>
                        <a:pt x="58" y="577"/>
                      </a:lnTo>
                      <a:lnTo>
                        <a:pt x="58" y="584"/>
                      </a:lnTo>
                      <a:lnTo>
                        <a:pt x="56" y="589"/>
                      </a:lnTo>
                      <a:lnTo>
                        <a:pt x="56" y="595"/>
                      </a:lnTo>
                      <a:lnTo>
                        <a:pt x="56" y="599"/>
                      </a:lnTo>
                      <a:lnTo>
                        <a:pt x="56" y="603"/>
                      </a:lnTo>
                      <a:lnTo>
                        <a:pt x="55" y="607"/>
                      </a:lnTo>
                      <a:lnTo>
                        <a:pt x="55" y="611"/>
                      </a:lnTo>
                      <a:lnTo>
                        <a:pt x="55" y="615"/>
                      </a:lnTo>
                      <a:lnTo>
                        <a:pt x="55" y="618"/>
                      </a:lnTo>
                      <a:lnTo>
                        <a:pt x="54" y="620"/>
                      </a:lnTo>
                      <a:lnTo>
                        <a:pt x="54" y="622"/>
                      </a:lnTo>
                      <a:lnTo>
                        <a:pt x="51" y="629"/>
                      </a:lnTo>
                      <a:lnTo>
                        <a:pt x="48" y="636"/>
                      </a:lnTo>
                      <a:lnTo>
                        <a:pt x="45" y="642"/>
                      </a:lnTo>
                      <a:lnTo>
                        <a:pt x="42" y="647"/>
                      </a:lnTo>
                      <a:lnTo>
                        <a:pt x="40" y="651"/>
                      </a:lnTo>
                      <a:lnTo>
                        <a:pt x="38" y="654"/>
                      </a:lnTo>
                      <a:lnTo>
                        <a:pt x="36" y="656"/>
                      </a:lnTo>
                      <a:lnTo>
                        <a:pt x="34" y="656"/>
                      </a:lnTo>
                      <a:lnTo>
                        <a:pt x="33" y="656"/>
                      </a:lnTo>
                      <a:lnTo>
                        <a:pt x="31" y="654"/>
                      </a:lnTo>
                      <a:lnTo>
                        <a:pt x="29" y="650"/>
                      </a:lnTo>
                      <a:lnTo>
                        <a:pt x="26" y="646"/>
                      </a:lnTo>
                      <a:lnTo>
                        <a:pt x="24" y="643"/>
                      </a:lnTo>
                      <a:lnTo>
                        <a:pt x="23" y="640"/>
                      </a:lnTo>
                      <a:lnTo>
                        <a:pt x="22" y="636"/>
                      </a:lnTo>
                      <a:lnTo>
                        <a:pt x="19" y="633"/>
                      </a:lnTo>
                      <a:lnTo>
                        <a:pt x="18" y="629"/>
                      </a:lnTo>
                      <a:lnTo>
                        <a:pt x="16" y="624"/>
                      </a:lnTo>
                      <a:lnTo>
                        <a:pt x="13" y="620"/>
                      </a:lnTo>
                      <a:lnTo>
                        <a:pt x="12" y="614"/>
                      </a:lnTo>
                      <a:lnTo>
                        <a:pt x="12" y="6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" name="Freeform 85"/>
                <p:cNvSpPr/>
                <p:nvPr/>
              </p:nvSpPr>
              <p:spPr bwMode="auto">
                <a:xfrm>
                  <a:off x="4495800" y="1966913"/>
                  <a:ext cx="84137" cy="63500"/>
                </a:xfrm>
                <a:custGeom>
                  <a:avLst/>
                  <a:gdLst>
                    <a:gd name="T0" fmla="*/ 86 w 105"/>
                    <a:gd name="T1" fmla="*/ 20 h 80"/>
                    <a:gd name="T2" fmla="*/ 90 w 105"/>
                    <a:gd name="T3" fmla="*/ 24 h 80"/>
                    <a:gd name="T4" fmla="*/ 95 w 105"/>
                    <a:gd name="T5" fmla="*/ 30 h 80"/>
                    <a:gd name="T6" fmla="*/ 98 w 105"/>
                    <a:gd name="T7" fmla="*/ 34 h 80"/>
                    <a:gd name="T8" fmla="*/ 102 w 105"/>
                    <a:gd name="T9" fmla="*/ 40 h 80"/>
                    <a:gd name="T10" fmla="*/ 104 w 105"/>
                    <a:gd name="T11" fmla="*/ 44 h 80"/>
                    <a:gd name="T12" fmla="*/ 105 w 105"/>
                    <a:gd name="T13" fmla="*/ 48 h 80"/>
                    <a:gd name="T14" fmla="*/ 105 w 105"/>
                    <a:gd name="T15" fmla="*/ 53 h 80"/>
                    <a:gd name="T16" fmla="*/ 104 w 105"/>
                    <a:gd name="T17" fmla="*/ 58 h 80"/>
                    <a:gd name="T18" fmla="*/ 102 w 105"/>
                    <a:gd name="T19" fmla="*/ 62 h 80"/>
                    <a:gd name="T20" fmla="*/ 102 w 105"/>
                    <a:gd name="T21" fmla="*/ 66 h 80"/>
                    <a:gd name="T22" fmla="*/ 101 w 105"/>
                    <a:gd name="T23" fmla="*/ 70 h 80"/>
                    <a:gd name="T24" fmla="*/ 101 w 105"/>
                    <a:gd name="T25" fmla="*/ 73 h 80"/>
                    <a:gd name="T26" fmla="*/ 99 w 105"/>
                    <a:gd name="T27" fmla="*/ 76 h 80"/>
                    <a:gd name="T28" fmla="*/ 99 w 105"/>
                    <a:gd name="T29" fmla="*/ 77 h 80"/>
                    <a:gd name="T30" fmla="*/ 98 w 105"/>
                    <a:gd name="T31" fmla="*/ 78 h 80"/>
                    <a:gd name="T32" fmla="*/ 97 w 105"/>
                    <a:gd name="T33" fmla="*/ 78 h 80"/>
                    <a:gd name="T34" fmla="*/ 95 w 105"/>
                    <a:gd name="T35" fmla="*/ 80 h 80"/>
                    <a:gd name="T36" fmla="*/ 94 w 105"/>
                    <a:gd name="T37" fmla="*/ 80 h 80"/>
                    <a:gd name="T38" fmla="*/ 93 w 105"/>
                    <a:gd name="T39" fmla="*/ 80 h 80"/>
                    <a:gd name="T40" fmla="*/ 91 w 105"/>
                    <a:gd name="T41" fmla="*/ 78 h 80"/>
                    <a:gd name="T42" fmla="*/ 86 w 105"/>
                    <a:gd name="T43" fmla="*/ 77 h 80"/>
                    <a:gd name="T44" fmla="*/ 80 w 105"/>
                    <a:gd name="T45" fmla="*/ 74 h 80"/>
                    <a:gd name="T46" fmla="*/ 73 w 105"/>
                    <a:gd name="T47" fmla="*/ 69 h 80"/>
                    <a:gd name="T48" fmla="*/ 65 w 105"/>
                    <a:gd name="T49" fmla="*/ 63 h 80"/>
                    <a:gd name="T50" fmla="*/ 57 w 105"/>
                    <a:gd name="T51" fmla="*/ 56 h 80"/>
                    <a:gd name="T52" fmla="*/ 47 w 105"/>
                    <a:gd name="T53" fmla="*/ 49 h 80"/>
                    <a:gd name="T54" fmla="*/ 41 w 105"/>
                    <a:gd name="T55" fmla="*/ 45 h 80"/>
                    <a:gd name="T56" fmla="*/ 36 w 105"/>
                    <a:gd name="T57" fmla="*/ 42 h 80"/>
                    <a:gd name="T58" fmla="*/ 30 w 105"/>
                    <a:gd name="T59" fmla="*/ 38 h 80"/>
                    <a:gd name="T60" fmla="*/ 26 w 105"/>
                    <a:gd name="T61" fmla="*/ 36 h 80"/>
                    <a:gd name="T62" fmla="*/ 22 w 105"/>
                    <a:gd name="T63" fmla="*/ 33 h 80"/>
                    <a:gd name="T64" fmla="*/ 18 w 105"/>
                    <a:gd name="T65" fmla="*/ 29 h 80"/>
                    <a:gd name="T66" fmla="*/ 15 w 105"/>
                    <a:gd name="T67" fmla="*/ 27 h 80"/>
                    <a:gd name="T68" fmla="*/ 12 w 105"/>
                    <a:gd name="T69" fmla="*/ 24 h 80"/>
                    <a:gd name="T70" fmla="*/ 9 w 105"/>
                    <a:gd name="T71" fmla="*/ 22 h 80"/>
                    <a:gd name="T72" fmla="*/ 7 w 105"/>
                    <a:gd name="T73" fmla="*/ 20 h 80"/>
                    <a:gd name="T74" fmla="*/ 5 w 105"/>
                    <a:gd name="T75" fmla="*/ 18 h 80"/>
                    <a:gd name="T76" fmla="*/ 3 w 105"/>
                    <a:gd name="T77" fmla="*/ 16 h 80"/>
                    <a:gd name="T78" fmla="*/ 3 w 105"/>
                    <a:gd name="T79" fmla="*/ 15 h 80"/>
                    <a:gd name="T80" fmla="*/ 1 w 105"/>
                    <a:gd name="T81" fmla="*/ 13 h 80"/>
                    <a:gd name="T82" fmla="*/ 1 w 105"/>
                    <a:gd name="T83" fmla="*/ 13 h 80"/>
                    <a:gd name="T84" fmla="*/ 0 w 105"/>
                    <a:gd name="T85" fmla="*/ 12 h 80"/>
                    <a:gd name="T86" fmla="*/ 1 w 105"/>
                    <a:gd name="T87" fmla="*/ 11 h 80"/>
                    <a:gd name="T88" fmla="*/ 3 w 105"/>
                    <a:gd name="T89" fmla="*/ 9 h 80"/>
                    <a:gd name="T90" fmla="*/ 5 w 105"/>
                    <a:gd name="T91" fmla="*/ 8 h 80"/>
                    <a:gd name="T92" fmla="*/ 8 w 105"/>
                    <a:gd name="T93" fmla="*/ 5 h 80"/>
                    <a:gd name="T94" fmla="*/ 12 w 105"/>
                    <a:gd name="T95" fmla="*/ 4 h 80"/>
                    <a:gd name="T96" fmla="*/ 18 w 105"/>
                    <a:gd name="T97" fmla="*/ 2 h 80"/>
                    <a:gd name="T98" fmla="*/ 25 w 105"/>
                    <a:gd name="T99" fmla="*/ 1 h 80"/>
                    <a:gd name="T100" fmla="*/ 32 w 105"/>
                    <a:gd name="T101" fmla="*/ 0 h 80"/>
                    <a:gd name="T102" fmla="*/ 39 w 105"/>
                    <a:gd name="T103" fmla="*/ 0 h 80"/>
                    <a:gd name="T104" fmla="*/ 45 w 105"/>
                    <a:gd name="T105" fmla="*/ 1 h 80"/>
                    <a:gd name="T106" fmla="*/ 52 w 105"/>
                    <a:gd name="T107" fmla="*/ 2 h 80"/>
                    <a:gd name="T108" fmla="*/ 59 w 105"/>
                    <a:gd name="T109" fmla="*/ 5 h 80"/>
                    <a:gd name="T110" fmla="*/ 66 w 105"/>
                    <a:gd name="T111" fmla="*/ 8 h 80"/>
                    <a:gd name="T112" fmla="*/ 73 w 105"/>
                    <a:gd name="T113" fmla="*/ 12 h 80"/>
                    <a:gd name="T114" fmla="*/ 79 w 105"/>
                    <a:gd name="T115" fmla="*/ 16 h 80"/>
                    <a:gd name="T116" fmla="*/ 86 w 105"/>
                    <a:gd name="T117" fmla="*/ 20 h 80"/>
                    <a:gd name="T118" fmla="*/ 86 w 105"/>
                    <a:gd name="T119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5" h="80">
                      <a:moveTo>
                        <a:pt x="86" y="20"/>
                      </a:moveTo>
                      <a:lnTo>
                        <a:pt x="90" y="24"/>
                      </a:lnTo>
                      <a:lnTo>
                        <a:pt x="95" y="30"/>
                      </a:lnTo>
                      <a:lnTo>
                        <a:pt x="98" y="34"/>
                      </a:lnTo>
                      <a:lnTo>
                        <a:pt x="102" y="40"/>
                      </a:lnTo>
                      <a:lnTo>
                        <a:pt x="104" y="44"/>
                      </a:lnTo>
                      <a:lnTo>
                        <a:pt x="105" y="48"/>
                      </a:lnTo>
                      <a:lnTo>
                        <a:pt x="105" y="53"/>
                      </a:lnTo>
                      <a:lnTo>
                        <a:pt x="104" y="58"/>
                      </a:lnTo>
                      <a:lnTo>
                        <a:pt x="102" y="62"/>
                      </a:lnTo>
                      <a:lnTo>
                        <a:pt x="102" y="66"/>
                      </a:lnTo>
                      <a:lnTo>
                        <a:pt x="101" y="70"/>
                      </a:lnTo>
                      <a:lnTo>
                        <a:pt x="101" y="73"/>
                      </a:lnTo>
                      <a:lnTo>
                        <a:pt x="99" y="76"/>
                      </a:lnTo>
                      <a:lnTo>
                        <a:pt x="99" y="77"/>
                      </a:lnTo>
                      <a:lnTo>
                        <a:pt x="98" y="78"/>
                      </a:lnTo>
                      <a:lnTo>
                        <a:pt x="97" y="78"/>
                      </a:lnTo>
                      <a:lnTo>
                        <a:pt x="95" y="80"/>
                      </a:lnTo>
                      <a:lnTo>
                        <a:pt x="94" y="80"/>
                      </a:lnTo>
                      <a:lnTo>
                        <a:pt x="93" y="80"/>
                      </a:lnTo>
                      <a:lnTo>
                        <a:pt x="91" y="78"/>
                      </a:lnTo>
                      <a:lnTo>
                        <a:pt x="86" y="77"/>
                      </a:lnTo>
                      <a:lnTo>
                        <a:pt x="80" y="74"/>
                      </a:lnTo>
                      <a:lnTo>
                        <a:pt x="73" y="69"/>
                      </a:lnTo>
                      <a:lnTo>
                        <a:pt x="65" y="63"/>
                      </a:lnTo>
                      <a:lnTo>
                        <a:pt x="57" y="56"/>
                      </a:lnTo>
                      <a:lnTo>
                        <a:pt x="47" y="49"/>
                      </a:lnTo>
                      <a:lnTo>
                        <a:pt x="41" y="45"/>
                      </a:lnTo>
                      <a:lnTo>
                        <a:pt x="36" y="42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5" y="27"/>
                      </a:lnTo>
                      <a:lnTo>
                        <a:pt x="12" y="24"/>
                      </a:lnTo>
                      <a:lnTo>
                        <a:pt x="9" y="22"/>
                      </a:lnTo>
                      <a:lnTo>
                        <a:pt x="7" y="20"/>
                      </a:lnTo>
                      <a:lnTo>
                        <a:pt x="5" y="18"/>
                      </a:lnTo>
                      <a:lnTo>
                        <a:pt x="3" y="16"/>
                      </a:lnTo>
                      <a:lnTo>
                        <a:pt x="3" y="15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0" y="12"/>
                      </a:lnTo>
                      <a:lnTo>
                        <a:pt x="1" y="11"/>
                      </a:lnTo>
                      <a:lnTo>
                        <a:pt x="3" y="9"/>
                      </a:lnTo>
                      <a:lnTo>
                        <a:pt x="5" y="8"/>
                      </a:lnTo>
                      <a:lnTo>
                        <a:pt x="8" y="5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5" y="1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2" y="2"/>
                      </a:lnTo>
                      <a:lnTo>
                        <a:pt x="59" y="5"/>
                      </a:lnTo>
                      <a:lnTo>
                        <a:pt x="66" y="8"/>
                      </a:lnTo>
                      <a:lnTo>
                        <a:pt x="73" y="12"/>
                      </a:lnTo>
                      <a:lnTo>
                        <a:pt x="79" y="16"/>
                      </a:lnTo>
                      <a:lnTo>
                        <a:pt x="86" y="20"/>
                      </a:lnTo>
                      <a:lnTo>
                        <a:pt x="86" y="2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" name="Freeform 87"/>
                <p:cNvSpPr/>
                <p:nvPr/>
              </p:nvSpPr>
              <p:spPr bwMode="auto">
                <a:xfrm>
                  <a:off x="4491038" y="2079625"/>
                  <a:ext cx="84137" cy="66675"/>
                </a:xfrm>
                <a:custGeom>
                  <a:avLst/>
                  <a:gdLst>
                    <a:gd name="T0" fmla="*/ 102 w 105"/>
                    <a:gd name="T1" fmla="*/ 65 h 84"/>
                    <a:gd name="T2" fmla="*/ 101 w 105"/>
                    <a:gd name="T3" fmla="*/ 74 h 84"/>
                    <a:gd name="T4" fmla="*/ 100 w 105"/>
                    <a:gd name="T5" fmla="*/ 80 h 84"/>
                    <a:gd name="T6" fmla="*/ 97 w 105"/>
                    <a:gd name="T7" fmla="*/ 83 h 84"/>
                    <a:gd name="T8" fmla="*/ 95 w 105"/>
                    <a:gd name="T9" fmla="*/ 84 h 84"/>
                    <a:gd name="T10" fmla="*/ 93 w 105"/>
                    <a:gd name="T11" fmla="*/ 84 h 84"/>
                    <a:gd name="T12" fmla="*/ 88 w 105"/>
                    <a:gd name="T13" fmla="*/ 83 h 84"/>
                    <a:gd name="T14" fmla="*/ 83 w 105"/>
                    <a:gd name="T15" fmla="*/ 80 h 84"/>
                    <a:gd name="T16" fmla="*/ 76 w 105"/>
                    <a:gd name="T17" fmla="*/ 76 h 84"/>
                    <a:gd name="T18" fmla="*/ 65 w 105"/>
                    <a:gd name="T19" fmla="*/ 68 h 84"/>
                    <a:gd name="T20" fmla="*/ 46 w 105"/>
                    <a:gd name="T21" fmla="*/ 51 h 84"/>
                    <a:gd name="T22" fmla="*/ 34 w 105"/>
                    <a:gd name="T23" fmla="*/ 43 h 84"/>
                    <a:gd name="T24" fmla="*/ 26 w 105"/>
                    <a:gd name="T25" fmla="*/ 36 h 84"/>
                    <a:gd name="T26" fmla="*/ 18 w 105"/>
                    <a:gd name="T27" fmla="*/ 29 h 84"/>
                    <a:gd name="T28" fmla="*/ 11 w 105"/>
                    <a:gd name="T29" fmla="*/ 23 h 84"/>
                    <a:gd name="T30" fmla="*/ 7 w 105"/>
                    <a:gd name="T31" fmla="*/ 18 h 84"/>
                    <a:gd name="T32" fmla="*/ 3 w 105"/>
                    <a:gd name="T33" fmla="*/ 14 h 84"/>
                    <a:gd name="T34" fmla="*/ 0 w 105"/>
                    <a:gd name="T35" fmla="*/ 11 h 84"/>
                    <a:gd name="T36" fmla="*/ 0 w 105"/>
                    <a:gd name="T37" fmla="*/ 9 h 84"/>
                    <a:gd name="T38" fmla="*/ 1 w 105"/>
                    <a:gd name="T39" fmla="*/ 7 h 84"/>
                    <a:gd name="T40" fmla="*/ 8 w 105"/>
                    <a:gd name="T41" fmla="*/ 4 h 84"/>
                    <a:gd name="T42" fmla="*/ 21 w 105"/>
                    <a:gd name="T43" fmla="*/ 2 h 84"/>
                    <a:gd name="T44" fmla="*/ 29 w 105"/>
                    <a:gd name="T45" fmla="*/ 1 h 84"/>
                    <a:gd name="T46" fmla="*/ 39 w 105"/>
                    <a:gd name="T47" fmla="*/ 0 h 84"/>
                    <a:gd name="T48" fmla="*/ 55 w 105"/>
                    <a:gd name="T49" fmla="*/ 1 h 84"/>
                    <a:gd name="T50" fmla="*/ 69 w 105"/>
                    <a:gd name="T51" fmla="*/ 4 h 84"/>
                    <a:gd name="T52" fmla="*/ 82 w 105"/>
                    <a:gd name="T53" fmla="*/ 9 h 84"/>
                    <a:gd name="T54" fmla="*/ 93 w 105"/>
                    <a:gd name="T55" fmla="*/ 18 h 84"/>
                    <a:gd name="T56" fmla="*/ 100 w 105"/>
                    <a:gd name="T57" fmla="*/ 26 h 84"/>
                    <a:gd name="T58" fmla="*/ 104 w 105"/>
                    <a:gd name="T59" fmla="*/ 37 h 84"/>
                    <a:gd name="T60" fmla="*/ 105 w 105"/>
                    <a:gd name="T61" fmla="*/ 47 h 84"/>
                    <a:gd name="T62" fmla="*/ 104 w 105"/>
                    <a:gd name="T63" fmla="*/ 59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5" h="84">
                      <a:moveTo>
                        <a:pt x="104" y="59"/>
                      </a:moveTo>
                      <a:lnTo>
                        <a:pt x="102" y="65"/>
                      </a:lnTo>
                      <a:lnTo>
                        <a:pt x="101" y="70"/>
                      </a:lnTo>
                      <a:lnTo>
                        <a:pt x="101" y="74"/>
                      </a:lnTo>
                      <a:lnTo>
                        <a:pt x="100" y="77"/>
                      </a:lnTo>
                      <a:lnTo>
                        <a:pt x="100" y="80"/>
                      </a:lnTo>
                      <a:lnTo>
                        <a:pt x="98" y="83"/>
                      </a:lnTo>
                      <a:lnTo>
                        <a:pt x="97" y="83"/>
                      </a:lnTo>
                      <a:lnTo>
                        <a:pt x="95" y="84"/>
                      </a:lnTo>
                      <a:lnTo>
                        <a:pt x="95" y="84"/>
                      </a:lnTo>
                      <a:lnTo>
                        <a:pt x="94" y="84"/>
                      </a:lnTo>
                      <a:lnTo>
                        <a:pt x="93" y="84"/>
                      </a:lnTo>
                      <a:lnTo>
                        <a:pt x="90" y="84"/>
                      </a:lnTo>
                      <a:lnTo>
                        <a:pt x="88" y="83"/>
                      </a:lnTo>
                      <a:lnTo>
                        <a:pt x="86" y="81"/>
                      </a:lnTo>
                      <a:lnTo>
                        <a:pt x="83" y="80"/>
                      </a:lnTo>
                      <a:lnTo>
                        <a:pt x="79" y="79"/>
                      </a:lnTo>
                      <a:lnTo>
                        <a:pt x="76" y="76"/>
                      </a:lnTo>
                      <a:lnTo>
                        <a:pt x="72" y="73"/>
                      </a:lnTo>
                      <a:lnTo>
                        <a:pt x="65" y="68"/>
                      </a:lnTo>
                      <a:lnTo>
                        <a:pt x="55" y="59"/>
                      </a:lnTo>
                      <a:lnTo>
                        <a:pt x="46" y="51"/>
                      </a:lnTo>
                      <a:lnTo>
                        <a:pt x="40" y="47"/>
                      </a:lnTo>
                      <a:lnTo>
                        <a:pt x="34" y="43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4" y="26"/>
                      </a:lnTo>
                      <a:lnTo>
                        <a:pt x="11" y="23"/>
                      </a:lnTo>
                      <a:lnTo>
                        <a:pt x="8" y="20"/>
                      </a:lnTo>
                      <a:lnTo>
                        <a:pt x="7" y="18"/>
                      </a:lnTo>
                      <a:lnTo>
                        <a:pt x="4" y="16"/>
                      </a:lnTo>
                      <a:lnTo>
                        <a:pt x="3" y="14"/>
                      </a:lnTo>
                      <a:lnTo>
                        <a:pt x="1" y="12"/>
                      </a:lnTo>
                      <a:lnTo>
                        <a:pt x="0" y="11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5" y="5"/>
                      </a:lnTo>
                      <a:lnTo>
                        <a:pt x="8" y="4"/>
                      </a:lnTo>
                      <a:lnTo>
                        <a:pt x="14" y="4"/>
                      </a:lnTo>
                      <a:lnTo>
                        <a:pt x="21" y="2"/>
                      </a:lnTo>
                      <a:lnTo>
                        <a:pt x="25" y="2"/>
                      </a:lnTo>
                      <a:lnTo>
                        <a:pt x="29" y="1"/>
                      </a:lnTo>
                      <a:lnTo>
                        <a:pt x="33" y="1"/>
                      </a:lnTo>
                      <a:lnTo>
                        <a:pt x="39" y="0"/>
                      </a:lnTo>
                      <a:lnTo>
                        <a:pt x="47" y="1"/>
                      </a:lnTo>
                      <a:lnTo>
                        <a:pt x="55" y="1"/>
                      </a:lnTo>
                      <a:lnTo>
                        <a:pt x="62" y="2"/>
                      </a:lnTo>
                      <a:lnTo>
                        <a:pt x="69" y="4"/>
                      </a:lnTo>
                      <a:lnTo>
                        <a:pt x="76" y="7"/>
                      </a:lnTo>
                      <a:lnTo>
                        <a:pt x="82" y="9"/>
                      </a:lnTo>
                      <a:lnTo>
                        <a:pt x="87" y="12"/>
                      </a:lnTo>
                      <a:lnTo>
                        <a:pt x="93" y="18"/>
                      </a:lnTo>
                      <a:lnTo>
                        <a:pt x="95" y="22"/>
                      </a:lnTo>
                      <a:lnTo>
                        <a:pt x="100" y="26"/>
                      </a:lnTo>
                      <a:lnTo>
                        <a:pt x="101" y="32"/>
                      </a:lnTo>
                      <a:lnTo>
                        <a:pt x="104" y="37"/>
                      </a:lnTo>
                      <a:lnTo>
                        <a:pt x="105" y="41"/>
                      </a:lnTo>
                      <a:lnTo>
                        <a:pt x="105" y="47"/>
                      </a:lnTo>
                      <a:lnTo>
                        <a:pt x="105" y="52"/>
                      </a:lnTo>
                      <a:lnTo>
                        <a:pt x="104" y="59"/>
                      </a:lnTo>
                      <a:lnTo>
                        <a:pt x="104" y="5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5" name="组合 114"/>
            <p:cNvGrpSpPr/>
            <p:nvPr/>
          </p:nvGrpSpPr>
          <p:grpSpPr>
            <a:xfrm>
              <a:off x="4495434" y="4224691"/>
              <a:ext cx="507365" cy="509905"/>
              <a:chOff x="2449822" y="3647875"/>
              <a:chExt cx="507365" cy="509905"/>
            </a:xfrm>
          </p:grpSpPr>
          <p:pic>
            <p:nvPicPr>
              <p:cNvPr id="137" name="图片 136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38" name="组合 137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39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0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1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2" name="Freeform 84"/>
                <p:cNvSpPr/>
                <p:nvPr/>
              </p:nvSpPr>
              <p:spPr bwMode="auto">
                <a:xfrm>
                  <a:off x="4621213" y="1701800"/>
                  <a:ext cx="58737" cy="520700"/>
                </a:xfrm>
                <a:custGeom>
                  <a:avLst/>
                  <a:gdLst>
                    <a:gd name="T0" fmla="*/ 6 w 73"/>
                    <a:gd name="T1" fmla="*/ 593 h 656"/>
                    <a:gd name="T2" fmla="*/ 1 w 73"/>
                    <a:gd name="T3" fmla="*/ 570 h 656"/>
                    <a:gd name="T4" fmla="*/ 0 w 73"/>
                    <a:gd name="T5" fmla="*/ 552 h 656"/>
                    <a:gd name="T6" fmla="*/ 1 w 73"/>
                    <a:gd name="T7" fmla="*/ 545 h 656"/>
                    <a:gd name="T8" fmla="*/ 1 w 73"/>
                    <a:gd name="T9" fmla="*/ 534 h 656"/>
                    <a:gd name="T10" fmla="*/ 2 w 73"/>
                    <a:gd name="T11" fmla="*/ 519 h 656"/>
                    <a:gd name="T12" fmla="*/ 5 w 73"/>
                    <a:gd name="T13" fmla="*/ 499 h 656"/>
                    <a:gd name="T14" fmla="*/ 6 w 73"/>
                    <a:gd name="T15" fmla="*/ 476 h 656"/>
                    <a:gd name="T16" fmla="*/ 9 w 73"/>
                    <a:gd name="T17" fmla="*/ 449 h 656"/>
                    <a:gd name="T18" fmla="*/ 11 w 73"/>
                    <a:gd name="T19" fmla="*/ 419 h 656"/>
                    <a:gd name="T20" fmla="*/ 13 w 73"/>
                    <a:gd name="T21" fmla="*/ 384 h 656"/>
                    <a:gd name="T22" fmla="*/ 16 w 73"/>
                    <a:gd name="T23" fmla="*/ 346 h 656"/>
                    <a:gd name="T24" fmla="*/ 19 w 73"/>
                    <a:gd name="T25" fmla="*/ 276 h 656"/>
                    <a:gd name="T26" fmla="*/ 16 w 73"/>
                    <a:gd name="T27" fmla="*/ 181 h 656"/>
                    <a:gd name="T28" fmla="*/ 8 w 73"/>
                    <a:gd name="T29" fmla="*/ 76 h 656"/>
                    <a:gd name="T30" fmla="*/ 9 w 73"/>
                    <a:gd name="T31" fmla="*/ 6 h 656"/>
                    <a:gd name="T32" fmla="*/ 34 w 73"/>
                    <a:gd name="T33" fmla="*/ 27 h 656"/>
                    <a:gd name="T34" fmla="*/ 54 w 73"/>
                    <a:gd name="T35" fmla="*/ 45 h 656"/>
                    <a:gd name="T36" fmla="*/ 66 w 73"/>
                    <a:gd name="T37" fmla="*/ 62 h 656"/>
                    <a:gd name="T38" fmla="*/ 72 w 73"/>
                    <a:gd name="T39" fmla="*/ 77 h 656"/>
                    <a:gd name="T40" fmla="*/ 73 w 73"/>
                    <a:gd name="T41" fmla="*/ 92 h 656"/>
                    <a:gd name="T42" fmla="*/ 70 w 73"/>
                    <a:gd name="T43" fmla="*/ 110 h 656"/>
                    <a:gd name="T44" fmla="*/ 67 w 73"/>
                    <a:gd name="T45" fmla="*/ 126 h 656"/>
                    <a:gd name="T46" fmla="*/ 66 w 73"/>
                    <a:gd name="T47" fmla="*/ 144 h 656"/>
                    <a:gd name="T48" fmla="*/ 65 w 73"/>
                    <a:gd name="T49" fmla="*/ 164 h 656"/>
                    <a:gd name="T50" fmla="*/ 65 w 73"/>
                    <a:gd name="T51" fmla="*/ 189 h 656"/>
                    <a:gd name="T52" fmla="*/ 63 w 73"/>
                    <a:gd name="T53" fmla="*/ 217 h 656"/>
                    <a:gd name="T54" fmla="*/ 62 w 73"/>
                    <a:gd name="T55" fmla="*/ 247 h 656"/>
                    <a:gd name="T56" fmla="*/ 62 w 73"/>
                    <a:gd name="T57" fmla="*/ 282 h 656"/>
                    <a:gd name="T58" fmla="*/ 62 w 73"/>
                    <a:gd name="T59" fmla="*/ 319 h 656"/>
                    <a:gd name="T60" fmla="*/ 62 w 73"/>
                    <a:gd name="T61" fmla="*/ 359 h 656"/>
                    <a:gd name="T62" fmla="*/ 62 w 73"/>
                    <a:gd name="T63" fmla="*/ 401 h 656"/>
                    <a:gd name="T64" fmla="*/ 60 w 73"/>
                    <a:gd name="T65" fmla="*/ 440 h 656"/>
                    <a:gd name="T66" fmla="*/ 60 w 73"/>
                    <a:gd name="T67" fmla="*/ 474 h 656"/>
                    <a:gd name="T68" fmla="*/ 60 w 73"/>
                    <a:gd name="T69" fmla="*/ 505 h 656"/>
                    <a:gd name="T70" fmla="*/ 59 w 73"/>
                    <a:gd name="T71" fmla="*/ 532 h 656"/>
                    <a:gd name="T72" fmla="*/ 59 w 73"/>
                    <a:gd name="T73" fmla="*/ 557 h 656"/>
                    <a:gd name="T74" fmla="*/ 58 w 73"/>
                    <a:gd name="T75" fmla="*/ 577 h 656"/>
                    <a:gd name="T76" fmla="*/ 56 w 73"/>
                    <a:gd name="T77" fmla="*/ 595 h 656"/>
                    <a:gd name="T78" fmla="*/ 55 w 73"/>
                    <a:gd name="T79" fmla="*/ 607 h 656"/>
                    <a:gd name="T80" fmla="*/ 55 w 73"/>
                    <a:gd name="T81" fmla="*/ 618 h 656"/>
                    <a:gd name="T82" fmla="*/ 51 w 73"/>
                    <a:gd name="T83" fmla="*/ 629 h 656"/>
                    <a:gd name="T84" fmla="*/ 42 w 73"/>
                    <a:gd name="T85" fmla="*/ 647 h 656"/>
                    <a:gd name="T86" fmla="*/ 36 w 73"/>
                    <a:gd name="T87" fmla="*/ 656 h 656"/>
                    <a:gd name="T88" fmla="*/ 31 w 73"/>
                    <a:gd name="T89" fmla="*/ 654 h 656"/>
                    <a:gd name="T90" fmla="*/ 24 w 73"/>
                    <a:gd name="T91" fmla="*/ 643 h 656"/>
                    <a:gd name="T92" fmla="*/ 19 w 73"/>
                    <a:gd name="T93" fmla="*/ 633 h 656"/>
                    <a:gd name="T94" fmla="*/ 13 w 73"/>
                    <a:gd name="T95" fmla="*/ 62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656">
                      <a:moveTo>
                        <a:pt x="12" y="614"/>
                      </a:moveTo>
                      <a:lnTo>
                        <a:pt x="9" y="603"/>
                      </a:lnTo>
                      <a:lnTo>
                        <a:pt x="6" y="593"/>
                      </a:lnTo>
                      <a:lnTo>
                        <a:pt x="5" y="585"/>
                      </a:lnTo>
                      <a:lnTo>
                        <a:pt x="2" y="577"/>
                      </a:lnTo>
                      <a:lnTo>
                        <a:pt x="1" y="570"/>
                      </a:lnTo>
                      <a:lnTo>
                        <a:pt x="1" y="563"/>
                      </a:lnTo>
                      <a:lnTo>
                        <a:pt x="0" y="556"/>
                      </a:lnTo>
                      <a:lnTo>
                        <a:pt x="0" y="552"/>
                      </a:lnTo>
                      <a:lnTo>
                        <a:pt x="0" y="549"/>
                      </a:lnTo>
                      <a:lnTo>
                        <a:pt x="0" y="548"/>
                      </a:lnTo>
                      <a:lnTo>
                        <a:pt x="1" y="545"/>
                      </a:lnTo>
                      <a:lnTo>
                        <a:pt x="1" y="541"/>
                      </a:lnTo>
                      <a:lnTo>
                        <a:pt x="1" y="538"/>
                      </a:lnTo>
                      <a:lnTo>
                        <a:pt x="1" y="534"/>
                      </a:lnTo>
                      <a:lnTo>
                        <a:pt x="2" y="528"/>
                      </a:lnTo>
                      <a:lnTo>
                        <a:pt x="2" y="524"/>
                      </a:lnTo>
                      <a:lnTo>
                        <a:pt x="2" y="519"/>
                      </a:lnTo>
                      <a:lnTo>
                        <a:pt x="4" y="513"/>
                      </a:lnTo>
                      <a:lnTo>
                        <a:pt x="4" y="506"/>
                      </a:lnTo>
                      <a:lnTo>
                        <a:pt x="5" y="499"/>
                      </a:lnTo>
                      <a:lnTo>
                        <a:pt x="5" y="492"/>
                      </a:lnTo>
                      <a:lnTo>
                        <a:pt x="6" y="484"/>
                      </a:lnTo>
                      <a:lnTo>
                        <a:pt x="6" y="476"/>
                      </a:lnTo>
                      <a:lnTo>
                        <a:pt x="8" y="467"/>
                      </a:lnTo>
                      <a:lnTo>
                        <a:pt x="8" y="459"/>
                      </a:lnTo>
                      <a:lnTo>
                        <a:pt x="9" y="449"/>
                      </a:lnTo>
                      <a:lnTo>
                        <a:pt x="9" y="440"/>
                      </a:lnTo>
                      <a:lnTo>
                        <a:pt x="11" y="430"/>
                      </a:lnTo>
                      <a:lnTo>
                        <a:pt x="11" y="419"/>
                      </a:lnTo>
                      <a:lnTo>
                        <a:pt x="12" y="408"/>
                      </a:lnTo>
                      <a:lnTo>
                        <a:pt x="12" y="397"/>
                      </a:lnTo>
                      <a:lnTo>
                        <a:pt x="13" y="384"/>
                      </a:lnTo>
                      <a:lnTo>
                        <a:pt x="13" y="372"/>
                      </a:lnTo>
                      <a:lnTo>
                        <a:pt x="15" y="359"/>
                      </a:lnTo>
                      <a:lnTo>
                        <a:pt x="16" y="346"/>
                      </a:lnTo>
                      <a:lnTo>
                        <a:pt x="16" y="333"/>
                      </a:lnTo>
                      <a:lnTo>
                        <a:pt x="18" y="305"/>
                      </a:lnTo>
                      <a:lnTo>
                        <a:pt x="19" y="276"/>
                      </a:lnTo>
                      <a:lnTo>
                        <a:pt x="19" y="246"/>
                      </a:lnTo>
                      <a:lnTo>
                        <a:pt x="18" y="214"/>
                      </a:lnTo>
                      <a:lnTo>
                        <a:pt x="16" y="181"/>
                      </a:lnTo>
                      <a:lnTo>
                        <a:pt x="13" y="148"/>
                      </a:lnTo>
                      <a:lnTo>
                        <a:pt x="11" y="112"/>
                      </a:lnTo>
                      <a:lnTo>
                        <a:pt x="8" y="76"/>
                      </a:lnTo>
                      <a:lnTo>
                        <a:pt x="4" y="38"/>
                      </a:ln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3"/>
                      </a:lnTo>
                      <a:lnTo>
                        <a:pt x="27" y="20"/>
                      </a:lnTo>
                      <a:lnTo>
                        <a:pt x="34" y="27"/>
                      </a:lnTo>
                      <a:lnTo>
                        <a:pt x="41" y="33"/>
                      </a:lnTo>
                      <a:lnTo>
                        <a:pt x="48" y="40"/>
                      </a:lnTo>
                      <a:lnTo>
                        <a:pt x="54" y="45"/>
                      </a:lnTo>
                      <a:lnTo>
                        <a:pt x="58" y="51"/>
                      </a:lnTo>
                      <a:lnTo>
                        <a:pt x="62" y="56"/>
                      </a:lnTo>
                      <a:lnTo>
                        <a:pt x="66" y="62"/>
                      </a:lnTo>
                      <a:lnTo>
                        <a:pt x="69" y="67"/>
                      </a:lnTo>
                      <a:lnTo>
                        <a:pt x="70" y="73"/>
                      </a:lnTo>
                      <a:lnTo>
                        <a:pt x="72" y="77"/>
                      </a:lnTo>
                      <a:lnTo>
                        <a:pt x="73" y="83"/>
                      </a:lnTo>
                      <a:lnTo>
                        <a:pt x="73" y="87"/>
                      </a:lnTo>
                      <a:lnTo>
                        <a:pt x="73" y="92"/>
                      </a:lnTo>
                      <a:lnTo>
                        <a:pt x="72" y="98"/>
                      </a:lnTo>
                      <a:lnTo>
                        <a:pt x="70" y="106"/>
                      </a:lnTo>
                      <a:lnTo>
                        <a:pt x="70" y="110"/>
                      </a:lnTo>
                      <a:lnTo>
                        <a:pt x="69" y="114"/>
                      </a:lnTo>
                      <a:lnTo>
                        <a:pt x="69" y="120"/>
                      </a:lnTo>
                      <a:lnTo>
                        <a:pt x="67" y="126"/>
                      </a:lnTo>
                      <a:lnTo>
                        <a:pt x="67" y="131"/>
                      </a:lnTo>
                      <a:lnTo>
                        <a:pt x="67" y="137"/>
                      </a:lnTo>
                      <a:lnTo>
                        <a:pt x="66" y="144"/>
                      </a:lnTo>
                      <a:lnTo>
                        <a:pt x="66" y="150"/>
                      </a:lnTo>
                      <a:lnTo>
                        <a:pt x="66" y="157"/>
                      </a:lnTo>
                      <a:lnTo>
                        <a:pt x="65" y="164"/>
                      </a:lnTo>
                      <a:lnTo>
                        <a:pt x="65" y="173"/>
                      </a:lnTo>
                      <a:lnTo>
                        <a:pt x="65" y="181"/>
                      </a:lnTo>
                      <a:lnTo>
                        <a:pt x="65" y="189"/>
                      </a:lnTo>
                      <a:lnTo>
                        <a:pt x="63" y="197"/>
                      </a:lnTo>
                      <a:lnTo>
                        <a:pt x="63" y="207"/>
                      </a:lnTo>
                      <a:lnTo>
                        <a:pt x="63" y="217"/>
                      </a:lnTo>
                      <a:lnTo>
                        <a:pt x="63" y="227"/>
                      </a:lnTo>
                      <a:lnTo>
                        <a:pt x="63" y="236"/>
                      </a:lnTo>
                      <a:lnTo>
                        <a:pt x="62" y="247"/>
                      </a:lnTo>
                      <a:lnTo>
                        <a:pt x="62" y="258"/>
                      </a:lnTo>
                      <a:lnTo>
                        <a:pt x="62" y="269"/>
                      </a:lnTo>
                      <a:lnTo>
                        <a:pt x="62" y="282"/>
                      </a:lnTo>
                      <a:lnTo>
                        <a:pt x="62" y="293"/>
                      </a:lnTo>
                      <a:lnTo>
                        <a:pt x="62" y="305"/>
                      </a:lnTo>
                      <a:lnTo>
                        <a:pt x="62" y="319"/>
                      </a:lnTo>
                      <a:lnTo>
                        <a:pt x="62" y="332"/>
                      </a:lnTo>
                      <a:lnTo>
                        <a:pt x="62" y="346"/>
                      </a:lnTo>
                      <a:lnTo>
                        <a:pt x="62" y="359"/>
                      </a:lnTo>
                      <a:lnTo>
                        <a:pt x="62" y="373"/>
                      </a:lnTo>
                      <a:lnTo>
                        <a:pt x="62" y="387"/>
                      </a:lnTo>
                      <a:lnTo>
                        <a:pt x="62" y="401"/>
                      </a:lnTo>
                      <a:lnTo>
                        <a:pt x="62" y="415"/>
                      </a:lnTo>
                      <a:lnTo>
                        <a:pt x="60" y="427"/>
                      </a:lnTo>
                      <a:lnTo>
                        <a:pt x="60" y="440"/>
                      </a:lnTo>
                      <a:lnTo>
                        <a:pt x="60" y="451"/>
                      </a:lnTo>
                      <a:lnTo>
                        <a:pt x="60" y="463"/>
                      </a:lnTo>
                      <a:lnTo>
                        <a:pt x="60" y="474"/>
                      </a:lnTo>
                      <a:lnTo>
                        <a:pt x="60" y="484"/>
                      </a:lnTo>
                      <a:lnTo>
                        <a:pt x="60" y="495"/>
                      </a:lnTo>
                      <a:lnTo>
                        <a:pt x="60" y="505"/>
                      </a:lnTo>
                      <a:lnTo>
                        <a:pt x="59" y="514"/>
                      </a:lnTo>
                      <a:lnTo>
                        <a:pt x="59" y="524"/>
                      </a:lnTo>
                      <a:lnTo>
                        <a:pt x="59" y="532"/>
                      </a:lnTo>
                      <a:lnTo>
                        <a:pt x="59" y="541"/>
                      </a:lnTo>
                      <a:lnTo>
                        <a:pt x="59" y="549"/>
                      </a:lnTo>
                      <a:lnTo>
                        <a:pt x="59" y="557"/>
                      </a:lnTo>
                      <a:lnTo>
                        <a:pt x="58" y="564"/>
                      </a:lnTo>
                      <a:lnTo>
                        <a:pt x="58" y="571"/>
                      </a:lnTo>
                      <a:lnTo>
                        <a:pt x="58" y="577"/>
                      </a:lnTo>
                      <a:lnTo>
                        <a:pt x="58" y="584"/>
                      </a:lnTo>
                      <a:lnTo>
                        <a:pt x="56" y="589"/>
                      </a:lnTo>
                      <a:lnTo>
                        <a:pt x="56" y="595"/>
                      </a:lnTo>
                      <a:lnTo>
                        <a:pt x="56" y="599"/>
                      </a:lnTo>
                      <a:lnTo>
                        <a:pt x="56" y="603"/>
                      </a:lnTo>
                      <a:lnTo>
                        <a:pt x="55" y="607"/>
                      </a:lnTo>
                      <a:lnTo>
                        <a:pt x="55" y="611"/>
                      </a:lnTo>
                      <a:lnTo>
                        <a:pt x="55" y="615"/>
                      </a:lnTo>
                      <a:lnTo>
                        <a:pt x="55" y="618"/>
                      </a:lnTo>
                      <a:lnTo>
                        <a:pt x="54" y="620"/>
                      </a:lnTo>
                      <a:lnTo>
                        <a:pt x="54" y="622"/>
                      </a:lnTo>
                      <a:lnTo>
                        <a:pt x="51" y="629"/>
                      </a:lnTo>
                      <a:lnTo>
                        <a:pt x="48" y="636"/>
                      </a:lnTo>
                      <a:lnTo>
                        <a:pt x="45" y="642"/>
                      </a:lnTo>
                      <a:lnTo>
                        <a:pt x="42" y="647"/>
                      </a:lnTo>
                      <a:lnTo>
                        <a:pt x="40" y="651"/>
                      </a:lnTo>
                      <a:lnTo>
                        <a:pt x="38" y="654"/>
                      </a:lnTo>
                      <a:lnTo>
                        <a:pt x="36" y="656"/>
                      </a:lnTo>
                      <a:lnTo>
                        <a:pt x="34" y="656"/>
                      </a:lnTo>
                      <a:lnTo>
                        <a:pt x="33" y="656"/>
                      </a:lnTo>
                      <a:lnTo>
                        <a:pt x="31" y="654"/>
                      </a:lnTo>
                      <a:lnTo>
                        <a:pt x="29" y="650"/>
                      </a:lnTo>
                      <a:lnTo>
                        <a:pt x="26" y="646"/>
                      </a:lnTo>
                      <a:lnTo>
                        <a:pt x="24" y="643"/>
                      </a:lnTo>
                      <a:lnTo>
                        <a:pt x="23" y="640"/>
                      </a:lnTo>
                      <a:lnTo>
                        <a:pt x="22" y="636"/>
                      </a:lnTo>
                      <a:lnTo>
                        <a:pt x="19" y="633"/>
                      </a:lnTo>
                      <a:lnTo>
                        <a:pt x="18" y="629"/>
                      </a:lnTo>
                      <a:lnTo>
                        <a:pt x="16" y="624"/>
                      </a:lnTo>
                      <a:lnTo>
                        <a:pt x="13" y="620"/>
                      </a:lnTo>
                      <a:lnTo>
                        <a:pt x="12" y="614"/>
                      </a:lnTo>
                      <a:lnTo>
                        <a:pt x="12" y="6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3" name="Freeform 85"/>
                <p:cNvSpPr/>
                <p:nvPr/>
              </p:nvSpPr>
              <p:spPr bwMode="auto">
                <a:xfrm>
                  <a:off x="4495800" y="1966913"/>
                  <a:ext cx="84137" cy="63500"/>
                </a:xfrm>
                <a:custGeom>
                  <a:avLst/>
                  <a:gdLst>
                    <a:gd name="T0" fmla="*/ 86 w 105"/>
                    <a:gd name="T1" fmla="*/ 20 h 80"/>
                    <a:gd name="T2" fmla="*/ 90 w 105"/>
                    <a:gd name="T3" fmla="*/ 24 h 80"/>
                    <a:gd name="T4" fmla="*/ 95 w 105"/>
                    <a:gd name="T5" fmla="*/ 30 h 80"/>
                    <a:gd name="T6" fmla="*/ 98 w 105"/>
                    <a:gd name="T7" fmla="*/ 34 h 80"/>
                    <a:gd name="T8" fmla="*/ 102 w 105"/>
                    <a:gd name="T9" fmla="*/ 40 h 80"/>
                    <a:gd name="T10" fmla="*/ 104 w 105"/>
                    <a:gd name="T11" fmla="*/ 44 h 80"/>
                    <a:gd name="T12" fmla="*/ 105 w 105"/>
                    <a:gd name="T13" fmla="*/ 48 h 80"/>
                    <a:gd name="T14" fmla="*/ 105 w 105"/>
                    <a:gd name="T15" fmla="*/ 53 h 80"/>
                    <a:gd name="T16" fmla="*/ 104 w 105"/>
                    <a:gd name="T17" fmla="*/ 58 h 80"/>
                    <a:gd name="T18" fmla="*/ 102 w 105"/>
                    <a:gd name="T19" fmla="*/ 62 h 80"/>
                    <a:gd name="T20" fmla="*/ 102 w 105"/>
                    <a:gd name="T21" fmla="*/ 66 h 80"/>
                    <a:gd name="T22" fmla="*/ 101 w 105"/>
                    <a:gd name="T23" fmla="*/ 70 h 80"/>
                    <a:gd name="T24" fmla="*/ 101 w 105"/>
                    <a:gd name="T25" fmla="*/ 73 h 80"/>
                    <a:gd name="T26" fmla="*/ 99 w 105"/>
                    <a:gd name="T27" fmla="*/ 76 h 80"/>
                    <a:gd name="T28" fmla="*/ 99 w 105"/>
                    <a:gd name="T29" fmla="*/ 77 h 80"/>
                    <a:gd name="T30" fmla="*/ 98 w 105"/>
                    <a:gd name="T31" fmla="*/ 78 h 80"/>
                    <a:gd name="T32" fmla="*/ 97 w 105"/>
                    <a:gd name="T33" fmla="*/ 78 h 80"/>
                    <a:gd name="T34" fmla="*/ 95 w 105"/>
                    <a:gd name="T35" fmla="*/ 80 h 80"/>
                    <a:gd name="T36" fmla="*/ 94 w 105"/>
                    <a:gd name="T37" fmla="*/ 80 h 80"/>
                    <a:gd name="T38" fmla="*/ 93 w 105"/>
                    <a:gd name="T39" fmla="*/ 80 h 80"/>
                    <a:gd name="T40" fmla="*/ 91 w 105"/>
                    <a:gd name="T41" fmla="*/ 78 h 80"/>
                    <a:gd name="T42" fmla="*/ 86 w 105"/>
                    <a:gd name="T43" fmla="*/ 77 h 80"/>
                    <a:gd name="T44" fmla="*/ 80 w 105"/>
                    <a:gd name="T45" fmla="*/ 74 h 80"/>
                    <a:gd name="T46" fmla="*/ 73 w 105"/>
                    <a:gd name="T47" fmla="*/ 69 h 80"/>
                    <a:gd name="T48" fmla="*/ 65 w 105"/>
                    <a:gd name="T49" fmla="*/ 63 h 80"/>
                    <a:gd name="T50" fmla="*/ 57 w 105"/>
                    <a:gd name="T51" fmla="*/ 56 h 80"/>
                    <a:gd name="T52" fmla="*/ 47 w 105"/>
                    <a:gd name="T53" fmla="*/ 49 h 80"/>
                    <a:gd name="T54" fmla="*/ 41 w 105"/>
                    <a:gd name="T55" fmla="*/ 45 h 80"/>
                    <a:gd name="T56" fmla="*/ 36 w 105"/>
                    <a:gd name="T57" fmla="*/ 42 h 80"/>
                    <a:gd name="T58" fmla="*/ 30 w 105"/>
                    <a:gd name="T59" fmla="*/ 38 h 80"/>
                    <a:gd name="T60" fmla="*/ 26 w 105"/>
                    <a:gd name="T61" fmla="*/ 36 h 80"/>
                    <a:gd name="T62" fmla="*/ 22 w 105"/>
                    <a:gd name="T63" fmla="*/ 33 h 80"/>
                    <a:gd name="T64" fmla="*/ 18 w 105"/>
                    <a:gd name="T65" fmla="*/ 29 h 80"/>
                    <a:gd name="T66" fmla="*/ 15 w 105"/>
                    <a:gd name="T67" fmla="*/ 27 h 80"/>
                    <a:gd name="T68" fmla="*/ 12 w 105"/>
                    <a:gd name="T69" fmla="*/ 24 h 80"/>
                    <a:gd name="T70" fmla="*/ 9 w 105"/>
                    <a:gd name="T71" fmla="*/ 22 h 80"/>
                    <a:gd name="T72" fmla="*/ 7 w 105"/>
                    <a:gd name="T73" fmla="*/ 20 h 80"/>
                    <a:gd name="T74" fmla="*/ 5 w 105"/>
                    <a:gd name="T75" fmla="*/ 18 h 80"/>
                    <a:gd name="T76" fmla="*/ 3 w 105"/>
                    <a:gd name="T77" fmla="*/ 16 h 80"/>
                    <a:gd name="T78" fmla="*/ 3 w 105"/>
                    <a:gd name="T79" fmla="*/ 15 h 80"/>
                    <a:gd name="T80" fmla="*/ 1 w 105"/>
                    <a:gd name="T81" fmla="*/ 13 h 80"/>
                    <a:gd name="T82" fmla="*/ 1 w 105"/>
                    <a:gd name="T83" fmla="*/ 13 h 80"/>
                    <a:gd name="T84" fmla="*/ 0 w 105"/>
                    <a:gd name="T85" fmla="*/ 12 h 80"/>
                    <a:gd name="T86" fmla="*/ 1 w 105"/>
                    <a:gd name="T87" fmla="*/ 11 h 80"/>
                    <a:gd name="T88" fmla="*/ 3 w 105"/>
                    <a:gd name="T89" fmla="*/ 9 h 80"/>
                    <a:gd name="T90" fmla="*/ 5 w 105"/>
                    <a:gd name="T91" fmla="*/ 8 h 80"/>
                    <a:gd name="T92" fmla="*/ 8 w 105"/>
                    <a:gd name="T93" fmla="*/ 5 h 80"/>
                    <a:gd name="T94" fmla="*/ 12 w 105"/>
                    <a:gd name="T95" fmla="*/ 4 h 80"/>
                    <a:gd name="T96" fmla="*/ 18 w 105"/>
                    <a:gd name="T97" fmla="*/ 2 h 80"/>
                    <a:gd name="T98" fmla="*/ 25 w 105"/>
                    <a:gd name="T99" fmla="*/ 1 h 80"/>
                    <a:gd name="T100" fmla="*/ 32 w 105"/>
                    <a:gd name="T101" fmla="*/ 0 h 80"/>
                    <a:gd name="T102" fmla="*/ 39 w 105"/>
                    <a:gd name="T103" fmla="*/ 0 h 80"/>
                    <a:gd name="T104" fmla="*/ 45 w 105"/>
                    <a:gd name="T105" fmla="*/ 1 h 80"/>
                    <a:gd name="T106" fmla="*/ 52 w 105"/>
                    <a:gd name="T107" fmla="*/ 2 h 80"/>
                    <a:gd name="T108" fmla="*/ 59 w 105"/>
                    <a:gd name="T109" fmla="*/ 5 h 80"/>
                    <a:gd name="T110" fmla="*/ 66 w 105"/>
                    <a:gd name="T111" fmla="*/ 8 h 80"/>
                    <a:gd name="T112" fmla="*/ 73 w 105"/>
                    <a:gd name="T113" fmla="*/ 12 h 80"/>
                    <a:gd name="T114" fmla="*/ 79 w 105"/>
                    <a:gd name="T115" fmla="*/ 16 h 80"/>
                    <a:gd name="T116" fmla="*/ 86 w 105"/>
                    <a:gd name="T117" fmla="*/ 20 h 80"/>
                    <a:gd name="T118" fmla="*/ 86 w 105"/>
                    <a:gd name="T119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5" h="80">
                      <a:moveTo>
                        <a:pt x="86" y="20"/>
                      </a:moveTo>
                      <a:lnTo>
                        <a:pt x="90" y="24"/>
                      </a:lnTo>
                      <a:lnTo>
                        <a:pt x="95" y="30"/>
                      </a:lnTo>
                      <a:lnTo>
                        <a:pt x="98" y="34"/>
                      </a:lnTo>
                      <a:lnTo>
                        <a:pt x="102" y="40"/>
                      </a:lnTo>
                      <a:lnTo>
                        <a:pt x="104" y="44"/>
                      </a:lnTo>
                      <a:lnTo>
                        <a:pt x="105" y="48"/>
                      </a:lnTo>
                      <a:lnTo>
                        <a:pt x="105" y="53"/>
                      </a:lnTo>
                      <a:lnTo>
                        <a:pt x="104" y="58"/>
                      </a:lnTo>
                      <a:lnTo>
                        <a:pt x="102" y="62"/>
                      </a:lnTo>
                      <a:lnTo>
                        <a:pt x="102" y="66"/>
                      </a:lnTo>
                      <a:lnTo>
                        <a:pt x="101" y="70"/>
                      </a:lnTo>
                      <a:lnTo>
                        <a:pt x="101" y="73"/>
                      </a:lnTo>
                      <a:lnTo>
                        <a:pt x="99" y="76"/>
                      </a:lnTo>
                      <a:lnTo>
                        <a:pt x="99" y="77"/>
                      </a:lnTo>
                      <a:lnTo>
                        <a:pt x="98" y="78"/>
                      </a:lnTo>
                      <a:lnTo>
                        <a:pt x="97" y="78"/>
                      </a:lnTo>
                      <a:lnTo>
                        <a:pt x="95" y="80"/>
                      </a:lnTo>
                      <a:lnTo>
                        <a:pt x="94" y="80"/>
                      </a:lnTo>
                      <a:lnTo>
                        <a:pt x="93" y="80"/>
                      </a:lnTo>
                      <a:lnTo>
                        <a:pt x="91" y="78"/>
                      </a:lnTo>
                      <a:lnTo>
                        <a:pt x="86" y="77"/>
                      </a:lnTo>
                      <a:lnTo>
                        <a:pt x="80" y="74"/>
                      </a:lnTo>
                      <a:lnTo>
                        <a:pt x="73" y="69"/>
                      </a:lnTo>
                      <a:lnTo>
                        <a:pt x="65" y="63"/>
                      </a:lnTo>
                      <a:lnTo>
                        <a:pt x="57" y="56"/>
                      </a:lnTo>
                      <a:lnTo>
                        <a:pt x="47" y="49"/>
                      </a:lnTo>
                      <a:lnTo>
                        <a:pt x="41" y="45"/>
                      </a:lnTo>
                      <a:lnTo>
                        <a:pt x="36" y="42"/>
                      </a:lnTo>
                      <a:lnTo>
                        <a:pt x="30" y="38"/>
                      </a:lnTo>
                      <a:lnTo>
                        <a:pt x="26" y="36"/>
                      </a:lnTo>
                      <a:lnTo>
                        <a:pt x="22" y="33"/>
                      </a:lnTo>
                      <a:lnTo>
                        <a:pt x="18" y="29"/>
                      </a:lnTo>
                      <a:lnTo>
                        <a:pt x="15" y="27"/>
                      </a:lnTo>
                      <a:lnTo>
                        <a:pt x="12" y="24"/>
                      </a:lnTo>
                      <a:lnTo>
                        <a:pt x="9" y="22"/>
                      </a:lnTo>
                      <a:lnTo>
                        <a:pt x="7" y="20"/>
                      </a:lnTo>
                      <a:lnTo>
                        <a:pt x="5" y="18"/>
                      </a:lnTo>
                      <a:lnTo>
                        <a:pt x="3" y="16"/>
                      </a:lnTo>
                      <a:lnTo>
                        <a:pt x="3" y="15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0" y="12"/>
                      </a:lnTo>
                      <a:lnTo>
                        <a:pt x="1" y="11"/>
                      </a:lnTo>
                      <a:lnTo>
                        <a:pt x="3" y="9"/>
                      </a:lnTo>
                      <a:lnTo>
                        <a:pt x="5" y="8"/>
                      </a:lnTo>
                      <a:lnTo>
                        <a:pt x="8" y="5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5" y="1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45" y="1"/>
                      </a:lnTo>
                      <a:lnTo>
                        <a:pt x="52" y="2"/>
                      </a:lnTo>
                      <a:lnTo>
                        <a:pt x="59" y="5"/>
                      </a:lnTo>
                      <a:lnTo>
                        <a:pt x="66" y="8"/>
                      </a:lnTo>
                      <a:lnTo>
                        <a:pt x="73" y="12"/>
                      </a:lnTo>
                      <a:lnTo>
                        <a:pt x="79" y="16"/>
                      </a:lnTo>
                      <a:lnTo>
                        <a:pt x="86" y="20"/>
                      </a:lnTo>
                      <a:lnTo>
                        <a:pt x="86" y="2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6" name="组合 115"/>
            <p:cNvGrpSpPr/>
            <p:nvPr/>
          </p:nvGrpSpPr>
          <p:grpSpPr>
            <a:xfrm>
              <a:off x="3989858" y="4224691"/>
              <a:ext cx="507365" cy="509905"/>
              <a:chOff x="2449822" y="3647875"/>
              <a:chExt cx="507365" cy="509905"/>
            </a:xfrm>
          </p:grpSpPr>
          <p:pic>
            <p:nvPicPr>
              <p:cNvPr id="131" name="图片 130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32" name="组合 131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33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84"/>
                <p:cNvSpPr/>
                <p:nvPr/>
              </p:nvSpPr>
              <p:spPr bwMode="auto">
                <a:xfrm>
                  <a:off x="4621213" y="1701800"/>
                  <a:ext cx="58737" cy="520700"/>
                </a:xfrm>
                <a:custGeom>
                  <a:avLst/>
                  <a:gdLst>
                    <a:gd name="T0" fmla="*/ 6 w 73"/>
                    <a:gd name="T1" fmla="*/ 593 h 656"/>
                    <a:gd name="T2" fmla="*/ 1 w 73"/>
                    <a:gd name="T3" fmla="*/ 570 h 656"/>
                    <a:gd name="T4" fmla="*/ 0 w 73"/>
                    <a:gd name="T5" fmla="*/ 552 h 656"/>
                    <a:gd name="T6" fmla="*/ 1 w 73"/>
                    <a:gd name="T7" fmla="*/ 545 h 656"/>
                    <a:gd name="T8" fmla="*/ 1 w 73"/>
                    <a:gd name="T9" fmla="*/ 534 h 656"/>
                    <a:gd name="T10" fmla="*/ 2 w 73"/>
                    <a:gd name="T11" fmla="*/ 519 h 656"/>
                    <a:gd name="T12" fmla="*/ 5 w 73"/>
                    <a:gd name="T13" fmla="*/ 499 h 656"/>
                    <a:gd name="T14" fmla="*/ 6 w 73"/>
                    <a:gd name="T15" fmla="*/ 476 h 656"/>
                    <a:gd name="T16" fmla="*/ 9 w 73"/>
                    <a:gd name="T17" fmla="*/ 449 h 656"/>
                    <a:gd name="T18" fmla="*/ 11 w 73"/>
                    <a:gd name="T19" fmla="*/ 419 h 656"/>
                    <a:gd name="T20" fmla="*/ 13 w 73"/>
                    <a:gd name="T21" fmla="*/ 384 h 656"/>
                    <a:gd name="T22" fmla="*/ 16 w 73"/>
                    <a:gd name="T23" fmla="*/ 346 h 656"/>
                    <a:gd name="T24" fmla="*/ 19 w 73"/>
                    <a:gd name="T25" fmla="*/ 276 h 656"/>
                    <a:gd name="T26" fmla="*/ 16 w 73"/>
                    <a:gd name="T27" fmla="*/ 181 h 656"/>
                    <a:gd name="T28" fmla="*/ 8 w 73"/>
                    <a:gd name="T29" fmla="*/ 76 h 656"/>
                    <a:gd name="T30" fmla="*/ 9 w 73"/>
                    <a:gd name="T31" fmla="*/ 6 h 656"/>
                    <a:gd name="T32" fmla="*/ 34 w 73"/>
                    <a:gd name="T33" fmla="*/ 27 h 656"/>
                    <a:gd name="T34" fmla="*/ 54 w 73"/>
                    <a:gd name="T35" fmla="*/ 45 h 656"/>
                    <a:gd name="T36" fmla="*/ 66 w 73"/>
                    <a:gd name="T37" fmla="*/ 62 h 656"/>
                    <a:gd name="T38" fmla="*/ 72 w 73"/>
                    <a:gd name="T39" fmla="*/ 77 h 656"/>
                    <a:gd name="T40" fmla="*/ 73 w 73"/>
                    <a:gd name="T41" fmla="*/ 92 h 656"/>
                    <a:gd name="T42" fmla="*/ 70 w 73"/>
                    <a:gd name="T43" fmla="*/ 110 h 656"/>
                    <a:gd name="T44" fmla="*/ 67 w 73"/>
                    <a:gd name="T45" fmla="*/ 126 h 656"/>
                    <a:gd name="T46" fmla="*/ 66 w 73"/>
                    <a:gd name="T47" fmla="*/ 144 h 656"/>
                    <a:gd name="T48" fmla="*/ 65 w 73"/>
                    <a:gd name="T49" fmla="*/ 164 h 656"/>
                    <a:gd name="T50" fmla="*/ 65 w 73"/>
                    <a:gd name="T51" fmla="*/ 189 h 656"/>
                    <a:gd name="T52" fmla="*/ 63 w 73"/>
                    <a:gd name="T53" fmla="*/ 217 h 656"/>
                    <a:gd name="T54" fmla="*/ 62 w 73"/>
                    <a:gd name="T55" fmla="*/ 247 h 656"/>
                    <a:gd name="T56" fmla="*/ 62 w 73"/>
                    <a:gd name="T57" fmla="*/ 282 h 656"/>
                    <a:gd name="T58" fmla="*/ 62 w 73"/>
                    <a:gd name="T59" fmla="*/ 319 h 656"/>
                    <a:gd name="T60" fmla="*/ 62 w 73"/>
                    <a:gd name="T61" fmla="*/ 359 h 656"/>
                    <a:gd name="T62" fmla="*/ 62 w 73"/>
                    <a:gd name="T63" fmla="*/ 401 h 656"/>
                    <a:gd name="T64" fmla="*/ 60 w 73"/>
                    <a:gd name="T65" fmla="*/ 440 h 656"/>
                    <a:gd name="T66" fmla="*/ 60 w 73"/>
                    <a:gd name="T67" fmla="*/ 474 h 656"/>
                    <a:gd name="T68" fmla="*/ 60 w 73"/>
                    <a:gd name="T69" fmla="*/ 505 h 656"/>
                    <a:gd name="T70" fmla="*/ 59 w 73"/>
                    <a:gd name="T71" fmla="*/ 532 h 656"/>
                    <a:gd name="T72" fmla="*/ 59 w 73"/>
                    <a:gd name="T73" fmla="*/ 557 h 656"/>
                    <a:gd name="T74" fmla="*/ 58 w 73"/>
                    <a:gd name="T75" fmla="*/ 577 h 656"/>
                    <a:gd name="T76" fmla="*/ 56 w 73"/>
                    <a:gd name="T77" fmla="*/ 595 h 656"/>
                    <a:gd name="T78" fmla="*/ 55 w 73"/>
                    <a:gd name="T79" fmla="*/ 607 h 656"/>
                    <a:gd name="T80" fmla="*/ 55 w 73"/>
                    <a:gd name="T81" fmla="*/ 618 h 656"/>
                    <a:gd name="T82" fmla="*/ 51 w 73"/>
                    <a:gd name="T83" fmla="*/ 629 h 656"/>
                    <a:gd name="T84" fmla="*/ 42 w 73"/>
                    <a:gd name="T85" fmla="*/ 647 h 656"/>
                    <a:gd name="T86" fmla="*/ 36 w 73"/>
                    <a:gd name="T87" fmla="*/ 656 h 656"/>
                    <a:gd name="T88" fmla="*/ 31 w 73"/>
                    <a:gd name="T89" fmla="*/ 654 h 656"/>
                    <a:gd name="T90" fmla="*/ 24 w 73"/>
                    <a:gd name="T91" fmla="*/ 643 h 656"/>
                    <a:gd name="T92" fmla="*/ 19 w 73"/>
                    <a:gd name="T93" fmla="*/ 633 h 656"/>
                    <a:gd name="T94" fmla="*/ 13 w 73"/>
                    <a:gd name="T95" fmla="*/ 62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656">
                      <a:moveTo>
                        <a:pt x="12" y="614"/>
                      </a:moveTo>
                      <a:lnTo>
                        <a:pt x="9" y="603"/>
                      </a:lnTo>
                      <a:lnTo>
                        <a:pt x="6" y="593"/>
                      </a:lnTo>
                      <a:lnTo>
                        <a:pt x="5" y="585"/>
                      </a:lnTo>
                      <a:lnTo>
                        <a:pt x="2" y="577"/>
                      </a:lnTo>
                      <a:lnTo>
                        <a:pt x="1" y="570"/>
                      </a:lnTo>
                      <a:lnTo>
                        <a:pt x="1" y="563"/>
                      </a:lnTo>
                      <a:lnTo>
                        <a:pt x="0" y="556"/>
                      </a:lnTo>
                      <a:lnTo>
                        <a:pt x="0" y="552"/>
                      </a:lnTo>
                      <a:lnTo>
                        <a:pt x="0" y="549"/>
                      </a:lnTo>
                      <a:lnTo>
                        <a:pt x="0" y="548"/>
                      </a:lnTo>
                      <a:lnTo>
                        <a:pt x="1" y="545"/>
                      </a:lnTo>
                      <a:lnTo>
                        <a:pt x="1" y="541"/>
                      </a:lnTo>
                      <a:lnTo>
                        <a:pt x="1" y="538"/>
                      </a:lnTo>
                      <a:lnTo>
                        <a:pt x="1" y="534"/>
                      </a:lnTo>
                      <a:lnTo>
                        <a:pt x="2" y="528"/>
                      </a:lnTo>
                      <a:lnTo>
                        <a:pt x="2" y="524"/>
                      </a:lnTo>
                      <a:lnTo>
                        <a:pt x="2" y="519"/>
                      </a:lnTo>
                      <a:lnTo>
                        <a:pt x="4" y="513"/>
                      </a:lnTo>
                      <a:lnTo>
                        <a:pt x="4" y="506"/>
                      </a:lnTo>
                      <a:lnTo>
                        <a:pt x="5" y="499"/>
                      </a:lnTo>
                      <a:lnTo>
                        <a:pt x="5" y="492"/>
                      </a:lnTo>
                      <a:lnTo>
                        <a:pt x="6" y="484"/>
                      </a:lnTo>
                      <a:lnTo>
                        <a:pt x="6" y="476"/>
                      </a:lnTo>
                      <a:lnTo>
                        <a:pt x="8" y="467"/>
                      </a:lnTo>
                      <a:lnTo>
                        <a:pt x="8" y="459"/>
                      </a:lnTo>
                      <a:lnTo>
                        <a:pt x="9" y="449"/>
                      </a:lnTo>
                      <a:lnTo>
                        <a:pt x="9" y="440"/>
                      </a:lnTo>
                      <a:lnTo>
                        <a:pt x="11" y="430"/>
                      </a:lnTo>
                      <a:lnTo>
                        <a:pt x="11" y="419"/>
                      </a:lnTo>
                      <a:lnTo>
                        <a:pt x="12" y="408"/>
                      </a:lnTo>
                      <a:lnTo>
                        <a:pt x="12" y="397"/>
                      </a:lnTo>
                      <a:lnTo>
                        <a:pt x="13" y="384"/>
                      </a:lnTo>
                      <a:lnTo>
                        <a:pt x="13" y="372"/>
                      </a:lnTo>
                      <a:lnTo>
                        <a:pt x="15" y="359"/>
                      </a:lnTo>
                      <a:lnTo>
                        <a:pt x="16" y="346"/>
                      </a:lnTo>
                      <a:lnTo>
                        <a:pt x="16" y="333"/>
                      </a:lnTo>
                      <a:lnTo>
                        <a:pt x="18" y="305"/>
                      </a:lnTo>
                      <a:lnTo>
                        <a:pt x="19" y="276"/>
                      </a:lnTo>
                      <a:lnTo>
                        <a:pt x="19" y="246"/>
                      </a:lnTo>
                      <a:lnTo>
                        <a:pt x="18" y="214"/>
                      </a:lnTo>
                      <a:lnTo>
                        <a:pt x="16" y="181"/>
                      </a:lnTo>
                      <a:lnTo>
                        <a:pt x="13" y="148"/>
                      </a:lnTo>
                      <a:lnTo>
                        <a:pt x="11" y="112"/>
                      </a:lnTo>
                      <a:lnTo>
                        <a:pt x="8" y="76"/>
                      </a:lnTo>
                      <a:lnTo>
                        <a:pt x="4" y="38"/>
                      </a:lnTo>
                      <a:lnTo>
                        <a:pt x="0" y="0"/>
                      </a:lnTo>
                      <a:lnTo>
                        <a:pt x="9" y="6"/>
                      </a:lnTo>
                      <a:lnTo>
                        <a:pt x="19" y="13"/>
                      </a:lnTo>
                      <a:lnTo>
                        <a:pt x="27" y="20"/>
                      </a:lnTo>
                      <a:lnTo>
                        <a:pt x="34" y="27"/>
                      </a:lnTo>
                      <a:lnTo>
                        <a:pt x="41" y="33"/>
                      </a:lnTo>
                      <a:lnTo>
                        <a:pt x="48" y="40"/>
                      </a:lnTo>
                      <a:lnTo>
                        <a:pt x="54" y="45"/>
                      </a:lnTo>
                      <a:lnTo>
                        <a:pt x="58" y="51"/>
                      </a:lnTo>
                      <a:lnTo>
                        <a:pt x="62" y="56"/>
                      </a:lnTo>
                      <a:lnTo>
                        <a:pt x="66" y="62"/>
                      </a:lnTo>
                      <a:lnTo>
                        <a:pt x="69" y="67"/>
                      </a:lnTo>
                      <a:lnTo>
                        <a:pt x="70" y="73"/>
                      </a:lnTo>
                      <a:lnTo>
                        <a:pt x="72" y="77"/>
                      </a:lnTo>
                      <a:lnTo>
                        <a:pt x="73" y="83"/>
                      </a:lnTo>
                      <a:lnTo>
                        <a:pt x="73" y="87"/>
                      </a:lnTo>
                      <a:lnTo>
                        <a:pt x="73" y="92"/>
                      </a:lnTo>
                      <a:lnTo>
                        <a:pt x="72" y="98"/>
                      </a:lnTo>
                      <a:lnTo>
                        <a:pt x="70" y="106"/>
                      </a:lnTo>
                      <a:lnTo>
                        <a:pt x="70" y="110"/>
                      </a:lnTo>
                      <a:lnTo>
                        <a:pt x="69" y="114"/>
                      </a:lnTo>
                      <a:lnTo>
                        <a:pt x="69" y="120"/>
                      </a:lnTo>
                      <a:lnTo>
                        <a:pt x="67" y="126"/>
                      </a:lnTo>
                      <a:lnTo>
                        <a:pt x="67" y="131"/>
                      </a:lnTo>
                      <a:lnTo>
                        <a:pt x="67" y="137"/>
                      </a:lnTo>
                      <a:lnTo>
                        <a:pt x="66" y="144"/>
                      </a:lnTo>
                      <a:lnTo>
                        <a:pt x="66" y="150"/>
                      </a:lnTo>
                      <a:lnTo>
                        <a:pt x="66" y="157"/>
                      </a:lnTo>
                      <a:lnTo>
                        <a:pt x="65" y="164"/>
                      </a:lnTo>
                      <a:lnTo>
                        <a:pt x="65" y="173"/>
                      </a:lnTo>
                      <a:lnTo>
                        <a:pt x="65" y="181"/>
                      </a:lnTo>
                      <a:lnTo>
                        <a:pt x="65" y="189"/>
                      </a:lnTo>
                      <a:lnTo>
                        <a:pt x="63" y="197"/>
                      </a:lnTo>
                      <a:lnTo>
                        <a:pt x="63" y="207"/>
                      </a:lnTo>
                      <a:lnTo>
                        <a:pt x="63" y="217"/>
                      </a:lnTo>
                      <a:lnTo>
                        <a:pt x="63" y="227"/>
                      </a:lnTo>
                      <a:lnTo>
                        <a:pt x="63" y="236"/>
                      </a:lnTo>
                      <a:lnTo>
                        <a:pt x="62" y="247"/>
                      </a:lnTo>
                      <a:lnTo>
                        <a:pt x="62" y="258"/>
                      </a:lnTo>
                      <a:lnTo>
                        <a:pt x="62" y="269"/>
                      </a:lnTo>
                      <a:lnTo>
                        <a:pt x="62" y="282"/>
                      </a:lnTo>
                      <a:lnTo>
                        <a:pt x="62" y="293"/>
                      </a:lnTo>
                      <a:lnTo>
                        <a:pt x="62" y="305"/>
                      </a:lnTo>
                      <a:lnTo>
                        <a:pt x="62" y="319"/>
                      </a:lnTo>
                      <a:lnTo>
                        <a:pt x="62" y="332"/>
                      </a:lnTo>
                      <a:lnTo>
                        <a:pt x="62" y="346"/>
                      </a:lnTo>
                      <a:lnTo>
                        <a:pt x="62" y="359"/>
                      </a:lnTo>
                      <a:lnTo>
                        <a:pt x="62" y="373"/>
                      </a:lnTo>
                      <a:lnTo>
                        <a:pt x="62" y="387"/>
                      </a:lnTo>
                      <a:lnTo>
                        <a:pt x="62" y="401"/>
                      </a:lnTo>
                      <a:lnTo>
                        <a:pt x="62" y="415"/>
                      </a:lnTo>
                      <a:lnTo>
                        <a:pt x="60" y="427"/>
                      </a:lnTo>
                      <a:lnTo>
                        <a:pt x="60" y="440"/>
                      </a:lnTo>
                      <a:lnTo>
                        <a:pt x="60" y="451"/>
                      </a:lnTo>
                      <a:lnTo>
                        <a:pt x="60" y="463"/>
                      </a:lnTo>
                      <a:lnTo>
                        <a:pt x="60" y="474"/>
                      </a:lnTo>
                      <a:lnTo>
                        <a:pt x="60" y="484"/>
                      </a:lnTo>
                      <a:lnTo>
                        <a:pt x="60" y="495"/>
                      </a:lnTo>
                      <a:lnTo>
                        <a:pt x="60" y="505"/>
                      </a:lnTo>
                      <a:lnTo>
                        <a:pt x="59" y="514"/>
                      </a:lnTo>
                      <a:lnTo>
                        <a:pt x="59" y="524"/>
                      </a:lnTo>
                      <a:lnTo>
                        <a:pt x="59" y="532"/>
                      </a:lnTo>
                      <a:lnTo>
                        <a:pt x="59" y="541"/>
                      </a:lnTo>
                      <a:lnTo>
                        <a:pt x="59" y="549"/>
                      </a:lnTo>
                      <a:lnTo>
                        <a:pt x="59" y="557"/>
                      </a:lnTo>
                      <a:lnTo>
                        <a:pt x="58" y="564"/>
                      </a:lnTo>
                      <a:lnTo>
                        <a:pt x="58" y="571"/>
                      </a:lnTo>
                      <a:lnTo>
                        <a:pt x="58" y="577"/>
                      </a:lnTo>
                      <a:lnTo>
                        <a:pt x="58" y="584"/>
                      </a:lnTo>
                      <a:lnTo>
                        <a:pt x="56" y="589"/>
                      </a:lnTo>
                      <a:lnTo>
                        <a:pt x="56" y="595"/>
                      </a:lnTo>
                      <a:lnTo>
                        <a:pt x="56" y="599"/>
                      </a:lnTo>
                      <a:lnTo>
                        <a:pt x="56" y="603"/>
                      </a:lnTo>
                      <a:lnTo>
                        <a:pt x="55" y="607"/>
                      </a:lnTo>
                      <a:lnTo>
                        <a:pt x="55" y="611"/>
                      </a:lnTo>
                      <a:lnTo>
                        <a:pt x="55" y="615"/>
                      </a:lnTo>
                      <a:lnTo>
                        <a:pt x="55" y="618"/>
                      </a:lnTo>
                      <a:lnTo>
                        <a:pt x="54" y="620"/>
                      </a:lnTo>
                      <a:lnTo>
                        <a:pt x="54" y="622"/>
                      </a:lnTo>
                      <a:lnTo>
                        <a:pt x="51" y="629"/>
                      </a:lnTo>
                      <a:lnTo>
                        <a:pt x="48" y="636"/>
                      </a:lnTo>
                      <a:lnTo>
                        <a:pt x="45" y="642"/>
                      </a:lnTo>
                      <a:lnTo>
                        <a:pt x="42" y="647"/>
                      </a:lnTo>
                      <a:lnTo>
                        <a:pt x="40" y="651"/>
                      </a:lnTo>
                      <a:lnTo>
                        <a:pt x="38" y="654"/>
                      </a:lnTo>
                      <a:lnTo>
                        <a:pt x="36" y="656"/>
                      </a:lnTo>
                      <a:lnTo>
                        <a:pt x="34" y="656"/>
                      </a:lnTo>
                      <a:lnTo>
                        <a:pt x="33" y="656"/>
                      </a:lnTo>
                      <a:lnTo>
                        <a:pt x="31" y="654"/>
                      </a:lnTo>
                      <a:lnTo>
                        <a:pt x="29" y="650"/>
                      </a:lnTo>
                      <a:lnTo>
                        <a:pt x="26" y="646"/>
                      </a:lnTo>
                      <a:lnTo>
                        <a:pt x="24" y="643"/>
                      </a:lnTo>
                      <a:lnTo>
                        <a:pt x="23" y="640"/>
                      </a:lnTo>
                      <a:lnTo>
                        <a:pt x="22" y="636"/>
                      </a:lnTo>
                      <a:lnTo>
                        <a:pt x="19" y="633"/>
                      </a:lnTo>
                      <a:lnTo>
                        <a:pt x="18" y="629"/>
                      </a:lnTo>
                      <a:lnTo>
                        <a:pt x="16" y="624"/>
                      </a:lnTo>
                      <a:lnTo>
                        <a:pt x="13" y="620"/>
                      </a:lnTo>
                      <a:lnTo>
                        <a:pt x="12" y="614"/>
                      </a:lnTo>
                      <a:lnTo>
                        <a:pt x="12" y="61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7" name="组合 116"/>
            <p:cNvGrpSpPr/>
            <p:nvPr/>
          </p:nvGrpSpPr>
          <p:grpSpPr>
            <a:xfrm>
              <a:off x="3484282" y="4224691"/>
              <a:ext cx="507365" cy="509905"/>
              <a:chOff x="2449822" y="3647875"/>
              <a:chExt cx="507365" cy="509905"/>
            </a:xfrm>
          </p:grpSpPr>
          <p:pic>
            <p:nvPicPr>
              <p:cNvPr id="126" name="图片 125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27" name="组合 126"/>
              <p:cNvGrpSpPr/>
              <p:nvPr/>
            </p:nvGrpSpPr>
            <p:grpSpPr>
              <a:xfrm>
                <a:off x="2541406" y="3723860"/>
                <a:ext cx="324197" cy="357934"/>
                <a:chOff x="4375150" y="1631950"/>
                <a:chExt cx="625475" cy="690563"/>
              </a:xfrm>
              <a:solidFill>
                <a:srgbClr val="FF0000"/>
              </a:solidFill>
            </p:grpSpPr>
            <p:sp>
              <p:nvSpPr>
                <p:cNvPr id="128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82"/>
                <p:cNvSpPr/>
                <p:nvPr/>
              </p:nvSpPr>
              <p:spPr bwMode="auto">
                <a:xfrm>
                  <a:off x="4408488" y="1804988"/>
                  <a:ext cx="592137" cy="517525"/>
                </a:xfrm>
                <a:custGeom>
                  <a:avLst/>
                  <a:gdLst>
                    <a:gd name="T0" fmla="*/ 621 w 746"/>
                    <a:gd name="T1" fmla="*/ 624 h 652"/>
                    <a:gd name="T2" fmla="*/ 595 w 746"/>
                    <a:gd name="T3" fmla="*/ 646 h 652"/>
                    <a:gd name="T4" fmla="*/ 570 w 746"/>
                    <a:gd name="T5" fmla="*/ 649 h 652"/>
                    <a:gd name="T6" fmla="*/ 563 w 746"/>
                    <a:gd name="T7" fmla="*/ 628 h 652"/>
                    <a:gd name="T8" fmla="*/ 565 w 746"/>
                    <a:gd name="T9" fmla="*/ 602 h 652"/>
                    <a:gd name="T10" fmla="*/ 558 w 746"/>
                    <a:gd name="T11" fmla="*/ 580 h 652"/>
                    <a:gd name="T12" fmla="*/ 526 w 746"/>
                    <a:gd name="T13" fmla="*/ 538 h 652"/>
                    <a:gd name="T14" fmla="*/ 504 w 746"/>
                    <a:gd name="T15" fmla="*/ 515 h 652"/>
                    <a:gd name="T16" fmla="*/ 490 w 746"/>
                    <a:gd name="T17" fmla="*/ 498 h 652"/>
                    <a:gd name="T18" fmla="*/ 487 w 746"/>
                    <a:gd name="T19" fmla="*/ 490 h 652"/>
                    <a:gd name="T20" fmla="*/ 502 w 746"/>
                    <a:gd name="T21" fmla="*/ 488 h 652"/>
                    <a:gd name="T22" fmla="*/ 533 w 746"/>
                    <a:gd name="T23" fmla="*/ 498 h 652"/>
                    <a:gd name="T24" fmla="*/ 576 w 746"/>
                    <a:gd name="T25" fmla="*/ 510 h 652"/>
                    <a:gd name="T26" fmla="*/ 602 w 746"/>
                    <a:gd name="T27" fmla="*/ 498 h 652"/>
                    <a:gd name="T28" fmla="*/ 612 w 746"/>
                    <a:gd name="T29" fmla="*/ 476 h 652"/>
                    <a:gd name="T30" fmla="*/ 620 w 746"/>
                    <a:gd name="T31" fmla="*/ 438 h 652"/>
                    <a:gd name="T32" fmla="*/ 630 w 746"/>
                    <a:gd name="T33" fmla="*/ 384 h 652"/>
                    <a:gd name="T34" fmla="*/ 644 w 746"/>
                    <a:gd name="T35" fmla="*/ 260 h 652"/>
                    <a:gd name="T36" fmla="*/ 645 w 746"/>
                    <a:gd name="T37" fmla="*/ 166 h 652"/>
                    <a:gd name="T38" fmla="*/ 644 w 746"/>
                    <a:gd name="T39" fmla="*/ 120 h 652"/>
                    <a:gd name="T40" fmla="*/ 641 w 746"/>
                    <a:gd name="T41" fmla="*/ 88 h 652"/>
                    <a:gd name="T42" fmla="*/ 637 w 746"/>
                    <a:gd name="T43" fmla="*/ 73 h 652"/>
                    <a:gd name="T44" fmla="*/ 623 w 746"/>
                    <a:gd name="T45" fmla="*/ 67 h 652"/>
                    <a:gd name="T46" fmla="*/ 601 w 746"/>
                    <a:gd name="T47" fmla="*/ 65 h 652"/>
                    <a:gd name="T48" fmla="*/ 569 w 746"/>
                    <a:gd name="T49" fmla="*/ 66 h 652"/>
                    <a:gd name="T50" fmla="*/ 482 w 746"/>
                    <a:gd name="T51" fmla="*/ 76 h 652"/>
                    <a:gd name="T52" fmla="*/ 415 w 746"/>
                    <a:gd name="T53" fmla="*/ 87 h 652"/>
                    <a:gd name="T54" fmla="*/ 379 w 746"/>
                    <a:gd name="T55" fmla="*/ 94 h 652"/>
                    <a:gd name="T56" fmla="*/ 332 w 746"/>
                    <a:gd name="T57" fmla="*/ 103 h 652"/>
                    <a:gd name="T58" fmla="*/ 275 w 746"/>
                    <a:gd name="T59" fmla="*/ 116 h 652"/>
                    <a:gd name="T60" fmla="*/ 206 w 746"/>
                    <a:gd name="T61" fmla="*/ 130 h 652"/>
                    <a:gd name="T62" fmla="*/ 127 w 746"/>
                    <a:gd name="T63" fmla="*/ 146 h 652"/>
                    <a:gd name="T64" fmla="*/ 39 w 746"/>
                    <a:gd name="T65" fmla="*/ 166 h 652"/>
                    <a:gd name="T66" fmla="*/ 1 w 746"/>
                    <a:gd name="T67" fmla="*/ 117 h 652"/>
                    <a:gd name="T68" fmla="*/ 14 w 746"/>
                    <a:gd name="T69" fmla="*/ 119 h 652"/>
                    <a:gd name="T70" fmla="*/ 35 w 746"/>
                    <a:gd name="T71" fmla="*/ 117 h 652"/>
                    <a:gd name="T72" fmla="*/ 65 w 746"/>
                    <a:gd name="T73" fmla="*/ 113 h 652"/>
                    <a:gd name="T74" fmla="*/ 104 w 746"/>
                    <a:gd name="T75" fmla="*/ 106 h 652"/>
                    <a:gd name="T76" fmla="*/ 154 w 746"/>
                    <a:gd name="T77" fmla="*/ 95 h 652"/>
                    <a:gd name="T78" fmla="*/ 212 w 746"/>
                    <a:gd name="T79" fmla="*/ 83 h 652"/>
                    <a:gd name="T80" fmla="*/ 327 w 746"/>
                    <a:gd name="T81" fmla="*/ 59 h 652"/>
                    <a:gd name="T82" fmla="*/ 421 w 746"/>
                    <a:gd name="T83" fmla="*/ 41 h 652"/>
                    <a:gd name="T84" fmla="*/ 494 w 746"/>
                    <a:gd name="T85" fmla="*/ 30 h 652"/>
                    <a:gd name="T86" fmla="*/ 551 w 746"/>
                    <a:gd name="T87" fmla="*/ 23 h 652"/>
                    <a:gd name="T88" fmla="*/ 590 w 746"/>
                    <a:gd name="T89" fmla="*/ 15 h 652"/>
                    <a:gd name="T90" fmla="*/ 610 w 746"/>
                    <a:gd name="T91" fmla="*/ 9 h 652"/>
                    <a:gd name="T92" fmla="*/ 621 w 746"/>
                    <a:gd name="T93" fmla="*/ 4 h 652"/>
                    <a:gd name="T94" fmla="*/ 642 w 746"/>
                    <a:gd name="T95" fmla="*/ 0 h 652"/>
                    <a:gd name="T96" fmla="*/ 673 w 746"/>
                    <a:gd name="T97" fmla="*/ 11 h 652"/>
                    <a:gd name="T98" fmla="*/ 717 w 746"/>
                    <a:gd name="T99" fmla="*/ 44 h 652"/>
                    <a:gd name="T100" fmla="*/ 743 w 746"/>
                    <a:gd name="T101" fmla="*/ 69 h 652"/>
                    <a:gd name="T102" fmla="*/ 743 w 746"/>
                    <a:gd name="T103" fmla="*/ 83 h 652"/>
                    <a:gd name="T104" fmla="*/ 732 w 746"/>
                    <a:gd name="T105" fmla="*/ 94 h 652"/>
                    <a:gd name="T106" fmla="*/ 724 w 746"/>
                    <a:gd name="T107" fmla="*/ 112 h 652"/>
                    <a:gd name="T108" fmla="*/ 720 w 746"/>
                    <a:gd name="T109" fmla="*/ 144 h 652"/>
                    <a:gd name="T110" fmla="*/ 718 w 746"/>
                    <a:gd name="T111" fmla="*/ 192 h 652"/>
                    <a:gd name="T112" fmla="*/ 714 w 746"/>
                    <a:gd name="T113" fmla="*/ 290 h 652"/>
                    <a:gd name="T114" fmla="*/ 707 w 746"/>
                    <a:gd name="T115" fmla="*/ 368 h 652"/>
                    <a:gd name="T116" fmla="*/ 692 w 746"/>
                    <a:gd name="T117" fmla="*/ 454 h 652"/>
                    <a:gd name="T118" fmla="*/ 667 w 746"/>
                    <a:gd name="T119" fmla="*/ 538 h 652"/>
                    <a:gd name="T120" fmla="*/ 642 w 746"/>
                    <a:gd name="T121" fmla="*/ 589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46" h="652">
                      <a:moveTo>
                        <a:pt x="642" y="589"/>
                      </a:moveTo>
                      <a:lnTo>
                        <a:pt x="637" y="599"/>
                      </a:lnTo>
                      <a:lnTo>
                        <a:pt x="631" y="609"/>
                      </a:lnTo>
                      <a:lnTo>
                        <a:pt x="626" y="617"/>
                      </a:lnTo>
                      <a:lnTo>
                        <a:pt x="621" y="624"/>
                      </a:lnTo>
                      <a:lnTo>
                        <a:pt x="616" y="629"/>
                      </a:lnTo>
                      <a:lnTo>
                        <a:pt x="612" y="635"/>
                      </a:lnTo>
                      <a:lnTo>
                        <a:pt x="608" y="639"/>
                      </a:lnTo>
                      <a:lnTo>
                        <a:pt x="603" y="643"/>
                      </a:lnTo>
                      <a:lnTo>
                        <a:pt x="595" y="646"/>
                      </a:lnTo>
                      <a:lnTo>
                        <a:pt x="587" y="649"/>
                      </a:lnTo>
                      <a:lnTo>
                        <a:pt x="579" y="650"/>
                      </a:lnTo>
                      <a:lnTo>
                        <a:pt x="576" y="652"/>
                      </a:lnTo>
                      <a:lnTo>
                        <a:pt x="573" y="652"/>
                      </a:lnTo>
                      <a:lnTo>
                        <a:pt x="570" y="649"/>
                      </a:lnTo>
                      <a:lnTo>
                        <a:pt x="568" y="646"/>
                      </a:lnTo>
                      <a:lnTo>
                        <a:pt x="566" y="643"/>
                      </a:lnTo>
                      <a:lnTo>
                        <a:pt x="565" y="639"/>
                      </a:lnTo>
                      <a:lnTo>
                        <a:pt x="563" y="634"/>
                      </a:lnTo>
                      <a:lnTo>
                        <a:pt x="563" y="628"/>
                      </a:lnTo>
                      <a:lnTo>
                        <a:pt x="563" y="621"/>
                      </a:lnTo>
                      <a:lnTo>
                        <a:pt x="565" y="614"/>
                      </a:lnTo>
                      <a:lnTo>
                        <a:pt x="565" y="610"/>
                      </a:lnTo>
                      <a:lnTo>
                        <a:pt x="566" y="606"/>
                      </a:lnTo>
                      <a:lnTo>
                        <a:pt x="565" y="602"/>
                      </a:lnTo>
                      <a:lnTo>
                        <a:pt x="565" y="598"/>
                      </a:lnTo>
                      <a:lnTo>
                        <a:pt x="563" y="593"/>
                      </a:lnTo>
                      <a:lnTo>
                        <a:pt x="562" y="588"/>
                      </a:lnTo>
                      <a:lnTo>
                        <a:pt x="559" y="584"/>
                      </a:lnTo>
                      <a:lnTo>
                        <a:pt x="558" y="580"/>
                      </a:lnTo>
                      <a:lnTo>
                        <a:pt x="555" y="574"/>
                      </a:lnTo>
                      <a:lnTo>
                        <a:pt x="551" y="570"/>
                      </a:lnTo>
                      <a:lnTo>
                        <a:pt x="544" y="560"/>
                      </a:lnTo>
                      <a:lnTo>
                        <a:pt x="536" y="549"/>
                      </a:lnTo>
                      <a:lnTo>
                        <a:pt x="526" y="538"/>
                      </a:lnTo>
                      <a:lnTo>
                        <a:pt x="520" y="533"/>
                      </a:lnTo>
                      <a:lnTo>
                        <a:pt x="516" y="528"/>
                      </a:lnTo>
                      <a:lnTo>
                        <a:pt x="511" y="523"/>
                      </a:lnTo>
                      <a:lnTo>
                        <a:pt x="507" y="519"/>
                      </a:lnTo>
                      <a:lnTo>
                        <a:pt x="504" y="515"/>
                      </a:lnTo>
                      <a:lnTo>
                        <a:pt x="500" y="510"/>
                      </a:lnTo>
                      <a:lnTo>
                        <a:pt x="497" y="508"/>
                      </a:lnTo>
                      <a:lnTo>
                        <a:pt x="494" y="503"/>
                      </a:lnTo>
                      <a:lnTo>
                        <a:pt x="493" y="501"/>
                      </a:lnTo>
                      <a:lnTo>
                        <a:pt x="490" y="498"/>
                      </a:lnTo>
                      <a:lnTo>
                        <a:pt x="489" y="497"/>
                      </a:lnTo>
                      <a:lnTo>
                        <a:pt x="489" y="494"/>
                      </a:lnTo>
                      <a:lnTo>
                        <a:pt x="487" y="492"/>
                      </a:lnTo>
                      <a:lnTo>
                        <a:pt x="487" y="491"/>
                      </a:lnTo>
                      <a:lnTo>
                        <a:pt x="487" y="490"/>
                      </a:lnTo>
                      <a:lnTo>
                        <a:pt x="489" y="488"/>
                      </a:lnTo>
                      <a:lnTo>
                        <a:pt x="490" y="487"/>
                      </a:lnTo>
                      <a:lnTo>
                        <a:pt x="493" y="487"/>
                      </a:lnTo>
                      <a:lnTo>
                        <a:pt x="497" y="487"/>
                      </a:lnTo>
                      <a:lnTo>
                        <a:pt x="502" y="488"/>
                      </a:lnTo>
                      <a:lnTo>
                        <a:pt x="509" y="490"/>
                      </a:lnTo>
                      <a:lnTo>
                        <a:pt x="518" y="492"/>
                      </a:lnTo>
                      <a:lnTo>
                        <a:pt x="522" y="495"/>
                      </a:lnTo>
                      <a:lnTo>
                        <a:pt x="527" y="497"/>
                      </a:lnTo>
                      <a:lnTo>
                        <a:pt x="533" y="498"/>
                      </a:lnTo>
                      <a:lnTo>
                        <a:pt x="538" y="501"/>
                      </a:lnTo>
                      <a:lnTo>
                        <a:pt x="550" y="505"/>
                      </a:lnTo>
                      <a:lnTo>
                        <a:pt x="559" y="508"/>
                      </a:lnTo>
                      <a:lnTo>
                        <a:pt x="568" y="510"/>
                      </a:lnTo>
                      <a:lnTo>
                        <a:pt x="576" y="510"/>
                      </a:lnTo>
                      <a:lnTo>
                        <a:pt x="583" y="510"/>
                      </a:lnTo>
                      <a:lnTo>
                        <a:pt x="590" y="508"/>
                      </a:lnTo>
                      <a:lnTo>
                        <a:pt x="595" y="505"/>
                      </a:lnTo>
                      <a:lnTo>
                        <a:pt x="599" y="501"/>
                      </a:lnTo>
                      <a:lnTo>
                        <a:pt x="602" y="498"/>
                      </a:lnTo>
                      <a:lnTo>
                        <a:pt x="603" y="495"/>
                      </a:lnTo>
                      <a:lnTo>
                        <a:pt x="606" y="491"/>
                      </a:lnTo>
                      <a:lnTo>
                        <a:pt x="608" y="487"/>
                      </a:lnTo>
                      <a:lnTo>
                        <a:pt x="609" y="481"/>
                      </a:lnTo>
                      <a:lnTo>
                        <a:pt x="612" y="476"/>
                      </a:lnTo>
                      <a:lnTo>
                        <a:pt x="613" y="470"/>
                      </a:lnTo>
                      <a:lnTo>
                        <a:pt x="615" y="463"/>
                      </a:lnTo>
                      <a:lnTo>
                        <a:pt x="617" y="455"/>
                      </a:lnTo>
                      <a:lnTo>
                        <a:pt x="619" y="447"/>
                      </a:lnTo>
                      <a:lnTo>
                        <a:pt x="620" y="438"/>
                      </a:lnTo>
                      <a:lnTo>
                        <a:pt x="623" y="429"/>
                      </a:lnTo>
                      <a:lnTo>
                        <a:pt x="624" y="419"/>
                      </a:lnTo>
                      <a:lnTo>
                        <a:pt x="626" y="408"/>
                      </a:lnTo>
                      <a:lnTo>
                        <a:pt x="628" y="396"/>
                      </a:lnTo>
                      <a:lnTo>
                        <a:pt x="630" y="384"/>
                      </a:lnTo>
                      <a:lnTo>
                        <a:pt x="634" y="360"/>
                      </a:lnTo>
                      <a:lnTo>
                        <a:pt x="638" y="333"/>
                      </a:lnTo>
                      <a:lnTo>
                        <a:pt x="639" y="308"/>
                      </a:lnTo>
                      <a:lnTo>
                        <a:pt x="642" y="285"/>
                      </a:lnTo>
                      <a:lnTo>
                        <a:pt x="644" y="260"/>
                      </a:lnTo>
                      <a:lnTo>
                        <a:pt x="645" y="235"/>
                      </a:lnTo>
                      <a:lnTo>
                        <a:pt x="645" y="211"/>
                      </a:lnTo>
                      <a:lnTo>
                        <a:pt x="646" y="188"/>
                      </a:lnTo>
                      <a:lnTo>
                        <a:pt x="645" y="175"/>
                      </a:lnTo>
                      <a:lnTo>
                        <a:pt x="645" y="166"/>
                      </a:lnTo>
                      <a:lnTo>
                        <a:pt x="645" y="155"/>
                      </a:lnTo>
                      <a:lnTo>
                        <a:pt x="645" y="145"/>
                      </a:lnTo>
                      <a:lnTo>
                        <a:pt x="645" y="137"/>
                      </a:lnTo>
                      <a:lnTo>
                        <a:pt x="644" y="128"/>
                      </a:lnTo>
                      <a:lnTo>
                        <a:pt x="644" y="120"/>
                      </a:lnTo>
                      <a:lnTo>
                        <a:pt x="644" y="112"/>
                      </a:lnTo>
                      <a:lnTo>
                        <a:pt x="642" y="106"/>
                      </a:lnTo>
                      <a:lnTo>
                        <a:pt x="642" y="99"/>
                      </a:lnTo>
                      <a:lnTo>
                        <a:pt x="641" y="94"/>
                      </a:lnTo>
                      <a:lnTo>
                        <a:pt x="641" y="88"/>
                      </a:lnTo>
                      <a:lnTo>
                        <a:pt x="639" y="84"/>
                      </a:lnTo>
                      <a:lnTo>
                        <a:pt x="639" y="81"/>
                      </a:lnTo>
                      <a:lnTo>
                        <a:pt x="638" y="77"/>
                      </a:lnTo>
                      <a:lnTo>
                        <a:pt x="638" y="74"/>
                      </a:lnTo>
                      <a:lnTo>
                        <a:pt x="637" y="73"/>
                      </a:lnTo>
                      <a:lnTo>
                        <a:pt x="634" y="72"/>
                      </a:lnTo>
                      <a:lnTo>
                        <a:pt x="633" y="70"/>
                      </a:lnTo>
                      <a:lnTo>
                        <a:pt x="630" y="69"/>
                      </a:lnTo>
                      <a:lnTo>
                        <a:pt x="626" y="69"/>
                      </a:lnTo>
                      <a:lnTo>
                        <a:pt x="623" y="67"/>
                      </a:lnTo>
                      <a:lnTo>
                        <a:pt x="619" y="66"/>
                      </a:lnTo>
                      <a:lnTo>
                        <a:pt x="615" y="66"/>
                      </a:lnTo>
                      <a:lnTo>
                        <a:pt x="610" y="65"/>
                      </a:lnTo>
                      <a:lnTo>
                        <a:pt x="605" y="65"/>
                      </a:lnTo>
                      <a:lnTo>
                        <a:pt x="601" y="65"/>
                      </a:lnTo>
                      <a:lnTo>
                        <a:pt x="595" y="65"/>
                      </a:lnTo>
                      <a:lnTo>
                        <a:pt x="588" y="65"/>
                      </a:lnTo>
                      <a:lnTo>
                        <a:pt x="583" y="65"/>
                      </a:lnTo>
                      <a:lnTo>
                        <a:pt x="576" y="66"/>
                      </a:lnTo>
                      <a:lnTo>
                        <a:pt x="569" y="66"/>
                      </a:lnTo>
                      <a:lnTo>
                        <a:pt x="554" y="67"/>
                      </a:lnTo>
                      <a:lnTo>
                        <a:pt x="537" y="70"/>
                      </a:lnTo>
                      <a:lnTo>
                        <a:pt x="520" y="72"/>
                      </a:lnTo>
                      <a:lnTo>
                        <a:pt x="502" y="73"/>
                      </a:lnTo>
                      <a:lnTo>
                        <a:pt x="482" y="76"/>
                      </a:lnTo>
                      <a:lnTo>
                        <a:pt x="461" y="79"/>
                      </a:lnTo>
                      <a:lnTo>
                        <a:pt x="450" y="81"/>
                      </a:lnTo>
                      <a:lnTo>
                        <a:pt x="439" y="83"/>
                      </a:lnTo>
                      <a:lnTo>
                        <a:pt x="428" y="85"/>
                      </a:lnTo>
                      <a:lnTo>
                        <a:pt x="415" y="87"/>
                      </a:lnTo>
                      <a:lnTo>
                        <a:pt x="408" y="88"/>
                      </a:lnTo>
                      <a:lnTo>
                        <a:pt x="401" y="90"/>
                      </a:lnTo>
                      <a:lnTo>
                        <a:pt x="395" y="91"/>
                      </a:lnTo>
                      <a:lnTo>
                        <a:pt x="388" y="92"/>
                      </a:lnTo>
                      <a:lnTo>
                        <a:pt x="379" y="94"/>
                      </a:lnTo>
                      <a:lnTo>
                        <a:pt x="371" y="97"/>
                      </a:lnTo>
                      <a:lnTo>
                        <a:pt x="361" y="98"/>
                      </a:lnTo>
                      <a:lnTo>
                        <a:pt x="353" y="99"/>
                      </a:lnTo>
                      <a:lnTo>
                        <a:pt x="342" y="102"/>
                      </a:lnTo>
                      <a:lnTo>
                        <a:pt x="332" y="103"/>
                      </a:lnTo>
                      <a:lnTo>
                        <a:pt x="321" y="106"/>
                      </a:lnTo>
                      <a:lnTo>
                        <a:pt x="310" y="108"/>
                      </a:lnTo>
                      <a:lnTo>
                        <a:pt x="299" y="110"/>
                      </a:lnTo>
                      <a:lnTo>
                        <a:pt x="288" y="113"/>
                      </a:lnTo>
                      <a:lnTo>
                        <a:pt x="275" y="116"/>
                      </a:lnTo>
                      <a:lnTo>
                        <a:pt x="262" y="119"/>
                      </a:lnTo>
                      <a:lnTo>
                        <a:pt x="249" y="121"/>
                      </a:lnTo>
                      <a:lnTo>
                        <a:pt x="235" y="124"/>
                      </a:lnTo>
                      <a:lnTo>
                        <a:pt x="222" y="127"/>
                      </a:lnTo>
                      <a:lnTo>
                        <a:pt x="206" y="130"/>
                      </a:lnTo>
                      <a:lnTo>
                        <a:pt x="192" y="133"/>
                      </a:lnTo>
                      <a:lnTo>
                        <a:pt x="177" y="137"/>
                      </a:lnTo>
                      <a:lnTo>
                        <a:pt x="161" y="139"/>
                      </a:lnTo>
                      <a:lnTo>
                        <a:pt x="144" y="144"/>
                      </a:lnTo>
                      <a:lnTo>
                        <a:pt x="127" y="146"/>
                      </a:lnTo>
                      <a:lnTo>
                        <a:pt x="111" y="151"/>
                      </a:lnTo>
                      <a:lnTo>
                        <a:pt x="94" y="155"/>
                      </a:lnTo>
                      <a:lnTo>
                        <a:pt x="76" y="159"/>
                      </a:lnTo>
                      <a:lnTo>
                        <a:pt x="57" y="163"/>
                      </a:lnTo>
                      <a:lnTo>
                        <a:pt x="39" y="166"/>
                      </a:lnTo>
                      <a:lnTo>
                        <a:pt x="19" y="171"/>
                      </a:lnTo>
                      <a:lnTo>
                        <a:pt x="0" y="175"/>
                      </a:lnTo>
                      <a:lnTo>
                        <a:pt x="0" y="116"/>
                      </a:lnTo>
                      <a:lnTo>
                        <a:pt x="0" y="117"/>
                      </a:lnTo>
                      <a:lnTo>
                        <a:pt x="1" y="117"/>
                      </a:lnTo>
                      <a:lnTo>
                        <a:pt x="3" y="119"/>
                      </a:lnTo>
                      <a:lnTo>
                        <a:pt x="6" y="119"/>
                      </a:lnTo>
                      <a:lnTo>
                        <a:pt x="8" y="119"/>
                      </a:lnTo>
                      <a:lnTo>
                        <a:pt x="11" y="119"/>
                      </a:lnTo>
                      <a:lnTo>
                        <a:pt x="14" y="119"/>
                      </a:lnTo>
                      <a:lnTo>
                        <a:pt x="17" y="119"/>
                      </a:lnTo>
                      <a:lnTo>
                        <a:pt x="21" y="119"/>
                      </a:lnTo>
                      <a:lnTo>
                        <a:pt x="25" y="119"/>
                      </a:lnTo>
                      <a:lnTo>
                        <a:pt x="29" y="119"/>
                      </a:lnTo>
                      <a:lnTo>
                        <a:pt x="35" y="117"/>
                      </a:lnTo>
                      <a:lnTo>
                        <a:pt x="40" y="117"/>
                      </a:lnTo>
                      <a:lnTo>
                        <a:pt x="46" y="116"/>
                      </a:lnTo>
                      <a:lnTo>
                        <a:pt x="51" y="115"/>
                      </a:lnTo>
                      <a:lnTo>
                        <a:pt x="58" y="115"/>
                      </a:lnTo>
                      <a:lnTo>
                        <a:pt x="65" y="113"/>
                      </a:lnTo>
                      <a:lnTo>
                        <a:pt x="72" y="112"/>
                      </a:lnTo>
                      <a:lnTo>
                        <a:pt x="79" y="110"/>
                      </a:lnTo>
                      <a:lnTo>
                        <a:pt x="87" y="109"/>
                      </a:lnTo>
                      <a:lnTo>
                        <a:pt x="96" y="108"/>
                      </a:lnTo>
                      <a:lnTo>
                        <a:pt x="104" y="106"/>
                      </a:lnTo>
                      <a:lnTo>
                        <a:pt x="114" y="103"/>
                      </a:lnTo>
                      <a:lnTo>
                        <a:pt x="123" y="102"/>
                      </a:lnTo>
                      <a:lnTo>
                        <a:pt x="133" y="101"/>
                      </a:lnTo>
                      <a:lnTo>
                        <a:pt x="143" y="98"/>
                      </a:lnTo>
                      <a:lnTo>
                        <a:pt x="154" y="95"/>
                      </a:lnTo>
                      <a:lnTo>
                        <a:pt x="163" y="94"/>
                      </a:lnTo>
                      <a:lnTo>
                        <a:pt x="176" y="91"/>
                      </a:lnTo>
                      <a:lnTo>
                        <a:pt x="187" y="88"/>
                      </a:lnTo>
                      <a:lnTo>
                        <a:pt x="199" y="85"/>
                      </a:lnTo>
                      <a:lnTo>
                        <a:pt x="212" y="83"/>
                      </a:lnTo>
                      <a:lnTo>
                        <a:pt x="237" y="77"/>
                      </a:lnTo>
                      <a:lnTo>
                        <a:pt x="260" y="73"/>
                      </a:lnTo>
                      <a:lnTo>
                        <a:pt x="282" y="67"/>
                      </a:lnTo>
                      <a:lnTo>
                        <a:pt x="305" y="63"/>
                      </a:lnTo>
                      <a:lnTo>
                        <a:pt x="327" y="59"/>
                      </a:lnTo>
                      <a:lnTo>
                        <a:pt x="346" y="55"/>
                      </a:lnTo>
                      <a:lnTo>
                        <a:pt x="367" y="51"/>
                      </a:lnTo>
                      <a:lnTo>
                        <a:pt x="385" y="48"/>
                      </a:lnTo>
                      <a:lnTo>
                        <a:pt x="403" y="45"/>
                      </a:lnTo>
                      <a:lnTo>
                        <a:pt x="421" y="41"/>
                      </a:lnTo>
                      <a:lnTo>
                        <a:pt x="437" y="40"/>
                      </a:lnTo>
                      <a:lnTo>
                        <a:pt x="453" y="37"/>
                      </a:lnTo>
                      <a:lnTo>
                        <a:pt x="468" y="34"/>
                      </a:lnTo>
                      <a:lnTo>
                        <a:pt x="482" y="33"/>
                      </a:lnTo>
                      <a:lnTo>
                        <a:pt x="494" y="30"/>
                      </a:lnTo>
                      <a:lnTo>
                        <a:pt x="508" y="29"/>
                      </a:lnTo>
                      <a:lnTo>
                        <a:pt x="519" y="27"/>
                      </a:lnTo>
                      <a:lnTo>
                        <a:pt x="530" y="26"/>
                      </a:lnTo>
                      <a:lnTo>
                        <a:pt x="541" y="25"/>
                      </a:lnTo>
                      <a:lnTo>
                        <a:pt x="551" y="23"/>
                      </a:lnTo>
                      <a:lnTo>
                        <a:pt x="559" y="20"/>
                      </a:lnTo>
                      <a:lnTo>
                        <a:pt x="568" y="19"/>
                      </a:lnTo>
                      <a:lnTo>
                        <a:pt x="576" y="18"/>
                      </a:lnTo>
                      <a:lnTo>
                        <a:pt x="583" y="16"/>
                      </a:lnTo>
                      <a:lnTo>
                        <a:pt x="590" y="15"/>
                      </a:lnTo>
                      <a:lnTo>
                        <a:pt x="595" y="14"/>
                      </a:lnTo>
                      <a:lnTo>
                        <a:pt x="599" y="14"/>
                      </a:lnTo>
                      <a:lnTo>
                        <a:pt x="603" y="12"/>
                      </a:lnTo>
                      <a:lnTo>
                        <a:pt x="608" y="11"/>
                      </a:lnTo>
                      <a:lnTo>
                        <a:pt x="610" y="9"/>
                      </a:lnTo>
                      <a:lnTo>
                        <a:pt x="613" y="9"/>
                      </a:lnTo>
                      <a:lnTo>
                        <a:pt x="615" y="8"/>
                      </a:lnTo>
                      <a:lnTo>
                        <a:pt x="617" y="7"/>
                      </a:lnTo>
                      <a:lnTo>
                        <a:pt x="619" y="5"/>
                      </a:lnTo>
                      <a:lnTo>
                        <a:pt x="621" y="4"/>
                      </a:lnTo>
                      <a:lnTo>
                        <a:pt x="626" y="2"/>
                      </a:lnTo>
                      <a:lnTo>
                        <a:pt x="630" y="1"/>
                      </a:lnTo>
                      <a:lnTo>
                        <a:pt x="634" y="0"/>
                      </a:lnTo>
                      <a:lnTo>
                        <a:pt x="638" y="0"/>
                      </a:lnTo>
                      <a:lnTo>
                        <a:pt x="642" y="0"/>
                      </a:lnTo>
                      <a:lnTo>
                        <a:pt x="646" y="0"/>
                      </a:lnTo>
                      <a:lnTo>
                        <a:pt x="652" y="1"/>
                      </a:lnTo>
                      <a:lnTo>
                        <a:pt x="657" y="4"/>
                      </a:lnTo>
                      <a:lnTo>
                        <a:pt x="664" y="7"/>
                      </a:lnTo>
                      <a:lnTo>
                        <a:pt x="673" y="11"/>
                      </a:lnTo>
                      <a:lnTo>
                        <a:pt x="681" y="15"/>
                      </a:lnTo>
                      <a:lnTo>
                        <a:pt x="689" y="22"/>
                      </a:lnTo>
                      <a:lnTo>
                        <a:pt x="699" y="29"/>
                      </a:lnTo>
                      <a:lnTo>
                        <a:pt x="709" y="37"/>
                      </a:lnTo>
                      <a:lnTo>
                        <a:pt x="717" y="44"/>
                      </a:lnTo>
                      <a:lnTo>
                        <a:pt x="725" y="51"/>
                      </a:lnTo>
                      <a:lnTo>
                        <a:pt x="731" y="56"/>
                      </a:lnTo>
                      <a:lnTo>
                        <a:pt x="736" y="61"/>
                      </a:lnTo>
                      <a:lnTo>
                        <a:pt x="741" y="65"/>
                      </a:lnTo>
                      <a:lnTo>
                        <a:pt x="743" y="69"/>
                      </a:lnTo>
                      <a:lnTo>
                        <a:pt x="746" y="70"/>
                      </a:lnTo>
                      <a:lnTo>
                        <a:pt x="746" y="73"/>
                      </a:lnTo>
                      <a:lnTo>
                        <a:pt x="745" y="77"/>
                      </a:lnTo>
                      <a:lnTo>
                        <a:pt x="743" y="80"/>
                      </a:lnTo>
                      <a:lnTo>
                        <a:pt x="743" y="83"/>
                      </a:lnTo>
                      <a:lnTo>
                        <a:pt x="741" y="85"/>
                      </a:lnTo>
                      <a:lnTo>
                        <a:pt x="739" y="88"/>
                      </a:lnTo>
                      <a:lnTo>
                        <a:pt x="736" y="90"/>
                      </a:lnTo>
                      <a:lnTo>
                        <a:pt x="734" y="91"/>
                      </a:lnTo>
                      <a:lnTo>
                        <a:pt x="732" y="94"/>
                      </a:lnTo>
                      <a:lnTo>
                        <a:pt x="731" y="95"/>
                      </a:lnTo>
                      <a:lnTo>
                        <a:pt x="728" y="99"/>
                      </a:lnTo>
                      <a:lnTo>
                        <a:pt x="727" y="102"/>
                      </a:lnTo>
                      <a:lnTo>
                        <a:pt x="725" y="106"/>
                      </a:lnTo>
                      <a:lnTo>
                        <a:pt x="724" y="112"/>
                      </a:lnTo>
                      <a:lnTo>
                        <a:pt x="723" y="117"/>
                      </a:lnTo>
                      <a:lnTo>
                        <a:pt x="723" y="123"/>
                      </a:lnTo>
                      <a:lnTo>
                        <a:pt x="721" y="130"/>
                      </a:lnTo>
                      <a:lnTo>
                        <a:pt x="721" y="137"/>
                      </a:lnTo>
                      <a:lnTo>
                        <a:pt x="720" y="144"/>
                      </a:lnTo>
                      <a:lnTo>
                        <a:pt x="720" y="152"/>
                      </a:lnTo>
                      <a:lnTo>
                        <a:pt x="720" y="162"/>
                      </a:lnTo>
                      <a:lnTo>
                        <a:pt x="718" y="171"/>
                      </a:lnTo>
                      <a:lnTo>
                        <a:pt x="718" y="181"/>
                      </a:lnTo>
                      <a:lnTo>
                        <a:pt x="718" y="192"/>
                      </a:lnTo>
                      <a:lnTo>
                        <a:pt x="717" y="213"/>
                      </a:lnTo>
                      <a:lnTo>
                        <a:pt x="717" y="234"/>
                      </a:lnTo>
                      <a:lnTo>
                        <a:pt x="716" y="254"/>
                      </a:lnTo>
                      <a:lnTo>
                        <a:pt x="714" y="272"/>
                      </a:lnTo>
                      <a:lnTo>
                        <a:pt x="714" y="290"/>
                      </a:lnTo>
                      <a:lnTo>
                        <a:pt x="713" y="307"/>
                      </a:lnTo>
                      <a:lnTo>
                        <a:pt x="713" y="324"/>
                      </a:lnTo>
                      <a:lnTo>
                        <a:pt x="711" y="337"/>
                      </a:lnTo>
                      <a:lnTo>
                        <a:pt x="710" y="353"/>
                      </a:lnTo>
                      <a:lnTo>
                        <a:pt x="707" y="368"/>
                      </a:lnTo>
                      <a:lnTo>
                        <a:pt x="705" y="383"/>
                      </a:lnTo>
                      <a:lnTo>
                        <a:pt x="702" y="400"/>
                      </a:lnTo>
                      <a:lnTo>
                        <a:pt x="699" y="418"/>
                      </a:lnTo>
                      <a:lnTo>
                        <a:pt x="696" y="434"/>
                      </a:lnTo>
                      <a:lnTo>
                        <a:pt x="692" y="454"/>
                      </a:lnTo>
                      <a:lnTo>
                        <a:pt x="688" y="472"/>
                      </a:lnTo>
                      <a:lnTo>
                        <a:pt x="684" y="490"/>
                      </a:lnTo>
                      <a:lnTo>
                        <a:pt x="678" y="508"/>
                      </a:lnTo>
                      <a:lnTo>
                        <a:pt x="674" y="523"/>
                      </a:lnTo>
                      <a:lnTo>
                        <a:pt x="667" y="538"/>
                      </a:lnTo>
                      <a:lnTo>
                        <a:pt x="662" y="552"/>
                      </a:lnTo>
                      <a:lnTo>
                        <a:pt x="656" y="564"/>
                      </a:lnTo>
                      <a:lnTo>
                        <a:pt x="649" y="577"/>
                      </a:lnTo>
                      <a:lnTo>
                        <a:pt x="642" y="589"/>
                      </a:lnTo>
                      <a:lnTo>
                        <a:pt x="642" y="589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8" name="组合 117"/>
            <p:cNvGrpSpPr/>
            <p:nvPr/>
          </p:nvGrpSpPr>
          <p:grpSpPr>
            <a:xfrm>
              <a:off x="2978706" y="4224691"/>
              <a:ext cx="507365" cy="509905"/>
              <a:chOff x="2449822" y="3647875"/>
              <a:chExt cx="507365" cy="509905"/>
            </a:xfrm>
          </p:grpSpPr>
          <p:pic>
            <p:nvPicPr>
              <p:cNvPr id="122" name="图片 121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23" name="组合 122"/>
              <p:cNvGrpSpPr/>
              <p:nvPr/>
            </p:nvGrpSpPr>
            <p:grpSpPr>
              <a:xfrm>
                <a:off x="2541407" y="3723860"/>
                <a:ext cx="269890" cy="330780"/>
                <a:chOff x="4375150" y="1631950"/>
                <a:chExt cx="520700" cy="638175"/>
              </a:xfrm>
              <a:solidFill>
                <a:srgbClr val="FF0000"/>
              </a:solidFill>
            </p:grpSpPr>
            <p:sp>
              <p:nvSpPr>
                <p:cNvPr id="124" name="Freeform 81"/>
                <p:cNvSpPr/>
                <p:nvPr/>
              </p:nvSpPr>
              <p:spPr bwMode="auto">
                <a:xfrm>
                  <a:off x="4375150" y="1882775"/>
                  <a:ext cx="80962" cy="387350"/>
                </a:xfrm>
                <a:custGeom>
                  <a:avLst/>
                  <a:gdLst>
                    <a:gd name="T0" fmla="*/ 4 w 102"/>
                    <a:gd name="T1" fmla="*/ 22 h 487"/>
                    <a:gd name="T2" fmla="*/ 0 w 102"/>
                    <a:gd name="T3" fmla="*/ 8 h 487"/>
                    <a:gd name="T4" fmla="*/ 4 w 102"/>
                    <a:gd name="T5" fmla="*/ 3 h 487"/>
                    <a:gd name="T6" fmla="*/ 13 w 102"/>
                    <a:gd name="T7" fmla="*/ 0 h 487"/>
                    <a:gd name="T8" fmla="*/ 29 w 102"/>
                    <a:gd name="T9" fmla="*/ 3 h 487"/>
                    <a:gd name="T10" fmla="*/ 48 w 102"/>
                    <a:gd name="T11" fmla="*/ 10 h 487"/>
                    <a:gd name="T12" fmla="*/ 67 w 102"/>
                    <a:gd name="T13" fmla="*/ 22 h 487"/>
                    <a:gd name="T14" fmla="*/ 78 w 102"/>
                    <a:gd name="T15" fmla="*/ 32 h 487"/>
                    <a:gd name="T16" fmla="*/ 83 w 102"/>
                    <a:gd name="T17" fmla="*/ 37 h 487"/>
                    <a:gd name="T18" fmla="*/ 84 w 102"/>
                    <a:gd name="T19" fmla="*/ 47 h 487"/>
                    <a:gd name="T20" fmla="*/ 85 w 102"/>
                    <a:gd name="T21" fmla="*/ 69 h 487"/>
                    <a:gd name="T22" fmla="*/ 88 w 102"/>
                    <a:gd name="T23" fmla="*/ 100 h 487"/>
                    <a:gd name="T24" fmla="*/ 91 w 102"/>
                    <a:gd name="T25" fmla="*/ 140 h 487"/>
                    <a:gd name="T26" fmla="*/ 95 w 102"/>
                    <a:gd name="T27" fmla="*/ 190 h 487"/>
                    <a:gd name="T28" fmla="*/ 96 w 102"/>
                    <a:gd name="T29" fmla="*/ 241 h 487"/>
                    <a:gd name="T30" fmla="*/ 99 w 102"/>
                    <a:gd name="T31" fmla="*/ 285 h 487"/>
                    <a:gd name="T32" fmla="*/ 101 w 102"/>
                    <a:gd name="T33" fmla="*/ 322 h 487"/>
                    <a:gd name="T34" fmla="*/ 102 w 102"/>
                    <a:gd name="T35" fmla="*/ 353 h 487"/>
                    <a:gd name="T36" fmla="*/ 102 w 102"/>
                    <a:gd name="T37" fmla="*/ 376 h 487"/>
                    <a:gd name="T38" fmla="*/ 101 w 102"/>
                    <a:gd name="T39" fmla="*/ 405 h 487"/>
                    <a:gd name="T40" fmla="*/ 98 w 102"/>
                    <a:gd name="T41" fmla="*/ 435 h 487"/>
                    <a:gd name="T42" fmla="*/ 95 w 102"/>
                    <a:gd name="T43" fmla="*/ 457 h 487"/>
                    <a:gd name="T44" fmla="*/ 90 w 102"/>
                    <a:gd name="T45" fmla="*/ 476 h 487"/>
                    <a:gd name="T46" fmla="*/ 84 w 102"/>
                    <a:gd name="T47" fmla="*/ 484 h 487"/>
                    <a:gd name="T48" fmla="*/ 77 w 102"/>
                    <a:gd name="T49" fmla="*/ 486 h 487"/>
                    <a:gd name="T50" fmla="*/ 67 w 102"/>
                    <a:gd name="T51" fmla="*/ 477 h 487"/>
                    <a:gd name="T52" fmla="*/ 59 w 102"/>
                    <a:gd name="T53" fmla="*/ 458 h 487"/>
                    <a:gd name="T54" fmla="*/ 49 w 102"/>
                    <a:gd name="T55" fmla="*/ 435 h 487"/>
                    <a:gd name="T56" fmla="*/ 42 w 102"/>
                    <a:gd name="T57" fmla="*/ 415 h 487"/>
                    <a:gd name="T58" fmla="*/ 41 w 102"/>
                    <a:gd name="T59" fmla="*/ 399 h 487"/>
                    <a:gd name="T60" fmla="*/ 40 w 102"/>
                    <a:gd name="T61" fmla="*/ 382 h 487"/>
                    <a:gd name="T62" fmla="*/ 42 w 102"/>
                    <a:gd name="T63" fmla="*/ 360 h 487"/>
                    <a:gd name="T64" fmla="*/ 45 w 102"/>
                    <a:gd name="T65" fmla="*/ 335 h 487"/>
                    <a:gd name="T66" fmla="*/ 47 w 102"/>
                    <a:gd name="T67" fmla="*/ 314 h 487"/>
                    <a:gd name="T68" fmla="*/ 45 w 102"/>
                    <a:gd name="T69" fmla="*/ 288 h 487"/>
                    <a:gd name="T70" fmla="*/ 45 w 102"/>
                    <a:gd name="T71" fmla="*/ 256 h 487"/>
                    <a:gd name="T72" fmla="*/ 42 w 102"/>
                    <a:gd name="T73" fmla="*/ 220 h 487"/>
                    <a:gd name="T74" fmla="*/ 41 w 102"/>
                    <a:gd name="T75" fmla="*/ 177 h 487"/>
                    <a:gd name="T76" fmla="*/ 36 w 102"/>
                    <a:gd name="T77" fmla="*/ 136 h 487"/>
                    <a:gd name="T78" fmla="*/ 31 w 102"/>
                    <a:gd name="T79" fmla="*/ 102 h 487"/>
                    <a:gd name="T80" fmla="*/ 24 w 102"/>
                    <a:gd name="T81" fmla="*/ 75 h 487"/>
                    <a:gd name="T82" fmla="*/ 19 w 102"/>
                    <a:gd name="T83" fmla="*/ 54 h 487"/>
                    <a:gd name="T84" fmla="*/ 12 w 102"/>
                    <a:gd name="T85" fmla="*/ 39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" h="487">
                      <a:moveTo>
                        <a:pt x="11" y="36"/>
                      </a:moveTo>
                      <a:lnTo>
                        <a:pt x="6" y="28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1"/>
                      </a:lnTo>
                      <a:lnTo>
                        <a:pt x="9" y="1"/>
                      </a:lnTo>
                      <a:lnTo>
                        <a:pt x="13" y="0"/>
                      </a:lnTo>
                      <a:lnTo>
                        <a:pt x="18" y="0"/>
                      </a:lnTo>
                      <a:lnTo>
                        <a:pt x="23" y="1"/>
                      </a:lnTo>
                      <a:lnTo>
                        <a:pt x="29" y="3"/>
                      </a:lnTo>
                      <a:lnTo>
                        <a:pt x="36" y="4"/>
                      </a:lnTo>
                      <a:lnTo>
                        <a:pt x="41" y="7"/>
                      </a:lnTo>
                      <a:lnTo>
                        <a:pt x="48" y="10"/>
                      </a:lnTo>
                      <a:lnTo>
                        <a:pt x="55" y="15"/>
                      </a:lnTo>
                      <a:lnTo>
                        <a:pt x="62" y="19"/>
                      </a:lnTo>
                      <a:lnTo>
                        <a:pt x="67" y="22"/>
                      </a:lnTo>
                      <a:lnTo>
                        <a:pt x="72" y="26"/>
                      </a:lnTo>
                      <a:lnTo>
                        <a:pt x="76" y="29"/>
                      </a:lnTo>
                      <a:lnTo>
                        <a:pt x="78" y="32"/>
                      </a:lnTo>
                      <a:lnTo>
                        <a:pt x="81" y="33"/>
                      </a:lnTo>
                      <a:lnTo>
                        <a:pt x="83" y="36"/>
                      </a:lnTo>
                      <a:lnTo>
                        <a:pt x="83" y="37"/>
                      </a:lnTo>
                      <a:lnTo>
                        <a:pt x="84" y="39"/>
                      </a:lnTo>
                      <a:lnTo>
                        <a:pt x="84" y="43"/>
                      </a:lnTo>
                      <a:lnTo>
                        <a:pt x="84" y="47"/>
                      </a:lnTo>
                      <a:lnTo>
                        <a:pt x="84" y="54"/>
                      </a:lnTo>
                      <a:lnTo>
                        <a:pt x="85" y="61"/>
                      </a:lnTo>
                      <a:lnTo>
                        <a:pt x="85" y="69"/>
                      </a:lnTo>
                      <a:lnTo>
                        <a:pt x="87" y="77"/>
                      </a:lnTo>
                      <a:lnTo>
                        <a:pt x="87" y="89"/>
                      </a:lnTo>
                      <a:lnTo>
                        <a:pt x="88" y="100"/>
                      </a:lnTo>
                      <a:lnTo>
                        <a:pt x="88" y="112"/>
                      </a:lnTo>
                      <a:lnTo>
                        <a:pt x="90" y="126"/>
                      </a:lnTo>
                      <a:lnTo>
                        <a:pt x="91" y="140"/>
                      </a:lnTo>
                      <a:lnTo>
                        <a:pt x="92" y="156"/>
                      </a:lnTo>
                      <a:lnTo>
                        <a:pt x="94" y="173"/>
                      </a:lnTo>
                      <a:lnTo>
                        <a:pt x="95" y="190"/>
                      </a:lnTo>
                      <a:lnTo>
                        <a:pt x="95" y="208"/>
                      </a:lnTo>
                      <a:lnTo>
                        <a:pt x="96" y="224"/>
                      </a:lnTo>
                      <a:lnTo>
                        <a:pt x="96" y="241"/>
                      </a:lnTo>
                      <a:lnTo>
                        <a:pt x="98" y="256"/>
                      </a:lnTo>
                      <a:lnTo>
                        <a:pt x="98" y="271"/>
                      </a:lnTo>
                      <a:lnTo>
                        <a:pt x="99" y="285"/>
                      </a:lnTo>
                      <a:lnTo>
                        <a:pt x="99" y="299"/>
                      </a:lnTo>
                      <a:lnTo>
                        <a:pt x="99" y="311"/>
                      </a:lnTo>
                      <a:lnTo>
                        <a:pt x="101" y="322"/>
                      </a:lnTo>
                      <a:lnTo>
                        <a:pt x="101" y="334"/>
                      </a:lnTo>
                      <a:lnTo>
                        <a:pt x="102" y="343"/>
                      </a:lnTo>
                      <a:lnTo>
                        <a:pt x="102" y="353"/>
                      </a:lnTo>
                      <a:lnTo>
                        <a:pt x="102" y="361"/>
                      </a:lnTo>
                      <a:lnTo>
                        <a:pt x="102" y="369"/>
                      </a:lnTo>
                      <a:lnTo>
                        <a:pt x="102" y="376"/>
                      </a:lnTo>
                      <a:lnTo>
                        <a:pt x="102" y="382"/>
                      </a:lnTo>
                      <a:lnTo>
                        <a:pt x="101" y="394"/>
                      </a:lnTo>
                      <a:lnTo>
                        <a:pt x="101" y="405"/>
                      </a:lnTo>
                      <a:lnTo>
                        <a:pt x="99" y="417"/>
                      </a:lnTo>
                      <a:lnTo>
                        <a:pt x="98" y="426"/>
                      </a:lnTo>
                      <a:lnTo>
                        <a:pt x="98" y="435"/>
                      </a:lnTo>
                      <a:lnTo>
                        <a:pt x="96" y="443"/>
                      </a:lnTo>
                      <a:lnTo>
                        <a:pt x="96" y="451"/>
                      </a:lnTo>
                      <a:lnTo>
                        <a:pt x="95" y="457"/>
                      </a:lnTo>
                      <a:lnTo>
                        <a:pt x="94" y="465"/>
                      </a:lnTo>
                      <a:lnTo>
                        <a:pt x="92" y="471"/>
                      </a:lnTo>
                      <a:lnTo>
                        <a:pt x="90" y="476"/>
                      </a:lnTo>
                      <a:lnTo>
                        <a:pt x="88" y="480"/>
                      </a:lnTo>
                      <a:lnTo>
                        <a:pt x="87" y="483"/>
                      </a:lnTo>
                      <a:lnTo>
                        <a:pt x="84" y="484"/>
                      </a:lnTo>
                      <a:lnTo>
                        <a:pt x="83" y="486"/>
                      </a:lnTo>
                      <a:lnTo>
                        <a:pt x="80" y="487"/>
                      </a:lnTo>
                      <a:lnTo>
                        <a:pt x="77" y="486"/>
                      </a:lnTo>
                      <a:lnTo>
                        <a:pt x="73" y="484"/>
                      </a:lnTo>
                      <a:lnTo>
                        <a:pt x="70" y="482"/>
                      </a:lnTo>
                      <a:lnTo>
                        <a:pt x="67" y="477"/>
                      </a:lnTo>
                      <a:lnTo>
                        <a:pt x="65" y="472"/>
                      </a:lnTo>
                      <a:lnTo>
                        <a:pt x="62" y="465"/>
                      </a:lnTo>
                      <a:lnTo>
                        <a:pt x="59" y="458"/>
                      </a:lnTo>
                      <a:lnTo>
                        <a:pt x="56" y="448"/>
                      </a:lnTo>
                      <a:lnTo>
                        <a:pt x="52" y="441"/>
                      </a:lnTo>
                      <a:lnTo>
                        <a:pt x="49" y="435"/>
                      </a:lnTo>
                      <a:lnTo>
                        <a:pt x="47" y="428"/>
                      </a:lnTo>
                      <a:lnTo>
                        <a:pt x="44" y="421"/>
                      </a:lnTo>
                      <a:lnTo>
                        <a:pt x="42" y="415"/>
                      </a:lnTo>
                      <a:lnTo>
                        <a:pt x="41" y="408"/>
                      </a:lnTo>
                      <a:lnTo>
                        <a:pt x="41" y="404"/>
                      </a:lnTo>
                      <a:lnTo>
                        <a:pt x="41" y="399"/>
                      </a:lnTo>
                      <a:lnTo>
                        <a:pt x="40" y="393"/>
                      </a:lnTo>
                      <a:lnTo>
                        <a:pt x="40" y="389"/>
                      </a:lnTo>
                      <a:lnTo>
                        <a:pt x="40" y="382"/>
                      </a:lnTo>
                      <a:lnTo>
                        <a:pt x="40" y="376"/>
                      </a:lnTo>
                      <a:lnTo>
                        <a:pt x="41" y="368"/>
                      </a:lnTo>
                      <a:lnTo>
                        <a:pt x="42" y="360"/>
                      </a:lnTo>
                      <a:lnTo>
                        <a:pt x="44" y="350"/>
                      </a:lnTo>
                      <a:lnTo>
                        <a:pt x="45" y="340"/>
                      </a:lnTo>
                      <a:lnTo>
                        <a:pt x="45" y="335"/>
                      </a:lnTo>
                      <a:lnTo>
                        <a:pt x="45" y="328"/>
                      </a:lnTo>
                      <a:lnTo>
                        <a:pt x="47" y="321"/>
                      </a:lnTo>
                      <a:lnTo>
                        <a:pt x="47" y="314"/>
                      </a:lnTo>
                      <a:lnTo>
                        <a:pt x="47" y="306"/>
                      </a:lnTo>
                      <a:lnTo>
                        <a:pt x="47" y="296"/>
                      </a:lnTo>
                      <a:lnTo>
                        <a:pt x="45" y="288"/>
                      </a:lnTo>
                      <a:lnTo>
                        <a:pt x="45" y="278"/>
                      </a:lnTo>
                      <a:lnTo>
                        <a:pt x="45" y="267"/>
                      </a:lnTo>
                      <a:lnTo>
                        <a:pt x="45" y="256"/>
                      </a:lnTo>
                      <a:lnTo>
                        <a:pt x="44" y="245"/>
                      </a:lnTo>
                      <a:lnTo>
                        <a:pt x="44" y="232"/>
                      </a:lnTo>
                      <a:lnTo>
                        <a:pt x="42" y="220"/>
                      </a:lnTo>
                      <a:lnTo>
                        <a:pt x="42" y="206"/>
                      </a:lnTo>
                      <a:lnTo>
                        <a:pt x="41" y="192"/>
                      </a:lnTo>
                      <a:lnTo>
                        <a:pt x="41" y="177"/>
                      </a:lnTo>
                      <a:lnTo>
                        <a:pt x="40" y="163"/>
                      </a:lnTo>
                      <a:lnTo>
                        <a:pt x="38" y="149"/>
                      </a:lnTo>
                      <a:lnTo>
                        <a:pt x="36" y="136"/>
                      </a:lnTo>
                      <a:lnTo>
                        <a:pt x="34" y="125"/>
                      </a:lnTo>
                      <a:lnTo>
                        <a:pt x="33" y="112"/>
                      </a:lnTo>
                      <a:lnTo>
                        <a:pt x="31" y="102"/>
                      </a:lnTo>
                      <a:lnTo>
                        <a:pt x="29" y="91"/>
                      </a:lnTo>
                      <a:lnTo>
                        <a:pt x="27" y="83"/>
                      </a:lnTo>
                      <a:lnTo>
                        <a:pt x="24" y="75"/>
                      </a:lnTo>
                      <a:lnTo>
                        <a:pt x="23" y="66"/>
                      </a:lnTo>
                      <a:lnTo>
                        <a:pt x="20" y="59"/>
                      </a:lnTo>
                      <a:lnTo>
                        <a:pt x="19" y="54"/>
                      </a:lnTo>
                      <a:lnTo>
                        <a:pt x="16" y="48"/>
                      </a:lnTo>
                      <a:lnTo>
                        <a:pt x="15" y="43"/>
                      </a:lnTo>
                      <a:lnTo>
                        <a:pt x="12" y="39"/>
                      </a:lnTo>
                      <a:lnTo>
                        <a:pt x="11" y="36"/>
                      </a:lnTo>
                      <a:lnTo>
                        <a:pt x="11" y="3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5" name="Freeform 83"/>
                <p:cNvSpPr/>
                <p:nvPr/>
              </p:nvSpPr>
              <p:spPr bwMode="auto">
                <a:xfrm>
                  <a:off x="4452938" y="1631950"/>
                  <a:ext cx="442912" cy="117475"/>
                </a:xfrm>
                <a:custGeom>
                  <a:avLst/>
                  <a:gdLst>
                    <a:gd name="T0" fmla="*/ 321 w 558"/>
                    <a:gd name="T1" fmla="*/ 36 h 147"/>
                    <a:gd name="T2" fmla="*/ 372 w 558"/>
                    <a:gd name="T3" fmla="*/ 23 h 147"/>
                    <a:gd name="T4" fmla="*/ 415 w 558"/>
                    <a:gd name="T5" fmla="*/ 13 h 147"/>
                    <a:gd name="T6" fmla="*/ 448 w 558"/>
                    <a:gd name="T7" fmla="*/ 5 h 147"/>
                    <a:gd name="T8" fmla="*/ 473 w 558"/>
                    <a:gd name="T9" fmla="*/ 2 h 147"/>
                    <a:gd name="T10" fmla="*/ 494 w 558"/>
                    <a:gd name="T11" fmla="*/ 0 h 147"/>
                    <a:gd name="T12" fmla="*/ 516 w 558"/>
                    <a:gd name="T13" fmla="*/ 5 h 147"/>
                    <a:gd name="T14" fmla="*/ 534 w 558"/>
                    <a:gd name="T15" fmla="*/ 13 h 147"/>
                    <a:gd name="T16" fmla="*/ 546 w 558"/>
                    <a:gd name="T17" fmla="*/ 25 h 147"/>
                    <a:gd name="T18" fmla="*/ 555 w 558"/>
                    <a:gd name="T19" fmla="*/ 32 h 147"/>
                    <a:gd name="T20" fmla="*/ 558 w 558"/>
                    <a:gd name="T21" fmla="*/ 38 h 147"/>
                    <a:gd name="T22" fmla="*/ 552 w 558"/>
                    <a:gd name="T23" fmla="*/ 42 h 147"/>
                    <a:gd name="T24" fmla="*/ 537 w 558"/>
                    <a:gd name="T25" fmla="*/ 47 h 147"/>
                    <a:gd name="T26" fmla="*/ 511 w 558"/>
                    <a:gd name="T27" fmla="*/ 56 h 147"/>
                    <a:gd name="T28" fmla="*/ 475 w 558"/>
                    <a:gd name="T29" fmla="*/ 65 h 147"/>
                    <a:gd name="T30" fmla="*/ 429 w 558"/>
                    <a:gd name="T31" fmla="*/ 76 h 147"/>
                    <a:gd name="T32" fmla="*/ 375 w 558"/>
                    <a:gd name="T33" fmla="*/ 88 h 147"/>
                    <a:gd name="T34" fmla="*/ 325 w 558"/>
                    <a:gd name="T35" fmla="*/ 99 h 147"/>
                    <a:gd name="T36" fmla="*/ 279 w 558"/>
                    <a:gd name="T37" fmla="*/ 108 h 147"/>
                    <a:gd name="T38" fmla="*/ 238 w 558"/>
                    <a:gd name="T39" fmla="*/ 117 h 147"/>
                    <a:gd name="T40" fmla="*/ 202 w 558"/>
                    <a:gd name="T41" fmla="*/ 125 h 147"/>
                    <a:gd name="T42" fmla="*/ 170 w 558"/>
                    <a:gd name="T43" fmla="*/ 132 h 147"/>
                    <a:gd name="T44" fmla="*/ 142 w 558"/>
                    <a:gd name="T45" fmla="*/ 137 h 147"/>
                    <a:gd name="T46" fmla="*/ 119 w 558"/>
                    <a:gd name="T47" fmla="*/ 142 h 147"/>
                    <a:gd name="T48" fmla="*/ 99 w 558"/>
                    <a:gd name="T49" fmla="*/ 144 h 147"/>
                    <a:gd name="T50" fmla="*/ 86 w 558"/>
                    <a:gd name="T51" fmla="*/ 146 h 147"/>
                    <a:gd name="T52" fmla="*/ 77 w 558"/>
                    <a:gd name="T53" fmla="*/ 147 h 147"/>
                    <a:gd name="T54" fmla="*/ 61 w 558"/>
                    <a:gd name="T55" fmla="*/ 144 h 147"/>
                    <a:gd name="T56" fmla="*/ 40 w 558"/>
                    <a:gd name="T57" fmla="*/ 137 h 147"/>
                    <a:gd name="T58" fmla="*/ 19 w 558"/>
                    <a:gd name="T59" fmla="*/ 128 h 147"/>
                    <a:gd name="T60" fmla="*/ 8 w 558"/>
                    <a:gd name="T61" fmla="*/ 121 h 147"/>
                    <a:gd name="T62" fmla="*/ 1 w 558"/>
                    <a:gd name="T63" fmla="*/ 115 h 147"/>
                    <a:gd name="T64" fmla="*/ 0 w 558"/>
                    <a:gd name="T65" fmla="*/ 111 h 147"/>
                    <a:gd name="T66" fmla="*/ 4 w 558"/>
                    <a:gd name="T67" fmla="*/ 107 h 147"/>
                    <a:gd name="T68" fmla="*/ 12 w 558"/>
                    <a:gd name="T69" fmla="*/ 104 h 147"/>
                    <a:gd name="T70" fmla="*/ 27 w 558"/>
                    <a:gd name="T71" fmla="*/ 101 h 147"/>
                    <a:gd name="T72" fmla="*/ 40 w 558"/>
                    <a:gd name="T73" fmla="*/ 100 h 147"/>
                    <a:gd name="T74" fmla="*/ 50 w 558"/>
                    <a:gd name="T75" fmla="*/ 100 h 147"/>
                    <a:gd name="T76" fmla="*/ 63 w 558"/>
                    <a:gd name="T77" fmla="*/ 99 h 147"/>
                    <a:gd name="T78" fmla="*/ 81 w 558"/>
                    <a:gd name="T79" fmla="*/ 94 h 147"/>
                    <a:gd name="T80" fmla="*/ 98 w 558"/>
                    <a:gd name="T81" fmla="*/ 90 h 147"/>
                    <a:gd name="T82" fmla="*/ 120 w 558"/>
                    <a:gd name="T83" fmla="*/ 86 h 147"/>
                    <a:gd name="T84" fmla="*/ 152 w 558"/>
                    <a:gd name="T85" fmla="*/ 79 h 147"/>
                    <a:gd name="T86" fmla="*/ 192 w 558"/>
                    <a:gd name="T87" fmla="*/ 70 h 147"/>
                    <a:gd name="T88" fmla="*/ 243 w 558"/>
                    <a:gd name="T89" fmla="*/ 57 h 147"/>
                    <a:gd name="T90" fmla="*/ 281 w 558"/>
                    <a:gd name="T91" fmla="*/ 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558" h="147">
                      <a:moveTo>
                        <a:pt x="281" y="46"/>
                      </a:moveTo>
                      <a:lnTo>
                        <a:pt x="302" y="41"/>
                      </a:lnTo>
                      <a:lnTo>
                        <a:pt x="321" y="36"/>
                      </a:lnTo>
                      <a:lnTo>
                        <a:pt x="339" y="31"/>
                      </a:lnTo>
                      <a:lnTo>
                        <a:pt x="355" y="27"/>
                      </a:lnTo>
                      <a:lnTo>
                        <a:pt x="372" y="23"/>
                      </a:lnTo>
                      <a:lnTo>
                        <a:pt x="387" y="18"/>
                      </a:lnTo>
                      <a:lnTo>
                        <a:pt x="401" y="16"/>
                      </a:lnTo>
                      <a:lnTo>
                        <a:pt x="415" y="13"/>
                      </a:lnTo>
                      <a:lnTo>
                        <a:pt x="426" y="10"/>
                      </a:lnTo>
                      <a:lnTo>
                        <a:pt x="439" y="7"/>
                      </a:lnTo>
                      <a:lnTo>
                        <a:pt x="448" y="5"/>
                      </a:lnTo>
                      <a:lnTo>
                        <a:pt x="458" y="3"/>
                      </a:lnTo>
                      <a:lnTo>
                        <a:pt x="466" y="2"/>
                      </a:lnTo>
                      <a:lnTo>
                        <a:pt x="473" y="2"/>
                      </a:lnTo>
                      <a:lnTo>
                        <a:pt x="480" y="0"/>
                      </a:lnTo>
                      <a:lnTo>
                        <a:pt x="486" y="0"/>
                      </a:lnTo>
                      <a:lnTo>
                        <a:pt x="494" y="0"/>
                      </a:lnTo>
                      <a:lnTo>
                        <a:pt x="501" y="2"/>
                      </a:lnTo>
                      <a:lnTo>
                        <a:pt x="509" y="2"/>
                      </a:lnTo>
                      <a:lnTo>
                        <a:pt x="516" y="5"/>
                      </a:lnTo>
                      <a:lnTo>
                        <a:pt x="523" y="6"/>
                      </a:lnTo>
                      <a:lnTo>
                        <a:pt x="528" y="9"/>
                      </a:lnTo>
                      <a:lnTo>
                        <a:pt x="534" y="13"/>
                      </a:lnTo>
                      <a:lnTo>
                        <a:pt x="538" y="17"/>
                      </a:lnTo>
                      <a:lnTo>
                        <a:pt x="542" y="21"/>
                      </a:lnTo>
                      <a:lnTo>
                        <a:pt x="546" y="25"/>
                      </a:lnTo>
                      <a:lnTo>
                        <a:pt x="549" y="28"/>
                      </a:lnTo>
                      <a:lnTo>
                        <a:pt x="552" y="31"/>
                      </a:lnTo>
                      <a:lnTo>
                        <a:pt x="555" y="32"/>
                      </a:lnTo>
                      <a:lnTo>
                        <a:pt x="556" y="35"/>
                      </a:lnTo>
                      <a:lnTo>
                        <a:pt x="558" y="36"/>
                      </a:lnTo>
                      <a:lnTo>
                        <a:pt x="558" y="38"/>
                      </a:lnTo>
                      <a:lnTo>
                        <a:pt x="558" y="39"/>
                      </a:lnTo>
                      <a:lnTo>
                        <a:pt x="556" y="41"/>
                      </a:lnTo>
                      <a:lnTo>
                        <a:pt x="552" y="42"/>
                      </a:lnTo>
                      <a:lnTo>
                        <a:pt x="549" y="43"/>
                      </a:lnTo>
                      <a:lnTo>
                        <a:pt x="544" y="45"/>
                      </a:lnTo>
                      <a:lnTo>
                        <a:pt x="537" y="47"/>
                      </a:lnTo>
                      <a:lnTo>
                        <a:pt x="530" y="50"/>
                      </a:lnTo>
                      <a:lnTo>
                        <a:pt x="520" y="53"/>
                      </a:lnTo>
                      <a:lnTo>
                        <a:pt x="511" y="56"/>
                      </a:lnTo>
                      <a:lnTo>
                        <a:pt x="501" y="59"/>
                      </a:lnTo>
                      <a:lnTo>
                        <a:pt x="488" y="61"/>
                      </a:lnTo>
                      <a:lnTo>
                        <a:pt x="475" y="65"/>
                      </a:lnTo>
                      <a:lnTo>
                        <a:pt x="461" y="68"/>
                      </a:lnTo>
                      <a:lnTo>
                        <a:pt x="445" y="72"/>
                      </a:lnTo>
                      <a:lnTo>
                        <a:pt x="429" y="76"/>
                      </a:lnTo>
                      <a:lnTo>
                        <a:pt x="412" y="79"/>
                      </a:lnTo>
                      <a:lnTo>
                        <a:pt x="393" y="83"/>
                      </a:lnTo>
                      <a:lnTo>
                        <a:pt x="375" y="88"/>
                      </a:lnTo>
                      <a:lnTo>
                        <a:pt x="358" y="92"/>
                      </a:lnTo>
                      <a:lnTo>
                        <a:pt x="342" y="94"/>
                      </a:lnTo>
                      <a:lnTo>
                        <a:pt x="325" y="99"/>
                      </a:lnTo>
                      <a:lnTo>
                        <a:pt x="308" y="101"/>
                      </a:lnTo>
                      <a:lnTo>
                        <a:pt x="293" y="104"/>
                      </a:lnTo>
                      <a:lnTo>
                        <a:pt x="279" y="108"/>
                      </a:lnTo>
                      <a:lnTo>
                        <a:pt x="266" y="111"/>
                      </a:lnTo>
                      <a:lnTo>
                        <a:pt x="252" y="114"/>
                      </a:lnTo>
                      <a:lnTo>
                        <a:pt x="238" y="117"/>
                      </a:lnTo>
                      <a:lnTo>
                        <a:pt x="225" y="119"/>
                      </a:lnTo>
                      <a:lnTo>
                        <a:pt x="214" y="122"/>
                      </a:lnTo>
                      <a:lnTo>
                        <a:pt x="202" y="125"/>
                      </a:lnTo>
                      <a:lnTo>
                        <a:pt x="192" y="128"/>
                      </a:lnTo>
                      <a:lnTo>
                        <a:pt x="181" y="130"/>
                      </a:lnTo>
                      <a:lnTo>
                        <a:pt x="170" y="132"/>
                      </a:lnTo>
                      <a:lnTo>
                        <a:pt x="160" y="135"/>
                      </a:lnTo>
                      <a:lnTo>
                        <a:pt x="151" y="136"/>
                      </a:lnTo>
                      <a:lnTo>
                        <a:pt x="142" y="137"/>
                      </a:lnTo>
                      <a:lnTo>
                        <a:pt x="134" y="139"/>
                      </a:lnTo>
                      <a:lnTo>
                        <a:pt x="126" y="140"/>
                      </a:lnTo>
                      <a:lnTo>
                        <a:pt x="119" y="142"/>
                      </a:lnTo>
                      <a:lnTo>
                        <a:pt x="112" y="143"/>
                      </a:lnTo>
                      <a:lnTo>
                        <a:pt x="106" y="144"/>
                      </a:lnTo>
                      <a:lnTo>
                        <a:pt x="99" y="144"/>
                      </a:lnTo>
                      <a:lnTo>
                        <a:pt x="95" y="146"/>
                      </a:lnTo>
                      <a:lnTo>
                        <a:pt x="90" y="146"/>
                      </a:lnTo>
                      <a:lnTo>
                        <a:pt x="86" y="146"/>
                      </a:lnTo>
                      <a:lnTo>
                        <a:pt x="83" y="147"/>
                      </a:lnTo>
                      <a:lnTo>
                        <a:pt x="80" y="147"/>
                      </a:lnTo>
                      <a:lnTo>
                        <a:pt x="77" y="147"/>
                      </a:lnTo>
                      <a:lnTo>
                        <a:pt x="73" y="147"/>
                      </a:lnTo>
                      <a:lnTo>
                        <a:pt x="68" y="146"/>
                      </a:lnTo>
                      <a:lnTo>
                        <a:pt x="61" y="144"/>
                      </a:lnTo>
                      <a:lnTo>
                        <a:pt x="55" y="143"/>
                      </a:lnTo>
                      <a:lnTo>
                        <a:pt x="48" y="140"/>
                      </a:lnTo>
                      <a:lnTo>
                        <a:pt x="40" y="137"/>
                      </a:lnTo>
                      <a:lnTo>
                        <a:pt x="32" y="135"/>
                      </a:lnTo>
                      <a:lnTo>
                        <a:pt x="23" y="130"/>
                      </a:lnTo>
                      <a:lnTo>
                        <a:pt x="19" y="128"/>
                      </a:lnTo>
                      <a:lnTo>
                        <a:pt x="15" y="125"/>
                      </a:lnTo>
                      <a:lnTo>
                        <a:pt x="11" y="124"/>
                      </a:lnTo>
                      <a:lnTo>
                        <a:pt x="8" y="121"/>
                      </a:lnTo>
                      <a:lnTo>
                        <a:pt x="5" y="119"/>
                      </a:lnTo>
                      <a:lnTo>
                        <a:pt x="3" y="118"/>
                      </a:lnTo>
                      <a:lnTo>
                        <a:pt x="1" y="115"/>
                      </a:lnTo>
                      <a:lnTo>
                        <a:pt x="1" y="114"/>
                      </a:lnTo>
                      <a:lnTo>
                        <a:pt x="0" y="112"/>
                      </a:lnTo>
                      <a:lnTo>
                        <a:pt x="0" y="111"/>
                      </a:lnTo>
                      <a:lnTo>
                        <a:pt x="1" y="110"/>
                      </a:lnTo>
                      <a:lnTo>
                        <a:pt x="3" y="108"/>
                      </a:lnTo>
                      <a:lnTo>
                        <a:pt x="4" y="107"/>
                      </a:lnTo>
                      <a:lnTo>
                        <a:pt x="5" y="107"/>
                      </a:lnTo>
                      <a:lnTo>
                        <a:pt x="8" y="106"/>
                      </a:lnTo>
                      <a:lnTo>
                        <a:pt x="12" y="104"/>
                      </a:lnTo>
                      <a:lnTo>
                        <a:pt x="18" y="103"/>
                      </a:lnTo>
                      <a:lnTo>
                        <a:pt x="23" y="103"/>
                      </a:lnTo>
                      <a:lnTo>
                        <a:pt x="27" y="101"/>
                      </a:lnTo>
                      <a:lnTo>
                        <a:pt x="32" y="101"/>
                      </a:lnTo>
                      <a:lnTo>
                        <a:pt x="36" y="101"/>
                      </a:lnTo>
                      <a:lnTo>
                        <a:pt x="40" y="100"/>
                      </a:lnTo>
                      <a:lnTo>
                        <a:pt x="44" y="100"/>
                      </a:lnTo>
                      <a:lnTo>
                        <a:pt x="47" y="100"/>
                      </a:lnTo>
                      <a:lnTo>
                        <a:pt x="50" y="100"/>
                      </a:lnTo>
                      <a:lnTo>
                        <a:pt x="54" y="100"/>
                      </a:lnTo>
                      <a:lnTo>
                        <a:pt x="58" y="99"/>
                      </a:lnTo>
                      <a:lnTo>
                        <a:pt x="63" y="99"/>
                      </a:lnTo>
                      <a:lnTo>
                        <a:pt x="69" y="97"/>
                      </a:lnTo>
                      <a:lnTo>
                        <a:pt x="76" y="96"/>
                      </a:lnTo>
                      <a:lnTo>
                        <a:pt x="81" y="94"/>
                      </a:lnTo>
                      <a:lnTo>
                        <a:pt x="88" y="92"/>
                      </a:lnTo>
                      <a:lnTo>
                        <a:pt x="93" y="92"/>
                      </a:lnTo>
                      <a:lnTo>
                        <a:pt x="98" y="90"/>
                      </a:lnTo>
                      <a:lnTo>
                        <a:pt x="105" y="89"/>
                      </a:lnTo>
                      <a:lnTo>
                        <a:pt x="112" y="88"/>
                      </a:lnTo>
                      <a:lnTo>
                        <a:pt x="120" y="86"/>
                      </a:lnTo>
                      <a:lnTo>
                        <a:pt x="130" y="83"/>
                      </a:lnTo>
                      <a:lnTo>
                        <a:pt x="141" y="82"/>
                      </a:lnTo>
                      <a:lnTo>
                        <a:pt x="152" y="79"/>
                      </a:lnTo>
                      <a:lnTo>
                        <a:pt x="165" y="76"/>
                      </a:lnTo>
                      <a:lnTo>
                        <a:pt x="178" y="72"/>
                      </a:lnTo>
                      <a:lnTo>
                        <a:pt x="192" y="70"/>
                      </a:lnTo>
                      <a:lnTo>
                        <a:pt x="209" y="65"/>
                      </a:lnTo>
                      <a:lnTo>
                        <a:pt x="225" y="61"/>
                      </a:lnTo>
                      <a:lnTo>
                        <a:pt x="243" y="57"/>
                      </a:lnTo>
                      <a:lnTo>
                        <a:pt x="261" y="52"/>
                      </a:lnTo>
                      <a:lnTo>
                        <a:pt x="281" y="46"/>
                      </a:lnTo>
                      <a:lnTo>
                        <a:pt x="281" y="4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9" name="组合 118"/>
            <p:cNvGrpSpPr/>
            <p:nvPr/>
          </p:nvGrpSpPr>
          <p:grpSpPr>
            <a:xfrm>
              <a:off x="2473130" y="4224691"/>
              <a:ext cx="507365" cy="509905"/>
              <a:chOff x="2449822" y="3647875"/>
              <a:chExt cx="507365" cy="509905"/>
            </a:xfrm>
          </p:grpSpPr>
          <p:pic>
            <p:nvPicPr>
              <p:cNvPr id="120" name="图片 119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9822" y="3647875"/>
                <a:ext cx="507365" cy="509905"/>
              </a:xfrm>
              <a:prstGeom prst="rect">
                <a:avLst/>
              </a:prstGeom>
            </p:spPr>
          </p:pic>
          <p:sp>
            <p:nvSpPr>
              <p:cNvPr id="121" name="Freeform 83"/>
              <p:cNvSpPr/>
              <p:nvPr/>
            </p:nvSpPr>
            <p:spPr bwMode="auto">
              <a:xfrm>
                <a:off x="2581728" y="3723862"/>
                <a:ext cx="229571" cy="60890"/>
              </a:xfrm>
              <a:custGeom>
                <a:avLst/>
                <a:gdLst>
                  <a:gd name="T0" fmla="*/ 321 w 558"/>
                  <a:gd name="T1" fmla="*/ 36 h 147"/>
                  <a:gd name="T2" fmla="*/ 372 w 558"/>
                  <a:gd name="T3" fmla="*/ 23 h 147"/>
                  <a:gd name="T4" fmla="*/ 415 w 558"/>
                  <a:gd name="T5" fmla="*/ 13 h 147"/>
                  <a:gd name="T6" fmla="*/ 448 w 558"/>
                  <a:gd name="T7" fmla="*/ 5 h 147"/>
                  <a:gd name="T8" fmla="*/ 473 w 558"/>
                  <a:gd name="T9" fmla="*/ 2 h 147"/>
                  <a:gd name="T10" fmla="*/ 494 w 558"/>
                  <a:gd name="T11" fmla="*/ 0 h 147"/>
                  <a:gd name="T12" fmla="*/ 516 w 558"/>
                  <a:gd name="T13" fmla="*/ 5 h 147"/>
                  <a:gd name="T14" fmla="*/ 534 w 558"/>
                  <a:gd name="T15" fmla="*/ 13 h 147"/>
                  <a:gd name="T16" fmla="*/ 546 w 558"/>
                  <a:gd name="T17" fmla="*/ 25 h 147"/>
                  <a:gd name="T18" fmla="*/ 555 w 558"/>
                  <a:gd name="T19" fmla="*/ 32 h 147"/>
                  <a:gd name="T20" fmla="*/ 558 w 558"/>
                  <a:gd name="T21" fmla="*/ 38 h 147"/>
                  <a:gd name="T22" fmla="*/ 552 w 558"/>
                  <a:gd name="T23" fmla="*/ 42 h 147"/>
                  <a:gd name="T24" fmla="*/ 537 w 558"/>
                  <a:gd name="T25" fmla="*/ 47 h 147"/>
                  <a:gd name="T26" fmla="*/ 511 w 558"/>
                  <a:gd name="T27" fmla="*/ 56 h 147"/>
                  <a:gd name="T28" fmla="*/ 475 w 558"/>
                  <a:gd name="T29" fmla="*/ 65 h 147"/>
                  <a:gd name="T30" fmla="*/ 429 w 558"/>
                  <a:gd name="T31" fmla="*/ 76 h 147"/>
                  <a:gd name="T32" fmla="*/ 375 w 558"/>
                  <a:gd name="T33" fmla="*/ 88 h 147"/>
                  <a:gd name="T34" fmla="*/ 325 w 558"/>
                  <a:gd name="T35" fmla="*/ 99 h 147"/>
                  <a:gd name="T36" fmla="*/ 279 w 558"/>
                  <a:gd name="T37" fmla="*/ 108 h 147"/>
                  <a:gd name="T38" fmla="*/ 238 w 558"/>
                  <a:gd name="T39" fmla="*/ 117 h 147"/>
                  <a:gd name="T40" fmla="*/ 202 w 558"/>
                  <a:gd name="T41" fmla="*/ 125 h 147"/>
                  <a:gd name="T42" fmla="*/ 170 w 558"/>
                  <a:gd name="T43" fmla="*/ 132 h 147"/>
                  <a:gd name="T44" fmla="*/ 142 w 558"/>
                  <a:gd name="T45" fmla="*/ 137 h 147"/>
                  <a:gd name="T46" fmla="*/ 119 w 558"/>
                  <a:gd name="T47" fmla="*/ 142 h 147"/>
                  <a:gd name="T48" fmla="*/ 99 w 558"/>
                  <a:gd name="T49" fmla="*/ 144 h 147"/>
                  <a:gd name="T50" fmla="*/ 86 w 558"/>
                  <a:gd name="T51" fmla="*/ 146 h 147"/>
                  <a:gd name="T52" fmla="*/ 77 w 558"/>
                  <a:gd name="T53" fmla="*/ 147 h 147"/>
                  <a:gd name="T54" fmla="*/ 61 w 558"/>
                  <a:gd name="T55" fmla="*/ 144 h 147"/>
                  <a:gd name="T56" fmla="*/ 40 w 558"/>
                  <a:gd name="T57" fmla="*/ 137 h 147"/>
                  <a:gd name="T58" fmla="*/ 19 w 558"/>
                  <a:gd name="T59" fmla="*/ 128 h 147"/>
                  <a:gd name="T60" fmla="*/ 8 w 558"/>
                  <a:gd name="T61" fmla="*/ 121 h 147"/>
                  <a:gd name="T62" fmla="*/ 1 w 558"/>
                  <a:gd name="T63" fmla="*/ 115 h 147"/>
                  <a:gd name="T64" fmla="*/ 0 w 558"/>
                  <a:gd name="T65" fmla="*/ 111 h 147"/>
                  <a:gd name="T66" fmla="*/ 4 w 558"/>
                  <a:gd name="T67" fmla="*/ 107 h 147"/>
                  <a:gd name="T68" fmla="*/ 12 w 558"/>
                  <a:gd name="T69" fmla="*/ 104 h 147"/>
                  <a:gd name="T70" fmla="*/ 27 w 558"/>
                  <a:gd name="T71" fmla="*/ 101 h 147"/>
                  <a:gd name="T72" fmla="*/ 40 w 558"/>
                  <a:gd name="T73" fmla="*/ 100 h 147"/>
                  <a:gd name="T74" fmla="*/ 50 w 558"/>
                  <a:gd name="T75" fmla="*/ 100 h 147"/>
                  <a:gd name="T76" fmla="*/ 63 w 558"/>
                  <a:gd name="T77" fmla="*/ 99 h 147"/>
                  <a:gd name="T78" fmla="*/ 81 w 558"/>
                  <a:gd name="T79" fmla="*/ 94 h 147"/>
                  <a:gd name="T80" fmla="*/ 98 w 558"/>
                  <a:gd name="T81" fmla="*/ 90 h 147"/>
                  <a:gd name="T82" fmla="*/ 120 w 558"/>
                  <a:gd name="T83" fmla="*/ 86 h 147"/>
                  <a:gd name="T84" fmla="*/ 152 w 558"/>
                  <a:gd name="T85" fmla="*/ 79 h 147"/>
                  <a:gd name="T86" fmla="*/ 192 w 558"/>
                  <a:gd name="T87" fmla="*/ 70 h 147"/>
                  <a:gd name="T88" fmla="*/ 243 w 558"/>
                  <a:gd name="T89" fmla="*/ 57 h 147"/>
                  <a:gd name="T90" fmla="*/ 281 w 558"/>
                  <a:gd name="T91" fmla="*/ 4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58" h="147">
                    <a:moveTo>
                      <a:pt x="281" y="46"/>
                    </a:moveTo>
                    <a:lnTo>
                      <a:pt x="302" y="41"/>
                    </a:lnTo>
                    <a:lnTo>
                      <a:pt x="321" y="36"/>
                    </a:lnTo>
                    <a:lnTo>
                      <a:pt x="339" y="31"/>
                    </a:lnTo>
                    <a:lnTo>
                      <a:pt x="355" y="27"/>
                    </a:lnTo>
                    <a:lnTo>
                      <a:pt x="372" y="23"/>
                    </a:lnTo>
                    <a:lnTo>
                      <a:pt x="387" y="18"/>
                    </a:lnTo>
                    <a:lnTo>
                      <a:pt x="401" y="16"/>
                    </a:lnTo>
                    <a:lnTo>
                      <a:pt x="415" y="13"/>
                    </a:lnTo>
                    <a:lnTo>
                      <a:pt x="426" y="10"/>
                    </a:lnTo>
                    <a:lnTo>
                      <a:pt x="439" y="7"/>
                    </a:lnTo>
                    <a:lnTo>
                      <a:pt x="448" y="5"/>
                    </a:lnTo>
                    <a:lnTo>
                      <a:pt x="458" y="3"/>
                    </a:lnTo>
                    <a:lnTo>
                      <a:pt x="466" y="2"/>
                    </a:lnTo>
                    <a:lnTo>
                      <a:pt x="473" y="2"/>
                    </a:lnTo>
                    <a:lnTo>
                      <a:pt x="480" y="0"/>
                    </a:lnTo>
                    <a:lnTo>
                      <a:pt x="486" y="0"/>
                    </a:lnTo>
                    <a:lnTo>
                      <a:pt x="494" y="0"/>
                    </a:lnTo>
                    <a:lnTo>
                      <a:pt x="501" y="2"/>
                    </a:lnTo>
                    <a:lnTo>
                      <a:pt x="509" y="2"/>
                    </a:lnTo>
                    <a:lnTo>
                      <a:pt x="516" y="5"/>
                    </a:lnTo>
                    <a:lnTo>
                      <a:pt x="523" y="6"/>
                    </a:lnTo>
                    <a:lnTo>
                      <a:pt x="528" y="9"/>
                    </a:lnTo>
                    <a:lnTo>
                      <a:pt x="534" y="13"/>
                    </a:lnTo>
                    <a:lnTo>
                      <a:pt x="538" y="17"/>
                    </a:lnTo>
                    <a:lnTo>
                      <a:pt x="542" y="21"/>
                    </a:lnTo>
                    <a:lnTo>
                      <a:pt x="546" y="25"/>
                    </a:lnTo>
                    <a:lnTo>
                      <a:pt x="549" y="28"/>
                    </a:lnTo>
                    <a:lnTo>
                      <a:pt x="552" y="31"/>
                    </a:lnTo>
                    <a:lnTo>
                      <a:pt x="555" y="32"/>
                    </a:lnTo>
                    <a:lnTo>
                      <a:pt x="556" y="35"/>
                    </a:lnTo>
                    <a:lnTo>
                      <a:pt x="558" y="36"/>
                    </a:lnTo>
                    <a:lnTo>
                      <a:pt x="558" y="38"/>
                    </a:lnTo>
                    <a:lnTo>
                      <a:pt x="558" y="39"/>
                    </a:lnTo>
                    <a:lnTo>
                      <a:pt x="556" y="41"/>
                    </a:lnTo>
                    <a:lnTo>
                      <a:pt x="552" y="42"/>
                    </a:lnTo>
                    <a:lnTo>
                      <a:pt x="549" y="43"/>
                    </a:lnTo>
                    <a:lnTo>
                      <a:pt x="544" y="45"/>
                    </a:lnTo>
                    <a:lnTo>
                      <a:pt x="537" y="47"/>
                    </a:lnTo>
                    <a:lnTo>
                      <a:pt x="530" y="50"/>
                    </a:lnTo>
                    <a:lnTo>
                      <a:pt x="520" y="53"/>
                    </a:lnTo>
                    <a:lnTo>
                      <a:pt x="511" y="56"/>
                    </a:lnTo>
                    <a:lnTo>
                      <a:pt x="501" y="59"/>
                    </a:lnTo>
                    <a:lnTo>
                      <a:pt x="488" y="61"/>
                    </a:lnTo>
                    <a:lnTo>
                      <a:pt x="475" y="65"/>
                    </a:lnTo>
                    <a:lnTo>
                      <a:pt x="461" y="68"/>
                    </a:lnTo>
                    <a:lnTo>
                      <a:pt x="445" y="72"/>
                    </a:lnTo>
                    <a:lnTo>
                      <a:pt x="429" y="76"/>
                    </a:lnTo>
                    <a:lnTo>
                      <a:pt x="412" y="79"/>
                    </a:lnTo>
                    <a:lnTo>
                      <a:pt x="393" y="83"/>
                    </a:lnTo>
                    <a:lnTo>
                      <a:pt x="375" y="88"/>
                    </a:lnTo>
                    <a:lnTo>
                      <a:pt x="358" y="92"/>
                    </a:lnTo>
                    <a:lnTo>
                      <a:pt x="342" y="94"/>
                    </a:lnTo>
                    <a:lnTo>
                      <a:pt x="325" y="99"/>
                    </a:lnTo>
                    <a:lnTo>
                      <a:pt x="308" y="101"/>
                    </a:lnTo>
                    <a:lnTo>
                      <a:pt x="293" y="104"/>
                    </a:lnTo>
                    <a:lnTo>
                      <a:pt x="279" y="108"/>
                    </a:lnTo>
                    <a:lnTo>
                      <a:pt x="266" y="111"/>
                    </a:lnTo>
                    <a:lnTo>
                      <a:pt x="252" y="114"/>
                    </a:lnTo>
                    <a:lnTo>
                      <a:pt x="238" y="117"/>
                    </a:lnTo>
                    <a:lnTo>
                      <a:pt x="225" y="119"/>
                    </a:lnTo>
                    <a:lnTo>
                      <a:pt x="214" y="122"/>
                    </a:lnTo>
                    <a:lnTo>
                      <a:pt x="202" y="125"/>
                    </a:lnTo>
                    <a:lnTo>
                      <a:pt x="192" y="128"/>
                    </a:lnTo>
                    <a:lnTo>
                      <a:pt x="181" y="130"/>
                    </a:lnTo>
                    <a:lnTo>
                      <a:pt x="170" y="132"/>
                    </a:lnTo>
                    <a:lnTo>
                      <a:pt x="160" y="135"/>
                    </a:lnTo>
                    <a:lnTo>
                      <a:pt x="151" y="136"/>
                    </a:lnTo>
                    <a:lnTo>
                      <a:pt x="142" y="137"/>
                    </a:lnTo>
                    <a:lnTo>
                      <a:pt x="134" y="139"/>
                    </a:lnTo>
                    <a:lnTo>
                      <a:pt x="126" y="140"/>
                    </a:lnTo>
                    <a:lnTo>
                      <a:pt x="119" y="142"/>
                    </a:lnTo>
                    <a:lnTo>
                      <a:pt x="112" y="143"/>
                    </a:lnTo>
                    <a:lnTo>
                      <a:pt x="106" y="144"/>
                    </a:lnTo>
                    <a:lnTo>
                      <a:pt x="99" y="144"/>
                    </a:lnTo>
                    <a:lnTo>
                      <a:pt x="95" y="146"/>
                    </a:lnTo>
                    <a:lnTo>
                      <a:pt x="90" y="146"/>
                    </a:lnTo>
                    <a:lnTo>
                      <a:pt x="86" y="146"/>
                    </a:lnTo>
                    <a:lnTo>
                      <a:pt x="83" y="147"/>
                    </a:lnTo>
                    <a:lnTo>
                      <a:pt x="80" y="147"/>
                    </a:lnTo>
                    <a:lnTo>
                      <a:pt x="77" y="147"/>
                    </a:lnTo>
                    <a:lnTo>
                      <a:pt x="73" y="147"/>
                    </a:lnTo>
                    <a:lnTo>
                      <a:pt x="68" y="146"/>
                    </a:lnTo>
                    <a:lnTo>
                      <a:pt x="61" y="144"/>
                    </a:lnTo>
                    <a:lnTo>
                      <a:pt x="55" y="143"/>
                    </a:lnTo>
                    <a:lnTo>
                      <a:pt x="48" y="140"/>
                    </a:lnTo>
                    <a:lnTo>
                      <a:pt x="40" y="137"/>
                    </a:lnTo>
                    <a:lnTo>
                      <a:pt x="32" y="135"/>
                    </a:lnTo>
                    <a:lnTo>
                      <a:pt x="23" y="130"/>
                    </a:lnTo>
                    <a:lnTo>
                      <a:pt x="19" y="128"/>
                    </a:lnTo>
                    <a:lnTo>
                      <a:pt x="15" y="125"/>
                    </a:lnTo>
                    <a:lnTo>
                      <a:pt x="11" y="124"/>
                    </a:lnTo>
                    <a:lnTo>
                      <a:pt x="8" y="121"/>
                    </a:lnTo>
                    <a:lnTo>
                      <a:pt x="5" y="119"/>
                    </a:lnTo>
                    <a:lnTo>
                      <a:pt x="3" y="118"/>
                    </a:lnTo>
                    <a:lnTo>
                      <a:pt x="1" y="115"/>
                    </a:lnTo>
                    <a:lnTo>
                      <a:pt x="1" y="114"/>
                    </a:lnTo>
                    <a:lnTo>
                      <a:pt x="0" y="112"/>
                    </a:lnTo>
                    <a:lnTo>
                      <a:pt x="0" y="111"/>
                    </a:lnTo>
                    <a:lnTo>
                      <a:pt x="1" y="110"/>
                    </a:lnTo>
                    <a:lnTo>
                      <a:pt x="3" y="108"/>
                    </a:lnTo>
                    <a:lnTo>
                      <a:pt x="4" y="107"/>
                    </a:lnTo>
                    <a:lnTo>
                      <a:pt x="5" y="107"/>
                    </a:lnTo>
                    <a:lnTo>
                      <a:pt x="8" y="106"/>
                    </a:lnTo>
                    <a:lnTo>
                      <a:pt x="12" y="104"/>
                    </a:lnTo>
                    <a:lnTo>
                      <a:pt x="18" y="103"/>
                    </a:lnTo>
                    <a:lnTo>
                      <a:pt x="23" y="103"/>
                    </a:lnTo>
                    <a:lnTo>
                      <a:pt x="27" y="101"/>
                    </a:lnTo>
                    <a:lnTo>
                      <a:pt x="32" y="101"/>
                    </a:lnTo>
                    <a:lnTo>
                      <a:pt x="36" y="101"/>
                    </a:lnTo>
                    <a:lnTo>
                      <a:pt x="40" y="100"/>
                    </a:lnTo>
                    <a:lnTo>
                      <a:pt x="44" y="100"/>
                    </a:lnTo>
                    <a:lnTo>
                      <a:pt x="47" y="100"/>
                    </a:lnTo>
                    <a:lnTo>
                      <a:pt x="50" y="100"/>
                    </a:lnTo>
                    <a:lnTo>
                      <a:pt x="54" y="100"/>
                    </a:lnTo>
                    <a:lnTo>
                      <a:pt x="58" y="99"/>
                    </a:lnTo>
                    <a:lnTo>
                      <a:pt x="63" y="99"/>
                    </a:lnTo>
                    <a:lnTo>
                      <a:pt x="69" y="97"/>
                    </a:lnTo>
                    <a:lnTo>
                      <a:pt x="76" y="96"/>
                    </a:lnTo>
                    <a:lnTo>
                      <a:pt x="81" y="94"/>
                    </a:lnTo>
                    <a:lnTo>
                      <a:pt x="88" y="92"/>
                    </a:lnTo>
                    <a:lnTo>
                      <a:pt x="93" y="92"/>
                    </a:lnTo>
                    <a:lnTo>
                      <a:pt x="98" y="90"/>
                    </a:lnTo>
                    <a:lnTo>
                      <a:pt x="105" y="89"/>
                    </a:lnTo>
                    <a:lnTo>
                      <a:pt x="112" y="88"/>
                    </a:lnTo>
                    <a:lnTo>
                      <a:pt x="120" y="86"/>
                    </a:lnTo>
                    <a:lnTo>
                      <a:pt x="130" y="83"/>
                    </a:lnTo>
                    <a:lnTo>
                      <a:pt x="141" y="82"/>
                    </a:lnTo>
                    <a:lnTo>
                      <a:pt x="152" y="79"/>
                    </a:lnTo>
                    <a:lnTo>
                      <a:pt x="165" y="76"/>
                    </a:lnTo>
                    <a:lnTo>
                      <a:pt x="178" y="72"/>
                    </a:lnTo>
                    <a:lnTo>
                      <a:pt x="192" y="70"/>
                    </a:lnTo>
                    <a:lnTo>
                      <a:pt x="209" y="65"/>
                    </a:lnTo>
                    <a:lnTo>
                      <a:pt x="225" y="61"/>
                    </a:lnTo>
                    <a:lnTo>
                      <a:pt x="243" y="57"/>
                    </a:lnTo>
                    <a:lnTo>
                      <a:pt x="261" y="52"/>
                    </a:lnTo>
                    <a:lnTo>
                      <a:pt x="281" y="46"/>
                    </a:lnTo>
                    <a:lnTo>
                      <a:pt x="281" y="46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71" name="任意多边形 170"/>
          <p:cNvSpPr/>
          <p:nvPr/>
        </p:nvSpPr>
        <p:spPr>
          <a:xfrm>
            <a:off x="2256659" y="2258455"/>
            <a:ext cx="340104" cy="1120633"/>
          </a:xfrm>
          <a:custGeom>
            <a:avLst/>
            <a:gdLst>
              <a:gd name="connsiteX0" fmla="*/ 154175 w 340104"/>
              <a:gd name="connsiteY0" fmla="*/ 0 h 1120633"/>
              <a:gd name="connsiteX1" fmla="*/ 340104 w 340104"/>
              <a:gd name="connsiteY1" fmla="*/ 0 h 1120633"/>
              <a:gd name="connsiteX2" fmla="*/ 339934 w 340104"/>
              <a:gd name="connsiteY2" fmla="*/ 85 h 1120633"/>
              <a:gd name="connsiteX3" fmla="*/ 335939 w 340104"/>
              <a:gd name="connsiteY3" fmla="*/ 6077 h 1120633"/>
              <a:gd name="connsiteX4" fmla="*/ 333942 w 340104"/>
              <a:gd name="connsiteY4" fmla="*/ 8074 h 1120633"/>
              <a:gd name="connsiteX5" fmla="*/ 327950 w 340104"/>
              <a:gd name="connsiteY5" fmla="*/ 16064 h 1120633"/>
              <a:gd name="connsiteX6" fmla="*/ 325952 w 340104"/>
              <a:gd name="connsiteY6" fmla="*/ 22056 h 1120633"/>
              <a:gd name="connsiteX7" fmla="*/ 321958 w 340104"/>
              <a:gd name="connsiteY7" fmla="*/ 30046 h 1120633"/>
              <a:gd name="connsiteX8" fmla="*/ 319960 w 340104"/>
              <a:gd name="connsiteY8" fmla="*/ 42030 h 1120633"/>
              <a:gd name="connsiteX9" fmla="*/ 317963 w 340104"/>
              <a:gd name="connsiteY9" fmla="*/ 52017 h 1120633"/>
              <a:gd name="connsiteX10" fmla="*/ 317963 w 340104"/>
              <a:gd name="connsiteY10" fmla="*/ 64002 h 1120633"/>
              <a:gd name="connsiteX11" fmla="*/ 313968 w 340104"/>
              <a:gd name="connsiteY11" fmla="*/ 77984 h 1120633"/>
              <a:gd name="connsiteX12" fmla="*/ 313968 w 340104"/>
              <a:gd name="connsiteY12" fmla="*/ 91966 h 1120633"/>
              <a:gd name="connsiteX13" fmla="*/ 311971 w 340104"/>
              <a:gd name="connsiteY13" fmla="*/ 105948 h 1120633"/>
              <a:gd name="connsiteX14" fmla="*/ 311971 w 340104"/>
              <a:gd name="connsiteY14" fmla="*/ 121927 h 1120633"/>
              <a:gd name="connsiteX15" fmla="*/ 311971 w 340104"/>
              <a:gd name="connsiteY15" fmla="*/ 141901 h 1120633"/>
              <a:gd name="connsiteX16" fmla="*/ 307976 w 340104"/>
              <a:gd name="connsiteY16" fmla="*/ 159878 h 1120633"/>
              <a:gd name="connsiteX17" fmla="*/ 307976 w 340104"/>
              <a:gd name="connsiteY17" fmla="*/ 179852 h 1120633"/>
              <a:gd name="connsiteX18" fmla="*/ 307976 w 340104"/>
              <a:gd name="connsiteY18" fmla="*/ 201823 h 1120633"/>
              <a:gd name="connsiteX19" fmla="*/ 305978 w 340104"/>
              <a:gd name="connsiteY19" fmla="*/ 243769 h 1120633"/>
              <a:gd name="connsiteX20" fmla="*/ 305978 w 340104"/>
              <a:gd name="connsiteY20" fmla="*/ 285715 h 1120633"/>
              <a:gd name="connsiteX21" fmla="*/ 303981 w 340104"/>
              <a:gd name="connsiteY21" fmla="*/ 325663 h 1120633"/>
              <a:gd name="connsiteX22" fmla="*/ 299986 w 340104"/>
              <a:gd name="connsiteY22" fmla="*/ 361616 h 1120633"/>
              <a:gd name="connsiteX23" fmla="*/ 299986 w 340104"/>
              <a:gd name="connsiteY23" fmla="*/ 397570 h 1120633"/>
              <a:gd name="connsiteX24" fmla="*/ 297989 w 340104"/>
              <a:gd name="connsiteY24" fmla="*/ 431526 h 1120633"/>
              <a:gd name="connsiteX25" fmla="*/ 297989 w 340104"/>
              <a:gd name="connsiteY25" fmla="*/ 465482 h 1120633"/>
              <a:gd name="connsiteX26" fmla="*/ 293994 w 340104"/>
              <a:gd name="connsiteY26" fmla="*/ 491448 h 1120633"/>
              <a:gd name="connsiteX27" fmla="*/ 291996 w 340104"/>
              <a:gd name="connsiteY27" fmla="*/ 523407 h 1120633"/>
              <a:gd name="connsiteX28" fmla="*/ 286004 w 340104"/>
              <a:gd name="connsiteY28" fmla="*/ 553368 h 1120633"/>
              <a:gd name="connsiteX29" fmla="*/ 282009 w 340104"/>
              <a:gd name="connsiteY29" fmla="*/ 583329 h 1120633"/>
              <a:gd name="connsiteX30" fmla="*/ 276017 w 340104"/>
              <a:gd name="connsiteY30" fmla="*/ 617285 h 1120633"/>
              <a:gd name="connsiteX31" fmla="*/ 270025 w 340104"/>
              <a:gd name="connsiteY31" fmla="*/ 653239 h 1120633"/>
              <a:gd name="connsiteX32" fmla="*/ 264033 w 340104"/>
              <a:gd name="connsiteY32" fmla="*/ 685197 h 1120633"/>
              <a:gd name="connsiteX33" fmla="*/ 256043 w 340104"/>
              <a:gd name="connsiteY33" fmla="*/ 725145 h 1120633"/>
              <a:gd name="connsiteX34" fmla="*/ 248053 w 340104"/>
              <a:gd name="connsiteY34" fmla="*/ 761099 h 1120633"/>
              <a:gd name="connsiteX35" fmla="*/ 240064 w 340104"/>
              <a:gd name="connsiteY35" fmla="*/ 797052 h 1120633"/>
              <a:gd name="connsiteX36" fmla="*/ 228079 w 340104"/>
              <a:gd name="connsiteY36" fmla="*/ 833006 h 1120633"/>
              <a:gd name="connsiteX37" fmla="*/ 220090 w 340104"/>
              <a:gd name="connsiteY37" fmla="*/ 862967 h 1120633"/>
              <a:gd name="connsiteX38" fmla="*/ 206108 w 340104"/>
              <a:gd name="connsiteY38" fmla="*/ 892928 h 1120633"/>
              <a:gd name="connsiteX39" fmla="*/ 196121 w 340104"/>
              <a:gd name="connsiteY39" fmla="*/ 920892 h 1120633"/>
              <a:gd name="connsiteX40" fmla="*/ 184136 w 340104"/>
              <a:gd name="connsiteY40" fmla="*/ 944861 h 1120633"/>
              <a:gd name="connsiteX41" fmla="*/ 170154 w 340104"/>
              <a:gd name="connsiteY41" fmla="*/ 970827 h 1120633"/>
              <a:gd name="connsiteX42" fmla="*/ 156173 w 340104"/>
              <a:gd name="connsiteY42" fmla="*/ 994796 h 1120633"/>
              <a:gd name="connsiteX43" fmla="*/ 146185 w 340104"/>
              <a:gd name="connsiteY43" fmla="*/ 1014770 h 1120633"/>
              <a:gd name="connsiteX44" fmla="*/ 134201 w 340104"/>
              <a:gd name="connsiteY44" fmla="*/ 1034744 h 1120633"/>
              <a:gd name="connsiteX45" fmla="*/ 124214 w 340104"/>
              <a:gd name="connsiteY45" fmla="*/ 1050724 h 1120633"/>
              <a:gd name="connsiteX46" fmla="*/ 114227 w 340104"/>
              <a:gd name="connsiteY46" fmla="*/ 1064706 h 1120633"/>
              <a:gd name="connsiteX47" fmla="*/ 104240 w 340104"/>
              <a:gd name="connsiteY47" fmla="*/ 1074693 h 1120633"/>
              <a:gd name="connsiteX48" fmla="*/ 96250 w 340104"/>
              <a:gd name="connsiteY48" fmla="*/ 1086677 h 1120633"/>
              <a:gd name="connsiteX49" fmla="*/ 88261 w 340104"/>
              <a:gd name="connsiteY49" fmla="*/ 1094667 h 1120633"/>
              <a:gd name="connsiteX50" fmla="*/ 78274 w 340104"/>
              <a:gd name="connsiteY50" fmla="*/ 1102656 h 1120633"/>
              <a:gd name="connsiteX51" fmla="*/ 62294 w 340104"/>
              <a:gd name="connsiteY51" fmla="*/ 1108649 h 1120633"/>
              <a:gd name="connsiteX52" fmla="*/ 46315 w 340104"/>
              <a:gd name="connsiteY52" fmla="*/ 1114641 h 1120633"/>
              <a:gd name="connsiteX53" fmla="*/ 30336 w 340104"/>
              <a:gd name="connsiteY53" fmla="*/ 1116638 h 1120633"/>
              <a:gd name="connsiteX54" fmla="*/ 24343 w 340104"/>
              <a:gd name="connsiteY54" fmla="*/ 1120633 h 1120633"/>
              <a:gd name="connsiteX55" fmla="*/ 18351 w 340104"/>
              <a:gd name="connsiteY55" fmla="*/ 1120633 h 1120633"/>
              <a:gd name="connsiteX56" fmla="*/ 12359 w 340104"/>
              <a:gd name="connsiteY56" fmla="*/ 1114641 h 1120633"/>
              <a:gd name="connsiteX57" fmla="*/ 8364 w 340104"/>
              <a:gd name="connsiteY57" fmla="*/ 1108649 h 1120633"/>
              <a:gd name="connsiteX58" fmla="*/ 4369 w 340104"/>
              <a:gd name="connsiteY58" fmla="*/ 1102656 h 1120633"/>
              <a:gd name="connsiteX59" fmla="*/ 2372 w 340104"/>
              <a:gd name="connsiteY59" fmla="*/ 1094667 h 1120633"/>
              <a:gd name="connsiteX60" fmla="*/ 0 w 340104"/>
              <a:gd name="connsiteY60" fmla="*/ 1088737 h 1120633"/>
              <a:gd name="connsiteX61" fmla="*/ 0 w 340104"/>
              <a:gd name="connsiteY61" fmla="*/ 1053033 h 1120633"/>
              <a:gd name="connsiteX62" fmla="*/ 2372 w 340104"/>
              <a:gd name="connsiteY62" fmla="*/ 1044732 h 1120633"/>
              <a:gd name="connsiteX63" fmla="*/ 2372 w 340104"/>
              <a:gd name="connsiteY63" fmla="*/ 1036742 h 1120633"/>
              <a:gd name="connsiteX64" fmla="*/ 4369 w 340104"/>
              <a:gd name="connsiteY64" fmla="*/ 1028752 h 1120633"/>
              <a:gd name="connsiteX65" fmla="*/ 2372 w 340104"/>
              <a:gd name="connsiteY65" fmla="*/ 1020763 h 1120633"/>
              <a:gd name="connsiteX66" fmla="*/ 2372 w 340104"/>
              <a:gd name="connsiteY66" fmla="*/ 1012773 h 1120633"/>
              <a:gd name="connsiteX67" fmla="*/ 0 w 340104"/>
              <a:gd name="connsiteY67" fmla="*/ 1006843 h 1120633"/>
              <a:gd name="connsiteX68" fmla="*/ 0 w 340104"/>
              <a:gd name="connsiteY68" fmla="*/ 835142 h 1120633"/>
              <a:gd name="connsiteX69" fmla="*/ 8364 w 340104"/>
              <a:gd name="connsiteY69" fmla="*/ 837001 h 1120633"/>
              <a:gd name="connsiteX70" fmla="*/ 24343 w 340104"/>
              <a:gd name="connsiteY70" fmla="*/ 837001 h 1120633"/>
              <a:gd name="connsiteX71" fmla="*/ 38325 w 340104"/>
              <a:gd name="connsiteY71" fmla="*/ 837001 h 1120633"/>
              <a:gd name="connsiteX72" fmla="*/ 52307 w 340104"/>
              <a:gd name="connsiteY72" fmla="*/ 833006 h 1120633"/>
              <a:gd name="connsiteX73" fmla="*/ 62294 w 340104"/>
              <a:gd name="connsiteY73" fmla="*/ 827014 h 1120633"/>
              <a:gd name="connsiteX74" fmla="*/ 70284 w 340104"/>
              <a:gd name="connsiteY74" fmla="*/ 819024 h 1120633"/>
              <a:gd name="connsiteX75" fmla="*/ 76276 w 340104"/>
              <a:gd name="connsiteY75" fmla="*/ 813032 h 1120633"/>
              <a:gd name="connsiteX76" fmla="*/ 78274 w 340104"/>
              <a:gd name="connsiteY76" fmla="*/ 807039 h 1120633"/>
              <a:gd name="connsiteX77" fmla="*/ 84266 w 340104"/>
              <a:gd name="connsiteY77" fmla="*/ 799050 h 1120633"/>
              <a:gd name="connsiteX78" fmla="*/ 88261 w 340104"/>
              <a:gd name="connsiteY78" fmla="*/ 791060 h 1120633"/>
              <a:gd name="connsiteX79" fmla="*/ 90258 w 340104"/>
              <a:gd name="connsiteY79" fmla="*/ 779076 h 1120633"/>
              <a:gd name="connsiteX80" fmla="*/ 96250 w 340104"/>
              <a:gd name="connsiteY80" fmla="*/ 769089 h 1120633"/>
              <a:gd name="connsiteX81" fmla="*/ 98248 w 340104"/>
              <a:gd name="connsiteY81" fmla="*/ 757104 h 1120633"/>
              <a:gd name="connsiteX82" fmla="*/ 102242 w 340104"/>
              <a:gd name="connsiteY82" fmla="*/ 743122 h 1120633"/>
              <a:gd name="connsiteX83" fmla="*/ 106237 w 340104"/>
              <a:gd name="connsiteY83" fmla="*/ 727143 h 1120633"/>
              <a:gd name="connsiteX84" fmla="*/ 110232 w 340104"/>
              <a:gd name="connsiteY84" fmla="*/ 711164 h 1120633"/>
              <a:gd name="connsiteX85" fmla="*/ 112230 w 340104"/>
              <a:gd name="connsiteY85" fmla="*/ 693187 h 1120633"/>
              <a:gd name="connsiteX86" fmla="*/ 118222 w 340104"/>
              <a:gd name="connsiteY86" fmla="*/ 675210 h 1120633"/>
              <a:gd name="connsiteX87" fmla="*/ 120219 w 340104"/>
              <a:gd name="connsiteY87" fmla="*/ 655236 h 1120633"/>
              <a:gd name="connsiteX88" fmla="*/ 124214 w 340104"/>
              <a:gd name="connsiteY88" fmla="*/ 633264 h 1120633"/>
              <a:gd name="connsiteX89" fmla="*/ 128209 w 340104"/>
              <a:gd name="connsiteY89" fmla="*/ 609296 h 1120633"/>
              <a:gd name="connsiteX90" fmla="*/ 132204 w 340104"/>
              <a:gd name="connsiteY90" fmla="*/ 585327 h 1120633"/>
              <a:gd name="connsiteX91" fmla="*/ 140193 w 340104"/>
              <a:gd name="connsiteY91" fmla="*/ 537389 h 1120633"/>
              <a:gd name="connsiteX92" fmla="*/ 148183 w 340104"/>
              <a:gd name="connsiteY92" fmla="*/ 483459 h 1120633"/>
              <a:gd name="connsiteX93" fmla="*/ 150180 w 340104"/>
              <a:gd name="connsiteY93" fmla="*/ 433523 h 1120633"/>
              <a:gd name="connsiteX94" fmla="*/ 156173 w 340104"/>
              <a:gd name="connsiteY94" fmla="*/ 387583 h 1120633"/>
              <a:gd name="connsiteX95" fmla="*/ 160167 w 340104"/>
              <a:gd name="connsiteY95" fmla="*/ 337647 h 1120633"/>
              <a:gd name="connsiteX96" fmla="*/ 162165 w 340104"/>
              <a:gd name="connsiteY96" fmla="*/ 287712 h 1120633"/>
              <a:gd name="connsiteX97" fmla="*/ 162165 w 340104"/>
              <a:gd name="connsiteY97" fmla="*/ 239774 h 1120633"/>
              <a:gd name="connsiteX98" fmla="*/ 164162 w 340104"/>
              <a:gd name="connsiteY98" fmla="*/ 193834 h 1120633"/>
              <a:gd name="connsiteX99" fmla="*/ 162165 w 340104"/>
              <a:gd name="connsiteY99" fmla="*/ 167867 h 1120633"/>
              <a:gd name="connsiteX100" fmla="*/ 162165 w 340104"/>
              <a:gd name="connsiteY100" fmla="*/ 149891 h 1120633"/>
              <a:gd name="connsiteX101" fmla="*/ 162165 w 340104"/>
              <a:gd name="connsiteY101" fmla="*/ 127919 h 1120633"/>
              <a:gd name="connsiteX102" fmla="*/ 162165 w 340104"/>
              <a:gd name="connsiteY102" fmla="*/ 107945 h 1120633"/>
              <a:gd name="connsiteX103" fmla="*/ 162165 w 340104"/>
              <a:gd name="connsiteY103" fmla="*/ 91966 h 1120633"/>
              <a:gd name="connsiteX104" fmla="*/ 160167 w 340104"/>
              <a:gd name="connsiteY104" fmla="*/ 73989 h 1120633"/>
              <a:gd name="connsiteX105" fmla="*/ 160167 w 340104"/>
              <a:gd name="connsiteY105" fmla="*/ 58010 h 1120633"/>
              <a:gd name="connsiteX106" fmla="*/ 160167 w 340104"/>
              <a:gd name="connsiteY106" fmla="*/ 42030 h 1120633"/>
              <a:gd name="connsiteX107" fmla="*/ 156173 w 340104"/>
              <a:gd name="connsiteY107" fmla="*/ 30046 h 1120633"/>
              <a:gd name="connsiteX108" fmla="*/ 156173 w 340104"/>
              <a:gd name="connsiteY108" fmla="*/ 16064 h 1120633"/>
              <a:gd name="connsiteX109" fmla="*/ 154175 w 340104"/>
              <a:gd name="connsiteY109" fmla="*/ 6077 h 1120633"/>
              <a:gd name="connsiteX110" fmla="*/ 154175 w 340104"/>
              <a:gd name="connsiteY110" fmla="*/ 0 h 112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340104" h="1120633">
                <a:moveTo>
                  <a:pt x="154175" y="0"/>
                </a:moveTo>
                <a:lnTo>
                  <a:pt x="340104" y="0"/>
                </a:lnTo>
                <a:lnTo>
                  <a:pt x="339934" y="85"/>
                </a:lnTo>
                <a:lnTo>
                  <a:pt x="335939" y="6077"/>
                </a:lnTo>
                <a:lnTo>
                  <a:pt x="333942" y="8074"/>
                </a:lnTo>
                <a:lnTo>
                  <a:pt x="327950" y="16064"/>
                </a:lnTo>
                <a:lnTo>
                  <a:pt x="325952" y="22056"/>
                </a:lnTo>
                <a:lnTo>
                  <a:pt x="321958" y="30046"/>
                </a:lnTo>
                <a:lnTo>
                  <a:pt x="319960" y="42030"/>
                </a:lnTo>
                <a:lnTo>
                  <a:pt x="317963" y="52017"/>
                </a:lnTo>
                <a:lnTo>
                  <a:pt x="317963" y="64002"/>
                </a:lnTo>
                <a:lnTo>
                  <a:pt x="313968" y="77984"/>
                </a:lnTo>
                <a:lnTo>
                  <a:pt x="313968" y="91966"/>
                </a:lnTo>
                <a:lnTo>
                  <a:pt x="311971" y="105948"/>
                </a:lnTo>
                <a:lnTo>
                  <a:pt x="311971" y="121927"/>
                </a:lnTo>
                <a:lnTo>
                  <a:pt x="311971" y="141901"/>
                </a:lnTo>
                <a:lnTo>
                  <a:pt x="307976" y="159878"/>
                </a:lnTo>
                <a:lnTo>
                  <a:pt x="307976" y="179852"/>
                </a:lnTo>
                <a:lnTo>
                  <a:pt x="307976" y="201823"/>
                </a:lnTo>
                <a:lnTo>
                  <a:pt x="305978" y="243769"/>
                </a:lnTo>
                <a:lnTo>
                  <a:pt x="305978" y="285715"/>
                </a:lnTo>
                <a:lnTo>
                  <a:pt x="303981" y="325663"/>
                </a:lnTo>
                <a:lnTo>
                  <a:pt x="299986" y="361616"/>
                </a:lnTo>
                <a:lnTo>
                  <a:pt x="299986" y="397570"/>
                </a:lnTo>
                <a:lnTo>
                  <a:pt x="297989" y="431526"/>
                </a:lnTo>
                <a:lnTo>
                  <a:pt x="297989" y="465482"/>
                </a:lnTo>
                <a:lnTo>
                  <a:pt x="293994" y="491448"/>
                </a:lnTo>
                <a:lnTo>
                  <a:pt x="291996" y="523407"/>
                </a:lnTo>
                <a:lnTo>
                  <a:pt x="286004" y="553368"/>
                </a:lnTo>
                <a:lnTo>
                  <a:pt x="282009" y="583329"/>
                </a:lnTo>
                <a:lnTo>
                  <a:pt x="276017" y="617285"/>
                </a:lnTo>
                <a:lnTo>
                  <a:pt x="270025" y="653239"/>
                </a:lnTo>
                <a:lnTo>
                  <a:pt x="264033" y="685197"/>
                </a:lnTo>
                <a:lnTo>
                  <a:pt x="256043" y="725145"/>
                </a:lnTo>
                <a:lnTo>
                  <a:pt x="248053" y="761099"/>
                </a:lnTo>
                <a:lnTo>
                  <a:pt x="240064" y="797052"/>
                </a:lnTo>
                <a:lnTo>
                  <a:pt x="228079" y="833006"/>
                </a:lnTo>
                <a:lnTo>
                  <a:pt x="220090" y="862967"/>
                </a:lnTo>
                <a:lnTo>
                  <a:pt x="206108" y="892928"/>
                </a:lnTo>
                <a:lnTo>
                  <a:pt x="196121" y="920892"/>
                </a:lnTo>
                <a:lnTo>
                  <a:pt x="184136" y="944861"/>
                </a:lnTo>
                <a:lnTo>
                  <a:pt x="170154" y="970827"/>
                </a:lnTo>
                <a:lnTo>
                  <a:pt x="156173" y="994796"/>
                </a:lnTo>
                <a:lnTo>
                  <a:pt x="146185" y="1014770"/>
                </a:lnTo>
                <a:lnTo>
                  <a:pt x="134201" y="1034744"/>
                </a:lnTo>
                <a:lnTo>
                  <a:pt x="124214" y="1050724"/>
                </a:lnTo>
                <a:lnTo>
                  <a:pt x="114227" y="1064706"/>
                </a:lnTo>
                <a:lnTo>
                  <a:pt x="104240" y="1074693"/>
                </a:lnTo>
                <a:lnTo>
                  <a:pt x="96250" y="1086677"/>
                </a:lnTo>
                <a:lnTo>
                  <a:pt x="88261" y="1094667"/>
                </a:lnTo>
                <a:lnTo>
                  <a:pt x="78274" y="1102656"/>
                </a:lnTo>
                <a:lnTo>
                  <a:pt x="62294" y="1108649"/>
                </a:lnTo>
                <a:lnTo>
                  <a:pt x="46315" y="1114641"/>
                </a:lnTo>
                <a:lnTo>
                  <a:pt x="30336" y="1116638"/>
                </a:lnTo>
                <a:lnTo>
                  <a:pt x="24343" y="1120633"/>
                </a:lnTo>
                <a:lnTo>
                  <a:pt x="18351" y="1120633"/>
                </a:lnTo>
                <a:lnTo>
                  <a:pt x="12359" y="1114641"/>
                </a:lnTo>
                <a:lnTo>
                  <a:pt x="8364" y="1108649"/>
                </a:lnTo>
                <a:lnTo>
                  <a:pt x="4369" y="1102656"/>
                </a:lnTo>
                <a:lnTo>
                  <a:pt x="2372" y="1094667"/>
                </a:lnTo>
                <a:lnTo>
                  <a:pt x="0" y="1088737"/>
                </a:lnTo>
                <a:lnTo>
                  <a:pt x="0" y="1053033"/>
                </a:lnTo>
                <a:lnTo>
                  <a:pt x="2372" y="1044732"/>
                </a:lnTo>
                <a:lnTo>
                  <a:pt x="2372" y="1036742"/>
                </a:lnTo>
                <a:lnTo>
                  <a:pt x="4369" y="1028752"/>
                </a:lnTo>
                <a:lnTo>
                  <a:pt x="2372" y="1020763"/>
                </a:lnTo>
                <a:lnTo>
                  <a:pt x="2372" y="1012773"/>
                </a:lnTo>
                <a:lnTo>
                  <a:pt x="0" y="1006843"/>
                </a:lnTo>
                <a:lnTo>
                  <a:pt x="0" y="835142"/>
                </a:lnTo>
                <a:lnTo>
                  <a:pt x="8364" y="837001"/>
                </a:lnTo>
                <a:lnTo>
                  <a:pt x="24343" y="837001"/>
                </a:lnTo>
                <a:lnTo>
                  <a:pt x="38325" y="837001"/>
                </a:lnTo>
                <a:lnTo>
                  <a:pt x="52307" y="833006"/>
                </a:lnTo>
                <a:lnTo>
                  <a:pt x="62294" y="827014"/>
                </a:lnTo>
                <a:lnTo>
                  <a:pt x="70284" y="819024"/>
                </a:lnTo>
                <a:lnTo>
                  <a:pt x="76276" y="813032"/>
                </a:lnTo>
                <a:lnTo>
                  <a:pt x="78274" y="807039"/>
                </a:lnTo>
                <a:lnTo>
                  <a:pt x="84266" y="799050"/>
                </a:lnTo>
                <a:lnTo>
                  <a:pt x="88261" y="791060"/>
                </a:lnTo>
                <a:lnTo>
                  <a:pt x="90258" y="779076"/>
                </a:lnTo>
                <a:lnTo>
                  <a:pt x="96250" y="769089"/>
                </a:lnTo>
                <a:lnTo>
                  <a:pt x="98248" y="757104"/>
                </a:lnTo>
                <a:lnTo>
                  <a:pt x="102242" y="743122"/>
                </a:lnTo>
                <a:lnTo>
                  <a:pt x="106237" y="727143"/>
                </a:lnTo>
                <a:lnTo>
                  <a:pt x="110232" y="711164"/>
                </a:lnTo>
                <a:lnTo>
                  <a:pt x="112230" y="693187"/>
                </a:lnTo>
                <a:lnTo>
                  <a:pt x="118222" y="675210"/>
                </a:lnTo>
                <a:lnTo>
                  <a:pt x="120219" y="655236"/>
                </a:lnTo>
                <a:lnTo>
                  <a:pt x="124214" y="633264"/>
                </a:lnTo>
                <a:lnTo>
                  <a:pt x="128209" y="609296"/>
                </a:lnTo>
                <a:lnTo>
                  <a:pt x="132204" y="585327"/>
                </a:lnTo>
                <a:lnTo>
                  <a:pt x="140193" y="537389"/>
                </a:lnTo>
                <a:lnTo>
                  <a:pt x="148183" y="483459"/>
                </a:lnTo>
                <a:lnTo>
                  <a:pt x="150180" y="433523"/>
                </a:lnTo>
                <a:lnTo>
                  <a:pt x="156173" y="387583"/>
                </a:lnTo>
                <a:lnTo>
                  <a:pt x="160167" y="337647"/>
                </a:lnTo>
                <a:lnTo>
                  <a:pt x="162165" y="287712"/>
                </a:lnTo>
                <a:lnTo>
                  <a:pt x="162165" y="239774"/>
                </a:lnTo>
                <a:lnTo>
                  <a:pt x="164162" y="193834"/>
                </a:lnTo>
                <a:lnTo>
                  <a:pt x="162165" y="167867"/>
                </a:lnTo>
                <a:lnTo>
                  <a:pt x="162165" y="149891"/>
                </a:lnTo>
                <a:lnTo>
                  <a:pt x="162165" y="127919"/>
                </a:lnTo>
                <a:lnTo>
                  <a:pt x="162165" y="107945"/>
                </a:lnTo>
                <a:lnTo>
                  <a:pt x="162165" y="91966"/>
                </a:lnTo>
                <a:lnTo>
                  <a:pt x="160167" y="73989"/>
                </a:lnTo>
                <a:lnTo>
                  <a:pt x="160167" y="58010"/>
                </a:lnTo>
                <a:lnTo>
                  <a:pt x="160167" y="42030"/>
                </a:lnTo>
                <a:lnTo>
                  <a:pt x="156173" y="30046"/>
                </a:lnTo>
                <a:lnTo>
                  <a:pt x="156173" y="16064"/>
                </a:lnTo>
                <a:lnTo>
                  <a:pt x="154175" y="6077"/>
                </a:lnTo>
                <a:lnTo>
                  <a:pt x="154175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任意多边形 171"/>
          <p:cNvSpPr/>
          <p:nvPr/>
        </p:nvSpPr>
        <p:spPr>
          <a:xfrm>
            <a:off x="1130494" y="2076775"/>
            <a:ext cx="1490068" cy="349547"/>
          </a:xfrm>
          <a:custGeom>
            <a:avLst/>
            <a:gdLst>
              <a:gd name="connsiteX0" fmla="*/ 1266358 w 1490068"/>
              <a:gd name="connsiteY0" fmla="*/ 0 h 349547"/>
              <a:gd name="connsiteX1" fmla="*/ 1274348 w 1490068"/>
              <a:gd name="connsiteY1" fmla="*/ 0 h 349547"/>
              <a:gd name="connsiteX2" fmla="*/ 1282338 w 1490068"/>
              <a:gd name="connsiteY2" fmla="*/ 0 h 349547"/>
              <a:gd name="connsiteX3" fmla="*/ 1290327 w 1490068"/>
              <a:gd name="connsiteY3" fmla="*/ 0 h 349547"/>
              <a:gd name="connsiteX4" fmla="*/ 1302312 w 1490068"/>
              <a:gd name="connsiteY4" fmla="*/ 1998 h 349547"/>
              <a:gd name="connsiteX5" fmla="*/ 1312299 w 1490068"/>
              <a:gd name="connsiteY5" fmla="*/ 7990 h 349547"/>
              <a:gd name="connsiteX6" fmla="*/ 1326281 w 1490068"/>
              <a:gd name="connsiteY6" fmla="*/ 13982 h 349547"/>
              <a:gd name="connsiteX7" fmla="*/ 1344257 w 1490068"/>
              <a:gd name="connsiteY7" fmla="*/ 21972 h 349547"/>
              <a:gd name="connsiteX8" fmla="*/ 1360237 w 1490068"/>
              <a:gd name="connsiteY8" fmla="*/ 29961 h 349547"/>
              <a:gd name="connsiteX9" fmla="*/ 1376216 w 1490068"/>
              <a:gd name="connsiteY9" fmla="*/ 43943 h 349547"/>
              <a:gd name="connsiteX10" fmla="*/ 1396190 w 1490068"/>
              <a:gd name="connsiteY10" fmla="*/ 57925 h 349547"/>
              <a:gd name="connsiteX11" fmla="*/ 1416164 w 1490068"/>
              <a:gd name="connsiteY11" fmla="*/ 73904 h 349547"/>
              <a:gd name="connsiteX12" fmla="*/ 1432143 w 1490068"/>
              <a:gd name="connsiteY12" fmla="*/ 87886 h 349547"/>
              <a:gd name="connsiteX13" fmla="*/ 1448123 w 1490068"/>
              <a:gd name="connsiteY13" fmla="*/ 101868 h 349547"/>
              <a:gd name="connsiteX14" fmla="*/ 1460107 w 1490068"/>
              <a:gd name="connsiteY14" fmla="*/ 111855 h 349547"/>
              <a:gd name="connsiteX15" fmla="*/ 1470094 w 1490068"/>
              <a:gd name="connsiteY15" fmla="*/ 121842 h 349547"/>
              <a:gd name="connsiteX16" fmla="*/ 1480081 w 1490068"/>
              <a:gd name="connsiteY16" fmla="*/ 129832 h 349547"/>
              <a:gd name="connsiteX17" fmla="*/ 1484076 w 1490068"/>
              <a:gd name="connsiteY17" fmla="*/ 137822 h 349547"/>
              <a:gd name="connsiteX18" fmla="*/ 1490068 w 1490068"/>
              <a:gd name="connsiteY18" fmla="*/ 139819 h 349547"/>
              <a:gd name="connsiteX19" fmla="*/ 1490068 w 1490068"/>
              <a:gd name="connsiteY19" fmla="*/ 145811 h 349547"/>
              <a:gd name="connsiteX20" fmla="*/ 1488071 w 1490068"/>
              <a:gd name="connsiteY20" fmla="*/ 153801 h 349547"/>
              <a:gd name="connsiteX21" fmla="*/ 1484076 w 1490068"/>
              <a:gd name="connsiteY21" fmla="*/ 159793 h 349547"/>
              <a:gd name="connsiteX22" fmla="*/ 1484076 w 1490068"/>
              <a:gd name="connsiteY22" fmla="*/ 165785 h 349547"/>
              <a:gd name="connsiteX23" fmla="*/ 1480081 w 1490068"/>
              <a:gd name="connsiteY23" fmla="*/ 169780 h 349547"/>
              <a:gd name="connsiteX24" fmla="*/ 1476086 w 1490068"/>
              <a:gd name="connsiteY24" fmla="*/ 175772 h 349547"/>
              <a:gd name="connsiteX25" fmla="*/ 1470094 w 1490068"/>
              <a:gd name="connsiteY25" fmla="*/ 179767 h 349547"/>
              <a:gd name="connsiteX26" fmla="*/ 1466269 w 1490068"/>
              <a:gd name="connsiteY26" fmla="*/ 181680 h 349547"/>
              <a:gd name="connsiteX27" fmla="*/ 1280340 w 1490068"/>
              <a:gd name="connsiteY27" fmla="*/ 181680 h 349547"/>
              <a:gd name="connsiteX28" fmla="*/ 1280340 w 1490068"/>
              <a:gd name="connsiteY28" fmla="*/ 175772 h 349547"/>
              <a:gd name="connsiteX29" fmla="*/ 1276345 w 1490068"/>
              <a:gd name="connsiteY29" fmla="*/ 167783 h 349547"/>
              <a:gd name="connsiteX30" fmla="*/ 1276345 w 1490068"/>
              <a:gd name="connsiteY30" fmla="*/ 161791 h 349547"/>
              <a:gd name="connsiteX31" fmla="*/ 1274348 w 1490068"/>
              <a:gd name="connsiteY31" fmla="*/ 153801 h 349547"/>
              <a:gd name="connsiteX32" fmla="*/ 1274348 w 1490068"/>
              <a:gd name="connsiteY32" fmla="*/ 147809 h 349547"/>
              <a:gd name="connsiteX33" fmla="*/ 1272350 w 1490068"/>
              <a:gd name="connsiteY33" fmla="*/ 145811 h 349547"/>
              <a:gd name="connsiteX34" fmla="*/ 1266358 w 1490068"/>
              <a:gd name="connsiteY34" fmla="*/ 143814 h 349547"/>
              <a:gd name="connsiteX35" fmla="*/ 1264361 w 1490068"/>
              <a:gd name="connsiteY35" fmla="*/ 139819 h 349547"/>
              <a:gd name="connsiteX36" fmla="*/ 1258369 w 1490068"/>
              <a:gd name="connsiteY36" fmla="*/ 137822 h 349547"/>
              <a:gd name="connsiteX37" fmla="*/ 1250379 w 1490068"/>
              <a:gd name="connsiteY37" fmla="*/ 137822 h 349547"/>
              <a:gd name="connsiteX38" fmla="*/ 1244387 w 1490068"/>
              <a:gd name="connsiteY38" fmla="*/ 133827 h 349547"/>
              <a:gd name="connsiteX39" fmla="*/ 1236397 w 1490068"/>
              <a:gd name="connsiteY39" fmla="*/ 131829 h 349547"/>
              <a:gd name="connsiteX40" fmla="*/ 1228407 w 1490068"/>
              <a:gd name="connsiteY40" fmla="*/ 131829 h 349547"/>
              <a:gd name="connsiteX41" fmla="*/ 1218420 w 1490068"/>
              <a:gd name="connsiteY41" fmla="*/ 129832 h 349547"/>
              <a:gd name="connsiteX42" fmla="*/ 1208433 w 1490068"/>
              <a:gd name="connsiteY42" fmla="*/ 129832 h 349547"/>
              <a:gd name="connsiteX43" fmla="*/ 1200444 w 1490068"/>
              <a:gd name="connsiteY43" fmla="*/ 129832 h 349547"/>
              <a:gd name="connsiteX44" fmla="*/ 1188459 w 1490068"/>
              <a:gd name="connsiteY44" fmla="*/ 129832 h 349547"/>
              <a:gd name="connsiteX45" fmla="*/ 1174477 w 1490068"/>
              <a:gd name="connsiteY45" fmla="*/ 129832 h 349547"/>
              <a:gd name="connsiteX46" fmla="*/ 1164490 w 1490068"/>
              <a:gd name="connsiteY46" fmla="*/ 129832 h 349547"/>
              <a:gd name="connsiteX47" fmla="*/ 1150508 w 1490068"/>
              <a:gd name="connsiteY47" fmla="*/ 131829 h 349547"/>
              <a:gd name="connsiteX48" fmla="*/ 1136527 w 1490068"/>
              <a:gd name="connsiteY48" fmla="*/ 131829 h 349547"/>
              <a:gd name="connsiteX49" fmla="*/ 1106565 w 1490068"/>
              <a:gd name="connsiteY49" fmla="*/ 133827 h 349547"/>
              <a:gd name="connsiteX50" fmla="*/ 1072609 w 1490068"/>
              <a:gd name="connsiteY50" fmla="*/ 139819 h 349547"/>
              <a:gd name="connsiteX51" fmla="*/ 1038653 w 1490068"/>
              <a:gd name="connsiteY51" fmla="*/ 143814 h 349547"/>
              <a:gd name="connsiteX52" fmla="*/ 1002700 w 1490068"/>
              <a:gd name="connsiteY52" fmla="*/ 145811 h 349547"/>
              <a:gd name="connsiteX53" fmla="*/ 962752 w 1490068"/>
              <a:gd name="connsiteY53" fmla="*/ 151803 h 349547"/>
              <a:gd name="connsiteX54" fmla="*/ 920806 w 1490068"/>
              <a:gd name="connsiteY54" fmla="*/ 157796 h 349547"/>
              <a:gd name="connsiteX55" fmla="*/ 898835 w 1490068"/>
              <a:gd name="connsiteY55" fmla="*/ 161791 h 349547"/>
              <a:gd name="connsiteX56" fmla="*/ 876863 w 1490068"/>
              <a:gd name="connsiteY56" fmla="*/ 165785 h 349547"/>
              <a:gd name="connsiteX57" fmla="*/ 854892 w 1490068"/>
              <a:gd name="connsiteY57" fmla="*/ 169780 h 349547"/>
              <a:gd name="connsiteX58" fmla="*/ 828925 w 1490068"/>
              <a:gd name="connsiteY58" fmla="*/ 173775 h 349547"/>
              <a:gd name="connsiteX59" fmla="*/ 814944 w 1490068"/>
              <a:gd name="connsiteY59" fmla="*/ 175772 h 349547"/>
              <a:gd name="connsiteX60" fmla="*/ 800962 w 1490068"/>
              <a:gd name="connsiteY60" fmla="*/ 179767 h 349547"/>
              <a:gd name="connsiteX61" fmla="*/ 788977 w 1490068"/>
              <a:gd name="connsiteY61" fmla="*/ 181765 h 349547"/>
              <a:gd name="connsiteX62" fmla="*/ 774995 w 1490068"/>
              <a:gd name="connsiteY62" fmla="*/ 183762 h 349547"/>
              <a:gd name="connsiteX63" fmla="*/ 757019 w 1490068"/>
              <a:gd name="connsiteY63" fmla="*/ 187757 h 349547"/>
              <a:gd name="connsiteX64" fmla="*/ 741039 w 1490068"/>
              <a:gd name="connsiteY64" fmla="*/ 193749 h 349547"/>
              <a:gd name="connsiteX65" fmla="*/ 721065 w 1490068"/>
              <a:gd name="connsiteY65" fmla="*/ 195747 h 349547"/>
              <a:gd name="connsiteX66" fmla="*/ 705086 w 1490068"/>
              <a:gd name="connsiteY66" fmla="*/ 197744 h 349547"/>
              <a:gd name="connsiteX67" fmla="*/ 683114 w 1490068"/>
              <a:gd name="connsiteY67" fmla="*/ 203736 h 349547"/>
              <a:gd name="connsiteX68" fmla="*/ 663140 w 1490068"/>
              <a:gd name="connsiteY68" fmla="*/ 205734 h 349547"/>
              <a:gd name="connsiteX69" fmla="*/ 641169 w 1490068"/>
              <a:gd name="connsiteY69" fmla="*/ 211726 h 349547"/>
              <a:gd name="connsiteX70" fmla="*/ 619197 w 1490068"/>
              <a:gd name="connsiteY70" fmla="*/ 215721 h 349547"/>
              <a:gd name="connsiteX71" fmla="*/ 597226 w 1490068"/>
              <a:gd name="connsiteY71" fmla="*/ 219716 h 349547"/>
              <a:gd name="connsiteX72" fmla="*/ 575254 w 1490068"/>
              <a:gd name="connsiteY72" fmla="*/ 225708 h 349547"/>
              <a:gd name="connsiteX73" fmla="*/ 549288 w 1490068"/>
              <a:gd name="connsiteY73" fmla="*/ 231700 h 349547"/>
              <a:gd name="connsiteX74" fmla="*/ 523322 w 1490068"/>
              <a:gd name="connsiteY74" fmla="*/ 237692 h 349547"/>
              <a:gd name="connsiteX75" fmla="*/ 497355 w 1490068"/>
              <a:gd name="connsiteY75" fmla="*/ 241687 h 349547"/>
              <a:gd name="connsiteX76" fmla="*/ 469391 w 1490068"/>
              <a:gd name="connsiteY76" fmla="*/ 247679 h 349547"/>
              <a:gd name="connsiteX77" fmla="*/ 443425 w 1490068"/>
              <a:gd name="connsiteY77" fmla="*/ 253672 h 349547"/>
              <a:gd name="connsiteX78" fmla="*/ 411467 w 1490068"/>
              <a:gd name="connsiteY78" fmla="*/ 259664 h 349547"/>
              <a:gd name="connsiteX79" fmla="*/ 383503 w 1490068"/>
              <a:gd name="connsiteY79" fmla="*/ 265656 h 349547"/>
              <a:gd name="connsiteX80" fmla="*/ 353542 w 1490068"/>
              <a:gd name="connsiteY80" fmla="*/ 273646 h 349547"/>
              <a:gd name="connsiteX81" fmla="*/ 321583 w 1490068"/>
              <a:gd name="connsiteY81" fmla="*/ 277640 h 349547"/>
              <a:gd name="connsiteX82" fmla="*/ 287627 w 1490068"/>
              <a:gd name="connsiteY82" fmla="*/ 287628 h 349547"/>
              <a:gd name="connsiteX83" fmla="*/ 253671 w 1490068"/>
              <a:gd name="connsiteY83" fmla="*/ 291622 h 349547"/>
              <a:gd name="connsiteX84" fmla="*/ 221713 w 1490068"/>
              <a:gd name="connsiteY84" fmla="*/ 301609 h 349547"/>
              <a:gd name="connsiteX85" fmla="*/ 187757 w 1490068"/>
              <a:gd name="connsiteY85" fmla="*/ 309599 h 349547"/>
              <a:gd name="connsiteX86" fmla="*/ 151803 w 1490068"/>
              <a:gd name="connsiteY86" fmla="*/ 317589 h 349547"/>
              <a:gd name="connsiteX87" fmla="*/ 113852 w 1490068"/>
              <a:gd name="connsiteY87" fmla="*/ 325578 h 349547"/>
              <a:gd name="connsiteX88" fmla="*/ 77899 w 1490068"/>
              <a:gd name="connsiteY88" fmla="*/ 331571 h 349547"/>
              <a:gd name="connsiteX89" fmla="*/ 37951 w 1490068"/>
              <a:gd name="connsiteY89" fmla="*/ 341558 h 349547"/>
              <a:gd name="connsiteX90" fmla="*/ 0 w 1490068"/>
              <a:gd name="connsiteY90" fmla="*/ 349547 h 349547"/>
              <a:gd name="connsiteX91" fmla="*/ 0 w 1490068"/>
              <a:gd name="connsiteY91" fmla="*/ 233697 h 349547"/>
              <a:gd name="connsiteX92" fmla="*/ 1997 w 1490068"/>
              <a:gd name="connsiteY92" fmla="*/ 233697 h 349547"/>
              <a:gd name="connsiteX93" fmla="*/ 5992 w 1490068"/>
              <a:gd name="connsiteY93" fmla="*/ 237692 h 349547"/>
              <a:gd name="connsiteX94" fmla="*/ 11985 w 1490068"/>
              <a:gd name="connsiteY94" fmla="*/ 237692 h 349547"/>
              <a:gd name="connsiteX95" fmla="*/ 15979 w 1490068"/>
              <a:gd name="connsiteY95" fmla="*/ 237692 h 349547"/>
              <a:gd name="connsiteX96" fmla="*/ 21972 w 1490068"/>
              <a:gd name="connsiteY96" fmla="*/ 237692 h 349547"/>
              <a:gd name="connsiteX97" fmla="*/ 27964 w 1490068"/>
              <a:gd name="connsiteY97" fmla="*/ 237692 h 349547"/>
              <a:gd name="connsiteX98" fmla="*/ 33956 w 1490068"/>
              <a:gd name="connsiteY98" fmla="*/ 237692 h 349547"/>
              <a:gd name="connsiteX99" fmla="*/ 41946 w 1490068"/>
              <a:gd name="connsiteY99" fmla="*/ 237692 h 349547"/>
              <a:gd name="connsiteX100" fmla="*/ 49935 w 1490068"/>
              <a:gd name="connsiteY100" fmla="*/ 237692 h 349547"/>
              <a:gd name="connsiteX101" fmla="*/ 57925 w 1490068"/>
              <a:gd name="connsiteY101" fmla="*/ 237692 h 349547"/>
              <a:gd name="connsiteX102" fmla="*/ 69909 w 1490068"/>
              <a:gd name="connsiteY102" fmla="*/ 233697 h 349547"/>
              <a:gd name="connsiteX103" fmla="*/ 79896 w 1490068"/>
              <a:gd name="connsiteY103" fmla="*/ 233697 h 349547"/>
              <a:gd name="connsiteX104" fmla="*/ 91881 w 1490068"/>
              <a:gd name="connsiteY104" fmla="*/ 231700 h 349547"/>
              <a:gd name="connsiteX105" fmla="*/ 101868 w 1490068"/>
              <a:gd name="connsiteY105" fmla="*/ 229703 h 349547"/>
              <a:gd name="connsiteX106" fmla="*/ 115850 w 1490068"/>
              <a:gd name="connsiteY106" fmla="*/ 229703 h 349547"/>
              <a:gd name="connsiteX107" fmla="*/ 129832 w 1490068"/>
              <a:gd name="connsiteY107" fmla="*/ 225708 h 349547"/>
              <a:gd name="connsiteX108" fmla="*/ 143814 w 1490068"/>
              <a:gd name="connsiteY108" fmla="*/ 223710 h 349547"/>
              <a:gd name="connsiteX109" fmla="*/ 157795 w 1490068"/>
              <a:gd name="connsiteY109" fmla="*/ 219716 h 349547"/>
              <a:gd name="connsiteX110" fmla="*/ 173775 w 1490068"/>
              <a:gd name="connsiteY110" fmla="*/ 217718 h 349547"/>
              <a:gd name="connsiteX111" fmla="*/ 191751 w 1490068"/>
              <a:gd name="connsiteY111" fmla="*/ 215721 h 349547"/>
              <a:gd name="connsiteX112" fmla="*/ 207731 w 1490068"/>
              <a:gd name="connsiteY112" fmla="*/ 211726 h 349547"/>
              <a:gd name="connsiteX113" fmla="*/ 227705 w 1490068"/>
              <a:gd name="connsiteY113" fmla="*/ 205734 h 349547"/>
              <a:gd name="connsiteX114" fmla="*/ 245682 w 1490068"/>
              <a:gd name="connsiteY114" fmla="*/ 203736 h 349547"/>
              <a:gd name="connsiteX115" fmla="*/ 265656 w 1490068"/>
              <a:gd name="connsiteY115" fmla="*/ 201739 h 349547"/>
              <a:gd name="connsiteX116" fmla="*/ 285630 w 1490068"/>
              <a:gd name="connsiteY116" fmla="*/ 195747 h 349547"/>
              <a:gd name="connsiteX117" fmla="*/ 307601 w 1490068"/>
              <a:gd name="connsiteY117" fmla="*/ 189754 h 349547"/>
              <a:gd name="connsiteX118" fmla="*/ 325578 w 1490068"/>
              <a:gd name="connsiteY118" fmla="*/ 187757 h 349547"/>
              <a:gd name="connsiteX119" fmla="*/ 351544 w 1490068"/>
              <a:gd name="connsiteY119" fmla="*/ 181765 h 349547"/>
              <a:gd name="connsiteX120" fmla="*/ 373516 w 1490068"/>
              <a:gd name="connsiteY120" fmla="*/ 175772 h 349547"/>
              <a:gd name="connsiteX121" fmla="*/ 397485 w 1490068"/>
              <a:gd name="connsiteY121" fmla="*/ 169780 h 349547"/>
              <a:gd name="connsiteX122" fmla="*/ 423451 w 1490068"/>
              <a:gd name="connsiteY122" fmla="*/ 165785 h 349547"/>
              <a:gd name="connsiteX123" fmla="*/ 473386 w 1490068"/>
              <a:gd name="connsiteY123" fmla="*/ 153801 h 349547"/>
              <a:gd name="connsiteX124" fmla="*/ 519327 w 1490068"/>
              <a:gd name="connsiteY124" fmla="*/ 145811 h 349547"/>
              <a:gd name="connsiteX125" fmla="*/ 563270 w 1490068"/>
              <a:gd name="connsiteY125" fmla="*/ 133827 h 349547"/>
              <a:gd name="connsiteX126" fmla="*/ 609210 w 1490068"/>
              <a:gd name="connsiteY126" fmla="*/ 125837 h 349547"/>
              <a:gd name="connsiteX127" fmla="*/ 653153 w 1490068"/>
              <a:gd name="connsiteY127" fmla="*/ 117847 h 349547"/>
              <a:gd name="connsiteX128" fmla="*/ 691104 w 1490068"/>
              <a:gd name="connsiteY128" fmla="*/ 109858 h 349547"/>
              <a:gd name="connsiteX129" fmla="*/ 733050 w 1490068"/>
              <a:gd name="connsiteY129" fmla="*/ 101868 h 349547"/>
              <a:gd name="connsiteX130" fmla="*/ 769003 w 1490068"/>
              <a:gd name="connsiteY130" fmla="*/ 95876 h 349547"/>
              <a:gd name="connsiteX131" fmla="*/ 804956 w 1490068"/>
              <a:gd name="connsiteY131" fmla="*/ 89884 h 349547"/>
              <a:gd name="connsiteX132" fmla="*/ 840910 w 1490068"/>
              <a:gd name="connsiteY132" fmla="*/ 81894 h 349547"/>
              <a:gd name="connsiteX133" fmla="*/ 872868 w 1490068"/>
              <a:gd name="connsiteY133" fmla="*/ 79897 h 349547"/>
              <a:gd name="connsiteX134" fmla="*/ 904827 w 1490068"/>
              <a:gd name="connsiteY134" fmla="*/ 73904 h 349547"/>
              <a:gd name="connsiteX135" fmla="*/ 934788 w 1490068"/>
              <a:gd name="connsiteY135" fmla="*/ 67912 h 349547"/>
              <a:gd name="connsiteX136" fmla="*/ 962752 w 1490068"/>
              <a:gd name="connsiteY136" fmla="*/ 65915 h 349547"/>
              <a:gd name="connsiteX137" fmla="*/ 986721 w 1490068"/>
              <a:gd name="connsiteY137" fmla="*/ 59923 h 349547"/>
              <a:gd name="connsiteX138" fmla="*/ 1014685 w 1490068"/>
              <a:gd name="connsiteY138" fmla="*/ 57925 h 349547"/>
              <a:gd name="connsiteX139" fmla="*/ 1036656 w 1490068"/>
              <a:gd name="connsiteY139" fmla="*/ 53930 h 349547"/>
              <a:gd name="connsiteX140" fmla="*/ 1058628 w 1490068"/>
              <a:gd name="connsiteY140" fmla="*/ 51933 h 349547"/>
              <a:gd name="connsiteX141" fmla="*/ 1080599 w 1490068"/>
              <a:gd name="connsiteY141" fmla="*/ 49935 h 349547"/>
              <a:gd name="connsiteX142" fmla="*/ 1100573 w 1490068"/>
              <a:gd name="connsiteY142" fmla="*/ 45941 h 349547"/>
              <a:gd name="connsiteX143" fmla="*/ 1116552 w 1490068"/>
              <a:gd name="connsiteY143" fmla="*/ 39948 h 349547"/>
              <a:gd name="connsiteX144" fmla="*/ 1134529 w 1490068"/>
              <a:gd name="connsiteY144" fmla="*/ 37951 h 349547"/>
              <a:gd name="connsiteX145" fmla="*/ 1150508 w 1490068"/>
              <a:gd name="connsiteY145" fmla="*/ 35954 h 349547"/>
              <a:gd name="connsiteX146" fmla="*/ 1164490 w 1490068"/>
              <a:gd name="connsiteY146" fmla="*/ 31959 h 349547"/>
              <a:gd name="connsiteX147" fmla="*/ 1178472 w 1490068"/>
              <a:gd name="connsiteY147" fmla="*/ 29961 h 349547"/>
              <a:gd name="connsiteX148" fmla="*/ 1188459 w 1490068"/>
              <a:gd name="connsiteY148" fmla="*/ 27964 h 349547"/>
              <a:gd name="connsiteX149" fmla="*/ 1196449 w 1490068"/>
              <a:gd name="connsiteY149" fmla="*/ 27964 h 349547"/>
              <a:gd name="connsiteX150" fmla="*/ 1204439 w 1490068"/>
              <a:gd name="connsiteY150" fmla="*/ 23969 h 349547"/>
              <a:gd name="connsiteX151" fmla="*/ 1214426 w 1490068"/>
              <a:gd name="connsiteY151" fmla="*/ 21972 h 349547"/>
              <a:gd name="connsiteX152" fmla="*/ 1218420 w 1490068"/>
              <a:gd name="connsiteY152" fmla="*/ 17977 h 349547"/>
              <a:gd name="connsiteX153" fmla="*/ 1224413 w 1490068"/>
              <a:gd name="connsiteY153" fmla="*/ 17977 h 349547"/>
              <a:gd name="connsiteX154" fmla="*/ 1228407 w 1490068"/>
              <a:gd name="connsiteY154" fmla="*/ 15979 h 349547"/>
              <a:gd name="connsiteX155" fmla="*/ 1232402 w 1490068"/>
              <a:gd name="connsiteY155" fmla="*/ 13982 h 349547"/>
              <a:gd name="connsiteX156" fmla="*/ 1236397 w 1490068"/>
              <a:gd name="connsiteY156" fmla="*/ 9987 h 349547"/>
              <a:gd name="connsiteX157" fmla="*/ 1240392 w 1490068"/>
              <a:gd name="connsiteY157" fmla="*/ 7990 h 349547"/>
              <a:gd name="connsiteX158" fmla="*/ 1250379 w 1490068"/>
              <a:gd name="connsiteY158" fmla="*/ 3995 h 349547"/>
              <a:gd name="connsiteX159" fmla="*/ 1258369 w 1490068"/>
              <a:gd name="connsiteY159" fmla="*/ 1998 h 349547"/>
              <a:gd name="connsiteX160" fmla="*/ 1266358 w 1490068"/>
              <a:gd name="connsiteY160" fmla="*/ 0 h 34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1490068" h="349547">
                <a:moveTo>
                  <a:pt x="1266358" y="0"/>
                </a:moveTo>
                <a:lnTo>
                  <a:pt x="1274348" y="0"/>
                </a:lnTo>
                <a:lnTo>
                  <a:pt x="1282338" y="0"/>
                </a:lnTo>
                <a:lnTo>
                  <a:pt x="1290327" y="0"/>
                </a:lnTo>
                <a:lnTo>
                  <a:pt x="1302312" y="1998"/>
                </a:lnTo>
                <a:lnTo>
                  <a:pt x="1312299" y="7990"/>
                </a:lnTo>
                <a:lnTo>
                  <a:pt x="1326281" y="13982"/>
                </a:lnTo>
                <a:lnTo>
                  <a:pt x="1344257" y="21972"/>
                </a:lnTo>
                <a:lnTo>
                  <a:pt x="1360237" y="29961"/>
                </a:lnTo>
                <a:lnTo>
                  <a:pt x="1376216" y="43943"/>
                </a:lnTo>
                <a:lnTo>
                  <a:pt x="1396190" y="57925"/>
                </a:lnTo>
                <a:lnTo>
                  <a:pt x="1416164" y="73904"/>
                </a:lnTo>
                <a:lnTo>
                  <a:pt x="1432143" y="87886"/>
                </a:lnTo>
                <a:lnTo>
                  <a:pt x="1448123" y="101868"/>
                </a:lnTo>
                <a:lnTo>
                  <a:pt x="1460107" y="111855"/>
                </a:lnTo>
                <a:lnTo>
                  <a:pt x="1470094" y="121842"/>
                </a:lnTo>
                <a:lnTo>
                  <a:pt x="1480081" y="129832"/>
                </a:lnTo>
                <a:lnTo>
                  <a:pt x="1484076" y="137822"/>
                </a:lnTo>
                <a:lnTo>
                  <a:pt x="1490068" y="139819"/>
                </a:lnTo>
                <a:lnTo>
                  <a:pt x="1490068" y="145811"/>
                </a:lnTo>
                <a:lnTo>
                  <a:pt x="1488071" y="153801"/>
                </a:lnTo>
                <a:lnTo>
                  <a:pt x="1484076" y="159793"/>
                </a:lnTo>
                <a:lnTo>
                  <a:pt x="1484076" y="165785"/>
                </a:lnTo>
                <a:lnTo>
                  <a:pt x="1480081" y="169780"/>
                </a:lnTo>
                <a:lnTo>
                  <a:pt x="1476086" y="175772"/>
                </a:lnTo>
                <a:lnTo>
                  <a:pt x="1470094" y="179767"/>
                </a:lnTo>
                <a:lnTo>
                  <a:pt x="1466269" y="181680"/>
                </a:lnTo>
                <a:lnTo>
                  <a:pt x="1280340" y="181680"/>
                </a:lnTo>
                <a:lnTo>
                  <a:pt x="1280340" y="175772"/>
                </a:lnTo>
                <a:lnTo>
                  <a:pt x="1276345" y="167783"/>
                </a:lnTo>
                <a:lnTo>
                  <a:pt x="1276345" y="161791"/>
                </a:lnTo>
                <a:lnTo>
                  <a:pt x="1274348" y="153801"/>
                </a:lnTo>
                <a:lnTo>
                  <a:pt x="1274348" y="147809"/>
                </a:lnTo>
                <a:lnTo>
                  <a:pt x="1272350" y="145811"/>
                </a:lnTo>
                <a:lnTo>
                  <a:pt x="1266358" y="143814"/>
                </a:lnTo>
                <a:lnTo>
                  <a:pt x="1264361" y="139819"/>
                </a:lnTo>
                <a:lnTo>
                  <a:pt x="1258369" y="137822"/>
                </a:lnTo>
                <a:lnTo>
                  <a:pt x="1250379" y="137822"/>
                </a:lnTo>
                <a:lnTo>
                  <a:pt x="1244387" y="133827"/>
                </a:lnTo>
                <a:lnTo>
                  <a:pt x="1236397" y="131829"/>
                </a:lnTo>
                <a:lnTo>
                  <a:pt x="1228407" y="131829"/>
                </a:lnTo>
                <a:lnTo>
                  <a:pt x="1218420" y="129832"/>
                </a:lnTo>
                <a:lnTo>
                  <a:pt x="1208433" y="129832"/>
                </a:lnTo>
                <a:lnTo>
                  <a:pt x="1200444" y="129832"/>
                </a:lnTo>
                <a:lnTo>
                  <a:pt x="1188459" y="129832"/>
                </a:lnTo>
                <a:lnTo>
                  <a:pt x="1174477" y="129832"/>
                </a:lnTo>
                <a:lnTo>
                  <a:pt x="1164490" y="129832"/>
                </a:lnTo>
                <a:lnTo>
                  <a:pt x="1150508" y="131829"/>
                </a:lnTo>
                <a:lnTo>
                  <a:pt x="1136527" y="131829"/>
                </a:lnTo>
                <a:lnTo>
                  <a:pt x="1106565" y="133827"/>
                </a:lnTo>
                <a:lnTo>
                  <a:pt x="1072609" y="139819"/>
                </a:lnTo>
                <a:lnTo>
                  <a:pt x="1038653" y="143814"/>
                </a:lnTo>
                <a:lnTo>
                  <a:pt x="1002700" y="145811"/>
                </a:lnTo>
                <a:lnTo>
                  <a:pt x="962752" y="151803"/>
                </a:lnTo>
                <a:lnTo>
                  <a:pt x="920806" y="157796"/>
                </a:lnTo>
                <a:lnTo>
                  <a:pt x="898835" y="161791"/>
                </a:lnTo>
                <a:lnTo>
                  <a:pt x="876863" y="165785"/>
                </a:lnTo>
                <a:lnTo>
                  <a:pt x="854892" y="169780"/>
                </a:lnTo>
                <a:lnTo>
                  <a:pt x="828925" y="173775"/>
                </a:lnTo>
                <a:lnTo>
                  <a:pt x="814944" y="175772"/>
                </a:lnTo>
                <a:lnTo>
                  <a:pt x="800962" y="179767"/>
                </a:lnTo>
                <a:lnTo>
                  <a:pt x="788977" y="181765"/>
                </a:lnTo>
                <a:lnTo>
                  <a:pt x="774995" y="183762"/>
                </a:lnTo>
                <a:lnTo>
                  <a:pt x="757019" y="187757"/>
                </a:lnTo>
                <a:lnTo>
                  <a:pt x="741039" y="193749"/>
                </a:lnTo>
                <a:lnTo>
                  <a:pt x="721065" y="195747"/>
                </a:lnTo>
                <a:lnTo>
                  <a:pt x="705086" y="197744"/>
                </a:lnTo>
                <a:lnTo>
                  <a:pt x="683114" y="203736"/>
                </a:lnTo>
                <a:lnTo>
                  <a:pt x="663140" y="205734"/>
                </a:lnTo>
                <a:lnTo>
                  <a:pt x="641169" y="211726"/>
                </a:lnTo>
                <a:lnTo>
                  <a:pt x="619197" y="215721"/>
                </a:lnTo>
                <a:lnTo>
                  <a:pt x="597226" y="219716"/>
                </a:lnTo>
                <a:lnTo>
                  <a:pt x="575254" y="225708"/>
                </a:lnTo>
                <a:lnTo>
                  <a:pt x="549288" y="231700"/>
                </a:lnTo>
                <a:lnTo>
                  <a:pt x="523322" y="237692"/>
                </a:lnTo>
                <a:lnTo>
                  <a:pt x="497355" y="241687"/>
                </a:lnTo>
                <a:lnTo>
                  <a:pt x="469391" y="247679"/>
                </a:lnTo>
                <a:lnTo>
                  <a:pt x="443425" y="253672"/>
                </a:lnTo>
                <a:lnTo>
                  <a:pt x="411467" y="259664"/>
                </a:lnTo>
                <a:lnTo>
                  <a:pt x="383503" y="265656"/>
                </a:lnTo>
                <a:lnTo>
                  <a:pt x="353542" y="273646"/>
                </a:lnTo>
                <a:lnTo>
                  <a:pt x="321583" y="277640"/>
                </a:lnTo>
                <a:lnTo>
                  <a:pt x="287627" y="287628"/>
                </a:lnTo>
                <a:lnTo>
                  <a:pt x="253671" y="291622"/>
                </a:lnTo>
                <a:lnTo>
                  <a:pt x="221713" y="301609"/>
                </a:lnTo>
                <a:lnTo>
                  <a:pt x="187757" y="309599"/>
                </a:lnTo>
                <a:lnTo>
                  <a:pt x="151803" y="317589"/>
                </a:lnTo>
                <a:lnTo>
                  <a:pt x="113852" y="325578"/>
                </a:lnTo>
                <a:lnTo>
                  <a:pt x="77899" y="331571"/>
                </a:lnTo>
                <a:lnTo>
                  <a:pt x="37951" y="341558"/>
                </a:lnTo>
                <a:lnTo>
                  <a:pt x="0" y="349547"/>
                </a:lnTo>
                <a:lnTo>
                  <a:pt x="0" y="233697"/>
                </a:lnTo>
                <a:lnTo>
                  <a:pt x="1997" y="233697"/>
                </a:lnTo>
                <a:lnTo>
                  <a:pt x="5992" y="237692"/>
                </a:lnTo>
                <a:lnTo>
                  <a:pt x="11985" y="237692"/>
                </a:lnTo>
                <a:lnTo>
                  <a:pt x="15979" y="237692"/>
                </a:lnTo>
                <a:lnTo>
                  <a:pt x="21972" y="237692"/>
                </a:lnTo>
                <a:lnTo>
                  <a:pt x="27964" y="237692"/>
                </a:lnTo>
                <a:lnTo>
                  <a:pt x="33956" y="237692"/>
                </a:lnTo>
                <a:lnTo>
                  <a:pt x="41946" y="237692"/>
                </a:lnTo>
                <a:lnTo>
                  <a:pt x="49935" y="237692"/>
                </a:lnTo>
                <a:lnTo>
                  <a:pt x="57925" y="237692"/>
                </a:lnTo>
                <a:lnTo>
                  <a:pt x="69909" y="233697"/>
                </a:lnTo>
                <a:lnTo>
                  <a:pt x="79896" y="233697"/>
                </a:lnTo>
                <a:lnTo>
                  <a:pt x="91881" y="231700"/>
                </a:lnTo>
                <a:lnTo>
                  <a:pt x="101868" y="229703"/>
                </a:lnTo>
                <a:lnTo>
                  <a:pt x="115850" y="229703"/>
                </a:lnTo>
                <a:lnTo>
                  <a:pt x="129832" y="225708"/>
                </a:lnTo>
                <a:lnTo>
                  <a:pt x="143814" y="223710"/>
                </a:lnTo>
                <a:lnTo>
                  <a:pt x="157795" y="219716"/>
                </a:lnTo>
                <a:lnTo>
                  <a:pt x="173775" y="217718"/>
                </a:lnTo>
                <a:lnTo>
                  <a:pt x="191751" y="215721"/>
                </a:lnTo>
                <a:lnTo>
                  <a:pt x="207731" y="211726"/>
                </a:lnTo>
                <a:lnTo>
                  <a:pt x="227705" y="205734"/>
                </a:lnTo>
                <a:lnTo>
                  <a:pt x="245682" y="203736"/>
                </a:lnTo>
                <a:lnTo>
                  <a:pt x="265656" y="201739"/>
                </a:lnTo>
                <a:lnTo>
                  <a:pt x="285630" y="195747"/>
                </a:lnTo>
                <a:lnTo>
                  <a:pt x="307601" y="189754"/>
                </a:lnTo>
                <a:lnTo>
                  <a:pt x="325578" y="187757"/>
                </a:lnTo>
                <a:lnTo>
                  <a:pt x="351544" y="181765"/>
                </a:lnTo>
                <a:lnTo>
                  <a:pt x="373516" y="175772"/>
                </a:lnTo>
                <a:lnTo>
                  <a:pt x="397485" y="169780"/>
                </a:lnTo>
                <a:lnTo>
                  <a:pt x="423451" y="165785"/>
                </a:lnTo>
                <a:lnTo>
                  <a:pt x="473386" y="153801"/>
                </a:lnTo>
                <a:lnTo>
                  <a:pt x="519327" y="145811"/>
                </a:lnTo>
                <a:lnTo>
                  <a:pt x="563270" y="133827"/>
                </a:lnTo>
                <a:lnTo>
                  <a:pt x="609210" y="125837"/>
                </a:lnTo>
                <a:lnTo>
                  <a:pt x="653153" y="117847"/>
                </a:lnTo>
                <a:lnTo>
                  <a:pt x="691104" y="109858"/>
                </a:lnTo>
                <a:lnTo>
                  <a:pt x="733050" y="101868"/>
                </a:lnTo>
                <a:lnTo>
                  <a:pt x="769003" y="95876"/>
                </a:lnTo>
                <a:lnTo>
                  <a:pt x="804956" y="89884"/>
                </a:lnTo>
                <a:lnTo>
                  <a:pt x="840910" y="81894"/>
                </a:lnTo>
                <a:lnTo>
                  <a:pt x="872868" y="79897"/>
                </a:lnTo>
                <a:lnTo>
                  <a:pt x="904827" y="73904"/>
                </a:lnTo>
                <a:lnTo>
                  <a:pt x="934788" y="67912"/>
                </a:lnTo>
                <a:lnTo>
                  <a:pt x="962752" y="65915"/>
                </a:lnTo>
                <a:lnTo>
                  <a:pt x="986721" y="59923"/>
                </a:lnTo>
                <a:lnTo>
                  <a:pt x="1014685" y="57925"/>
                </a:lnTo>
                <a:lnTo>
                  <a:pt x="1036656" y="53930"/>
                </a:lnTo>
                <a:lnTo>
                  <a:pt x="1058628" y="51933"/>
                </a:lnTo>
                <a:lnTo>
                  <a:pt x="1080599" y="49935"/>
                </a:lnTo>
                <a:lnTo>
                  <a:pt x="1100573" y="45941"/>
                </a:lnTo>
                <a:lnTo>
                  <a:pt x="1116552" y="39948"/>
                </a:lnTo>
                <a:lnTo>
                  <a:pt x="1134529" y="37951"/>
                </a:lnTo>
                <a:lnTo>
                  <a:pt x="1150508" y="35954"/>
                </a:lnTo>
                <a:lnTo>
                  <a:pt x="1164490" y="31959"/>
                </a:lnTo>
                <a:lnTo>
                  <a:pt x="1178472" y="29961"/>
                </a:lnTo>
                <a:lnTo>
                  <a:pt x="1188459" y="27964"/>
                </a:lnTo>
                <a:lnTo>
                  <a:pt x="1196449" y="27964"/>
                </a:lnTo>
                <a:lnTo>
                  <a:pt x="1204439" y="23969"/>
                </a:lnTo>
                <a:lnTo>
                  <a:pt x="1214426" y="21972"/>
                </a:lnTo>
                <a:lnTo>
                  <a:pt x="1218420" y="17977"/>
                </a:lnTo>
                <a:lnTo>
                  <a:pt x="1224413" y="17977"/>
                </a:lnTo>
                <a:lnTo>
                  <a:pt x="1228407" y="15979"/>
                </a:lnTo>
                <a:lnTo>
                  <a:pt x="1232402" y="13982"/>
                </a:lnTo>
                <a:lnTo>
                  <a:pt x="1236397" y="9987"/>
                </a:lnTo>
                <a:lnTo>
                  <a:pt x="1240392" y="7990"/>
                </a:lnTo>
                <a:lnTo>
                  <a:pt x="1250379" y="3995"/>
                </a:lnTo>
                <a:lnTo>
                  <a:pt x="1258369" y="1998"/>
                </a:lnTo>
                <a:lnTo>
                  <a:pt x="126635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>
            <a:off x="2103233" y="3049515"/>
            <a:ext cx="153426" cy="215783"/>
          </a:xfrm>
          <a:custGeom>
            <a:avLst/>
            <a:gdLst>
              <a:gd name="connsiteX0" fmla="*/ 5992 w 153426"/>
              <a:gd name="connsiteY0" fmla="*/ 0 h 215783"/>
              <a:gd name="connsiteX1" fmla="*/ 11984 w 153426"/>
              <a:gd name="connsiteY1" fmla="*/ 0 h 215783"/>
              <a:gd name="connsiteX2" fmla="*/ 19974 w 153426"/>
              <a:gd name="connsiteY2" fmla="*/ 0 h 215783"/>
              <a:gd name="connsiteX3" fmla="*/ 29961 w 153426"/>
              <a:gd name="connsiteY3" fmla="*/ 1997 h 215783"/>
              <a:gd name="connsiteX4" fmla="*/ 43943 w 153426"/>
              <a:gd name="connsiteY4" fmla="*/ 5992 h 215783"/>
              <a:gd name="connsiteX5" fmla="*/ 61920 w 153426"/>
              <a:gd name="connsiteY5" fmla="*/ 9987 h 215783"/>
              <a:gd name="connsiteX6" fmla="*/ 69909 w 153426"/>
              <a:gd name="connsiteY6" fmla="*/ 15979 h 215783"/>
              <a:gd name="connsiteX7" fmla="*/ 79896 w 153426"/>
              <a:gd name="connsiteY7" fmla="*/ 19974 h 215783"/>
              <a:gd name="connsiteX8" fmla="*/ 91881 w 153426"/>
              <a:gd name="connsiteY8" fmla="*/ 21972 h 215783"/>
              <a:gd name="connsiteX9" fmla="*/ 101868 w 153426"/>
              <a:gd name="connsiteY9" fmla="*/ 27964 h 215783"/>
              <a:gd name="connsiteX10" fmla="*/ 125837 w 153426"/>
              <a:gd name="connsiteY10" fmla="*/ 35954 h 215783"/>
              <a:gd name="connsiteX11" fmla="*/ 143813 w 153426"/>
              <a:gd name="connsiteY11" fmla="*/ 41946 h 215783"/>
              <a:gd name="connsiteX12" fmla="*/ 153426 w 153426"/>
              <a:gd name="connsiteY12" fmla="*/ 44082 h 215783"/>
              <a:gd name="connsiteX13" fmla="*/ 153426 w 153426"/>
              <a:gd name="connsiteY13" fmla="*/ 215783 h 215783"/>
              <a:gd name="connsiteX14" fmla="*/ 151803 w 153426"/>
              <a:gd name="connsiteY14" fmla="*/ 211726 h 215783"/>
              <a:gd name="connsiteX15" fmla="*/ 149806 w 153426"/>
              <a:gd name="connsiteY15" fmla="*/ 201739 h 215783"/>
              <a:gd name="connsiteX16" fmla="*/ 143813 w 153426"/>
              <a:gd name="connsiteY16" fmla="*/ 193749 h 215783"/>
              <a:gd name="connsiteX17" fmla="*/ 141816 w 153426"/>
              <a:gd name="connsiteY17" fmla="*/ 185759 h 215783"/>
              <a:gd name="connsiteX18" fmla="*/ 135824 w 153426"/>
              <a:gd name="connsiteY18" fmla="*/ 173775 h 215783"/>
              <a:gd name="connsiteX19" fmla="*/ 127834 w 153426"/>
              <a:gd name="connsiteY19" fmla="*/ 165785 h 215783"/>
              <a:gd name="connsiteX20" fmla="*/ 113852 w 153426"/>
              <a:gd name="connsiteY20" fmla="*/ 145811 h 215783"/>
              <a:gd name="connsiteX21" fmla="*/ 97873 w 153426"/>
              <a:gd name="connsiteY21" fmla="*/ 123840 h 215783"/>
              <a:gd name="connsiteX22" fmla="*/ 77899 w 153426"/>
              <a:gd name="connsiteY22" fmla="*/ 101868 h 215783"/>
              <a:gd name="connsiteX23" fmla="*/ 65914 w 153426"/>
              <a:gd name="connsiteY23" fmla="*/ 91881 h 215783"/>
              <a:gd name="connsiteX24" fmla="*/ 57925 w 153426"/>
              <a:gd name="connsiteY24" fmla="*/ 81894 h 215783"/>
              <a:gd name="connsiteX25" fmla="*/ 47938 w 153426"/>
              <a:gd name="connsiteY25" fmla="*/ 71907 h 215783"/>
              <a:gd name="connsiteX26" fmla="*/ 39948 w 153426"/>
              <a:gd name="connsiteY26" fmla="*/ 63917 h 215783"/>
              <a:gd name="connsiteX27" fmla="*/ 33956 w 153426"/>
              <a:gd name="connsiteY27" fmla="*/ 55928 h 215783"/>
              <a:gd name="connsiteX28" fmla="*/ 25966 w 153426"/>
              <a:gd name="connsiteY28" fmla="*/ 45941 h 215783"/>
              <a:gd name="connsiteX29" fmla="*/ 19974 w 153426"/>
              <a:gd name="connsiteY29" fmla="*/ 41946 h 215783"/>
              <a:gd name="connsiteX30" fmla="*/ 13982 w 153426"/>
              <a:gd name="connsiteY30" fmla="*/ 31959 h 215783"/>
              <a:gd name="connsiteX31" fmla="*/ 11984 w 153426"/>
              <a:gd name="connsiteY31" fmla="*/ 27964 h 215783"/>
              <a:gd name="connsiteX32" fmla="*/ 5992 w 153426"/>
              <a:gd name="connsiteY32" fmla="*/ 21972 h 215783"/>
              <a:gd name="connsiteX33" fmla="*/ 3995 w 153426"/>
              <a:gd name="connsiteY33" fmla="*/ 19974 h 215783"/>
              <a:gd name="connsiteX34" fmla="*/ 3995 w 153426"/>
              <a:gd name="connsiteY34" fmla="*/ 13982 h 215783"/>
              <a:gd name="connsiteX35" fmla="*/ 0 w 153426"/>
              <a:gd name="connsiteY35" fmla="*/ 9987 h 215783"/>
              <a:gd name="connsiteX36" fmla="*/ 0 w 153426"/>
              <a:gd name="connsiteY36" fmla="*/ 7990 h 215783"/>
              <a:gd name="connsiteX37" fmla="*/ 0 w 153426"/>
              <a:gd name="connsiteY37" fmla="*/ 5992 h 215783"/>
              <a:gd name="connsiteX38" fmla="*/ 3995 w 153426"/>
              <a:gd name="connsiteY38" fmla="*/ 1997 h 215783"/>
              <a:gd name="connsiteX39" fmla="*/ 5992 w 153426"/>
              <a:gd name="connsiteY39" fmla="*/ 0 h 2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426" h="215783">
                <a:moveTo>
                  <a:pt x="5992" y="0"/>
                </a:moveTo>
                <a:lnTo>
                  <a:pt x="11984" y="0"/>
                </a:lnTo>
                <a:lnTo>
                  <a:pt x="19974" y="0"/>
                </a:lnTo>
                <a:lnTo>
                  <a:pt x="29961" y="1997"/>
                </a:lnTo>
                <a:lnTo>
                  <a:pt x="43943" y="5992"/>
                </a:lnTo>
                <a:lnTo>
                  <a:pt x="61920" y="9987"/>
                </a:lnTo>
                <a:lnTo>
                  <a:pt x="69909" y="15979"/>
                </a:lnTo>
                <a:lnTo>
                  <a:pt x="79896" y="19974"/>
                </a:lnTo>
                <a:lnTo>
                  <a:pt x="91881" y="21972"/>
                </a:lnTo>
                <a:lnTo>
                  <a:pt x="101868" y="27964"/>
                </a:lnTo>
                <a:lnTo>
                  <a:pt x="125837" y="35954"/>
                </a:lnTo>
                <a:lnTo>
                  <a:pt x="143813" y="41946"/>
                </a:lnTo>
                <a:lnTo>
                  <a:pt x="153426" y="44082"/>
                </a:lnTo>
                <a:lnTo>
                  <a:pt x="153426" y="215783"/>
                </a:lnTo>
                <a:lnTo>
                  <a:pt x="151803" y="211726"/>
                </a:lnTo>
                <a:lnTo>
                  <a:pt x="149806" y="201739"/>
                </a:lnTo>
                <a:lnTo>
                  <a:pt x="143813" y="193749"/>
                </a:lnTo>
                <a:lnTo>
                  <a:pt x="141816" y="185759"/>
                </a:lnTo>
                <a:lnTo>
                  <a:pt x="135824" y="173775"/>
                </a:lnTo>
                <a:lnTo>
                  <a:pt x="127834" y="165785"/>
                </a:lnTo>
                <a:lnTo>
                  <a:pt x="113852" y="145811"/>
                </a:lnTo>
                <a:lnTo>
                  <a:pt x="97873" y="123840"/>
                </a:lnTo>
                <a:lnTo>
                  <a:pt x="77899" y="101868"/>
                </a:lnTo>
                <a:lnTo>
                  <a:pt x="65914" y="91881"/>
                </a:lnTo>
                <a:lnTo>
                  <a:pt x="57925" y="81894"/>
                </a:lnTo>
                <a:lnTo>
                  <a:pt x="47938" y="71907"/>
                </a:lnTo>
                <a:lnTo>
                  <a:pt x="39948" y="63917"/>
                </a:lnTo>
                <a:lnTo>
                  <a:pt x="33956" y="55928"/>
                </a:lnTo>
                <a:lnTo>
                  <a:pt x="25966" y="45941"/>
                </a:lnTo>
                <a:lnTo>
                  <a:pt x="19974" y="41946"/>
                </a:lnTo>
                <a:lnTo>
                  <a:pt x="13982" y="31959"/>
                </a:lnTo>
                <a:lnTo>
                  <a:pt x="11984" y="27964"/>
                </a:lnTo>
                <a:lnTo>
                  <a:pt x="5992" y="21972"/>
                </a:lnTo>
                <a:lnTo>
                  <a:pt x="3995" y="19974"/>
                </a:lnTo>
                <a:lnTo>
                  <a:pt x="3995" y="13982"/>
                </a:lnTo>
                <a:lnTo>
                  <a:pt x="0" y="9987"/>
                </a:lnTo>
                <a:lnTo>
                  <a:pt x="0" y="7990"/>
                </a:lnTo>
                <a:lnTo>
                  <a:pt x="0" y="5992"/>
                </a:lnTo>
                <a:lnTo>
                  <a:pt x="3995" y="1997"/>
                </a:lnTo>
                <a:lnTo>
                  <a:pt x="5992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71" grpId="0" animBg="1"/>
      <p:bldP spid="172" grpId="0" animBg="1"/>
      <p:bldP spid="17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83768" y="1347614"/>
            <a:ext cx="5832648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    分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角色朗读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2-4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小节，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画一画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伙伴们是怎么来帮忙的吧！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1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6" y="1207420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 contrast="5000"/>
                    </a14:imgEffect>
                    <a14:imgEffect>
                      <a14:colorTemperature colorTemp="6600"/>
                    </a14:imgEffect>
                    <a14:imgEffect>
                      <a14:saturation sat="11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0"/>
          <a:stretch>
            <a:fillRect/>
          </a:stretch>
        </p:blipFill>
        <p:spPr bwMode="auto">
          <a:xfrm>
            <a:off x="4499992" y="-20538"/>
            <a:ext cx="4716016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" contrast="2000"/>
                    </a14:imgEffect>
                    <a14:imgEffect>
                      <a14:saturation sat="107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75" t="1246"/>
          <a:stretch>
            <a:fillRect/>
          </a:stretch>
        </p:blipFill>
        <p:spPr bwMode="auto">
          <a:xfrm>
            <a:off x="-36512" y="0"/>
            <a:ext cx="4540683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直接连接符 14"/>
          <p:cNvCxnSpPr/>
          <p:nvPr/>
        </p:nvCxnSpPr>
        <p:spPr>
          <a:xfrm>
            <a:off x="361621" y="1635646"/>
            <a:ext cx="37444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0" y="3507854"/>
            <a:ext cx="37444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076056" y="4587974"/>
            <a:ext cx="374441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1520" y="253410"/>
            <a:ext cx="8352928" cy="14305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你觉得小蝌蚪、水泡泡和一串水珠能当逗号、句号和省略号吗？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28434" y="1707654"/>
            <a:ext cx="1099391" cy="1359389"/>
            <a:chOff x="1983562" y="1762147"/>
            <a:chExt cx="1710248" cy="2114707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9913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3562" y="2184705"/>
              <a:ext cx="1436310" cy="1692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椭圆 2"/>
            <p:cNvSpPr/>
            <p:nvPr/>
          </p:nvSpPr>
          <p:spPr>
            <a:xfrm rot="951794">
              <a:off x="2333066" y="2095638"/>
              <a:ext cx="1360744" cy="7898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smtClean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..</a:t>
              </a:r>
              <a:endParaRPr lang="zh-CN" altLang="en-US" sz="440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rot="6512118">
              <a:off x="2422476" y="2115625"/>
              <a:ext cx="1220285" cy="51332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smtClean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（</a:t>
              </a:r>
              <a:endParaRPr lang="zh-CN" altLang="en-US" sz="280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8087">
            <a:off x="2007045" y="3372851"/>
            <a:ext cx="566839" cy="49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52" l="1389" r="89969"/>
                    </a14:imgEffect>
                    <a14:imgEffect>
                      <a14:brightnessContrast bright="-21000" contrast="53000"/>
                    </a14:imgEffect>
                    <a14:imgEffect>
                      <a14:saturation sat="146000"/>
                    </a14:imgEffect>
                    <a14:imgEffect>
                      <a14:sharpenSoften amoun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386" y="4112369"/>
            <a:ext cx="2613751" cy="84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67" b="100000" l="985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70" t="18120" r="9840"/>
          <a:stretch>
            <a:fillRect/>
          </a:stretch>
        </p:blipFill>
        <p:spPr bwMode="auto">
          <a:xfrm>
            <a:off x="6661553" y="1970867"/>
            <a:ext cx="616272" cy="79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89894" l="0" r="89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9842" b="21904"/>
          <a:stretch>
            <a:fillRect/>
          </a:stretch>
        </p:blipFill>
        <p:spPr bwMode="auto">
          <a:xfrm>
            <a:off x="6689905" y="3067043"/>
            <a:ext cx="732743" cy="68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054" b="100000" l="0" r="100000">
                        <a14:foregroundMark x1="12853" y1="50000" x2="12853" y2="50000"/>
                        <a14:foregroundMark x1="27900" y1="58108" x2="27900" y2="58108"/>
                        <a14:foregroundMark x1="60502" y1="66216" x2="60502" y2="66216"/>
                        <a14:foregroundMark x1="74922" y1="59459" x2="74922" y2="59459"/>
                        <a14:foregroundMark x1="89028" y1="58108" x2="89028" y2="581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19356"/>
            <a:ext cx="2520280" cy="58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4292730" y="2604230"/>
            <a:ext cx="1059730" cy="11440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b="1" smtClean="0">
                <a:solidFill>
                  <a:srgbClr val="FF0000"/>
                </a:solidFill>
                <a:latin typeface="+mn-ea"/>
              </a:rPr>
              <a:t>像</a:t>
            </a:r>
            <a:endParaRPr lang="zh-CN" altLang="en-US" sz="54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27584" y="147285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能用“</a:t>
            </a:r>
            <a:r>
              <a:rPr lang="en-US" altLang="zh-CN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像</a:t>
            </a:r>
            <a:r>
              <a:rPr lang="en-US" altLang="zh-CN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”的句式说说这些标点符号吗？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283969" y="1563638"/>
            <a:ext cx="3816423" cy="769635"/>
          </a:xfrm>
          <a:prstGeom prst="roundRect">
            <a:avLst/>
          </a:prstGeom>
          <a:solidFill>
            <a:srgbClr val="006600"/>
          </a:solidFill>
          <a:ln w="38100">
            <a:solidFill>
              <a:srgbClr val="99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小蝌蚪</a:t>
            </a:r>
            <a:r>
              <a:rPr lang="zh-CN" altLang="en-US" sz="4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逗号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767" b="100000" l="985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70" t="18120" r="9840"/>
          <a:stretch>
            <a:fillRect/>
          </a:stretch>
        </p:blipFill>
        <p:spPr bwMode="auto">
          <a:xfrm>
            <a:off x="2843808" y="1563638"/>
            <a:ext cx="849959" cy="109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8087">
            <a:off x="1049138" y="3084037"/>
            <a:ext cx="622592" cy="54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52" l="1389" r="89969"/>
                    </a14:imgEffect>
                    <a14:imgEffect>
                      <a14:brightnessContrast bright="-21000" contrast="53000"/>
                    </a14:imgEffect>
                    <a14:imgEffect>
                      <a14:saturation sat="146000"/>
                    </a14:imgEffect>
                    <a14:imgEffect>
                      <a14:sharpenSoften amoun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4006554"/>
            <a:ext cx="2406202" cy="77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894" l="0" r="89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9842" b="21904"/>
          <a:stretch>
            <a:fillRect/>
          </a:stretch>
        </p:blipFill>
        <p:spPr bwMode="auto">
          <a:xfrm>
            <a:off x="2894499" y="3092296"/>
            <a:ext cx="568684" cy="52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54" b="100000" l="0" r="100000">
                        <a14:foregroundMark x1="12853" y1="50000" x2="12853" y2="50000"/>
                        <a14:foregroundMark x1="27900" y1="58108" x2="27900" y2="58108"/>
                        <a14:foregroundMark x1="60502" y1="66216" x2="60502" y2="66216"/>
                        <a14:foregroundMark x1="74922" y1="59459" x2="74922" y2="59459"/>
                        <a14:foregroundMark x1="89028" y1="58108" x2="89028" y2="581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260" y="4225035"/>
            <a:ext cx="1461846" cy="33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953105" y="1182559"/>
            <a:ext cx="1158077" cy="1478869"/>
            <a:chOff x="1983562" y="1680055"/>
            <a:chExt cx="1720274" cy="2196799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0" r="9913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3562" y="2184705"/>
              <a:ext cx="1436310" cy="1692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椭圆 34"/>
            <p:cNvSpPr/>
            <p:nvPr/>
          </p:nvSpPr>
          <p:spPr>
            <a:xfrm rot="951794">
              <a:off x="2483549" y="1680055"/>
              <a:ext cx="1220287" cy="1279379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smtClean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..</a:t>
              </a:r>
              <a:endParaRPr lang="zh-CN" altLang="en-US" sz="440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6512118">
              <a:off x="2465281" y="2165563"/>
              <a:ext cx="1220286" cy="25666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smtClean="0">
                  <a:solidFill>
                    <a:schemeClr val="bg1">
                      <a:lumMod val="75000"/>
                    </a:schemeClr>
                  </a:solidFill>
                  <a:latin typeface="+mn-ea"/>
                </a:rPr>
                <a:t>（</a:t>
              </a:r>
              <a:endParaRPr lang="zh-CN" altLang="en-US" sz="2800">
                <a:solidFill>
                  <a:schemeClr val="bg1">
                    <a:lumMod val="75000"/>
                  </a:schemeClr>
                </a:solidFill>
                <a:latin typeface="+mn-ea"/>
              </a:endParaRP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4283969" y="2799001"/>
            <a:ext cx="3816423" cy="769635"/>
          </a:xfrm>
          <a:prstGeom prst="roundRect">
            <a:avLst/>
          </a:prstGeom>
          <a:solidFill>
            <a:srgbClr val="006600"/>
          </a:solidFill>
          <a:ln w="38100">
            <a:solidFill>
              <a:srgbClr val="99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水泡泡</a:t>
            </a:r>
            <a:r>
              <a:rPr lang="zh-CN" altLang="en-US" sz="4000" b="1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283969" y="4034363"/>
            <a:ext cx="4680519" cy="769635"/>
          </a:xfrm>
          <a:prstGeom prst="roundRect">
            <a:avLst/>
          </a:prstGeom>
          <a:solidFill>
            <a:srgbClr val="006600"/>
          </a:solidFill>
          <a:ln w="38100">
            <a:solidFill>
              <a:srgbClr val="99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一串水珠</a:t>
            </a:r>
            <a:r>
              <a:rPr lang="zh-CN" altLang="en-US" sz="4000" b="1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4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省略号。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"/>
          <p:cNvSpPr txBox="1"/>
          <p:nvPr/>
        </p:nvSpPr>
        <p:spPr>
          <a:xfrm>
            <a:off x="3977934" y="2244838"/>
            <a:ext cx="1530170" cy="157350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zh-CN" altLang="en-US" sz="115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endParaRPr lang="zh-CN" altLang="en-US" sz="11500" b="1" dirty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52653" y="1447455"/>
            <a:ext cx="10663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>
                <a:ln w="9525">
                  <a:noFill/>
                  <a:prstDash val="solid"/>
                </a:ln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xiě</a:t>
            </a:r>
            <a:endParaRPr lang="zh-CN" altLang="en-US" sz="200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" contrast="56000"/>
                    </a14:imgEffect>
                    <a14:imgEffect>
                      <a14:sharpenSoften amoun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020"/>
          <a:stretch>
            <a:fillRect/>
          </a:stretch>
        </p:blipFill>
        <p:spPr bwMode="auto">
          <a:xfrm>
            <a:off x="471719" y="1131590"/>
            <a:ext cx="345220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/>
          <p:nvPr/>
        </p:nvSpPr>
        <p:spPr>
          <a:xfrm>
            <a:off x="768366" y="3579862"/>
            <a:ext cx="430066" cy="38617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: 圆角 3"/>
          <p:cNvSpPr/>
          <p:nvPr/>
        </p:nvSpPr>
        <p:spPr>
          <a:xfrm>
            <a:off x="1600066" y="1842540"/>
            <a:ext cx="2184021" cy="747313"/>
          </a:xfrm>
          <a:prstGeom prst="roundRect">
            <a:avLst/>
          </a:prstGeom>
          <a:solidFill>
            <a:srgbClr val="98D26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宝 盖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1"/>
          <p:cNvSpPr txBox="1"/>
          <p:nvPr/>
        </p:nvSpPr>
        <p:spPr>
          <a:xfrm>
            <a:off x="1600065" y="2711554"/>
            <a:ext cx="2184021" cy="1300356"/>
          </a:xfrm>
          <a:prstGeom prst="rect">
            <a:avLst/>
          </a:prstGeom>
          <a:solidFill>
            <a:srgbClr val="92D050"/>
          </a:solidFill>
          <a:ln w="22225">
            <a:solidFill>
              <a:schemeClr val="bg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8000" b="1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endParaRPr lang="zh-CN" altLang="en-US" sz="8000" b="1" dirty="0">
              <a:ln w="9525">
                <a:noFill/>
                <a:prstDash val="solid"/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24" b="59864" l="9615" r="89744">
                        <a14:foregroundMark x1="43590" y1="21769" x2="43590" y2="217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261" b="44898"/>
          <a:stretch>
            <a:fillRect/>
          </a:stretch>
        </p:blipFill>
        <p:spPr bwMode="auto">
          <a:xfrm>
            <a:off x="2127904" y="2900345"/>
            <a:ext cx="1162294" cy="50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矩形: 圆角 3"/>
          <p:cNvSpPr/>
          <p:nvPr/>
        </p:nvSpPr>
        <p:spPr>
          <a:xfrm>
            <a:off x="5796137" y="1536405"/>
            <a:ext cx="2808312" cy="747313"/>
          </a:xfrm>
          <a:prstGeom prst="roundRect">
            <a:avLst/>
          </a:prstGeom>
          <a:solidFill>
            <a:srgbClr val="98D267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秃 宝 盖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64502" y="2293176"/>
            <a:ext cx="1574470" cy="21507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书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作业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34170"/>
            <a:ext cx="1423808" cy="61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59" b="95122" l="10000" r="94000">
                        <a14:foregroundMark x1="45333" y1="70325" x2="50889" y2="72154"/>
                      </a14:backgroundRemoval>
                    </a14:imgEffect>
                    <a14:imgEffect>
                      <a14:brightnessContrast contrast="20000"/>
                    </a14:imgEffect>
                    <a14:imgEffect>
                      <a14:saturation sat="121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22328"/>
            <a:ext cx="2212068" cy="241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矩形 33"/>
          <p:cNvSpPr/>
          <p:nvPr/>
        </p:nvSpPr>
        <p:spPr>
          <a:xfrm>
            <a:off x="5724128" y="843558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+mn-ea"/>
              </a:rPr>
              <a:t>比</a:t>
            </a:r>
            <a:r>
              <a:rPr lang="zh-CN" altLang="en-US" sz="3200" b="1">
                <a:solidFill>
                  <a:srgbClr val="000000"/>
                </a:solidFill>
                <a:latin typeface="+mn-ea"/>
              </a:rPr>
              <a:t>宝盖</a:t>
            </a:r>
            <a:r>
              <a:rPr lang="zh-CN" altLang="en-US" sz="3200" b="1" smtClean="0">
                <a:solidFill>
                  <a:srgbClr val="000000"/>
                </a:solidFill>
                <a:latin typeface="+mn-ea"/>
              </a:rPr>
              <a:t>少一点</a:t>
            </a:r>
            <a:endParaRPr lang="zh-CN" altLang="en-US" sz="1800" dirty="0">
              <a:latin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22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5" grpId="0" animBg="1"/>
      <p:bldP spid="29" grpId="0" animBg="1"/>
      <p:bldP spid="4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5"/>
          <p:cNvSpPr txBox="1"/>
          <p:nvPr/>
        </p:nvSpPr>
        <p:spPr>
          <a:xfrm>
            <a:off x="2497163" y="1563638"/>
            <a:ext cx="509917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我要给你当个小逗号。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75"/>
          <p:cNvSpPr txBox="1"/>
          <p:nvPr/>
        </p:nvSpPr>
        <p:spPr>
          <a:xfrm>
            <a:off x="2497163" y="2517380"/>
            <a:ext cx="50271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我能当个小句号。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5"/>
          <p:cNvSpPr txBox="1"/>
          <p:nvPr/>
        </p:nvSpPr>
        <p:spPr>
          <a:xfrm>
            <a:off x="2497163" y="3471123"/>
            <a:ext cx="429369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我们可以当省略号。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75"/>
          <p:cNvSpPr txBox="1"/>
          <p:nvPr/>
        </p:nvSpPr>
        <p:spPr>
          <a:xfrm>
            <a:off x="251520" y="267494"/>
            <a:ext cx="882221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读一读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这三句话，看看它们有什么相同和不同之处吧！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75"/>
          <p:cNvSpPr txBox="1"/>
          <p:nvPr/>
        </p:nvSpPr>
        <p:spPr>
          <a:xfrm>
            <a:off x="2483768" y="1563638"/>
            <a:ext cx="509917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我要    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75"/>
          <p:cNvSpPr txBox="1"/>
          <p:nvPr/>
        </p:nvSpPr>
        <p:spPr>
          <a:xfrm>
            <a:off x="2483768" y="2517380"/>
            <a:ext cx="50271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我能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75"/>
          <p:cNvSpPr txBox="1"/>
          <p:nvPr/>
        </p:nvSpPr>
        <p:spPr>
          <a:xfrm>
            <a:off x="2483768" y="3471123"/>
            <a:ext cx="429369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我们可以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75"/>
          <p:cNvSpPr txBox="1"/>
          <p:nvPr/>
        </p:nvSpPr>
        <p:spPr>
          <a:xfrm>
            <a:off x="107504" y="1865365"/>
            <a:ext cx="2592287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+mn-ea"/>
              </a:rPr>
              <a:t>同样的</a:t>
            </a:r>
            <a:r>
              <a:rPr lang="zh-CN" altLang="en-US" sz="3600" b="1" smtClean="0">
                <a:latin typeface="+mn-ea"/>
              </a:rPr>
              <a:t>意思不同</a:t>
            </a:r>
            <a:r>
              <a:rPr lang="zh-CN" altLang="en-US" sz="3600" b="1" smtClean="0">
                <a:latin typeface="+mn-ea"/>
              </a:rPr>
              <a:t>的词语</a:t>
            </a:r>
            <a:endParaRPr lang="en-US" altLang="zh-CN" sz="3600" b="1" dirty="0">
              <a:latin typeface="+mn-ea"/>
            </a:endParaRPr>
          </a:p>
        </p:txBody>
      </p:sp>
      <p:sp>
        <p:nvSpPr>
          <p:cNvPr id="13" name="文本框 75"/>
          <p:cNvSpPr txBox="1"/>
          <p:nvPr/>
        </p:nvSpPr>
        <p:spPr>
          <a:xfrm>
            <a:off x="6444208" y="2214234"/>
            <a:ext cx="2664296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smtClean="0">
                <a:latin typeface="+mn-ea"/>
              </a:rPr>
              <a:t>都乐意帮助青蛙写诗</a:t>
            </a:r>
            <a:endParaRPr lang="en-US" altLang="zh-CN" sz="36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75"/>
          <p:cNvSpPr txBox="1"/>
          <p:nvPr/>
        </p:nvSpPr>
        <p:spPr>
          <a:xfrm>
            <a:off x="251520" y="1151840"/>
            <a:ext cx="3413670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青蛙写的诗里有逗号和句号，请你圈出来。</a:t>
            </a:r>
            <a:endParaRPr lang="en-US" altLang="zh-CN" sz="36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3600" b="1" smtClean="0">
                <a:solidFill>
                  <a:srgbClr val="C00000"/>
                </a:solidFill>
                <a:latin typeface="+mn-ea"/>
              </a:rPr>
              <a:t>（课后第</a:t>
            </a:r>
            <a:r>
              <a:rPr lang="en-US" altLang="zh-CN" sz="3600" b="1" smtClean="0">
                <a:solidFill>
                  <a:srgbClr val="C00000"/>
                </a:solidFill>
                <a:latin typeface="+mn-ea"/>
              </a:rPr>
              <a:t>2</a:t>
            </a:r>
            <a:r>
              <a:rPr lang="zh-CN" altLang="en-US" sz="3600" b="1" smtClean="0">
                <a:solidFill>
                  <a:srgbClr val="C00000"/>
                </a:solidFill>
                <a:latin typeface="+mn-ea"/>
              </a:rPr>
              <a:t>题）</a:t>
            </a:r>
            <a:endParaRPr lang="en-US" altLang="zh-CN" sz="36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8401"/>
            <a:ext cx="4392488" cy="4210784"/>
          </a:xfrm>
          <a:prstGeom prst="rect">
            <a:avLst/>
          </a:prstGeom>
          <a:noFill/>
          <a:ln>
            <a:noFill/>
          </a:ln>
          <a:effectLst>
            <a:glow rad="76200">
              <a:srgbClr val="D1F5B8">
                <a:alpha val="41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椭圆 14"/>
          <p:cNvSpPr/>
          <p:nvPr/>
        </p:nvSpPr>
        <p:spPr>
          <a:xfrm>
            <a:off x="5774076" y="1203598"/>
            <a:ext cx="357758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524328" y="1166403"/>
            <a:ext cx="357758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508104" y="3147814"/>
            <a:ext cx="357758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238578" y="3147814"/>
            <a:ext cx="357758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086450" y="2139702"/>
            <a:ext cx="357758" cy="360040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75"/>
          <p:cNvSpPr txBox="1"/>
          <p:nvPr/>
        </p:nvSpPr>
        <p:spPr>
          <a:xfrm>
            <a:off x="467544" y="123478"/>
            <a:ext cx="3168352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圈圈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青蛙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诗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75"/>
          <p:cNvSpPr txBox="1"/>
          <p:nvPr/>
        </p:nvSpPr>
        <p:spPr>
          <a:xfrm>
            <a:off x="7524328" y="3313514"/>
            <a:ext cx="1547664" cy="7704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srgbClr val="FF0000"/>
                </a:solidFill>
                <a:latin typeface="+mn-ea"/>
              </a:rPr>
              <a:t>停顿短</a:t>
            </a:r>
            <a:endParaRPr lang="en-US" altLang="zh-CN" sz="3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563888" y="2067694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）撇捺要舒展。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latin typeface="+mn-ea"/>
              </a:rPr>
              <a:t>    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）竖写在竖中线上，对准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撇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与捺的交叉点起笔，但不能碰到。</a:t>
            </a:r>
            <a:endParaRPr lang="en-US" altLang="zh-CN" sz="2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355976" y="1288635"/>
            <a:ext cx="3888432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人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964" y="2583781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文本框 8"/>
          <p:cNvSpPr txBox="1">
            <a:spLocks noChangeArrowheads="1"/>
          </p:cNvSpPr>
          <p:nvPr/>
        </p:nvSpPr>
        <p:spPr bwMode="auto">
          <a:xfrm>
            <a:off x="386620" y="843558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gè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903764" y="1698053"/>
            <a:ext cx="2318547" cy="2326669"/>
            <a:chOff x="5534807" y="1672548"/>
            <a:chExt cx="2318547" cy="2326669"/>
          </a:xfrm>
        </p:grpSpPr>
        <p:sp>
          <p:nvSpPr>
            <p:cNvPr id="42" name="矩形 41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254774" y="1970083"/>
            <a:ext cx="1616527" cy="1782608"/>
            <a:chOff x="3551238" y="1598613"/>
            <a:chExt cx="695325" cy="766762"/>
          </a:xfrm>
        </p:grpSpPr>
        <p:sp>
          <p:nvSpPr>
            <p:cNvPr id="46" name="Freeform 78"/>
            <p:cNvSpPr/>
            <p:nvPr/>
          </p:nvSpPr>
          <p:spPr bwMode="auto">
            <a:xfrm>
              <a:off x="3551238" y="1598613"/>
              <a:ext cx="344487" cy="485775"/>
            </a:xfrm>
            <a:custGeom>
              <a:avLst/>
              <a:gdLst>
                <a:gd name="T0" fmla="*/ 349 w 435"/>
                <a:gd name="T1" fmla="*/ 18 h 612"/>
                <a:gd name="T2" fmla="*/ 349 w 435"/>
                <a:gd name="T3" fmla="*/ 9 h 612"/>
                <a:gd name="T4" fmla="*/ 359 w 435"/>
                <a:gd name="T5" fmla="*/ 2 h 612"/>
                <a:gd name="T6" fmla="*/ 372 w 435"/>
                <a:gd name="T7" fmla="*/ 2 h 612"/>
                <a:gd name="T8" fmla="*/ 390 w 435"/>
                <a:gd name="T9" fmla="*/ 10 h 612"/>
                <a:gd name="T10" fmla="*/ 411 w 435"/>
                <a:gd name="T11" fmla="*/ 24 h 612"/>
                <a:gd name="T12" fmla="*/ 426 w 435"/>
                <a:gd name="T13" fmla="*/ 41 h 612"/>
                <a:gd name="T14" fmla="*/ 435 w 435"/>
                <a:gd name="T15" fmla="*/ 53 h 612"/>
                <a:gd name="T16" fmla="*/ 433 w 435"/>
                <a:gd name="T17" fmla="*/ 61 h 612"/>
                <a:gd name="T18" fmla="*/ 429 w 435"/>
                <a:gd name="T19" fmla="*/ 75 h 612"/>
                <a:gd name="T20" fmla="*/ 421 w 435"/>
                <a:gd name="T21" fmla="*/ 93 h 612"/>
                <a:gd name="T22" fmla="*/ 408 w 435"/>
                <a:gd name="T23" fmla="*/ 118 h 612"/>
                <a:gd name="T24" fmla="*/ 393 w 435"/>
                <a:gd name="T25" fmla="*/ 149 h 612"/>
                <a:gd name="T26" fmla="*/ 375 w 435"/>
                <a:gd name="T27" fmla="*/ 186 h 612"/>
                <a:gd name="T28" fmla="*/ 353 w 435"/>
                <a:gd name="T29" fmla="*/ 227 h 612"/>
                <a:gd name="T30" fmla="*/ 301 w 435"/>
                <a:gd name="T31" fmla="*/ 311 h 612"/>
                <a:gd name="T32" fmla="*/ 240 w 435"/>
                <a:gd name="T33" fmla="*/ 399 h 612"/>
                <a:gd name="T34" fmla="*/ 208 w 435"/>
                <a:gd name="T35" fmla="*/ 441 h 612"/>
                <a:gd name="T36" fmla="*/ 176 w 435"/>
                <a:gd name="T37" fmla="*/ 478 h 612"/>
                <a:gd name="T38" fmla="*/ 146 w 435"/>
                <a:gd name="T39" fmla="*/ 511 h 612"/>
                <a:gd name="T40" fmla="*/ 118 w 435"/>
                <a:gd name="T41" fmla="*/ 539 h 612"/>
                <a:gd name="T42" fmla="*/ 90 w 435"/>
                <a:gd name="T43" fmla="*/ 560 h 612"/>
                <a:gd name="T44" fmla="*/ 64 w 435"/>
                <a:gd name="T45" fmla="*/ 578 h 612"/>
                <a:gd name="T46" fmla="*/ 42 w 435"/>
                <a:gd name="T47" fmla="*/ 591 h 612"/>
                <a:gd name="T48" fmla="*/ 24 w 435"/>
                <a:gd name="T49" fmla="*/ 603 h 612"/>
                <a:gd name="T50" fmla="*/ 11 w 435"/>
                <a:gd name="T51" fmla="*/ 609 h 612"/>
                <a:gd name="T52" fmla="*/ 3 w 435"/>
                <a:gd name="T53" fmla="*/ 612 h 612"/>
                <a:gd name="T54" fmla="*/ 0 w 435"/>
                <a:gd name="T55" fmla="*/ 611 h 612"/>
                <a:gd name="T56" fmla="*/ 0 w 435"/>
                <a:gd name="T57" fmla="*/ 608 h 612"/>
                <a:gd name="T58" fmla="*/ 4 w 435"/>
                <a:gd name="T59" fmla="*/ 603 h 612"/>
                <a:gd name="T60" fmla="*/ 13 w 435"/>
                <a:gd name="T61" fmla="*/ 593 h 612"/>
                <a:gd name="T62" fmla="*/ 24 w 435"/>
                <a:gd name="T63" fmla="*/ 580 h 612"/>
                <a:gd name="T64" fmla="*/ 39 w 435"/>
                <a:gd name="T65" fmla="*/ 565 h 612"/>
                <a:gd name="T66" fmla="*/ 57 w 435"/>
                <a:gd name="T67" fmla="*/ 547 h 612"/>
                <a:gd name="T68" fmla="*/ 78 w 435"/>
                <a:gd name="T69" fmla="*/ 524 h 612"/>
                <a:gd name="T70" fmla="*/ 101 w 435"/>
                <a:gd name="T71" fmla="*/ 497 h 612"/>
                <a:gd name="T72" fmla="*/ 126 w 435"/>
                <a:gd name="T73" fmla="*/ 467 h 612"/>
                <a:gd name="T74" fmla="*/ 152 w 435"/>
                <a:gd name="T75" fmla="*/ 432 h 612"/>
                <a:gd name="T76" fmla="*/ 198 w 435"/>
                <a:gd name="T77" fmla="*/ 369 h 612"/>
                <a:gd name="T78" fmla="*/ 247 w 435"/>
                <a:gd name="T79" fmla="*/ 294 h 612"/>
                <a:gd name="T80" fmla="*/ 289 w 435"/>
                <a:gd name="T81" fmla="*/ 219 h 612"/>
                <a:gd name="T82" fmla="*/ 306 w 435"/>
                <a:gd name="T83" fmla="*/ 183 h 612"/>
                <a:gd name="T84" fmla="*/ 321 w 435"/>
                <a:gd name="T85" fmla="*/ 153 h 612"/>
                <a:gd name="T86" fmla="*/ 334 w 435"/>
                <a:gd name="T87" fmla="*/ 126 h 612"/>
                <a:gd name="T88" fmla="*/ 342 w 435"/>
                <a:gd name="T89" fmla="*/ 104 h 612"/>
                <a:gd name="T90" fmla="*/ 349 w 435"/>
                <a:gd name="T91" fmla="*/ 86 h 612"/>
                <a:gd name="T92" fmla="*/ 354 w 435"/>
                <a:gd name="T93" fmla="*/ 64 h 612"/>
                <a:gd name="T94" fmla="*/ 356 w 435"/>
                <a:gd name="T95" fmla="*/ 43 h 612"/>
                <a:gd name="T96" fmla="*/ 350 w 435"/>
                <a:gd name="T97" fmla="*/ 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5" h="612">
                  <a:moveTo>
                    <a:pt x="350" y="27"/>
                  </a:moveTo>
                  <a:lnTo>
                    <a:pt x="349" y="23"/>
                  </a:lnTo>
                  <a:lnTo>
                    <a:pt x="349" y="18"/>
                  </a:lnTo>
                  <a:lnTo>
                    <a:pt x="348" y="14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52" y="6"/>
                  </a:lnTo>
                  <a:lnTo>
                    <a:pt x="354" y="3"/>
                  </a:lnTo>
                  <a:lnTo>
                    <a:pt x="359" y="2"/>
                  </a:lnTo>
                  <a:lnTo>
                    <a:pt x="363" y="0"/>
                  </a:lnTo>
                  <a:lnTo>
                    <a:pt x="367" y="0"/>
                  </a:lnTo>
                  <a:lnTo>
                    <a:pt x="372" y="2"/>
                  </a:lnTo>
                  <a:lnTo>
                    <a:pt x="378" y="3"/>
                  </a:lnTo>
                  <a:lnTo>
                    <a:pt x="385" y="6"/>
                  </a:lnTo>
                  <a:lnTo>
                    <a:pt x="390" y="10"/>
                  </a:lnTo>
                  <a:lnTo>
                    <a:pt x="397" y="14"/>
                  </a:lnTo>
                  <a:lnTo>
                    <a:pt x="404" y="18"/>
                  </a:lnTo>
                  <a:lnTo>
                    <a:pt x="411" y="24"/>
                  </a:lnTo>
                  <a:lnTo>
                    <a:pt x="417" y="30"/>
                  </a:lnTo>
                  <a:lnTo>
                    <a:pt x="422" y="35"/>
                  </a:lnTo>
                  <a:lnTo>
                    <a:pt x="426" y="41"/>
                  </a:lnTo>
                  <a:lnTo>
                    <a:pt x="431" y="45"/>
                  </a:lnTo>
                  <a:lnTo>
                    <a:pt x="433" y="49"/>
                  </a:lnTo>
                  <a:lnTo>
                    <a:pt x="435" y="53"/>
                  </a:lnTo>
                  <a:lnTo>
                    <a:pt x="435" y="56"/>
                  </a:lnTo>
                  <a:lnTo>
                    <a:pt x="435" y="59"/>
                  </a:lnTo>
                  <a:lnTo>
                    <a:pt x="433" y="61"/>
                  </a:lnTo>
                  <a:lnTo>
                    <a:pt x="433" y="66"/>
                  </a:lnTo>
                  <a:lnTo>
                    <a:pt x="432" y="70"/>
                  </a:lnTo>
                  <a:lnTo>
                    <a:pt x="429" y="75"/>
                  </a:lnTo>
                  <a:lnTo>
                    <a:pt x="426" y="81"/>
                  </a:lnTo>
                  <a:lnTo>
                    <a:pt x="424" y="86"/>
                  </a:lnTo>
                  <a:lnTo>
                    <a:pt x="421" y="93"/>
                  </a:lnTo>
                  <a:lnTo>
                    <a:pt x="417" y="102"/>
                  </a:lnTo>
                  <a:lnTo>
                    <a:pt x="413" y="110"/>
                  </a:lnTo>
                  <a:lnTo>
                    <a:pt x="408" y="118"/>
                  </a:lnTo>
                  <a:lnTo>
                    <a:pt x="404" y="128"/>
                  </a:lnTo>
                  <a:lnTo>
                    <a:pt x="399" y="137"/>
                  </a:lnTo>
                  <a:lnTo>
                    <a:pt x="393" y="149"/>
                  </a:lnTo>
                  <a:lnTo>
                    <a:pt x="388" y="161"/>
                  </a:lnTo>
                  <a:lnTo>
                    <a:pt x="381" y="173"/>
                  </a:lnTo>
                  <a:lnTo>
                    <a:pt x="375" y="186"/>
                  </a:lnTo>
                  <a:lnTo>
                    <a:pt x="367" y="200"/>
                  </a:lnTo>
                  <a:lnTo>
                    <a:pt x="360" y="214"/>
                  </a:lnTo>
                  <a:lnTo>
                    <a:pt x="353" y="227"/>
                  </a:lnTo>
                  <a:lnTo>
                    <a:pt x="336" y="254"/>
                  </a:lnTo>
                  <a:lnTo>
                    <a:pt x="319" y="283"/>
                  </a:lnTo>
                  <a:lnTo>
                    <a:pt x="301" y="311"/>
                  </a:lnTo>
                  <a:lnTo>
                    <a:pt x="280" y="340"/>
                  </a:lnTo>
                  <a:lnTo>
                    <a:pt x="260" y="369"/>
                  </a:lnTo>
                  <a:lnTo>
                    <a:pt x="240" y="399"/>
                  </a:lnTo>
                  <a:lnTo>
                    <a:pt x="229" y="413"/>
                  </a:lnTo>
                  <a:lnTo>
                    <a:pt x="217" y="427"/>
                  </a:lnTo>
                  <a:lnTo>
                    <a:pt x="208" y="441"/>
                  </a:lnTo>
                  <a:lnTo>
                    <a:pt x="197" y="454"/>
                  </a:lnTo>
                  <a:lnTo>
                    <a:pt x="187" y="467"/>
                  </a:lnTo>
                  <a:lnTo>
                    <a:pt x="176" y="478"/>
                  </a:lnTo>
                  <a:lnTo>
                    <a:pt x="166" y="490"/>
                  </a:lnTo>
                  <a:lnTo>
                    <a:pt x="157" y="502"/>
                  </a:lnTo>
                  <a:lnTo>
                    <a:pt x="146" y="511"/>
                  </a:lnTo>
                  <a:lnTo>
                    <a:pt x="136" y="521"/>
                  </a:lnTo>
                  <a:lnTo>
                    <a:pt x="126" y="529"/>
                  </a:lnTo>
                  <a:lnTo>
                    <a:pt x="118" y="539"/>
                  </a:lnTo>
                  <a:lnTo>
                    <a:pt x="108" y="546"/>
                  </a:lnTo>
                  <a:lnTo>
                    <a:pt x="98" y="553"/>
                  </a:lnTo>
                  <a:lnTo>
                    <a:pt x="90" y="560"/>
                  </a:lnTo>
                  <a:lnTo>
                    <a:pt x="82" y="565"/>
                  </a:lnTo>
                  <a:lnTo>
                    <a:pt x="72" y="572"/>
                  </a:lnTo>
                  <a:lnTo>
                    <a:pt x="64" y="578"/>
                  </a:lnTo>
                  <a:lnTo>
                    <a:pt x="56" y="583"/>
                  </a:lnTo>
                  <a:lnTo>
                    <a:pt x="49" y="587"/>
                  </a:lnTo>
                  <a:lnTo>
                    <a:pt x="42" y="591"/>
                  </a:lnTo>
                  <a:lnTo>
                    <a:pt x="35" y="596"/>
                  </a:lnTo>
                  <a:lnTo>
                    <a:pt x="29" y="600"/>
                  </a:lnTo>
                  <a:lnTo>
                    <a:pt x="24" y="603"/>
                  </a:lnTo>
                  <a:lnTo>
                    <a:pt x="20" y="605"/>
                  </a:lnTo>
                  <a:lnTo>
                    <a:pt x="14" y="608"/>
                  </a:lnTo>
                  <a:lnTo>
                    <a:pt x="11" y="609"/>
                  </a:lnTo>
                  <a:lnTo>
                    <a:pt x="8" y="611"/>
                  </a:lnTo>
                  <a:lnTo>
                    <a:pt x="6" y="612"/>
                  </a:lnTo>
                  <a:lnTo>
                    <a:pt x="3" y="612"/>
                  </a:lnTo>
                  <a:lnTo>
                    <a:pt x="2" y="612"/>
                  </a:lnTo>
                  <a:lnTo>
                    <a:pt x="0" y="611"/>
                  </a:lnTo>
                  <a:lnTo>
                    <a:pt x="0" y="611"/>
                  </a:lnTo>
                  <a:lnTo>
                    <a:pt x="0" y="611"/>
                  </a:lnTo>
                  <a:lnTo>
                    <a:pt x="0" y="609"/>
                  </a:lnTo>
                  <a:lnTo>
                    <a:pt x="0" y="608"/>
                  </a:lnTo>
                  <a:lnTo>
                    <a:pt x="2" y="607"/>
                  </a:lnTo>
                  <a:lnTo>
                    <a:pt x="3" y="605"/>
                  </a:lnTo>
                  <a:lnTo>
                    <a:pt x="4" y="603"/>
                  </a:lnTo>
                  <a:lnTo>
                    <a:pt x="7" y="600"/>
                  </a:lnTo>
                  <a:lnTo>
                    <a:pt x="10" y="597"/>
                  </a:lnTo>
                  <a:lnTo>
                    <a:pt x="13" y="593"/>
                  </a:lnTo>
                  <a:lnTo>
                    <a:pt x="15" y="589"/>
                  </a:lnTo>
                  <a:lnTo>
                    <a:pt x="20" y="585"/>
                  </a:lnTo>
                  <a:lnTo>
                    <a:pt x="24" y="580"/>
                  </a:lnTo>
                  <a:lnTo>
                    <a:pt x="28" y="576"/>
                  </a:lnTo>
                  <a:lnTo>
                    <a:pt x="33" y="571"/>
                  </a:lnTo>
                  <a:lnTo>
                    <a:pt x="39" y="565"/>
                  </a:lnTo>
                  <a:lnTo>
                    <a:pt x="44" y="560"/>
                  </a:lnTo>
                  <a:lnTo>
                    <a:pt x="51" y="554"/>
                  </a:lnTo>
                  <a:lnTo>
                    <a:pt x="57" y="547"/>
                  </a:lnTo>
                  <a:lnTo>
                    <a:pt x="64" y="540"/>
                  </a:lnTo>
                  <a:lnTo>
                    <a:pt x="71" y="532"/>
                  </a:lnTo>
                  <a:lnTo>
                    <a:pt x="78" y="524"/>
                  </a:lnTo>
                  <a:lnTo>
                    <a:pt x="86" y="515"/>
                  </a:lnTo>
                  <a:lnTo>
                    <a:pt x="93" y="507"/>
                  </a:lnTo>
                  <a:lnTo>
                    <a:pt x="101" y="497"/>
                  </a:lnTo>
                  <a:lnTo>
                    <a:pt x="110" y="488"/>
                  </a:lnTo>
                  <a:lnTo>
                    <a:pt x="118" y="477"/>
                  </a:lnTo>
                  <a:lnTo>
                    <a:pt x="126" y="467"/>
                  </a:lnTo>
                  <a:lnTo>
                    <a:pt x="134" y="456"/>
                  </a:lnTo>
                  <a:lnTo>
                    <a:pt x="144" y="443"/>
                  </a:lnTo>
                  <a:lnTo>
                    <a:pt x="152" y="432"/>
                  </a:lnTo>
                  <a:lnTo>
                    <a:pt x="162" y="420"/>
                  </a:lnTo>
                  <a:lnTo>
                    <a:pt x="180" y="394"/>
                  </a:lnTo>
                  <a:lnTo>
                    <a:pt x="198" y="369"/>
                  </a:lnTo>
                  <a:lnTo>
                    <a:pt x="215" y="344"/>
                  </a:lnTo>
                  <a:lnTo>
                    <a:pt x="231" y="319"/>
                  </a:lnTo>
                  <a:lnTo>
                    <a:pt x="247" y="294"/>
                  </a:lnTo>
                  <a:lnTo>
                    <a:pt x="262" y="269"/>
                  </a:lnTo>
                  <a:lnTo>
                    <a:pt x="276" y="244"/>
                  </a:lnTo>
                  <a:lnTo>
                    <a:pt x="289" y="219"/>
                  </a:lnTo>
                  <a:lnTo>
                    <a:pt x="295" y="207"/>
                  </a:lnTo>
                  <a:lnTo>
                    <a:pt x="301" y="194"/>
                  </a:lnTo>
                  <a:lnTo>
                    <a:pt x="306" y="183"/>
                  </a:lnTo>
                  <a:lnTo>
                    <a:pt x="312" y="172"/>
                  </a:lnTo>
                  <a:lnTo>
                    <a:pt x="317" y="162"/>
                  </a:lnTo>
                  <a:lnTo>
                    <a:pt x="321" y="153"/>
                  </a:lnTo>
                  <a:lnTo>
                    <a:pt x="325" y="143"/>
                  </a:lnTo>
                  <a:lnTo>
                    <a:pt x="330" y="135"/>
                  </a:lnTo>
                  <a:lnTo>
                    <a:pt x="334" y="126"/>
                  </a:lnTo>
                  <a:lnTo>
                    <a:pt x="336" y="118"/>
                  </a:lnTo>
                  <a:lnTo>
                    <a:pt x="339" y="111"/>
                  </a:lnTo>
                  <a:lnTo>
                    <a:pt x="342" y="104"/>
                  </a:lnTo>
                  <a:lnTo>
                    <a:pt x="345" y="97"/>
                  </a:lnTo>
                  <a:lnTo>
                    <a:pt x="348" y="92"/>
                  </a:lnTo>
                  <a:lnTo>
                    <a:pt x="349" y="86"/>
                  </a:lnTo>
                  <a:lnTo>
                    <a:pt x="350" y="81"/>
                  </a:lnTo>
                  <a:lnTo>
                    <a:pt x="353" y="72"/>
                  </a:lnTo>
                  <a:lnTo>
                    <a:pt x="354" y="64"/>
                  </a:lnTo>
                  <a:lnTo>
                    <a:pt x="356" y="56"/>
                  </a:lnTo>
                  <a:lnTo>
                    <a:pt x="356" y="49"/>
                  </a:lnTo>
                  <a:lnTo>
                    <a:pt x="356" y="43"/>
                  </a:lnTo>
                  <a:lnTo>
                    <a:pt x="354" y="36"/>
                  </a:lnTo>
                  <a:lnTo>
                    <a:pt x="353" y="31"/>
                  </a:lnTo>
                  <a:lnTo>
                    <a:pt x="350" y="27"/>
                  </a:lnTo>
                  <a:lnTo>
                    <a:pt x="350" y="27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9"/>
            <p:cNvSpPr/>
            <p:nvPr/>
          </p:nvSpPr>
          <p:spPr bwMode="auto">
            <a:xfrm>
              <a:off x="3846513" y="1684338"/>
              <a:ext cx="400050" cy="309563"/>
            </a:xfrm>
            <a:custGeom>
              <a:avLst/>
              <a:gdLst>
                <a:gd name="T0" fmla="*/ 412 w 504"/>
                <a:gd name="T1" fmla="*/ 332 h 389"/>
                <a:gd name="T2" fmla="*/ 434 w 504"/>
                <a:gd name="T3" fmla="*/ 340 h 389"/>
                <a:gd name="T4" fmla="*/ 454 w 504"/>
                <a:gd name="T5" fmla="*/ 349 h 389"/>
                <a:gd name="T6" fmla="*/ 470 w 504"/>
                <a:gd name="T7" fmla="*/ 356 h 389"/>
                <a:gd name="T8" fmla="*/ 483 w 504"/>
                <a:gd name="T9" fmla="*/ 361 h 389"/>
                <a:gd name="T10" fmla="*/ 493 w 504"/>
                <a:gd name="T11" fmla="*/ 365 h 389"/>
                <a:gd name="T12" fmla="*/ 499 w 504"/>
                <a:gd name="T13" fmla="*/ 369 h 389"/>
                <a:gd name="T14" fmla="*/ 502 w 504"/>
                <a:gd name="T15" fmla="*/ 371 h 389"/>
                <a:gd name="T16" fmla="*/ 504 w 504"/>
                <a:gd name="T17" fmla="*/ 374 h 389"/>
                <a:gd name="T18" fmla="*/ 501 w 504"/>
                <a:gd name="T19" fmla="*/ 376 h 389"/>
                <a:gd name="T20" fmla="*/ 498 w 504"/>
                <a:gd name="T21" fmla="*/ 380 h 389"/>
                <a:gd name="T22" fmla="*/ 491 w 504"/>
                <a:gd name="T23" fmla="*/ 383 h 389"/>
                <a:gd name="T24" fmla="*/ 486 w 504"/>
                <a:gd name="T25" fmla="*/ 385 h 389"/>
                <a:gd name="T26" fmla="*/ 479 w 504"/>
                <a:gd name="T27" fmla="*/ 386 h 389"/>
                <a:gd name="T28" fmla="*/ 470 w 504"/>
                <a:gd name="T29" fmla="*/ 387 h 389"/>
                <a:gd name="T30" fmla="*/ 459 w 504"/>
                <a:gd name="T31" fmla="*/ 387 h 389"/>
                <a:gd name="T32" fmla="*/ 447 w 504"/>
                <a:gd name="T33" fmla="*/ 389 h 389"/>
                <a:gd name="T34" fmla="*/ 432 w 504"/>
                <a:gd name="T35" fmla="*/ 389 h 389"/>
                <a:gd name="T36" fmla="*/ 414 w 504"/>
                <a:gd name="T37" fmla="*/ 389 h 389"/>
                <a:gd name="T38" fmla="*/ 394 w 504"/>
                <a:gd name="T39" fmla="*/ 389 h 389"/>
                <a:gd name="T40" fmla="*/ 374 w 504"/>
                <a:gd name="T41" fmla="*/ 389 h 389"/>
                <a:gd name="T42" fmla="*/ 354 w 504"/>
                <a:gd name="T43" fmla="*/ 387 h 389"/>
                <a:gd name="T44" fmla="*/ 336 w 504"/>
                <a:gd name="T45" fmla="*/ 386 h 389"/>
                <a:gd name="T46" fmla="*/ 320 w 504"/>
                <a:gd name="T47" fmla="*/ 385 h 389"/>
                <a:gd name="T48" fmla="*/ 306 w 504"/>
                <a:gd name="T49" fmla="*/ 382 h 389"/>
                <a:gd name="T50" fmla="*/ 293 w 504"/>
                <a:gd name="T51" fmla="*/ 378 h 389"/>
                <a:gd name="T52" fmla="*/ 284 w 504"/>
                <a:gd name="T53" fmla="*/ 375 h 389"/>
                <a:gd name="T54" fmla="*/ 275 w 504"/>
                <a:gd name="T55" fmla="*/ 371 h 389"/>
                <a:gd name="T56" fmla="*/ 270 w 504"/>
                <a:gd name="T57" fmla="*/ 367 h 389"/>
                <a:gd name="T58" fmla="*/ 266 w 504"/>
                <a:gd name="T59" fmla="*/ 361 h 389"/>
                <a:gd name="T60" fmla="*/ 259 w 504"/>
                <a:gd name="T61" fmla="*/ 354 h 389"/>
                <a:gd name="T62" fmla="*/ 249 w 504"/>
                <a:gd name="T63" fmla="*/ 344 h 389"/>
                <a:gd name="T64" fmla="*/ 239 w 504"/>
                <a:gd name="T65" fmla="*/ 333 h 389"/>
                <a:gd name="T66" fmla="*/ 227 w 504"/>
                <a:gd name="T67" fmla="*/ 318 h 389"/>
                <a:gd name="T68" fmla="*/ 213 w 504"/>
                <a:gd name="T69" fmla="*/ 302 h 389"/>
                <a:gd name="T70" fmla="*/ 198 w 504"/>
                <a:gd name="T71" fmla="*/ 282 h 389"/>
                <a:gd name="T72" fmla="*/ 181 w 504"/>
                <a:gd name="T73" fmla="*/ 260 h 389"/>
                <a:gd name="T74" fmla="*/ 163 w 504"/>
                <a:gd name="T75" fmla="*/ 236 h 389"/>
                <a:gd name="T76" fmla="*/ 142 w 504"/>
                <a:gd name="T77" fmla="*/ 210 h 389"/>
                <a:gd name="T78" fmla="*/ 120 w 504"/>
                <a:gd name="T79" fmla="*/ 181 h 389"/>
                <a:gd name="T80" fmla="*/ 97 w 504"/>
                <a:gd name="T81" fmla="*/ 149 h 389"/>
                <a:gd name="T82" fmla="*/ 70 w 504"/>
                <a:gd name="T83" fmla="*/ 116 h 389"/>
                <a:gd name="T84" fmla="*/ 43 w 504"/>
                <a:gd name="T85" fmla="*/ 80 h 389"/>
                <a:gd name="T86" fmla="*/ 15 w 504"/>
                <a:gd name="T87" fmla="*/ 41 h 389"/>
                <a:gd name="T88" fmla="*/ 11 w 504"/>
                <a:gd name="T89" fmla="*/ 0 h 389"/>
                <a:gd name="T90" fmla="*/ 48 w 504"/>
                <a:gd name="T91" fmla="*/ 41 h 389"/>
                <a:gd name="T92" fmla="*/ 83 w 504"/>
                <a:gd name="T93" fmla="*/ 79 h 389"/>
                <a:gd name="T94" fmla="*/ 115 w 504"/>
                <a:gd name="T95" fmla="*/ 112 h 389"/>
                <a:gd name="T96" fmla="*/ 144 w 504"/>
                <a:gd name="T97" fmla="*/ 141 h 389"/>
                <a:gd name="T98" fmla="*/ 170 w 504"/>
                <a:gd name="T99" fmla="*/ 167 h 389"/>
                <a:gd name="T100" fmla="*/ 194 w 504"/>
                <a:gd name="T101" fmla="*/ 191 h 389"/>
                <a:gd name="T102" fmla="*/ 216 w 504"/>
                <a:gd name="T103" fmla="*/ 210 h 389"/>
                <a:gd name="T104" fmla="*/ 234 w 504"/>
                <a:gd name="T105" fmla="*/ 225 h 389"/>
                <a:gd name="T106" fmla="*/ 250 w 504"/>
                <a:gd name="T107" fmla="*/ 239 h 389"/>
                <a:gd name="T108" fmla="*/ 268 w 504"/>
                <a:gd name="T109" fmla="*/ 253 h 389"/>
                <a:gd name="T110" fmla="*/ 308 w 504"/>
                <a:gd name="T111" fmla="*/ 279 h 389"/>
                <a:gd name="T112" fmla="*/ 351 w 504"/>
                <a:gd name="T113" fmla="*/ 303 h 389"/>
                <a:gd name="T114" fmla="*/ 400 w 504"/>
                <a:gd name="T115" fmla="*/ 32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4" h="389">
                  <a:moveTo>
                    <a:pt x="400" y="326"/>
                  </a:moveTo>
                  <a:lnTo>
                    <a:pt x="412" y="332"/>
                  </a:lnTo>
                  <a:lnTo>
                    <a:pt x="423" y="336"/>
                  </a:lnTo>
                  <a:lnTo>
                    <a:pt x="434" y="340"/>
                  </a:lnTo>
                  <a:lnTo>
                    <a:pt x="444" y="344"/>
                  </a:lnTo>
                  <a:lnTo>
                    <a:pt x="454" y="349"/>
                  </a:lnTo>
                  <a:lnTo>
                    <a:pt x="462" y="353"/>
                  </a:lnTo>
                  <a:lnTo>
                    <a:pt x="470" y="356"/>
                  </a:lnTo>
                  <a:lnTo>
                    <a:pt x="477" y="358"/>
                  </a:lnTo>
                  <a:lnTo>
                    <a:pt x="483" y="361"/>
                  </a:lnTo>
                  <a:lnTo>
                    <a:pt x="488" y="364"/>
                  </a:lnTo>
                  <a:lnTo>
                    <a:pt x="493" y="365"/>
                  </a:lnTo>
                  <a:lnTo>
                    <a:pt x="497" y="367"/>
                  </a:lnTo>
                  <a:lnTo>
                    <a:pt x="499" y="369"/>
                  </a:lnTo>
                  <a:lnTo>
                    <a:pt x="501" y="369"/>
                  </a:lnTo>
                  <a:lnTo>
                    <a:pt x="502" y="371"/>
                  </a:lnTo>
                  <a:lnTo>
                    <a:pt x="504" y="372"/>
                  </a:lnTo>
                  <a:lnTo>
                    <a:pt x="504" y="374"/>
                  </a:lnTo>
                  <a:lnTo>
                    <a:pt x="502" y="375"/>
                  </a:lnTo>
                  <a:lnTo>
                    <a:pt x="501" y="376"/>
                  </a:lnTo>
                  <a:lnTo>
                    <a:pt x="499" y="378"/>
                  </a:lnTo>
                  <a:lnTo>
                    <a:pt x="498" y="380"/>
                  </a:lnTo>
                  <a:lnTo>
                    <a:pt x="495" y="382"/>
                  </a:lnTo>
                  <a:lnTo>
                    <a:pt x="491" y="383"/>
                  </a:lnTo>
                  <a:lnTo>
                    <a:pt x="488" y="385"/>
                  </a:lnTo>
                  <a:lnTo>
                    <a:pt x="486" y="385"/>
                  </a:lnTo>
                  <a:lnTo>
                    <a:pt x="483" y="386"/>
                  </a:lnTo>
                  <a:lnTo>
                    <a:pt x="479" y="386"/>
                  </a:lnTo>
                  <a:lnTo>
                    <a:pt x="475" y="387"/>
                  </a:lnTo>
                  <a:lnTo>
                    <a:pt x="470" y="387"/>
                  </a:lnTo>
                  <a:lnTo>
                    <a:pt x="465" y="387"/>
                  </a:lnTo>
                  <a:lnTo>
                    <a:pt x="459" y="387"/>
                  </a:lnTo>
                  <a:lnTo>
                    <a:pt x="452" y="389"/>
                  </a:lnTo>
                  <a:lnTo>
                    <a:pt x="447" y="389"/>
                  </a:lnTo>
                  <a:lnTo>
                    <a:pt x="439" y="389"/>
                  </a:lnTo>
                  <a:lnTo>
                    <a:pt x="432" y="389"/>
                  </a:lnTo>
                  <a:lnTo>
                    <a:pt x="423" y="389"/>
                  </a:lnTo>
                  <a:lnTo>
                    <a:pt x="414" y="389"/>
                  </a:lnTo>
                  <a:lnTo>
                    <a:pt x="404" y="389"/>
                  </a:lnTo>
                  <a:lnTo>
                    <a:pt x="394" y="389"/>
                  </a:lnTo>
                  <a:lnTo>
                    <a:pt x="385" y="389"/>
                  </a:lnTo>
                  <a:lnTo>
                    <a:pt x="374" y="389"/>
                  </a:lnTo>
                  <a:lnTo>
                    <a:pt x="364" y="389"/>
                  </a:lnTo>
                  <a:lnTo>
                    <a:pt x="354" y="387"/>
                  </a:lnTo>
                  <a:lnTo>
                    <a:pt x="344" y="387"/>
                  </a:lnTo>
                  <a:lnTo>
                    <a:pt x="336" y="386"/>
                  </a:lnTo>
                  <a:lnTo>
                    <a:pt x="328" y="386"/>
                  </a:lnTo>
                  <a:lnTo>
                    <a:pt x="320" y="385"/>
                  </a:lnTo>
                  <a:lnTo>
                    <a:pt x="313" y="383"/>
                  </a:lnTo>
                  <a:lnTo>
                    <a:pt x="306" y="382"/>
                  </a:lnTo>
                  <a:lnTo>
                    <a:pt x="299" y="380"/>
                  </a:lnTo>
                  <a:lnTo>
                    <a:pt x="293" y="378"/>
                  </a:lnTo>
                  <a:lnTo>
                    <a:pt x="288" y="376"/>
                  </a:lnTo>
                  <a:lnTo>
                    <a:pt x="284" y="375"/>
                  </a:lnTo>
                  <a:lnTo>
                    <a:pt x="279" y="372"/>
                  </a:lnTo>
                  <a:lnTo>
                    <a:pt x="275" y="371"/>
                  </a:lnTo>
                  <a:lnTo>
                    <a:pt x="273" y="368"/>
                  </a:lnTo>
                  <a:lnTo>
                    <a:pt x="270" y="367"/>
                  </a:lnTo>
                  <a:lnTo>
                    <a:pt x="268" y="364"/>
                  </a:lnTo>
                  <a:lnTo>
                    <a:pt x="266" y="361"/>
                  </a:lnTo>
                  <a:lnTo>
                    <a:pt x="261" y="358"/>
                  </a:lnTo>
                  <a:lnTo>
                    <a:pt x="259" y="354"/>
                  </a:lnTo>
                  <a:lnTo>
                    <a:pt x="255" y="350"/>
                  </a:lnTo>
                  <a:lnTo>
                    <a:pt x="249" y="344"/>
                  </a:lnTo>
                  <a:lnTo>
                    <a:pt x="245" y="339"/>
                  </a:lnTo>
                  <a:lnTo>
                    <a:pt x="239" y="333"/>
                  </a:lnTo>
                  <a:lnTo>
                    <a:pt x="234" y="326"/>
                  </a:lnTo>
                  <a:lnTo>
                    <a:pt x="227" y="318"/>
                  </a:lnTo>
                  <a:lnTo>
                    <a:pt x="221" y="310"/>
                  </a:lnTo>
                  <a:lnTo>
                    <a:pt x="213" y="302"/>
                  </a:lnTo>
                  <a:lnTo>
                    <a:pt x="206" y="292"/>
                  </a:lnTo>
                  <a:lnTo>
                    <a:pt x="198" y="282"/>
                  </a:lnTo>
                  <a:lnTo>
                    <a:pt x="189" y="271"/>
                  </a:lnTo>
                  <a:lnTo>
                    <a:pt x="181" y="260"/>
                  </a:lnTo>
                  <a:lnTo>
                    <a:pt x="171" y="249"/>
                  </a:lnTo>
                  <a:lnTo>
                    <a:pt x="163" y="236"/>
                  </a:lnTo>
                  <a:lnTo>
                    <a:pt x="152" y="224"/>
                  </a:lnTo>
                  <a:lnTo>
                    <a:pt x="142" y="210"/>
                  </a:lnTo>
                  <a:lnTo>
                    <a:pt x="131" y="196"/>
                  </a:lnTo>
                  <a:lnTo>
                    <a:pt x="120" y="181"/>
                  </a:lnTo>
                  <a:lnTo>
                    <a:pt x="108" y="166"/>
                  </a:lnTo>
                  <a:lnTo>
                    <a:pt x="97" y="149"/>
                  </a:lnTo>
                  <a:lnTo>
                    <a:pt x="83" y="133"/>
                  </a:lnTo>
                  <a:lnTo>
                    <a:pt x="70" y="116"/>
                  </a:lnTo>
                  <a:lnTo>
                    <a:pt x="57" y="98"/>
                  </a:lnTo>
                  <a:lnTo>
                    <a:pt x="43" y="80"/>
                  </a:lnTo>
                  <a:lnTo>
                    <a:pt x="29" y="61"/>
                  </a:lnTo>
                  <a:lnTo>
                    <a:pt x="15" y="41"/>
                  </a:lnTo>
                  <a:lnTo>
                    <a:pt x="0" y="21"/>
                  </a:lnTo>
                  <a:lnTo>
                    <a:pt x="11" y="0"/>
                  </a:lnTo>
                  <a:lnTo>
                    <a:pt x="30" y="21"/>
                  </a:lnTo>
                  <a:lnTo>
                    <a:pt x="48" y="41"/>
                  </a:lnTo>
                  <a:lnTo>
                    <a:pt x="66" y="59"/>
                  </a:lnTo>
                  <a:lnTo>
                    <a:pt x="83" y="79"/>
                  </a:lnTo>
                  <a:lnTo>
                    <a:pt x="100" y="95"/>
                  </a:lnTo>
                  <a:lnTo>
                    <a:pt x="115" y="112"/>
                  </a:lnTo>
                  <a:lnTo>
                    <a:pt x="130" y="127"/>
                  </a:lnTo>
                  <a:lnTo>
                    <a:pt x="144" y="141"/>
                  </a:lnTo>
                  <a:lnTo>
                    <a:pt x="158" y="155"/>
                  </a:lnTo>
                  <a:lnTo>
                    <a:pt x="170" y="167"/>
                  </a:lnTo>
                  <a:lnTo>
                    <a:pt x="183" y="180"/>
                  </a:lnTo>
                  <a:lnTo>
                    <a:pt x="194" y="191"/>
                  </a:lnTo>
                  <a:lnTo>
                    <a:pt x="205" y="201"/>
                  </a:lnTo>
                  <a:lnTo>
                    <a:pt x="216" y="210"/>
                  </a:lnTo>
                  <a:lnTo>
                    <a:pt x="225" y="218"/>
                  </a:lnTo>
                  <a:lnTo>
                    <a:pt x="234" y="225"/>
                  </a:lnTo>
                  <a:lnTo>
                    <a:pt x="242" y="232"/>
                  </a:lnTo>
                  <a:lnTo>
                    <a:pt x="250" y="239"/>
                  </a:lnTo>
                  <a:lnTo>
                    <a:pt x="259" y="246"/>
                  </a:lnTo>
                  <a:lnTo>
                    <a:pt x="268" y="253"/>
                  </a:lnTo>
                  <a:lnTo>
                    <a:pt x="288" y="267"/>
                  </a:lnTo>
                  <a:lnTo>
                    <a:pt x="308" y="279"/>
                  </a:lnTo>
                  <a:lnTo>
                    <a:pt x="329" y="292"/>
                  </a:lnTo>
                  <a:lnTo>
                    <a:pt x="351" y="303"/>
                  </a:lnTo>
                  <a:lnTo>
                    <a:pt x="375" y="314"/>
                  </a:lnTo>
                  <a:lnTo>
                    <a:pt x="400" y="326"/>
                  </a:lnTo>
                  <a:lnTo>
                    <a:pt x="400" y="326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80"/>
            <p:cNvSpPr/>
            <p:nvPr/>
          </p:nvSpPr>
          <p:spPr bwMode="auto">
            <a:xfrm>
              <a:off x="3827463" y="1873250"/>
              <a:ext cx="66675" cy="492125"/>
            </a:xfrm>
            <a:custGeom>
              <a:avLst/>
              <a:gdLst>
                <a:gd name="T0" fmla="*/ 80 w 84"/>
                <a:gd name="T1" fmla="*/ 64 h 621"/>
                <a:gd name="T2" fmla="*/ 80 w 84"/>
                <a:gd name="T3" fmla="*/ 85 h 621"/>
                <a:gd name="T4" fmla="*/ 79 w 84"/>
                <a:gd name="T5" fmla="*/ 118 h 621"/>
                <a:gd name="T6" fmla="*/ 79 w 84"/>
                <a:gd name="T7" fmla="*/ 164 h 621"/>
                <a:gd name="T8" fmla="*/ 79 w 84"/>
                <a:gd name="T9" fmla="*/ 221 h 621"/>
                <a:gd name="T10" fmla="*/ 79 w 84"/>
                <a:gd name="T11" fmla="*/ 288 h 621"/>
                <a:gd name="T12" fmla="*/ 79 w 84"/>
                <a:gd name="T13" fmla="*/ 349 h 621"/>
                <a:gd name="T14" fmla="*/ 79 w 84"/>
                <a:gd name="T15" fmla="*/ 399 h 621"/>
                <a:gd name="T16" fmla="*/ 79 w 84"/>
                <a:gd name="T17" fmla="*/ 438 h 621"/>
                <a:gd name="T18" fmla="*/ 80 w 84"/>
                <a:gd name="T19" fmla="*/ 466 h 621"/>
                <a:gd name="T20" fmla="*/ 82 w 84"/>
                <a:gd name="T21" fmla="*/ 482 h 621"/>
                <a:gd name="T22" fmla="*/ 83 w 84"/>
                <a:gd name="T23" fmla="*/ 508 h 621"/>
                <a:gd name="T24" fmla="*/ 82 w 84"/>
                <a:gd name="T25" fmla="*/ 540 h 621"/>
                <a:gd name="T26" fmla="*/ 77 w 84"/>
                <a:gd name="T27" fmla="*/ 574 h 621"/>
                <a:gd name="T28" fmla="*/ 73 w 84"/>
                <a:gd name="T29" fmla="*/ 590 h 621"/>
                <a:gd name="T30" fmla="*/ 71 w 84"/>
                <a:gd name="T31" fmla="*/ 604 h 621"/>
                <a:gd name="T32" fmla="*/ 68 w 84"/>
                <a:gd name="T33" fmla="*/ 614 h 621"/>
                <a:gd name="T34" fmla="*/ 65 w 84"/>
                <a:gd name="T35" fmla="*/ 619 h 621"/>
                <a:gd name="T36" fmla="*/ 64 w 84"/>
                <a:gd name="T37" fmla="*/ 621 h 621"/>
                <a:gd name="T38" fmla="*/ 57 w 84"/>
                <a:gd name="T39" fmla="*/ 616 h 621"/>
                <a:gd name="T40" fmla="*/ 50 w 84"/>
                <a:gd name="T41" fmla="*/ 605 h 621"/>
                <a:gd name="T42" fmla="*/ 40 w 84"/>
                <a:gd name="T43" fmla="*/ 583 h 621"/>
                <a:gd name="T44" fmla="*/ 32 w 84"/>
                <a:gd name="T45" fmla="*/ 564 h 621"/>
                <a:gd name="T46" fmla="*/ 26 w 84"/>
                <a:gd name="T47" fmla="*/ 546 h 621"/>
                <a:gd name="T48" fmla="*/ 23 w 84"/>
                <a:gd name="T49" fmla="*/ 536 h 621"/>
                <a:gd name="T50" fmla="*/ 22 w 84"/>
                <a:gd name="T51" fmla="*/ 525 h 621"/>
                <a:gd name="T52" fmla="*/ 22 w 84"/>
                <a:gd name="T53" fmla="*/ 510 h 621"/>
                <a:gd name="T54" fmla="*/ 23 w 84"/>
                <a:gd name="T55" fmla="*/ 492 h 621"/>
                <a:gd name="T56" fmla="*/ 26 w 84"/>
                <a:gd name="T57" fmla="*/ 470 h 621"/>
                <a:gd name="T58" fmla="*/ 29 w 84"/>
                <a:gd name="T59" fmla="*/ 445 h 621"/>
                <a:gd name="T60" fmla="*/ 30 w 84"/>
                <a:gd name="T61" fmla="*/ 416 h 621"/>
                <a:gd name="T62" fmla="*/ 33 w 84"/>
                <a:gd name="T63" fmla="*/ 382 h 621"/>
                <a:gd name="T64" fmla="*/ 33 w 84"/>
                <a:gd name="T65" fmla="*/ 347 h 621"/>
                <a:gd name="T66" fmla="*/ 33 w 84"/>
                <a:gd name="T67" fmla="*/ 306 h 621"/>
                <a:gd name="T68" fmla="*/ 32 w 84"/>
                <a:gd name="T69" fmla="*/ 261 h 621"/>
                <a:gd name="T70" fmla="*/ 30 w 84"/>
                <a:gd name="T71" fmla="*/ 219 h 621"/>
                <a:gd name="T72" fmla="*/ 28 w 84"/>
                <a:gd name="T73" fmla="*/ 180 h 621"/>
                <a:gd name="T74" fmla="*/ 26 w 84"/>
                <a:gd name="T75" fmla="*/ 149 h 621"/>
                <a:gd name="T76" fmla="*/ 23 w 84"/>
                <a:gd name="T77" fmla="*/ 120 h 621"/>
                <a:gd name="T78" fmla="*/ 22 w 84"/>
                <a:gd name="T79" fmla="*/ 96 h 621"/>
                <a:gd name="T80" fmla="*/ 18 w 84"/>
                <a:gd name="T81" fmla="*/ 70 h 621"/>
                <a:gd name="T82" fmla="*/ 14 w 84"/>
                <a:gd name="T83" fmla="*/ 46 h 621"/>
                <a:gd name="T84" fmla="*/ 10 w 84"/>
                <a:gd name="T85" fmla="*/ 31 h 621"/>
                <a:gd name="T86" fmla="*/ 3 w 84"/>
                <a:gd name="T87" fmla="*/ 23 h 621"/>
                <a:gd name="T88" fmla="*/ 0 w 84"/>
                <a:gd name="T89" fmla="*/ 13 h 621"/>
                <a:gd name="T90" fmla="*/ 3 w 84"/>
                <a:gd name="T91" fmla="*/ 5 h 621"/>
                <a:gd name="T92" fmla="*/ 12 w 84"/>
                <a:gd name="T93" fmla="*/ 0 h 621"/>
                <a:gd name="T94" fmla="*/ 29 w 84"/>
                <a:gd name="T95" fmla="*/ 0 h 621"/>
                <a:gd name="T96" fmla="*/ 50 w 84"/>
                <a:gd name="T97" fmla="*/ 6 h 621"/>
                <a:gd name="T98" fmla="*/ 66 w 84"/>
                <a:gd name="T99" fmla="*/ 14 h 621"/>
                <a:gd name="T100" fmla="*/ 79 w 84"/>
                <a:gd name="T101" fmla="*/ 23 h 621"/>
                <a:gd name="T102" fmla="*/ 84 w 84"/>
                <a:gd name="T103" fmla="*/ 34 h 621"/>
                <a:gd name="T104" fmla="*/ 84 w 84"/>
                <a:gd name="T105" fmla="*/ 48 h 621"/>
                <a:gd name="T106" fmla="*/ 82 w 84"/>
                <a:gd name="T107" fmla="*/ 57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" h="621">
                  <a:moveTo>
                    <a:pt x="82" y="57"/>
                  </a:moveTo>
                  <a:lnTo>
                    <a:pt x="82" y="60"/>
                  </a:lnTo>
                  <a:lnTo>
                    <a:pt x="80" y="64"/>
                  </a:lnTo>
                  <a:lnTo>
                    <a:pt x="80" y="70"/>
                  </a:lnTo>
                  <a:lnTo>
                    <a:pt x="80" y="77"/>
                  </a:lnTo>
                  <a:lnTo>
                    <a:pt x="80" y="85"/>
                  </a:lnTo>
                  <a:lnTo>
                    <a:pt x="79" y="95"/>
                  </a:lnTo>
                  <a:lnTo>
                    <a:pt x="79" y="106"/>
                  </a:lnTo>
                  <a:lnTo>
                    <a:pt x="79" y="118"/>
                  </a:lnTo>
                  <a:lnTo>
                    <a:pt x="79" y="132"/>
                  </a:lnTo>
                  <a:lnTo>
                    <a:pt x="79" y="147"/>
                  </a:lnTo>
                  <a:lnTo>
                    <a:pt x="79" y="164"/>
                  </a:lnTo>
                  <a:lnTo>
                    <a:pt x="79" y="182"/>
                  </a:lnTo>
                  <a:lnTo>
                    <a:pt x="79" y="201"/>
                  </a:lnTo>
                  <a:lnTo>
                    <a:pt x="79" y="221"/>
                  </a:lnTo>
                  <a:lnTo>
                    <a:pt x="79" y="243"/>
                  </a:lnTo>
                  <a:lnTo>
                    <a:pt x="79" y="265"/>
                  </a:lnTo>
                  <a:lnTo>
                    <a:pt x="79" y="288"/>
                  </a:lnTo>
                  <a:lnTo>
                    <a:pt x="79" y="311"/>
                  </a:lnTo>
                  <a:lnTo>
                    <a:pt x="79" y="330"/>
                  </a:lnTo>
                  <a:lnTo>
                    <a:pt x="79" y="349"/>
                  </a:lnTo>
                  <a:lnTo>
                    <a:pt x="79" y="367"/>
                  </a:lnTo>
                  <a:lnTo>
                    <a:pt x="79" y="384"/>
                  </a:lnTo>
                  <a:lnTo>
                    <a:pt x="79" y="399"/>
                  </a:lnTo>
                  <a:lnTo>
                    <a:pt x="79" y="413"/>
                  </a:lnTo>
                  <a:lnTo>
                    <a:pt x="79" y="427"/>
                  </a:lnTo>
                  <a:lnTo>
                    <a:pt x="79" y="438"/>
                  </a:lnTo>
                  <a:lnTo>
                    <a:pt x="80" y="449"/>
                  </a:lnTo>
                  <a:lnTo>
                    <a:pt x="80" y="457"/>
                  </a:lnTo>
                  <a:lnTo>
                    <a:pt x="80" y="466"/>
                  </a:lnTo>
                  <a:lnTo>
                    <a:pt x="80" y="472"/>
                  </a:lnTo>
                  <a:lnTo>
                    <a:pt x="82" y="478"/>
                  </a:lnTo>
                  <a:lnTo>
                    <a:pt x="82" y="482"/>
                  </a:lnTo>
                  <a:lnTo>
                    <a:pt x="83" y="490"/>
                  </a:lnTo>
                  <a:lnTo>
                    <a:pt x="83" y="499"/>
                  </a:lnTo>
                  <a:lnTo>
                    <a:pt x="83" y="508"/>
                  </a:lnTo>
                  <a:lnTo>
                    <a:pt x="83" y="518"/>
                  </a:lnTo>
                  <a:lnTo>
                    <a:pt x="82" y="529"/>
                  </a:lnTo>
                  <a:lnTo>
                    <a:pt x="82" y="540"/>
                  </a:lnTo>
                  <a:lnTo>
                    <a:pt x="80" y="553"/>
                  </a:lnTo>
                  <a:lnTo>
                    <a:pt x="79" y="567"/>
                  </a:lnTo>
                  <a:lnTo>
                    <a:pt x="77" y="574"/>
                  </a:lnTo>
                  <a:lnTo>
                    <a:pt x="76" y="579"/>
                  </a:lnTo>
                  <a:lnTo>
                    <a:pt x="75" y="585"/>
                  </a:lnTo>
                  <a:lnTo>
                    <a:pt x="73" y="590"/>
                  </a:lnTo>
                  <a:lnTo>
                    <a:pt x="72" y="596"/>
                  </a:lnTo>
                  <a:lnTo>
                    <a:pt x="71" y="600"/>
                  </a:lnTo>
                  <a:lnTo>
                    <a:pt x="71" y="604"/>
                  </a:lnTo>
                  <a:lnTo>
                    <a:pt x="69" y="608"/>
                  </a:lnTo>
                  <a:lnTo>
                    <a:pt x="68" y="611"/>
                  </a:lnTo>
                  <a:lnTo>
                    <a:pt x="68" y="614"/>
                  </a:lnTo>
                  <a:lnTo>
                    <a:pt x="66" y="615"/>
                  </a:lnTo>
                  <a:lnTo>
                    <a:pt x="66" y="618"/>
                  </a:lnTo>
                  <a:lnTo>
                    <a:pt x="65" y="619"/>
                  </a:lnTo>
                  <a:lnTo>
                    <a:pt x="65" y="619"/>
                  </a:lnTo>
                  <a:lnTo>
                    <a:pt x="64" y="621"/>
                  </a:lnTo>
                  <a:lnTo>
                    <a:pt x="64" y="621"/>
                  </a:lnTo>
                  <a:lnTo>
                    <a:pt x="61" y="621"/>
                  </a:lnTo>
                  <a:lnTo>
                    <a:pt x="59" y="619"/>
                  </a:lnTo>
                  <a:lnTo>
                    <a:pt x="57" y="616"/>
                  </a:lnTo>
                  <a:lnTo>
                    <a:pt x="55" y="614"/>
                  </a:lnTo>
                  <a:lnTo>
                    <a:pt x="53" y="609"/>
                  </a:lnTo>
                  <a:lnTo>
                    <a:pt x="50" y="605"/>
                  </a:lnTo>
                  <a:lnTo>
                    <a:pt x="47" y="598"/>
                  </a:lnTo>
                  <a:lnTo>
                    <a:pt x="44" y="591"/>
                  </a:lnTo>
                  <a:lnTo>
                    <a:pt x="40" y="583"/>
                  </a:lnTo>
                  <a:lnTo>
                    <a:pt x="36" y="576"/>
                  </a:lnTo>
                  <a:lnTo>
                    <a:pt x="33" y="569"/>
                  </a:lnTo>
                  <a:lnTo>
                    <a:pt x="32" y="564"/>
                  </a:lnTo>
                  <a:lnTo>
                    <a:pt x="29" y="557"/>
                  </a:lnTo>
                  <a:lnTo>
                    <a:pt x="28" y="551"/>
                  </a:lnTo>
                  <a:lnTo>
                    <a:pt x="26" y="546"/>
                  </a:lnTo>
                  <a:lnTo>
                    <a:pt x="25" y="542"/>
                  </a:lnTo>
                  <a:lnTo>
                    <a:pt x="23" y="539"/>
                  </a:lnTo>
                  <a:lnTo>
                    <a:pt x="23" y="536"/>
                  </a:lnTo>
                  <a:lnTo>
                    <a:pt x="22" y="532"/>
                  </a:lnTo>
                  <a:lnTo>
                    <a:pt x="22" y="529"/>
                  </a:lnTo>
                  <a:lnTo>
                    <a:pt x="22" y="525"/>
                  </a:lnTo>
                  <a:lnTo>
                    <a:pt x="22" y="520"/>
                  </a:lnTo>
                  <a:lnTo>
                    <a:pt x="22" y="515"/>
                  </a:lnTo>
                  <a:lnTo>
                    <a:pt x="22" y="510"/>
                  </a:lnTo>
                  <a:lnTo>
                    <a:pt x="22" y="504"/>
                  </a:lnTo>
                  <a:lnTo>
                    <a:pt x="23" y="499"/>
                  </a:lnTo>
                  <a:lnTo>
                    <a:pt x="23" y="492"/>
                  </a:lnTo>
                  <a:lnTo>
                    <a:pt x="23" y="485"/>
                  </a:lnTo>
                  <a:lnTo>
                    <a:pt x="25" y="478"/>
                  </a:lnTo>
                  <a:lnTo>
                    <a:pt x="26" y="470"/>
                  </a:lnTo>
                  <a:lnTo>
                    <a:pt x="28" y="461"/>
                  </a:lnTo>
                  <a:lnTo>
                    <a:pt x="29" y="453"/>
                  </a:lnTo>
                  <a:lnTo>
                    <a:pt x="29" y="445"/>
                  </a:lnTo>
                  <a:lnTo>
                    <a:pt x="30" y="435"/>
                  </a:lnTo>
                  <a:lnTo>
                    <a:pt x="30" y="425"/>
                  </a:lnTo>
                  <a:lnTo>
                    <a:pt x="30" y="416"/>
                  </a:lnTo>
                  <a:lnTo>
                    <a:pt x="32" y="405"/>
                  </a:lnTo>
                  <a:lnTo>
                    <a:pt x="32" y="395"/>
                  </a:lnTo>
                  <a:lnTo>
                    <a:pt x="33" y="382"/>
                  </a:lnTo>
                  <a:lnTo>
                    <a:pt x="33" y="371"/>
                  </a:lnTo>
                  <a:lnTo>
                    <a:pt x="33" y="359"/>
                  </a:lnTo>
                  <a:lnTo>
                    <a:pt x="33" y="347"/>
                  </a:lnTo>
                  <a:lnTo>
                    <a:pt x="33" y="334"/>
                  </a:lnTo>
                  <a:lnTo>
                    <a:pt x="33" y="320"/>
                  </a:lnTo>
                  <a:lnTo>
                    <a:pt x="33" y="306"/>
                  </a:lnTo>
                  <a:lnTo>
                    <a:pt x="33" y="291"/>
                  </a:lnTo>
                  <a:lnTo>
                    <a:pt x="33" y="277"/>
                  </a:lnTo>
                  <a:lnTo>
                    <a:pt x="32" y="261"/>
                  </a:lnTo>
                  <a:lnTo>
                    <a:pt x="32" y="247"/>
                  </a:lnTo>
                  <a:lnTo>
                    <a:pt x="30" y="233"/>
                  </a:lnTo>
                  <a:lnTo>
                    <a:pt x="30" y="219"/>
                  </a:lnTo>
                  <a:lnTo>
                    <a:pt x="29" y="205"/>
                  </a:lnTo>
                  <a:lnTo>
                    <a:pt x="29" y="193"/>
                  </a:lnTo>
                  <a:lnTo>
                    <a:pt x="28" y="180"/>
                  </a:lnTo>
                  <a:lnTo>
                    <a:pt x="28" y="169"/>
                  </a:lnTo>
                  <a:lnTo>
                    <a:pt x="26" y="158"/>
                  </a:lnTo>
                  <a:lnTo>
                    <a:pt x="26" y="149"/>
                  </a:lnTo>
                  <a:lnTo>
                    <a:pt x="25" y="138"/>
                  </a:lnTo>
                  <a:lnTo>
                    <a:pt x="25" y="129"/>
                  </a:lnTo>
                  <a:lnTo>
                    <a:pt x="23" y="120"/>
                  </a:lnTo>
                  <a:lnTo>
                    <a:pt x="23" y="111"/>
                  </a:lnTo>
                  <a:lnTo>
                    <a:pt x="22" y="104"/>
                  </a:lnTo>
                  <a:lnTo>
                    <a:pt x="22" y="96"/>
                  </a:lnTo>
                  <a:lnTo>
                    <a:pt x="21" y="90"/>
                  </a:lnTo>
                  <a:lnTo>
                    <a:pt x="19" y="79"/>
                  </a:lnTo>
                  <a:lnTo>
                    <a:pt x="18" y="70"/>
                  </a:lnTo>
                  <a:lnTo>
                    <a:pt x="17" y="61"/>
                  </a:lnTo>
                  <a:lnTo>
                    <a:pt x="15" y="53"/>
                  </a:lnTo>
                  <a:lnTo>
                    <a:pt x="14" y="46"/>
                  </a:lnTo>
                  <a:lnTo>
                    <a:pt x="12" y="41"/>
                  </a:lnTo>
                  <a:lnTo>
                    <a:pt x="11" y="35"/>
                  </a:lnTo>
                  <a:lnTo>
                    <a:pt x="10" y="31"/>
                  </a:lnTo>
                  <a:lnTo>
                    <a:pt x="7" y="28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1" y="6"/>
                  </a:lnTo>
                  <a:lnTo>
                    <a:pt x="3" y="5"/>
                  </a:lnTo>
                  <a:lnTo>
                    <a:pt x="5" y="3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6" y="2"/>
                  </a:lnTo>
                  <a:lnTo>
                    <a:pt x="43" y="5"/>
                  </a:lnTo>
                  <a:lnTo>
                    <a:pt x="50" y="6"/>
                  </a:lnTo>
                  <a:lnTo>
                    <a:pt x="55" y="9"/>
                  </a:lnTo>
                  <a:lnTo>
                    <a:pt x="61" y="12"/>
                  </a:lnTo>
                  <a:lnTo>
                    <a:pt x="66" y="14"/>
                  </a:lnTo>
                  <a:lnTo>
                    <a:pt x="71" y="17"/>
                  </a:lnTo>
                  <a:lnTo>
                    <a:pt x="75" y="20"/>
                  </a:lnTo>
                  <a:lnTo>
                    <a:pt x="79" y="23"/>
                  </a:lnTo>
                  <a:lnTo>
                    <a:pt x="80" y="27"/>
                  </a:lnTo>
                  <a:lnTo>
                    <a:pt x="83" y="30"/>
                  </a:lnTo>
                  <a:lnTo>
                    <a:pt x="84" y="34"/>
                  </a:lnTo>
                  <a:lnTo>
                    <a:pt x="84" y="38"/>
                  </a:lnTo>
                  <a:lnTo>
                    <a:pt x="84" y="43"/>
                  </a:lnTo>
                  <a:lnTo>
                    <a:pt x="84" y="48"/>
                  </a:lnTo>
                  <a:lnTo>
                    <a:pt x="83" y="52"/>
                  </a:lnTo>
                  <a:lnTo>
                    <a:pt x="82" y="57"/>
                  </a:lnTo>
                  <a:lnTo>
                    <a:pt x="82" y="57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9" name="Freeform 78"/>
          <p:cNvSpPr/>
          <p:nvPr/>
        </p:nvSpPr>
        <p:spPr bwMode="auto">
          <a:xfrm>
            <a:off x="1254774" y="1970083"/>
            <a:ext cx="800881" cy="1129355"/>
          </a:xfrm>
          <a:custGeom>
            <a:avLst/>
            <a:gdLst>
              <a:gd name="T0" fmla="*/ 349 w 435"/>
              <a:gd name="T1" fmla="*/ 18 h 612"/>
              <a:gd name="T2" fmla="*/ 349 w 435"/>
              <a:gd name="T3" fmla="*/ 9 h 612"/>
              <a:gd name="T4" fmla="*/ 359 w 435"/>
              <a:gd name="T5" fmla="*/ 2 h 612"/>
              <a:gd name="T6" fmla="*/ 372 w 435"/>
              <a:gd name="T7" fmla="*/ 2 h 612"/>
              <a:gd name="T8" fmla="*/ 390 w 435"/>
              <a:gd name="T9" fmla="*/ 10 h 612"/>
              <a:gd name="T10" fmla="*/ 411 w 435"/>
              <a:gd name="T11" fmla="*/ 24 h 612"/>
              <a:gd name="T12" fmla="*/ 426 w 435"/>
              <a:gd name="T13" fmla="*/ 41 h 612"/>
              <a:gd name="T14" fmla="*/ 435 w 435"/>
              <a:gd name="T15" fmla="*/ 53 h 612"/>
              <a:gd name="T16" fmla="*/ 433 w 435"/>
              <a:gd name="T17" fmla="*/ 61 h 612"/>
              <a:gd name="T18" fmla="*/ 429 w 435"/>
              <a:gd name="T19" fmla="*/ 75 h 612"/>
              <a:gd name="T20" fmla="*/ 421 w 435"/>
              <a:gd name="T21" fmla="*/ 93 h 612"/>
              <a:gd name="T22" fmla="*/ 408 w 435"/>
              <a:gd name="T23" fmla="*/ 118 h 612"/>
              <a:gd name="T24" fmla="*/ 393 w 435"/>
              <a:gd name="T25" fmla="*/ 149 h 612"/>
              <a:gd name="T26" fmla="*/ 375 w 435"/>
              <a:gd name="T27" fmla="*/ 186 h 612"/>
              <a:gd name="T28" fmla="*/ 353 w 435"/>
              <a:gd name="T29" fmla="*/ 227 h 612"/>
              <a:gd name="T30" fmla="*/ 301 w 435"/>
              <a:gd name="T31" fmla="*/ 311 h 612"/>
              <a:gd name="T32" fmla="*/ 240 w 435"/>
              <a:gd name="T33" fmla="*/ 399 h 612"/>
              <a:gd name="T34" fmla="*/ 208 w 435"/>
              <a:gd name="T35" fmla="*/ 441 h 612"/>
              <a:gd name="T36" fmla="*/ 176 w 435"/>
              <a:gd name="T37" fmla="*/ 478 h 612"/>
              <a:gd name="T38" fmla="*/ 146 w 435"/>
              <a:gd name="T39" fmla="*/ 511 h 612"/>
              <a:gd name="T40" fmla="*/ 118 w 435"/>
              <a:gd name="T41" fmla="*/ 539 h 612"/>
              <a:gd name="T42" fmla="*/ 90 w 435"/>
              <a:gd name="T43" fmla="*/ 560 h 612"/>
              <a:gd name="T44" fmla="*/ 64 w 435"/>
              <a:gd name="T45" fmla="*/ 578 h 612"/>
              <a:gd name="T46" fmla="*/ 42 w 435"/>
              <a:gd name="T47" fmla="*/ 591 h 612"/>
              <a:gd name="T48" fmla="*/ 24 w 435"/>
              <a:gd name="T49" fmla="*/ 603 h 612"/>
              <a:gd name="T50" fmla="*/ 11 w 435"/>
              <a:gd name="T51" fmla="*/ 609 h 612"/>
              <a:gd name="T52" fmla="*/ 3 w 435"/>
              <a:gd name="T53" fmla="*/ 612 h 612"/>
              <a:gd name="T54" fmla="*/ 0 w 435"/>
              <a:gd name="T55" fmla="*/ 611 h 612"/>
              <a:gd name="T56" fmla="*/ 0 w 435"/>
              <a:gd name="T57" fmla="*/ 608 h 612"/>
              <a:gd name="T58" fmla="*/ 4 w 435"/>
              <a:gd name="T59" fmla="*/ 603 h 612"/>
              <a:gd name="T60" fmla="*/ 13 w 435"/>
              <a:gd name="T61" fmla="*/ 593 h 612"/>
              <a:gd name="T62" fmla="*/ 24 w 435"/>
              <a:gd name="T63" fmla="*/ 580 h 612"/>
              <a:gd name="T64" fmla="*/ 39 w 435"/>
              <a:gd name="T65" fmla="*/ 565 h 612"/>
              <a:gd name="T66" fmla="*/ 57 w 435"/>
              <a:gd name="T67" fmla="*/ 547 h 612"/>
              <a:gd name="T68" fmla="*/ 78 w 435"/>
              <a:gd name="T69" fmla="*/ 524 h 612"/>
              <a:gd name="T70" fmla="*/ 101 w 435"/>
              <a:gd name="T71" fmla="*/ 497 h 612"/>
              <a:gd name="T72" fmla="*/ 126 w 435"/>
              <a:gd name="T73" fmla="*/ 467 h 612"/>
              <a:gd name="T74" fmla="*/ 152 w 435"/>
              <a:gd name="T75" fmla="*/ 432 h 612"/>
              <a:gd name="T76" fmla="*/ 198 w 435"/>
              <a:gd name="T77" fmla="*/ 369 h 612"/>
              <a:gd name="T78" fmla="*/ 247 w 435"/>
              <a:gd name="T79" fmla="*/ 294 h 612"/>
              <a:gd name="T80" fmla="*/ 289 w 435"/>
              <a:gd name="T81" fmla="*/ 219 h 612"/>
              <a:gd name="T82" fmla="*/ 306 w 435"/>
              <a:gd name="T83" fmla="*/ 183 h 612"/>
              <a:gd name="T84" fmla="*/ 321 w 435"/>
              <a:gd name="T85" fmla="*/ 153 h 612"/>
              <a:gd name="T86" fmla="*/ 334 w 435"/>
              <a:gd name="T87" fmla="*/ 126 h 612"/>
              <a:gd name="T88" fmla="*/ 342 w 435"/>
              <a:gd name="T89" fmla="*/ 104 h 612"/>
              <a:gd name="T90" fmla="*/ 349 w 435"/>
              <a:gd name="T91" fmla="*/ 86 h 612"/>
              <a:gd name="T92" fmla="*/ 354 w 435"/>
              <a:gd name="T93" fmla="*/ 64 h 612"/>
              <a:gd name="T94" fmla="*/ 356 w 435"/>
              <a:gd name="T95" fmla="*/ 43 h 612"/>
              <a:gd name="T96" fmla="*/ 350 w 435"/>
              <a:gd name="T97" fmla="*/ 27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5" h="612">
                <a:moveTo>
                  <a:pt x="350" y="27"/>
                </a:moveTo>
                <a:lnTo>
                  <a:pt x="349" y="23"/>
                </a:lnTo>
                <a:lnTo>
                  <a:pt x="349" y="18"/>
                </a:lnTo>
                <a:lnTo>
                  <a:pt x="348" y="14"/>
                </a:lnTo>
                <a:lnTo>
                  <a:pt x="349" y="12"/>
                </a:lnTo>
                <a:lnTo>
                  <a:pt x="349" y="9"/>
                </a:lnTo>
                <a:lnTo>
                  <a:pt x="352" y="6"/>
                </a:lnTo>
                <a:lnTo>
                  <a:pt x="354" y="3"/>
                </a:lnTo>
                <a:lnTo>
                  <a:pt x="359" y="2"/>
                </a:lnTo>
                <a:lnTo>
                  <a:pt x="363" y="0"/>
                </a:lnTo>
                <a:lnTo>
                  <a:pt x="367" y="0"/>
                </a:lnTo>
                <a:lnTo>
                  <a:pt x="372" y="2"/>
                </a:lnTo>
                <a:lnTo>
                  <a:pt x="378" y="3"/>
                </a:lnTo>
                <a:lnTo>
                  <a:pt x="385" y="6"/>
                </a:lnTo>
                <a:lnTo>
                  <a:pt x="390" y="10"/>
                </a:lnTo>
                <a:lnTo>
                  <a:pt x="397" y="14"/>
                </a:lnTo>
                <a:lnTo>
                  <a:pt x="404" y="18"/>
                </a:lnTo>
                <a:lnTo>
                  <a:pt x="411" y="24"/>
                </a:lnTo>
                <a:lnTo>
                  <a:pt x="417" y="30"/>
                </a:lnTo>
                <a:lnTo>
                  <a:pt x="422" y="35"/>
                </a:lnTo>
                <a:lnTo>
                  <a:pt x="426" y="41"/>
                </a:lnTo>
                <a:lnTo>
                  <a:pt x="431" y="45"/>
                </a:lnTo>
                <a:lnTo>
                  <a:pt x="433" y="49"/>
                </a:lnTo>
                <a:lnTo>
                  <a:pt x="435" y="53"/>
                </a:lnTo>
                <a:lnTo>
                  <a:pt x="435" y="56"/>
                </a:lnTo>
                <a:lnTo>
                  <a:pt x="435" y="59"/>
                </a:lnTo>
                <a:lnTo>
                  <a:pt x="433" y="61"/>
                </a:lnTo>
                <a:lnTo>
                  <a:pt x="433" y="66"/>
                </a:lnTo>
                <a:lnTo>
                  <a:pt x="432" y="70"/>
                </a:lnTo>
                <a:lnTo>
                  <a:pt x="429" y="75"/>
                </a:lnTo>
                <a:lnTo>
                  <a:pt x="426" y="81"/>
                </a:lnTo>
                <a:lnTo>
                  <a:pt x="424" y="86"/>
                </a:lnTo>
                <a:lnTo>
                  <a:pt x="421" y="93"/>
                </a:lnTo>
                <a:lnTo>
                  <a:pt x="417" y="102"/>
                </a:lnTo>
                <a:lnTo>
                  <a:pt x="413" y="110"/>
                </a:lnTo>
                <a:lnTo>
                  <a:pt x="408" y="118"/>
                </a:lnTo>
                <a:lnTo>
                  <a:pt x="404" y="128"/>
                </a:lnTo>
                <a:lnTo>
                  <a:pt x="399" y="137"/>
                </a:lnTo>
                <a:lnTo>
                  <a:pt x="393" y="149"/>
                </a:lnTo>
                <a:lnTo>
                  <a:pt x="388" y="161"/>
                </a:lnTo>
                <a:lnTo>
                  <a:pt x="381" y="173"/>
                </a:lnTo>
                <a:lnTo>
                  <a:pt x="375" y="186"/>
                </a:lnTo>
                <a:lnTo>
                  <a:pt x="367" y="200"/>
                </a:lnTo>
                <a:lnTo>
                  <a:pt x="360" y="214"/>
                </a:lnTo>
                <a:lnTo>
                  <a:pt x="353" y="227"/>
                </a:lnTo>
                <a:lnTo>
                  <a:pt x="336" y="254"/>
                </a:lnTo>
                <a:lnTo>
                  <a:pt x="319" y="283"/>
                </a:lnTo>
                <a:lnTo>
                  <a:pt x="301" y="311"/>
                </a:lnTo>
                <a:lnTo>
                  <a:pt x="280" y="340"/>
                </a:lnTo>
                <a:lnTo>
                  <a:pt x="260" y="369"/>
                </a:lnTo>
                <a:lnTo>
                  <a:pt x="240" y="399"/>
                </a:lnTo>
                <a:lnTo>
                  <a:pt x="229" y="413"/>
                </a:lnTo>
                <a:lnTo>
                  <a:pt x="217" y="427"/>
                </a:lnTo>
                <a:lnTo>
                  <a:pt x="208" y="441"/>
                </a:lnTo>
                <a:lnTo>
                  <a:pt x="197" y="454"/>
                </a:lnTo>
                <a:lnTo>
                  <a:pt x="187" y="467"/>
                </a:lnTo>
                <a:lnTo>
                  <a:pt x="176" y="478"/>
                </a:lnTo>
                <a:lnTo>
                  <a:pt x="166" y="490"/>
                </a:lnTo>
                <a:lnTo>
                  <a:pt x="157" y="502"/>
                </a:lnTo>
                <a:lnTo>
                  <a:pt x="146" y="511"/>
                </a:lnTo>
                <a:lnTo>
                  <a:pt x="136" y="521"/>
                </a:lnTo>
                <a:lnTo>
                  <a:pt x="126" y="529"/>
                </a:lnTo>
                <a:lnTo>
                  <a:pt x="118" y="539"/>
                </a:lnTo>
                <a:lnTo>
                  <a:pt x="108" y="546"/>
                </a:lnTo>
                <a:lnTo>
                  <a:pt x="98" y="553"/>
                </a:lnTo>
                <a:lnTo>
                  <a:pt x="90" y="560"/>
                </a:lnTo>
                <a:lnTo>
                  <a:pt x="82" y="565"/>
                </a:lnTo>
                <a:lnTo>
                  <a:pt x="72" y="572"/>
                </a:lnTo>
                <a:lnTo>
                  <a:pt x="64" y="578"/>
                </a:lnTo>
                <a:lnTo>
                  <a:pt x="56" y="583"/>
                </a:lnTo>
                <a:lnTo>
                  <a:pt x="49" y="587"/>
                </a:lnTo>
                <a:lnTo>
                  <a:pt x="42" y="591"/>
                </a:lnTo>
                <a:lnTo>
                  <a:pt x="35" y="596"/>
                </a:lnTo>
                <a:lnTo>
                  <a:pt x="29" y="600"/>
                </a:lnTo>
                <a:lnTo>
                  <a:pt x="24" y="603"/>
                </a:lnTo>
                <a:lnTo>
                  <a:pt x="20" y="605"/>
                </a:lnTo>
                <a:lnTo>
                  <a:pt x="14" y="608"/>
                </a:lnTo>
                <a:lnTo>
                  <a:pt x="11" y="609"/>
                </a:lnTo>
                <a:lnTo>
                  <a:pt x="8" y="611"/>
                </a:lnTo>
                <a:lnTo>
                  <a:pt x="6" y="612"/>
                </a:lnTo>
                <a:lnTo>
                  <a:pt x="3" y="612"/>
                </a:lnTo>
                <a:lnTo>
                  <a:pt x="2" y="612"/>
                </a:lnTo>
                <a:lnTo>
                  <a:pt x="0" y="611"/>
                </a:lnTo>
                <a:lnTo>
                  <a:pt x="0" y="611"/>
                </a:lnTo>
                <a:lnTo>
                  <a:pt x="0" y="611"/>
                </a:lnTo>
                <a:lnTo>
                  <a:pt x="0" y="609"/>
                </a:lnTo>
                <a:lnTo>
                  <a:pt x="0" y="608"/>
                </a:lnTo>
                <a:lnTo>
                  <a:pt x="2" y="607"/>
                </a:lnTo>
                <a:lnTo>
                  <a:pt x="3" y="605"/>
                </a:lnTo>
                <a:lnTo>
                  <a:pt x="4" y="603"/>
                </a:lnTo>
                <a:lnTo>
                  <a:pt x="7" y="600"/>
                </a:lnTo>
                <a:lnTo>
                  <a:pt x="10" y="597"/>
                </a:lnTo>
                <a:lnTo>
                  <a:pt x="13" y="593"/>
                </a:lnTo>
                <a:lnTo>
                  <a:pt x="15" y="589"/>
                </a:lnTo>
                <a:lnTo>
                  <a:pt x="20" y="585"/>
                </a:lnTo>
                <a:lnTo>
                  <a:pt x="24" y="580"/>
                </a:lnTo>
                <a:lnTo>
                  <a:pt x="28" y="576"/>
                </a:lnTo>
                <a:lnTo>
                  <a:pt x="33" y="571"/>
                </a:lnTo>
                <a:lnTo>
                  <a:pt x="39" y="565"/>
                </a:lnTo>
                <a:lnTo>
                  <a:pt x="44" y="560"/>
                </a:lnTo>
                <a:lnTo>
                  <a:pt x="51" y="554"/>
                </a:lnTo>
                <a:lnTo>
                  <a:pt x="57" y="547"/>
                </a:lnTo>
                <a:lnTo>
                  <a:pt x="64" y="540"/>
                </a:lnTo>
                <a:lnTo>
                  <a:pt x="71" y="532"/>
                </a:lnTo>
                <a:lnTo>
                  <a:pt x="78" y="524"/>
                </a:lnTo>
                <a:lnTo>
                  <a:pt x="86" y="515"/>
                </a:lnTo>
                <a:lnTo>
                  <a:pt x="93" y="507"/>
                </a:lnTo>
                <a:lnTo>
                  <a:pt x="101" y="497"/>
                </a:lnTo>
                <a:lnTo>
                  <a:pt x="110" y="488"/>
                </a:lnTo>
                <a:lnTo>
                  <a:pt x="118" y="477"/>
                </a:lnTo>
                <a:lnTo>
                  <a:pt x="126" y="467"/>
                </a:lnTo>
                <a:lnTo>
                  <a:pt x="134" y="456"/>
                </a:lnTo>
                <a:lnTo>
                  <a:pt x="144" y="443"/>
                </a:lnTo>
                <a:lnTo>
                  <a:pt x="152" y="432"/>
                </a:lnTo>
                <a:lnTo>
                  <a:pt x="162" y="420"/>
                </a:lnTo>
                <a:lnTo>
                  <a:pt x="180" y="394"/>
                </a:lnTo>
                <a:lnTo>
                  <a:pt x="198" y="369"/>
                </a:lnTo>
                <a:lnTo>
                  <a:pt x="215" y="344"/>
                </a:lnTo>
                <a:lnTo>
                  <a:pt x="231" y="319"/>
                </a:lnTo>
                <a:lnTo>
                  <a:pt x="247" y="294"/>
                </a:lnTo>
                <a:lnTo>
                  <a:pt x="262" y="269"/>
                </a:lnTo>
                <a:lnTo>
                  <a:pt x="276" y="244"/>
                </a:lnTo>
                <a:lnTo>
                  <a:pt x="289" y="219"/>
                </a:lnTo>
                <a:lnTo>
                  <a:pt x="295" y="207"/>
                </a:lnTo>
                <a:lnTo>
                  <a:pt x="301" y="194"/>
                </a:lnTo>
                <a:lnTo>
                  <a:pt x="306" y="183"/>
                </a:lnTo>
                <a:lnTo>
                  <a:pt x="312" y="172"/>
                </a:lnTo>
                <a:lnTo>
                  <a:pt x="317" y="162"/>
                </a:lnTo>
                <a:lnTo>
                  <a:pt x="321" y="153"/>
                </a:lnTo>
                <a:lnTo>
                  <a:pt x="325" y="143"/>
                </a:lnTo>
                <a:lnTo>
                  <a:pt x="330" y="135"/>
                </a:lnTo>
                <a:lnTo>
                  <a:pt x="334" y="126"/>
                </a:lnTo>
                <a:lnTo>
                  <a:pt x="336" y="118"/>
                </a:lnTo>
                <a:lnTo>
                  <a:pt x="339" y="111"/>
                </a:lnTo>
                <a:lnTo>
                  <a:pt x="342" y="104"/>
                </a:lnTo>
                <a:lnTo>
                  <a:pt x="345" y="97"/>
                </a:lnTo>
                <a:lnTo>
                  <a:pt x="348" y="92"/>
                </a:lnTo>
                <a:lnTo>
                  <a:pt x="349" y="86"/>
                </a:lnTo>
                <a:lnTo>
                  <a:pt x="350" y="81"/>
                </a:lnTo>
                <a:lnTo>
                  <a:pt x="353" y="72"/>
                </a:lnTo>
                <a:lnTo>
                  <a:pt x="354" y="64"/>
                </a:lnTo>
                <a:lnTo>
                  <a:pt x="356" y="56"/>
                </a:lnTo>
                <a:lnTo>
                  <a:pt x="356" y="49"/>
                </a:lnTo>
                <a:lnTo>
                  <a:pt x="356" y="43"/>
                </a:lnTo>
                <a:lnTo>
                  <a:pt x="354" y="36"/>
                </a:lnTo>
                <a:lnTo>
                  <a:pt x="353" y="31"/>
                </a:lnTo>
                <a:lnTo>
                  <a:pt x="350" y="27"/>
                </a:lnTo>
                <a:lnTo>
                  <a:pt x="350" y="2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79"/>
          <p:cNvSpPr/>
          <p:nvPr/>
        </p:nvSpPr>
        <p:spPr bwMode="auto">
          <a:xfrm>
            <a:off x="1941244" y="2169381"/>
            <a:ext cx="930057" cy="719688"/>
          </a:xfrm>
          <a:custGeom>
            <a:avLst/>
            <a:gdLst>
              <a:gd name="T0" fmla="*/ 412 w 504"/>
              <a:gd name="T1" fmla="*/ 332 h 389"/>
              <a:gd name="T2" fmla="*/ 434 w 504"/>
              <a:gd name="T3" fmla="*/ 340 h 389"/>
              <a:gd name="T4" fmla="*/ 454 w 504"/>
              <a:gd name="T5" fmla="*/ 349 h 389"/>
              <a:gd name="T6" fmla="*/ 470 w 504"/>
              <a:gd name="T7" fmla="*/ 356 h 389"/>
              <a:gd name="T8" fmla="*/ 483 w 504"/>
              <a:gd name="T9" fmla="*/ 361 h 389"/>
              <a:gd name="T10" fmla="*/ 493 w 504"/>
              <a:gd name="T11" fmla="*/ 365 h 389"/>
              <a:gd name="T12" fmla="*/ 499 w 504"/>
              <a:gd name="T13" fmla="*/ 369 h 389"/>
              <a:gd name="T14" fmla="*/ 502 w 504"/>
              <a:gd name="T15" fmla="*/ 371 h 389"/>
              <a:gd name="T16" fmla="*/ 504 w 504"/>
              <a:gd name="T17" fmla="*/ 374 h 389"/>
              <a:gd name="T18" fmla="*/ 501 w 504"/>
              <a:gd name="T19" fmla="*/ 376 h 389"/>
              <a:gd name="T20" fmla="*/ 498 w 504"/>
              <a:gd name="T21" fmla="*/ 380 h 389"/>
              <a:gd name="T22" fmla="*/ 491 w 504"/>
              <a:gd name="T23" fmla="*/ 383 h 389"/>
              <a:gd name="T24" fmla="*/ 486 w 504"/>
              <a:gd name="T25" fmla="*/ 385 h 389"/>
              <a:gd name="T26" fmla="*/ 479 w 504"/>
              <a:gd name="T27" fmla="*/ 386 h 389"/>
              <a:gd name="T28" fmla="*/ 470 w 504"/>
              <a:gd name="T29" fmla="*/ 387 h 389"/>
              <a:gd name="T30" fmla="*/ 459 w 504"/>
              <a:gd name="T31" fmla="*/ 387 h 389"/>
              <a:gd name="T32" fmla="*/ 447 w 504"/>
              <a:gd name="T33" fmla="*/ 389 h 389"/>
              <a:gd name="T34" fmla="*/ 432 w 504"/>
              <a:gd name="T35" fmla="*/ 389 h 389"/>
              <a:gd name="T36" fmla="*/ 414 w 504"/>
              <a:gd name="T37" fmla="*/ 389 h 389"/>
              <a:gd name="T38" fmla="*/ 394 w 504"/>
              <a:gd name="T39" fmla="*/ 389 h 389"/>
              <a:gd name="T40" fmla="*/ 374 w 504"/>
              <a:gd name="T41" fmla="*/ 389 h 389"/>
              <a:gd name="T42" fmla="*/ 354 w 504"/>
              <a:gd name="T43" fmla="*/ 387 h 389"/>
              <a:gd name="T44" fmla="*/ 336 w 504"/>
              <a:gd name="T45" fmla="*/ 386 h 389"/>
              <a:gd name="T46" fmla="*/ 320 w 504"/>
              <a:gd name="T47" fmla="*/ 385 h 389"/>
              <a:gd name="T48" fmla="*/ 306 w 504"/>
              <a:gd name="T49" fmla="*/ 382 h 389"/>
              <a:gd name="T50" fmla="*/ 293 w 504"/>
              <a:gd name="T51" fmla="*/ 378 h 389"/>
              <a:gd name="T52" fmla="*/ 284 w 504"/>
              <a:gd name="T53" fmla="*/ 375 h 389"/>
              <a:gd name="T54" fmla="*/ 275 w 504"/>
              <a:gd name="T55" fmla="*/ 371 h 389"/>
              <a:gd name="T56" fmla="*/ 270 w 504"/>
              <a:gd name="T57" fmla="*/ 367 h 389"/>
              <a:gd name="T58" fmla="*/ 266 w 504"/>
              <a:gd name="T59" fmla="*/ 361 h 389"/>
              <a:gd name="T60" fmla="*/ 259 w 504"/>
              <a:gd name="T61" fmla="*/ 354 h 389"/>
              <a:gd name="T62" fmla="*/ 249 w 504"/>
              <a:gd name="T63" fmla="*/ 344 h 389"/>
              <a:gd name="T64" fmla="*/ 239 w 504"/>
              <a:gd name="T65" fmla="*/ 333 h 389"/>
              <a:gd name="T66" fmla="*/ 227 w 504"/>
              <a:gd name="T67" fmla="*/ 318 h 389"/>
              <a:gd name="T68" fmla="*/ 213 w 504"/>
              <a:gd name="T69" fmla="*/ 302 h 389"/>
              <a:gd name="T70" fmla="*/ 198 w 504"/>
              <a:gd name="T71" fmla="*/ 282 h 389"/>
              <a:gd name="T72" fmla="*/ 181 w 504"/>
              <a:gd name="T73" fmla="*/ 260 h 389"/>
              <a:gd name="T74" fmla="*/ 163 w 504"/>
              <a:gd name="T75" fmla="*/ 236 h 389"/>
              <a:gd name="T76" fmla="*/ 142 w 504"/>
              <a:gd name="T77" fmla="*/ 210 h 389"/>
              <a:gd name="T78" fmla="*/ 120 w 504"/>
              <a:gd name="T79" fmla="*/ 181 h 389"/>
              <a:gd name="T80" fmla="*/ 97 w 504"/>
              <a:gd name="T81" fmla="*/ 149 h 389"/>
              <a:gd name="T82" fmla="*/ 70 w 504"/>
              <a:gd name="T83" fmla="*/ 116 h 389"/>
              <a:gd name="T84" fmla="*/ 43 w 504"/>
              <a:gd name="T85" fmla="*/ 80 h 389"/>
              <a:gd name="T86" fmla="*/ 15 w 504"/>
              <a:gd name="T87" fmla="*/ 41 h 389"/>
              <a:gd name="T88" fmla="*/ 11 w 504"/>
              <a:gd name="T89" fmla="*/ 0 h 389"/>
              <a:gd name="T90" fmla="*/ 48 w 504"/>
              <a:gd name="T91" fmla="*/ 41 h 389"/>
              <a:gd name="T92" fmla="*/ 83 w 504"/>
              <a:gd name="T93" fmla="*/ 79 h 389"/>
              <a:gd name="T94" fmla="*/ 115 w 504"/>
              <a:gd name="T95" fmla="*/ 112 h 389"/>
              <a:gd name="T96" fmla="*/ 144 w 504"/>
              <a:gd name="T97" fmla="*/ 141 h 389"/>
              <a:gd name="T98" fmla="*/ 170 w 504"/>
              <a:gd name="T99" fmla="*/ 167 h 389"/>
              <a:gd name="T100" fmla="*/ 194 w 504"/>
              <a:gd name="T101" fmla="*/ 191 h 389"/>
              <a:gd name="T102" fmla="*/ 216 w 504"/>
              <a:gd name="T103" fmla="*/ 210 h 389"/>
              <a:gd name="T104" fmla="*/ 234 w 504"/>
              <a:gd name="T105" fmla="*/ 225 h 389"/>
              <a:gd name="T106" fmla="*/ 250 w 504"/>
              <a:gd name="T107" fmla="*/ 239 h 389"/>
              <a:gd name="T108" fmla="*/ 268 w 504"/>
              <a:gd name="T109" fmla="*/ 253 h 389"/>
              <a:gd name="T110" fmla="*/ 308 w 504"/>
              <a:gd name="T111" fmla="*/ 279 h 389"/>
              <a:gd name="T112" fmla="*/ 351 w 504"/>
              <a:gd name="T113" fmla="*/ 303 h 389"/>
              <a:gd name="T114" fmla="*/ 400 w 504"/>
              <a:gd name="T115" fmla="*/ 326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4" h="389">
                <a:moveTo>
                  <a:pt x="400" y="326"/>
                </a:moveTo>
                <a:lnTo>
                  <a:pt x="412" y="332"/>
                </a:lnTo>
                <a:lnTo>
                  <a:pt x="423" y="336"/>
                </a:lnTo>
                <a:lnTo>
                  <a:pt x="434" y="340"/>
                </a:lnTo>
                <a:lnTo>
                  <a:pt x="444" y="344"/>
                </a:lnTo>
                <a:lnTo>
                  <a:pt x="454" y="349"/>
                </a:lnTo>
                <a:lnTo>
                  <a:pt x="462" y="353"/>
                </a:lnTo>
                <a:lnTo>
                  <a:pt x="470" y="356"/>
                </a:lnTo>
                <a:lnTo>
                  <a:pt x="477" y="358"/>
                </a:lnTo>
                <a:lnTo>
                  <a:pt x="483" y="361"/>
                </a:lnTo>
                <a:lnTo>
                  <a:pt x="488" y="364"/>
                </a:lnTo>
                <a:lnTo>
                  <a:pt x="493" y="365"/>
                </a:lnTo>
                <a:lnTo>
                  <a:pt x="497" y="367"/>
                </a:lnTo>
                <a:lnTo>
                  <a:pt x="499" y="369"/>
                </a:lnTo>
                <a:lnTo>
                  <a:pt x="501" y="369"/>
                </a:lnTo>
                <a:lnTo>
                  <a:pt x="502" y="371"/>
                </a:lnTo>
                <a:lnTo>
                  <a:pt x="504" y="372"/>
                </a:lnTo>
                <a:lnTo>
                  <a:pt x="504" y="374"/>
                </a:lnTo>
                <a:lnTo>
                  <a:pt x="502" y="375"/>
                </a:lnTo>
                <a:lnTo>
                  <a:pt x="501" y="376"/>
                </a:lnTo>
                <a:lnTo>
                  <a:pt x="499" y="378"/>
                </a:lnTo>
                <a:lnTo>
                  <a:pt x="498" y="380"/>
                </a:lnTo>
                <a:lnTo>
                  <a:pt x="495" y="382"/>
                </a:lnTo>
                <a:lnTo>
                  <a:pt x="491" y="383"/>
                </a:lnTo>
                <a:lnTo>
                  <a:pt x="488" y="385"/>
                </a:lnTo>
                <a:lnTo>
                  <a:pt x="486" y="385"/>
                </a:lnTo>
                <a:lnTo>
                  <a:pt x="483" y="386"/>
                </a:lnTo>
                <a:lnTo>
                  <a:pt x="479" y="386"/>
                </a:lnTo>
                <a:lnTo>
                  <a:pt x="475" y="387"/>
                </a:lnTo>
                <a:lnTo>
                  <a:pt x="470" y="387"/>
                </a:lnTo>
                <a:lnTo>
                  <a:pt x="465" y="387"/>
                </a:lnTo>
                <a:lnTo>
                  <a:pt x="459" y="387"/>
                </a:lnTo>
                <a:lnTo>
                  <a:pt x="452" y="389"/>
                </a:lnTo>
                <a:lnTo>
                  <a:pt x="447" y="389"/>
                </a:lnTo>
                <a:lnTo>
                  <a:pt x="439" y="389"/>
                </a:lnTo>
                <a:lnTo>
                  <a:pt x="432" y="389"/>
                </a:lnTo>
                <a:lnTo>
                  <a:pt x="423" y="389"/>
                </a:lnTo>
                <a:lnTo>
                  <a:pt x="414" y="389"/>
                </a:lnTo>
                <a:lnTo>
                  <a:pt x="404" y="389"/>
                </a:lnTo>
                <a:lnTo>
                  <a:pt x="394" y="389"/>
                </a:lnTo>
                <a:lnTo>
                  <a:pt x="385" y="389"/>
                </a:lnTo>
                <a:lnTo>
                  <a:pt x="374" y="389"/>
                </a:lnTo>
                <a:lnTo>
                  <a:pt x="364" y="389"/>
                </a:lnTo>
                <a:lnTo>
                  <a:pt x="354" y="387"/>
                </a:lnTo>
                <a:lnTo>
                  <a:pt x="344" y="387"/>
                </a:lnTo>
                <a:lnTo>
                  <a:pt x="336" y="386"/>
                </a:lnTo>
                <a:lnTo>
                  <a:pt x="328" y="386"/>
                </a:lnTo>
                <a:lnTo>
                  <a:pt x="320" y="385"/>
                </a:lnTo>
                <a:lnTo>
                  <a:pt x="313" y="383"/>
                </a:lnTo>
                <a:lnTo>
                  <a:pt x="306" y="382"/>
                </a:lnTo>
                <a:lnTo>
                  <a:pt x="299" y="380"/>
                </a:lnTo>
                <a:lnTo>
                  <a:pt x="293" y="378"/>
                </a:lnTo>
                <a:lnTo>
                  <a:pt x="288" y="376"/>
                </a:lnTo>
                <a:lnTo>
                  <a:pt x="284" y="375"/>
                </a:lnTo>
                <a:lnTo>
                  <a:pt x="279" y="372"/>
                </a:lnTo>
                <a:lnTo>
                  <a:pt x="275" y="371"/>
                </a:lnTo>
                <a:lnTo>
                  <a:pt x="273" y="368"/>
                </a:lnTo>
                <a:lnTo>
                  <a:pt x="270" y="367"/>
                </a:lnTo>
                <a:lnTo>
                  <a:pt x="268" y="364"/>
                </a:lnTo>
                <a:lnTo>
                  <a:pt x="266" y="361"/>
                </a:lnTo>
                <a:lnTo>
                  <a:pt x="261" y="358"/>
                </a:lnTo>
                <a:lnTo>
                  <a:pt x="259" y="354"/>
                </a:lnTo>
                <a:lnTo>
                  <a:pt x="255" y="350"/>
                </a:lnTo>
                <a:lnTo>
                  <a:pt x="249" y="344"/>
                </a:lnTo>
                <a:lnTo>
                  <a:pt x="245" y="339"/>
                </a:lnTo>
                <a:lnTo>
                  <a:pt x="239" y="333"/>
                </a:lnTo>
                <a:lnTo>
                  <a:pt x="234" y="326"/>
                </a:lnTo>
                <a:lnTo>
                  <a:pt x="227" y="318"/>
                </a:lnTo>
                <a:lnTo>
                  <a:pt x="221" y="310"/>
                </a:lnTo>
                <a:lnTo>
                  <a:pt x="213" y="302"/>
                </a:lnTo>
                <a:lnTo>
                  <a:pt x="206" y="292"/>
                </a:lnTo>
                <a:lnTo>
                  <a:pt x="198" y="282"/>
                </a:lnTo>
                <a:lnTo>
                  <a:pt x="189" y="271"/>
                </a:lnTo>
                <a:lnTo>
                  <a:pt x="181" y="260"/>
                </a:lnTo>
                <a:lnTo>
                  <a:pt x="171" y="249"/>
                </a:lnTo>
                <a:lnTo>
                  <a:pt x="163" y="236"/>
                </a:lnTo>
                <a:lnTo>
                  <a:pt x="152" y="224"/>
                </a:lnTo>
                <a:lnTo>
                  <a:pt x="142" y="210"/>
                </a:lnTo>
                <a:lnTo>
                  <a:pt x="131" y="196"/>
                </a:lnTo>
                <a:lnTo>
                  <a:pt x="120" y="181"/>
                </a:lnTo>
                <a:lnTo>
                  <a:pt x="108" y="166"/>
                </a:lnTo>
                <a:lnTo>
                  <a:pt x="97" y="149"/>
                </a:lnTo>
                <a:lnTo>
                  <a:pt x="83" y="133"/>
                </a:lnTo>
                <a:lnTo>
                  <a:pt x="70" y="116"/>
                </a:lnTo>
                <a:lnTo>
                  <a:pt x="57" y="98"/>
                </a:lnTo>
                <a:lnTo>
                  <a:pt x="43" y="80"/>
                </a:lnTo>
                <a:lnTo>
                  <a:pt x="29" y="61"/>
                </a:lnTo>
                <a:lnTo>
                  <a:pt x="15" y="41"/>
                </a:lnTo>
                <a:lnTo>
                  <a:pt x="0" y="21"/>
                </a:lnTo>
                <a:lnTo>
                  <a:pt x="11" y="0"/>
                </a:lnTo>
                <a:lnTo>
                  <a:pt x="30" y="21"/>
                </a:lnTo>
                <a:lnTo>
                  <a:pt x="48" y="41"/>
                </a:lnTo>
                <a:lnTo>
                  <a:pt x="66" y="59"/>
                </a:lnTo>
                <a:lnTo>
                  <a:pt x="83" y="79"/>
                </a:lnTo>
                <a:lnTo>
                  <a:pt x="100" y="95"/>
                </a:lnTo>
                <a:lnTo>
                  <a:pt x="115" y="112"/>
                </a:lnTo>
                <a:lnTo>
                  <a:pt x="130" y="127"/>
                </a:lnTo>
                <a:lnTo>
                  <a:pt x="144" y="141"/>
                </a:lnTo>
                <a:lnTo>
                  <a:pt x="158" y="155"/>
                </a:lnTo>
                <a:lnTo>
                  <a:pt x="170" y="167"/>
                </a:lnTo>
                <a:lnTo>
                  <a:pt x="183" y="180"/>
                </a:lnTo>
                <a:lnTo>
                  <a:pt x="194" y="191"/>
                </a:lnTo>
                <a:lnTo>
                  <a:pt x="205" y="201"/>
                </a:lnTo>
                <a:lnTo>
                  <a:pt x="216" y="210"/>
                </a:lnTo>
                <a:lnTo>
                  <a:pt x="225" y="218"/>
                </a:lnTo>
                <a:lnTo>
                  <a:pt x="234" y="225"/>
                </a:lnTo>
                <a:lnTo>
                  <a:pt x="242" y="232"/>
                </a:lnTo>
                <a:lnTo>
                  <a:pt x="250" y="239"/>
                </a:lnTo>
                <a:lnTo>
                  <a:pt x="259" y="246"/>
                </a:lnTo>
                <a:lnTo>
                  <a:pt x="268" y="253"/>
                </a:lnTo>
                <a:lnTo>
                  <a:pt x="288" y="267"/>
                </a:lnTo>
                <a:lnTo>
                  <a:pt x="308" y="279"/>
                </a:lnTo>
                <a:lnTo>
                  <a:pt x="329" y="292"/>
                </a:lnTo>
                <a:lnTo>
                  <a:pt x="351" y="303"/>
                </a:lnTo>
                <a:lnTo>
                  <a:pt x="375" y="314"/>
                </a:lnTo>
                <a:lnTo>
                  <a:pt x="400" y="326"/>
                </a:lnTo>
                <a:lnTo>
                  <a:pt x="400" y="326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80"/>
          <p:cNvSpPr/>
          <p:nvPr/>
        </p:nvSpPr>
        <p:spPr bwMode="auto">
          <a:xfrm>
            <a:off x="1896956" y="2608573"/>
            <a:ext cx="155009" cy="1144118"/>
          </a:xfrm>
          <a:custGeom>
            <a:avLst/>
            <a:gdLst>
              <a:gd name="T0" fmla="*/ 80 w 84"/>
              <a:gd name="T1" fmla="*/ 64 h 621"/>
              <a:gd name="T2" fmla="*/ 80 w 84"/>
              <a:gd name="T3" fmla="*/ 85 h 621"/>
              <a:gd name="T4" fmla="*/ 79 w 84"/>
              <a:gd name="T5" fmla="*/ 118 h 621"/>
              <a:gd name="T6" fmla="*/ 79 w 84"/>
              <a:gd name="T7" fmla="*/ 164 h 621"/>
              <a:gd name="T8" fmla="*/ 79 w 84"/>
              <a:gd name="T9" fmla="*/ 221 h 621"/>
              <a:gd name="T10" fmla="*/ 79 w 84"/>
              <a:gd name="T11" fmla="*/ 288 h 621"/>
              <a:gd name="T12" fmla="*/ 79 w 84"/>
              <a:gd name="T13" fmla="*/ 349 h 621"/>
              <a:gd name="T14" fmla="*/ 79 w 84"/>
              <a:gd name="T15" fmla="*/ 399 h 621"/>
              <a:gd name="T16" fmla="*/ 79 w 84"/>
              <a:gd name="T17" fmla="*/ 438 h 621"/>
              <a:gd name="T18" fmla="*/ 80 w 84"/>
              <a:gd name="T19" fmla="*/ 466 h 621"/>
              <a:gd name="T20" fmla="*/ 82 w 84"/>
              <a:gd name="T21" fmla="*/ 482 h 621"/>
              <a:gd name="T22" fmla="*/ 83 w 84"/>
              <a:gd name="T23" fmla="*/ 508 h 621"/>
              <a:gd name="T24" fmla="*/ 82 w 84"/>
              <a:gd name="T25" fmla="*/ 540 h 621"/>
              <a:gd name="T26" fmla="*/ 77 w 84"/>
              <a:gd name="T27" fmla="*/ 574 h 621"/>
              <a:gd name="T28" fmla="*/ 73 w 84"/>
              <a:gd name="T29" fmla="*/ 590 h 621"/>
              <a:gd name="T30" fmla="*/ 71 w 84"/>
              <a:gd name="T31" fmla="*/ 604 h 621"/>
              <a:gd name="T32" fmla="*/ 68 w 84"/>
              <a:gd name="T33" fmla="*/ 614 h 621"/>
              <a:gd name="T34" fmla="*/ 65 w 84"/>
              <a:gd name="T35" fmla="*/ 619 h 621"/>
              <a:gd name="T36" fmla="*/ 64 w 84"/>
              <a:gd name="T37" fmla="*/ 621 h 621"/>
              <a:gd name="T38" fmla="*/ 57 w 84"/>
              <a:gd name="T39" fmla="*/ 616 h 621"/>
              <a:gd name="T40" fmla="*/ 50 w 84"/>
              <a:gd name="T41" fmla="*/ 605 h 621"/>
              <a:gd name="T42" fmla="*/ 40 w 84"/>
              <a:gd name="T43" fmla="*/ 583 h 621"/>
              <a:gd name="T44" fmla="*/ 32 w 84"/>
              <a:gd name="T45" fmla="*/ 564 h 621"/>
              <a:gd name="T46" fmla="*/ 26 w 84"/>
              <a:gd name="T47" fmla="*/ 546 h 621"/>
              <a:gd name="T48" fmla="*/ 23 w 84"/>
              <a:gd name="T49" fmla="*/ 536 h 621"/>
              <a:gd name="T50" fmla="*/ 22 w 84"/>
              <a:gd name="T51" fmla="*/ 525 h 621"/>
              <a:gd name="T52" fmla="*/ 22 w 84"/>
              <a:gd name="T53" fmla="*/ 510 h 621"/>
              <a:gd name="T54" fmla="*/ 23 w 84"/>
              <a:gd name="T55" fmla="*/ 492 h 621"/>
              <a:gd name="T56" fmla="*/ 26 w 84"/>
              <a:gd name="T57" fmla="*/ 470 h 621"/>
              <a:gd name="T58" fmla="*/ 29 w 84"/>
              <a:gd name="T59" fmla="*/ 445 h 621"/>
              <a:gd name="T60" fmla="*/ 30 w 84"/>
              <a:gd name="T61" fmla="*/ 416 h 621"/>
              <a:gd name="T62" fmla="*/ 33 w 84"/>
              <a:gd name="T63" fmla="*/ 382 h 621"/>
              <a:gd name="T64" fmla="*/ 33 w 84"/>
              <a:gd name="T65" fmla="*/ 347 h 621"/>
              <a:gd name="T66" fmla="*/ 33 w 84"/>
              <a:gd name="T67" fmla="*/ 306 h 621"/>
              <a:gd name="T68" fmla="*/ 32 w 84"/>
              <a:gd name="T69" fmla="*/ 261 h 621"/>
              <a:gd name="T70" fmla="*/ 30 w 84"/>
              <a:gd name="T71" fmla="*/ 219 h 621"/>
              <a:gd name="T72" fmla="*/ 28 w 84"/>
              <a:gd name="T73" fmla="*/ 180 h 621"/>
              <a:gd name="T74" fmla="*/ 26 w 84"/>
              <a:gd name="T75" fmla="*/ 149 h 621"/>
              <a:gd name="T76" fmla="*/ 23 w 84"/>
              <a:gd name="T77" fmla="*/ 120 h 621"/>
              <a:gd name="T78" fmla="*/ 22 w 84"/>
              <a:gd name="T79" fmla="*/ 96 h 621"/>
              <a:gd name="T80" fmla="*/ 18 w 84"/>
              <a:gd name="T81" fmla="*/ 70 h 621"/>
              <a:gd name="T82" fmla="*/ 14 w 84"/>
              <a:gd name="T83" fmla="*/ 46 h 621"/>
              <a:gd name="T84" fmla="*/ 10 w 84"/>
              <a:gd name="T85" fmla="*/ 31 h 621"/>
              <a:gd name="T86" fmla="*/ 3 w 84"/>
              <a:gd name="T87" fmla="*/ 23 h 621"/>
              <a:gd name="T88" fmla="*/ 0 w 84"/>
              <a:gd name="T89" fmla="*/ 13 h 621"/>
              <a:gd name="T90" fmla="*/ 3 w 84"/>
              <a:gd name="T91" fmla="*/ 5 h 621"/>
              <a:gd name="T92" fmla="*/ 12 w 84"/>
              <a:gd name="T93" fmla="*/ 0 h 621"/>
              <a:gd name="T94" fmla="*/ 29 w 84"/>
              <a:gd name="T95" fmla="*/ 0 h 621"/>
              <a:gd name="T96" fmla="*/ 50 w 84"/>
              <a:gd name="T97" fmla="*/ 6 h 621"/>
              <a:gd name="T98" fmla="*/ 66 w 84"/>
              <a:gd name="T99" fmla="*/ 14 h 621"/>
              <a:gd name="T100" fmla="*/ 79 w 84"/>
              <a:gd name="T101" fmla="*/ 23 h 621"/>
              <a:gd name="T102" fmla="*/ 84 w 84"/>
              <a:gd name="T103" fmla="*/ 34 h 621"/>
              <a:gd name="T104" fmla="*/ 84 w 84"/>
              <a:gd name="T105" fmla="*/ 48 h 621"/>
              <a:gd name="T106" fmla="*/ 82 w 84"/>
              <a:gd name="T107" fmla="*/ 5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4" h="621">
                <a:moveTo>
                  <a:pt x="82" y="57"/>
                </a:moveTo>
                <a:lnTo>
                  <a:pt x="82" y="60"/>
                </a:lnTo>
                <a:lnTo>
                  <a:pt x="80" y="64"/>
                </a:lnTo>
                <a:lnTo>
                  <a:pt x="80" y="70"/>
                </a:lnTo>
                <a:lnTo>
                  <a:pt x="80" y="77"/>
                </a:lnTo>
                <a:lnTo>
                  <a:pt x="80" y="85"/>
                </a:lnTo>
                <a:lnTo>
                  <a:pt x="79" y="95"/>
                </a:lnTo>
                <a:lnTo>
                  <a:pt x="79" y="106"/>
                </a:lnTo>
                <a:lnTo>
                  <a:pt x="79" y="118"/>
                </a:lnTo>
                <a:lnTo>
                  <a:pt x="79" y="132"/>
                </a:lnTo>
                <a:lnTo>
                  <a:pt x="79" y="147"/>
                </a:lnTo>
                <a:lnTo>
                  <a:pt x="79" y="164"/>
                </a:lnTo>
                <a:lnTo>
                  <a:pt x="79" y="182"/>
                </a:lnTo>
                <a:lnTo>
                  <a:pt x="79" y="201"/>
                </a:lnTo>
                <a:lnTo>
                  <a:pt x="79" y="221"/>
                </a:lnTo>
                <a:lnTo>
                  <a:pt x="79" y="243"/>
                </a:lnTo>
                <a:lnTo>
                  <a:pt x="79" y="265"/>
                </a:lnTo>
                <a:lnTo>
                  <a:pt x="79" y="288"/>
                </a:lnTo>
                <a:lnTo>
                  <a:pt x="79" y="311"/>
                </a:lnTo>
                <a:lnTo>
                  <a:pt x="79" y="330"/>
                </a:lnTo>
                <a:lnTo>
                  <a:pt x="79" y="349"/>
                </a:lnTo>
                <a:lnTo>
                  <a:pt x="79" y="367"/>
                </a:lnTo>
                <a:lnTo>
                  <a:pt x="79" y="384"/>
                </a:lnTo>
                <a:lnTo>
                  <a:pt x="79" y="399"/>
                </a:lnTo>
                <a:lnTo>
                  <a:pt x="79" y="413"/>
                </a:lnTo>
                <a:lnTo>
                  <a:pt x="79" y="427"/>
                </a:lnTo>
                <a:lnTo>
                  <a:pt x="79" y="438"/>
                </a:lnTo>
                <a:lnTo>
                  <a:pt x="80" y="449"/>
                </a:lnTo>
                <a:lnTo>
                  <a:pt x="80" y="457"/>
                </a:lnTo>
                <a:lnTo>
                  <a:pt x="80" y="466"/>
                </a:lnTo>
                <a:lnTo>
                  <a:pt x="80" y="472"/>
                </a:lnTo>
                <a:lnTo>
                  <a:pt x="82" y="478"/>
                </a:lnTo>
                <a:lnTo>
                  <a:pt x="82" y="482"/>
                </a:lnTo>
                <a:lnTo>
                  <a:pt x="83" y="490"/>
                </a:lnTo>
                <a:lnTo>
                  <a:pt x="83" y="499"/>
                </a:lnTo>
                <a:lnTo>
                  <a:pt x="83" y="508"/>
                </a:lnTo>
                <a:lnTo>
                  <a:pt x="83" y="518"/>
                </a:lnTo>
                <a:lnTo>
                  <a:pt x="82" y="529"/>
                </a:lnTo>
                <a:lnTo>
                  <a:pt x="82" y="540"/>
                </a:lnTo>
                <a:lnTo>
                  <a:pt x="80" y="553"/>
                </a:lnTo>
                <a:lnTo>
                  <a:pt x="79" y="567"/>
                </a:lnTo>
                <a:lnTo>
                  <a:pt x="77" y="574"/>
                </a:lnTo>
                <a:lnTo>
                  <a:pt x="76" y="579"/>
                </a:lnTo>
                <a:lnTo>
                  <a:pt x="75" y="585"/>
                </a:lnTo>
                <a:lnTo>
                  <a:pt x="73" y="590"/>
                </a:lnTo>
                <a:lnTo>
                  <a:pt x="72" y="596"/>
                </a:lnTo>
                <a:lnTo>
                  <a:pt x="71" y="600"/>
                </a:lnTo>
                <a:lnTo>
                  <a:pt x="71" y="604"/>
                </a:lnTo>
                <a:lnTo>
                  <a:pt x="69" y="608"/>
                </a:lnTo>
                <a:lnTo>
                  <a:pt x="68" y="611"/>
                </a:lnTo>
                <a:lnTo>
                  <a:pt x="68" y="614"/>
                </a:lnTo>
                <a:lnTo>
                  <a:pt x="66" y="615"/>
                </a:lnTo>
                <a:lnTo>
                  <a:pt x="66" y="618"/>
                </a:lnTo>
                <a:lnTo>
                  <a:pt x="65" y="619"/>
                </a:lnTo>
                <a:lnTo>
                  <a:pt x="65" y="619"/>
                </a:lnTo>
                <a:lnTo>
                  <a:pt x="64" y="621"/>
                </a:lnTo>
                <a:lnTo>
                  <a:pt x="64" y="621"/>
                </a:lnTo>
                <a:lnTo>
                  <a:pt x="61" y="621"/>
                </a:lnTo>
                <a:lnTo>
                  <a:pt x="59" y="619"/>
                </a:lnTo>
                <a:lnTo>
                  <a:pt x="57" y="616"/>
                </a:lnTo>
                <a:lnTo>
                  <a:pt x="55" y="614"/>
                </a:lnTo>
                <a:lnTo>
                  <a:pt x="53" y="609"/>
                </a:lnTo>
                <a:lnTo>
                  <a:pt x="50" y="605"/>
                </a:lnTo>
                <a:lnTo>
                  <a:pt x="47" y="598"/>
                </a:lnTo>
                <a:lnTo>
                  <a:pt x="44" y="591"/>
                </a:lnTo>
                <a:lnTo>
                  <a:pt x="40" y="583"/>
                </a:lnTo>
                <a:lnTo>
                  <a:pt x="36" y="576"/>
                </a:lnTo>
                <a:lnTo>
                  <a:pt x="33" y="569"/>
                </a:lnTo>
                <a:lnTo>
                  <a:pt x="32" y="564"/>
                </a:lnTo>
                <a:lnTo>
                  <a:pt x="29" y="557"/>
                </a:lnTo>
                <a:lnTo>
                  <a:pt x="28" y="551"/>
                </a:lnTo>
                <a:lnTo>
                  <a:pt x="26" y="546"/>
                </a:lnTo>
                <a:lnTo>
                  <a:pt x="25" y="542"/>
                </a:lnTo>
                <a:lnTo>
                  <a:pt x="23" y="539"/>
                </a:lnTo>
                <a:lnTo>
                  <a:pt x="23" y="536"/>
                </a:lnTo>
                <a:lnTo>
                  <a:pt x="22" y="532"/>
                </a:lnTo>
                <a:lnTo>
                  <a:pt x="22" y="529"/>
                </a:lnTo>
                <a:lnTo>
                  <a:pt x="22" y="525"/>
                </a:lnTo>
                <a:lnTo>
                  <a:pt x="22" y="520"/>
                </a:lnTo>
                <a:lnTo>
                  <a:pt x="22" y="515"/>
                </a:lnTo>
                <a:lnTo>
                  <a:pt x="22" y="510"/>
                </a:lnTo>
                <a:lnTo>
                  <a:pt x="22" y="504"/>
                </a:lnTo>
                <a:lnTo>
                  <a:pt x="23" y="499"/>
                </a:lnTo>
                <a:lnTo>
                  <a:pt x="23" y="492"/>
                </a:lnTo>
                <a:lnTo>
                  <a:pt x="23" y="485"/>
                </a:lnTo>
                <a:lnTo>
                  <a:pt x="25" y="478"/>
                </a:lnTo>
                <a:lnTo>
                  <a:pt x="26" y="470"/>
                </a:lnTo>
                <a:lnTo>
                  <a:pt x="28" y="461"/>
                </a:lnTo>
                <a:lnTo>
                  <a:pt x="29" y="453"/>
                </a:lnTo>
                <a:lnTo>
                  <a:pt x="29" y="445"/>
                </a:lnTo>
                <a:lnTo>
                  <a:pt x="30" y="435"/>
                </a:lnTo>
                <a:lnTo>
                  <a:pt x="30" y="425"/>
                </a:lnTo>
                <a:lnTo>
                  <a:pt x="30" y="416"/>
                </a:lnTo>
                <a:lnTo>
                  <a:pt x="32" y="405"/>
                </a:lnTo>
                <a:lnTo>
                  <a:pt x="32" y="395"/>
                </a:lnTo>
                <a:lnTo>
                  <a:pt x="33" y="382"/>
                </a:lnTo>
                <a:lnTo>
                  <a:pt x="33" y="371"/>
                </a:lnTo>
                <a:lnTo>
                  <a:pt x="33" y="359"/>
                </a:lnTo>
                <a:lnTo>
                  <a:pt x="33" y="347"/>
                </a:lnTo>
                <a:lnTo>
                  <a:pt x="33" y="334"/>
                </a:lnTo>
                <a:lnTo>
                  <a:pt x="33" y="320"/>
                </a:lnTo>
                <a:lnTo>
                  <a:pt x="33" y="306"/>
                </a:lnTo>
                <a:lnTo>
                  <a:pt x="33" y="291"/>
                </a:lnTo>
                <a:lnTo>
                  <a:pt x="33" y="277"/>
                </a:lnTo>
                <a:lnTo>
                  <a:pt x="32" y="261"/>
                </a:lnTo>
                <a:lnTo>
                  <a:pt x="32" y="247"/>
                </a:lnTo>
                <a:lnTo>
                  <a:pt x="30" y="233"/>
                </a:lnTo>
                <a:lnTo>
                  <a:pt x="30" y="219"/>
                </a:lnTo>
                <a:lnTo>
                  <a:pt x="29" y="205"/>
                </a:lnTo>
                <a:lnTo>
                  <a:pt x="29" y="193"/>
                </a:lnTo>
                <a:lnTo>
                  <a:pt x="28" y="180"/>
                </a:lnTo>
                <a:lnTo>
                  <a:pt x="28" y="169"/>
                </a:lnTo>
                <a:lnTo>
                  <a:pt x="26" y="158"/>
                </a:lnTo>
                <a:lnTo>
                  <a:pt x="26" y="149"/>
                </a:lnTo>
                <a:lnTo>
                  <a:pt x="25" y="138"/>
                </a:lnTo>
                <a:lnTo>
                  <a:pt x="25" y="129"/>
                </a:lnTo>
                <a:lnTo>
                  <a:pt x="23" y="120"/>
                </a:lnTo>
                <a:lnTo>
                  <a:pt x="23" y="111"/>
                </a:lnTo>
                <a:lnTo>
                  <a:pt x="22" y="104"/>
                </a:lnTo>
                <a:lnTo>
                  <a:pt x="22" y="96"/>
                </a:lnTo>
                <a:lnTo>
                  <a:pt x="21" y="90"/>
                </a:lnTo>
                <a:lnTo>
                  <a:pt x="19" y="79"/>
                </a:lnTo>
                <a:lnTo>
                  <a:pt x="18" y="70"/>
                </a:lnTo>
                <a:lnTo>
                  <a:pt x="17" y="61"/>
                </a:lnTo>
                <a:lnTo>
                  <a:pt x="15" y="53"/>
                </a:lnTo>
                <a:lnTo>
                  <a:pt x="14" y="46"/>
                </a:lnTo>
                <a:lnTo>
                  <a:pt x="12" y="41"/>
                </a:lnTo>
                <a:lnTo>
                  <a:pt x="11" y="35"/>
                </a:lnTo>
                <a:lnTo>
                  <a:pt x="10" y="31"/>
                </a:lnTo>
                <a:lnTo>
                  <a:pt x="7" y="28"/>
                </a:lnTo>
                <a:lnTo>
                  <a:pt x="4" y="25"/>
                </a:lnTo>
                <a:lnTo>
                  <a:pt x="3" y="23"/>
                </a:lnTo>
                <a:lnTo>
                  <a:pt x="1" y="18"/>
                </a:lnTo>
                <a:lnTo>
                  <a:pt x="0" y="16"/>
                </a:lnTo>
                <a:lnTo>
                  <a:pt x="0" y="13"/>
                </a:lnTo>
                <a:lnTo>
                  <a:pt x="0" y="10"/>
                </a:lnTo>
                <a:lnTo>
                  <a:pt x="1" y="6"/>
                </a:lnTo>
                <a:lnTo>
                  <a:pt x="3" y="5"/>
                </a:lnTo>
                <a:lnTo>
                  <a:pt x="5" y="3"/>
                </a:lnTo>
                <a:lnTo>
                  <a:pt x="8" y="2"/>
                </a:lnTo>
                <a:lnTo>
                  <a:pt x="12" y="0"/>
                </a:lnTo>
                <a:lnTo>
                  <a:pt x="18" y="0"/>
                </a:lnTo>
                <a:lnTo>
                  <a:pt x="23" y="0"/>
                </a:lnTo>
                <a:lnTo>
                  <a:pt x="29" y="0"/>
                </a:lnTo>
                <a:lnTo>
                  <a:pt x="36" y="2"/>
                </a:lnTo>
                <a:lnTo>
                  <a:pt x="43" y="5"/>
                </a:lnTo>
                <a:lnTo>
                  <a:pt x="50" y="6"/>
                </a:lnTo>
                <a:lnTo>
                  <a:pt x="55" y="9"/>
                </a:lnTo>
                <a:lnTo>
                  <a:pt x="61" y="12"/>
                </a:lnTo>
                <a:lnTo>
                  <a:pt x="66" y="14"/>
                </a:lnTo>
                <a:lnTo>
                  <a:pt x="71" y="17"/>
                </a:lnTo>
                <a:lnTo>
                  <a:pt x="75" y="20"/>
                </a:lnTo>
                <a:lnTo>
                  <a:pt x="79" y="23"/>
                </a:lnTo>
                <a:lnTo>
                  <a:pt x="80" y="27"/>
                </a:lnTo>
                <a:lnTo>
                  <a:pt x="83" y="30"/>
                </a:lnTo>
                <a:lnTo>
                  <a:pt x="84" y="34"/>
                </a:lnTo>
                <a:lnTo>
                  <a:pt x="84" y="38"/>
                </a:lnTo>
                <a:lnTo>
                  <a:pt x="84" y="43"/>
                </a:lnTo>
                <a:lnTo>
                  <a:pt x="84" y="48"/>
                </a:lnTo>
                <a:lnTo>
                  <a:pt x="83" y="52"/>
                </a:lnTo>
                <a:lnTo>
                  <a:pt x="82" y="57"/>
                </a:lnTo>
                <a:lnTo>
                  <a:pt x="82" y="57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899592" y="4083918"/>
            <a:ext cx="2403789" cy="792088"/>
            <a:chOff x="3167758" y="4202504"/>
            <a:chExt cx="1547434" cy="509905"/>
          </a:xfrm>
        </p:grpSpPr>
        <p:grpSp>
          <p:nvGrpSpPr>
            <p:cNvPr id="53" name="组合 52"/>
            <p:cNvGrpSpPr/>
            <p:nvPr/>
          </p:nvGrpSpPr>
          <p:grpSpPr>
            <a:xfrm>
              <a:off x="4207827" y="4202504"/>
              <a:ext cx="507365" cy="509905"/>
              <a:chOff x="2234074" y="3589671"/>
              <a:chExt cx="507365" cy="509905"/>
            </a:xfrm>
          </p:grpSpPr>
          <p:pic>
            <p:nvPicPr>
              <p:cNvPr id="62" name="图片 61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074" y="358967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63" name="组合 62"/>
              <p:cNvGrpSpPr/>
              <p:nvPr/>
            </p:nvGrpSpPr>
            <p:grpSpPr>
              <a:xfrm>
                <a:off x="2319950" y="3659577"/>
                <a:ext cx="335612" cy="370093"/>
                <a:chOff x="3551238" y="1598613"/>
                <a:chExt cx="695325" cy="766762"/>
              </a:xfrm>
              <a:solidFill>
                <a:srgbClr val="FF0000"/>
              </a:solidFill>
            </p:grpSpPr>
            <p:sp>
              <p:nvSpPr>
                <p:cNvPr id="64" name="Freeform 78"/>
                <p:cNvSpPr/>
                <p:nvPr/>
              </p:nvSpPr>
              <p:spPr bwMode="auto">
                <a:xfrm>
                  <a:off x="3551238" y="1598613"/>
                  <a:ext cx="344487" cy="485775"/>
                </a:xfrm>
                <a:custGeom>
                  <a:avLst/>
                  <a:gdLst>
                    <a:gd name="T0" fmla="*/ 349 w 435"/>
                    <a:gd name="T1" fmla="*/ 18 h 612"/>
                    <a:gd name="T2" fmla="*/ 349 w 435"/>
                    <a:gd name="T3" fmla="*/ 9 h 612"/>
                    <a:gd name="T4" fmla="*/ 359 w 435"/>
                    <a:gd name="T5" fmla="*/ 2 h 612"/>
                    <a:gd name="T6" fmla="*/ 372 w 435"/>
                    <a:gd name="T7" fmla="*/ 2 h 612"/>
                    <a:gd name="T8" fmla="*/ 390 w 435"/>
                    <a:gd name="T9" fmla="*/ 10 h 612"/>
                    <a:gd name="T10" fmla="*/ 411 w 435"/>
                    <a:gd name="T11" fmla="*/ 24 h 612"/>
                    <a:gd name="T12" fmla="*/ 426 w 435"/>
                    <a:gd name="T13" fmla="*/ 41 h 612"/>
                    <a:gd name="T14" fmla="*/ 435 w 435"/>
                    <a:gd name="T15" fmla="*/ 53 h 612"/>
                    <a:gd name="T16" fmla="*/ 433 w 435"/>
                    <a:gd name="T17" fmla="*/ 61 h 612"/>
                    <a:gd name="T18" fmla="*/ 429 w 435"/>
                    <a:gd name="T19" fmla="*/ 75 h 612"/>
                    <a:gd name="T20" fmla="*/ 421 w 435"/>
                    <a:gd name="T21" fmla="*/ 93 h 612"/>
                    <a:gd name="T22" fmla="*/ 408 w 435"/>
                    <a:gd name="T23" fmla="*/ 118 h 612"/>
                    <a:gd name="T24" fmla="*/ 393 w 435"/>
                    <a:gd name="T25" fmla="*/ 149 h 612"/>
                    <a:gd name="T26" fmla="*/ 375 w 435"/>
                    <a:gd name="T27" fmla="*/ 186 h 612"/>
                    <a:gd name="T28" fmla="*/ 353 w 435"/>
                    <a:gd name="T29" fmla="*/ 227 h 612"/>
                    <a:gd name="T30" fmla="*/ 301 w 435"/>
                    <a:gd name="T31" fmla="*/ 311 h 612"/>
                    <a:gd name="T32" fmla="*/ 240 w 435"/>
                    <a:gd name="T33" fmla="*/ 399 h 612"/>
                    <a:gd name="T34" fmla="*/ 208 w 435"/>
                    <a:gd name="T35" fmla="*/ 441 h 612"/>
                    <a:gd name="T36" fmla="*/ 176 w 435"/>
                    <a:gd name="T37" fmla="*/ 478 h 612"/>
                    <a:gd name="T38" fmla="*/ 146 w 435"/>
                    <a:gd name="T39" fmla="*/ 511 h 612"/>
                    <a:gd name="T40" fmla="*/ 118 w 435"/>
                    <a:gd name="T41" fmla="*/ 539 h 612"/>
                    <a:gd name="T42" fmla="*/ 90 w 435"/>
                    <a:gd name="T43" fmla="*/ 560 h 612"/>
                    <a:gd name="T44" fmla="*/ 64 w 435"/>
                    <a:gd name="T45" fmla="*/ 578 h 612"/>
                    <a:gd name="T46" fmla="*/ 42 w 435"/>
                    <a:gd name="T47" fmla="*/ 591 h 612"/>
                    <a:gd name="T48" fmla="*/ 24 w 435"/>
                    <a:gd name="T49" fmla="*/ 603 h 612"/>
                    <a:gd name="T50" fmla="*/ 11 w 435"/>
                    <a:gd name="T51" fmla="*/ 609 h 612"/>
                    <a:gd name="T52" fmla="*/ 3 w 435"/>
                    <a:gd name="T53" fmla="*/ 612 h 612"/>
                    <a:gd name="T54" fmla="*/ 0 w 435"/>
                    <a:gd name="T55" fmla="*/ 611 h 612"/>
                    <a:gd name="T56" fmla="*/ 0 w 435"/>
                    <a:gd name="T57" fmla="*/ 608 h 612"/>
                    <a:gd name="T58" fmla="*/ 4 w 435"/>
                    <a:gd name="T59" fmla="*/ 603 h 612"/>
                    <a:gd name="T60" fmla="*/ 13 w 435"/>
                    <a:gd name="T61" fmla="*/ 593 h 612"/>
                    <a:gd name="T62" fmla="*/ 24 w 435"/>
                    <a:gd name="T63" fmla="*/ 580 h 612"/>
                    <a:gd name="T64" fmla="*/ 39 w 435"/>
                    <a:gd name="T65" fmla="*/ 565 h 612"/>
                    <a:gd name="T66" fmla="*/ 57 w 435"/>
                    <a:gd name="T67" fmla="*/ 547 h 612"/>
                    <a:gd name="T68" fmla="*/ 78 w 435"/>
                    <a:gd name="T69" fmla="*/ 524 h 612"/>
                    <a:gd name="T70" fmla="*/ 101 w 435"/>
                    <a:gd name="T71" fmla="*/ 497 h 612"/>
                    <a:gd name="T72" fmla="*/ 126 w 435"/>
                    <a:gd name="T73" fmla="*/ 467 h 612"/>
                    <a:gd name="T74" fmla="*/ 152 w 435"/>
                    <a:gd name="T75" fmla="*/ 432 h 612"/>
                    <a:gd name="T76" fmla="*/ 198 w 435"/>
                    <a:gd name="T77" fmla="*/ 369 h 612"/>
                    <a:gd name="T78" fmla="*/ 247 w 435"/>
                    <a:gd name="T79" fmla="*/ 294 h 612"/>
                    <a:gd name="T80" fmla="*/ 289 w 435"/>
                    <a:gd name="T81" fmla="*/ 219 h 612"/>
                    <a:gd name="T82" fmla="*/ 306 w 435"/>
                    <a:gd name="T83" fmla="*/ 183 h 612"/>
                    <a:gd name="T84" fmla="*/ 321 w 435"/>
                    <a:gd name="T85" fmla="*/ 153 h 612"/>
                    <a:gd name="T86" fmla="*/ 334 w 435"/>
                    <a:gd name="T87" fmla="*/ 126 h 612"/>
                    <a:gd name="T88" fmla="*/ 342 w 435"/>
                    <a:gd name="T89" fmla="*/ 104 h 612"/>
                    <a:gd name="T90" fmla="*/ 349 w 435"/>
                    <a:gd name="T91" fmla="*/ 86 h 612"/>
                    <a:gd name="T92" fmla="*/ 354 w 435"/>
                    <a:gd name="T93" fmla="*/ 64 h 612"/>
                    <a:gd name="T94" fmla="*/ 356 w 435"/>
                    <a:gd name="T95" fmla="*/ 43 h 612"/>
                    <a:gd name="T96" fmla="*/ 350 w 435"/>
                    <a:gd name="T97" fmla="*/ 27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5" h="612">
                      <a:moveTo>
                        <a:pt x="350" y="27"/>
                      </a:moveTo>
                      <a:lnTo>
                        <a:pt x="349" y="23"/>
                      </a:lnTo>
                      <a:lnTo>
                        <a:pt x="349" y="18"/>
                      </a:lnTo>
                      <a:lnTo>
                        <a:pt x="348" y="14"/>
                      </a:lnTo>
                      <a:lnTo>
                        <a:pt x="349" y="12"/>
                      </a:lnTo>
                      <a:lnTo>
                        <a:pt x="349" y="9"/>
                      </a:lnTo>
                      <a:lnTo>
                        <a:pt x="352" y="6"/>
                      </a:lnTo>
                      <a:lnTo>
                        <a:pt x="354" y="3"/>
                      </a:lnTo>
                      <a:lnTo>
                        <a:pt x="359" y="2"/>
                      </a:lnTo>
                      <a:lnTo>
                        <a:pt x="363" y="0"/>
                      </a:lnTo>
                      <a:lnTo>
                        <a:pt x="367" y="0"/>
                      </a:lnTo>
                      <a:lnTo>
                        <a:pt x="372" y="2"/>
                      </a:lnTo>
                      <a:lnTo>
                        <a:pt x="378" y="3"/>
                      </a:lnTo>
                      <a:lnTo>
                        <a:pt x="385" y="6"/>
                      </a:lnTo>
                      <a:lnTo>
                        <a:pt x="390" y="10"/>
                      </a:lnTo>
                      <a:lnTo>
                        <a:pt x="397" y="14"/>
                      </a:lnTo>
                      <a:lnTo>
                        <a:pt x="404" y="18"/>
                      </a:lnTo>
                      <a:lnTo>
                        <a:pt x="411" y="24"/>
                      </a:lnTo>
                      <a:lnTo>
                        <a:pt x="417" y="30"/>
                      </a:lnTo>
                      <a:lnTo>
                        <a:pt x="422" y="35"/>
                      </a:lnTo>
                      <a:lnTo>
                        <a:pt x="426" y="41"/>
                      </a:lnTo>
                      <a:lnTo>
                        <a:pt x="431" y="45"/>
                      </a:lnTo>
                      <a:lnTo>
                        <a:pt x="433" y="49"/>
                      </a:lnTo>
                      <a:lnTo>
                        <a:pt x="435" y="53"/>
                      </a:lnTo>
                      <a:lnTo>
                        <a:pt x="435" y="56"/>
                      </a:lnTo>
                      <a:lnTo>
                        <a:pt x="435" y="59"/>
                      </a:lnTo>
                      <a:lnTo>
                        <a:pt x="433" y="61"/>
                      </a:lnTo>
                      <a:lnTo>
                        <a:pt x="433" y="66"/>
                      </a:lnTo>
                      <a:lnTo>
                        <a:pt x="432" y="70"/>
                      </a:lnTo>
                      <a:lnTo>
                        <a:pt x="429" y="75"/>
                      </a:lnTo>
                      <a:lnTo>
                        <a:pt x="426" y="81"/>
                      </a:lnTo>
                      <a:lnTo>
                        <a:pt x="424" y="86"/>
                      </a:lnTo>
                      <a:lnTo>
                        <a:pt x="421" y="93"/>
                      </a:lnTo>
                      <a:lnTo>
                        <a:pt x="417" y="102"/>
                      </a:lnTo>
                      <a:lnTo>
                        <a:pt x="413" y="110"/>
                      </a:lnTo>
                      <a:lnTo>
                        <a:pt x="408" y="118"/>
                      </a:lnTo>
                      <a:lnTo>
                        <a:pt x="404" y="128"/>
                      </a:lnTo>
                      <a:lnTo>
                        <a:pt x="399" y="137"/>
                      </a:lnTo>
                      <a:lnTo>
                        <a:pt x="393" y="149"/>
                      </a:lnTo>
                      <a:lnTo>
                        <a:pt x="388" y="161"/>
                      </a:lnTo>
                      <a:lnTo>
                        <a:pt x="381" y="173"/>
                      </a:lnTo>
                      <a:lnTo>
                        <a:pt x="375" y="186"/>
                      </a:lnTo>
                      <a:lnTo>
                        <a:pt x="367" y="200"/>
                      </a:lnTo>
                      <a:lnTo>
                        <a:pt x="360" y="214"/>
                      </a:lnTo>
                      <a:lnTo>
                        <a:pt x="353" y="227"/>
                      </a:lnTo>
                      <a:lnTo>
                        <a:pt x="336" y="254"/>
                      </a:lnTo>
                      <a:lnTo>
                        <a:pt x="319" y="283"/>
                      </a:lnTo>
                      <a:lnTo>
                        <a:pt x="301" y="311"/>
                      </a:lnTo>
                      <a:lnTo>
                        <a:pt x="280" y="340"/>
                      </a:lnTo>
                      <a:lnTo>
                        <a:pt x="260" y="369"/>
                      </a:lnTo>
                      <a:lnTo>
                        <a:pt x="240" y="399"/>
                      </a:lnTo>
                      <a:lnTo>
                        <a:pt x="229" y="413"/>
                      </a:lnTo>
                      <a:lnTo>
                        <a:pt x="217" y="427"/>
                      </a:lnTo>
                      <a:lnTo>
                        <a:pt x="208" y="441"/>
                      </a:lnTo>
                      <a:lnTo>
                        <a:pt x="197" y="454"/>
                      </a:lnTo>
                      <a:lnTo>
                        <a:pt x="187" y="467"/>
                      </a:lnTo>
                      <a:lnTo>
                        <a:pt x="176" y="478"/>
                      </a:lnTo>
                      <a:lnTo>
                        <a:pt x="166" y="490"/>
                      </a:lnTo>
                      <a:lnTo>
                        <a:pt x="157" y="502"/>
                      </a:lnTo>
                      <a:lnTo>
                        <a:pt x="146" y="511"/>
                      </a:lnTo>
                      <a:lnTo>
                        <a:pt x="136" y="521"/>
                      </a:lnTo>
                      <a:lnTo>
                        <a:pt x="126" y="529"/>
                      </a:lnTo>
                      <a:lnTo>
                        <a:pt x="118" y="539"/>
                      </a:lnTo>
                      <a:lnTo>
                        <a:pt x="108" y="546"/>
                      </a:lnTo>
                      <a:lnTo>
                        <a:pt x="98" y="553"/>
                      </a:lnTo>
                      <a:lnTo>
                        <a:pt x="90" y="560"/>
                      </a:lnTo>
                      <a:lnTo>
                        <a:pt x="82" y="565"/>
                      </a:lnTo>
                      <a:lnTo>
                        <a:pt x="72" y="572"/>
                      </a:lnTo>
                      <a:lnTo>
                        <a:pt x="64" y="578"/>
                      </a:lnTo>
                      <a:lnTo>
                        <a:pt x="56" y="583"/>
                      </a:lnTo>
                      <a:lnTo>
                        <a:pt x="49" y="587"/>
                      </a:lnTo>
                      <a:lnTo>
                        <a:pt x="42" y="591"/>
                      </a:lnTo>
                      <a:lnTo>
                        <a:pt x="35" y="596"/>
                      </a:lnTo>
                      <a:lnTo>
                        <a:pt x="29" y="600"/>
                      </a:lnTo>
                      <a:lnTo>
                        <a:pt x="24" y="603"/>
                      </a:lnTo>
                      <a:lnTo>
                        <a:pt x="20" y="605"/>
                      </a:lnTo>
                      <a:lnTo>
                        <a:pt x="14" y="608"/>
                      </a:lnTo>
                      <a:lnTo>
                        <a:pt x="11" y="609"/>
                      </a:lnTo>
                      <a:lnTo>
                        <a:pt x="8" y="611"/>
                      </a:lnTo>
                      <a:lnTo>
                        <a:pt x="6" y="612"/>
                      </a:lnTo>
                      <a:lnTo>
                        <a:pt x="3" y="612"/>
                      </a:lnTo>
                      <a:lnTo>
                        <a:pt x="2" y="612"/>
                      </a:lnTo>
                      <a:lnTo>
                        <a:pt x="0" y="611"/>
                      </a:lnTo>
                      <a:lnTo>
                        <a:pt x="0" y="611"/>
                      </a:lnTo>
                      <a:lnTo>
                        <a:pt x="0" y="611"/>
                      </a:lnTo>
                      <a:lnTo>
                        <a:pt x="0" y="609"/>
                      </a:lnTo>
                      <a:lnTo>
                        <a:pt x="0" y="608"/>
                      </a:lnTo>
                      <a:lnTo>
                        <a:pt x="2" y="607"/>
                      </a:lnTo>
                      <a:lnTo>
                        <a:pt x="3" y="605"/>
                      </a:lnTo>
                      <a:lnTo>
                        <a:pt x="4" y="603"/>
                      </a:lnTo>
                      <a:lnTo>
                        <a:pt x="7" y="600"/>
                      </a:lnTo>
                      <a:lnTo>
                        <a:pt x="10" y="597"/>
                      </a:lnTo>
                      <a:lnTo>
                        <a:pt x="13" y="593"/>
                      </a:lnTo>
                      <a:lnTo>
                        <a:pt x="15" y="589"/>
                      </a:lnTo>
                      <a:lnTo>
                        <a:pt x="20" y="585"/>
                      </a:lnTo>
                      <a:lnTo>
                        <a:pt x="24" y="580"/>
                      </a:lnTo>
                      <a:lnTo>
                        <a:pt x="28" y="576"/>
                      </a:lnTo>
                      <a:lnTo>
                        <a:pt x="33" y="571"/>
                      </a:lnTo>
                      <a:lnTo>
                        <a:pt x="39" y="565"/>
                      </a:lnTo>
                      <a:lnTo>
                        <a:pt x="44" y="560"/>
                      </a:lnTo>
                      <a:lnTo>
                        <a:pt x="51" y="554"/>
                      </a:lnTo>
                      <a:lnTo>
                        <a:pt x="57" y="547"/>
                      </a:lnTo>
                      <a:lnTo>
                        <a:pt x="64" y="540"/>
                      </a:lnTo>
                      <a:lnTo>
                        <a:pt x="71" y="532"/>
                      </a:lnTo>
                      <a:lnTo>
                        <a:pt x="78" y="524"/>
                      </a:lnTo>
                      <a:lnTo>
                        <a:pt x="86" y="515"/>
                      </a:lnTo>
                      <a:lnTo>
                        <a:pt x="93" y="507"/>
                      </a:lnTo>
                      <a:lnTo>
                        <a:pt x="101" y="497"/>
                      </a:lnTo>
                      <a:lnTo>
                        <a:pt x="110" y="488"/>
                      </a:lnTo>
                      <a:lnTo>
                        <a:pt x="118" y="477"/>
                      </a:lnTo>
                      <a:lnTo>
                        <a:pt x="126" y="467"/>
                      </a:lnTo>
                      <a:lnTo>
                        <a:pt x="134" y="456"/>
                      </a:lnTo>
                      <a:lnTo>
                        <a:pt x="144" y="443"/>
                      </a:lnTo>
                      <a:lnTo>
                        <a:pt x="152" y="432"/>
                      </a:lnTo>
                      <a:lnTo>
                        <a:pt x="162" y="420"/>
                      </a:lnTo>
                      <a:lnTo>
                        <a:pt x="180" y="394"/>
                      </a:lnTo>
                      <a:lnTo>
                        <a:pt x="198" y="369"/>
                      </a:lnTo>
                      <a:lnTo>
                        <a:pt x="215" y="344"/>
                      </a:lnTo>
                      <a:lnTo>
                        <a:pt x="231" y="319"/>
                      </a:lnTo>
                      <a:lnTo>
                        <a:pt x="247" y="294"/>
                      </a:lnTo>
                      <a:lnTo>
                        <a:pt x="262" y="269"/>
                      </a:lnTo>
                      <a:lnTo>
                        <a:pt x="276" y="244"/>
                      </a:lnTo>
                      <a:lnTo>
                        <a:pt x="289" y="219"/>
                      </a:lnTo>
                      <a:lnTo>
                        <a:pt x="295" y="207"/>
                      </a:lnTo>
                      <a:lnTo>
                        <a:pt x="301" y="194"/>
                      </a:lnTo>
                      <a:lnTo>
                        <a:pt x="306" y="183"/>
                      </a:lnTo>
                      <a:lnTo>
                        <a:pt x="312" y="172"/>
                      </a:lnTo>
                      <a:lnTo>
                        <a:pt x="317" y="162"/>
                      </a:lnTo>
                      <a:lnTo>
                        <a:pt x="321" y="153"/>
                      </a:lnTo>
                      <a:lnTo>
                        <a:pt x="325" y="143"/>
                      </a:lnTo>
                      <a:lnTo>
                        <a:pt x="330" y="135"/>
                      </a:lnTo>
                      <a:lnTo>
                        <a:pt x="334" y="126"/>
                      </a:lnTo>
                      <a:lnTo>
                        <a:pt x="336" y="118"/>
                      </a:lnTo>
                      <a:lnTo>
                        <a:pt x="339" y="111"/>
                      </a:lnTo>
                      <a:lnTo>
                        <a:pt x="342" y="104"/>
                      </a:lnTo>
                      <a:lnTo>
                        <a:pt x="345" y="97"/>
                      </a:lnTo>
                      <a:lnTo>
                        <a:pt x="348" y="92"/>
                      </a:lnTo>
                      <a:lnTo>
                        <a:pt x="349" y="86"/>
                      </a:lnTo>
                      <a:lnTo>
                        <a:pt x="350" y="81"/>
                      </a:lnTo>
                      <a:lnTo>
                        <a:pt x="353" y="72"/>
                      </a:lnTo>
                      <a:lnTo>
                        <a:pt x="354" y="64"/>
                      </a:lnTo>
                      <a:lnTo>
                        <a:pt x="356" y="56"/>
                      </a:lnTo>
                      <a:lnTo>
                        <a:pt x="356" y="49"/>
                      </a:lnTo>
                      <a:lnTo>
                        <a:pt x="356" y="43"/>
                      </a:lnTo>
                      <a:lnTo>
                        <a:pt x="354" y="36"/>
                      </a:lnTo>
                      <a:lnTo>
                        <a:pt x="353" y="31"/>
                      </a:lnTo>
                      <a:lnTo>
                        <a:pt x="350" y="27"/>
                      </a:lnTo>
                      <a:lnTo>
                        <a:pt x="350" y="2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79"/>
                <p:cNvSpPr/>
                <p:nvPr/>
              </p:nvSpPr>
              <p:spPr bwMode="auto">
                <a:xfrm>
                  <a:off x="3846513" y="1684338"/>
                  <a:ext cx="400050" cy="309563"/>
                </a:xfrm>
                <a:custGeom>
                  <a:avLst/>
                  <a:gdLst>
                    <a:gd name="T0" fmla="*/ 412 w 504"/>
                    <a:gd name="T1" fmla="*/ 332 h 389"/>
                    <a:gd name="T2" fmla="*/ 434 w 504"/>
                    <a:gd name="T3" fmla="*/ 340 h 389"/>
                    <a:gd name="T4" fmla="*/ 454 w 504"/>
                    <a:gd name="T5" fmla="*/ 349 h 389"/>
                    <a:gd name="T6" fmla="*/ 470 w 504"/>
                    <a:gd name="T7" fmla="*/ 356 h 389"/>
                    <a:gd name="T8" fmla="*/ 483 w 504"/>
                    <a:gd name="T9" fmla="*/ 361 h 389"/>
                    <a:gd name="T10" fmla="*/ 493 w 504"/>
                    <a:gd name="T11" fmla="*/ 365 h 389"/>
                    <a:gd name="T12" fmla="*/ 499 w 504"/>
                    <a:gd name="T13" fmla="*/ 369 h 389"/>
                    <a:gd name="T14" fmla="*/ 502 w 504"/>
                    <a:gd name="T15" fmla="*/ 371 h 389"/>
                    <a:gd name="T16" fmla="*/ 504 w 504"/>
                    <a:gd name="T17" fmla="*/ 374 h 389"/>
                    <a:gd name="T18" fmla="*/ 501 w 504"/>
                    <a:gd name="T19" fmla="*/ 376 h 389"/>
                    <a:gd name="T20" fmla="*/ 498 w 504"/>
                    <a:gd name="T21" fmla="*/ 380 h 389"/>
                    <a:gd name="T22" fmla="*/ 491 w 504"/>
                    <a:gd name="T23" fmla="*/ 383 h 389"/>
                    <a:gd name="T24" fmla="*/ 486 w 504"/>
                    <a:gd name="T25" fmla="*/ 385 h 389"/>
                    <a:gd name="T26" fmla="*/ 479 w 504"/>
                    <a:gd name="T27" fmla="*/ 386 h 389"/>
                    <a:gd name="T28" fmla="*/ 470 w 504"/>
                    <a:gd name="T29" fmla="*/ 387 h 389"/>
                    <a:gd name="T30" fmla="*/ 459 w 504"/>
                    <a:gd name="T31" fmla="*/ 387 h 389"/>
                    <a:gd name="T32" fmla="*/ 447 w 504"/>
                    <a:gd name="T33" fmla="*/ 389 h 389"/>
                    <a:gd name="T34" fmla="*/ 432 w 504"/>
                    <a:gd name="T35" fmla="*/ 389 h 389"/>
                    <a:gd name="T36" fmla="*/ 414 w 504"/>
                    <a:gd name="T37" fmla="*/ 389 h 389"/>
                    <a:gd name="T38" fmla="*/ 394 w 504"/>
                    <a:gd name="T39" fmla="*/ 389 h 389"/>
                    <a:gd name="T40" fmla="*/ 374 w 504"/>
                    <a:gd name="T41" fmla="*/ 389 h 389"/>
                    <a:gd name="T42" fmla="*/ 354 w 504"/>
                    <a:gd name="T43" fmla="*/ 387 h 389"/>
                    <a:gd name="T44" fmla="*/ 336 w 504"/>
                    <a:gd name="T45" fmla="*/ 386 h 389"/>
                    <a:gd name="T46" fmla="*/ 320 w 504"/>
                    <a:gd name="T47" fmla="*/ 385 h 389"/>
                    <a:gd name="T48" fmla="*/ 306 w 504"/>
                    <a:gd name="T49" fmla="*/ 382 h 389"/>
                    <a:gd name="T50" fmla="*/ 293 w 504"/>
                    <a:gd name="T51" fmla="*/ 378 h 389"/>
                    <a:gd name="T52" fmla="*/ 284 w 504"/>
                    <a:gd name="T53" fmla="*/ 375 h 389"/>
                    <a:gd name="T54" fmla="*/ 275 w 504"/>
                    <a:gd name="T55" fmla="*/ 371 h 389"/>
                    <a:gd name="T56" fmla="*/ 270 w 504"/>
                    <a:gd name="T57" fmla="*/ 367 h 389"/>
                    <a:gd name="T58" fmla="*/ 266 w 504"/>
                    <a:gd name="T59" fmla="*/ 361 h 389"/>
                    <a:gd name="T60" fmla="*/ 259 w 504"/>
                    <a:gd name="T61" fmla="*/ 354 h 389"/>
                    <a:gd name="T62" fmla="*/ 249 w 504"/>
                    <a:gd name="T63" fmla="*/ 344 h 389"/>
                    <a:gd name="T64" fmla="*/ 239 w 504"/>
                    <a:gd name="T65" fmla="*/ 333 h 389"/>
                    <a:gd name="T66" fmla="*/ 227 w 504"/>
                    <a:gd name="T67" fmla="*/ 318 h 389"/>
                    <a:gd name="T68" fmla="*/ 213 w 504"/>
                    <a:gd name="T69" fmla="*/ 302 h 389"/>
                    <a:gd name="T70" fmla="*/ 198 w 504"/>
                    <a:gd name="T71" fmla="*/ 282 h 389"/>
                    <a:gd name="T72" fmla="*/ 181 w 504"/>
                    <a:gd name="T73" fmla="*/ 260 h 389"/>
                    <a:gd name="T74" fmla="*/ 163 w 504"/>
                    <a:gd name="T75" fmla="*/ 236 h 389"/>
                    <a:gd name="T76" fmla="*/ 142 w 504"/>
                    <a:gd name="T77" fmla="*/ 210 h 389"/>
                    <a:gd name="T78" fmla="*/ 120 w 504"/>
                    <a:gd name="T79" fmla="*/ 181 h 389"/>
                    <a:gd name="T80" fmla="*/ 97 w 504"/>
                    <a:gd name="T81" fmla="*/ 149 h 389"/>
                    <a:gd name="T82" fmla="*/ 70 w 504"/>
                    <a:gd name="T83" fmla="*/ 116 h 389"/>
                    <a:gd name="T84" fmla="*/ 43 w 504"/>
                    <a:gd name="T85" fmla="*/ 80 h 389"/>
                    <a:gd name="T86" fmla="*/ 15 w 504"/>
                    <a:gd name="T87" fmla="*/ 41 h 389"/>
                    <a:gd name="T88" fmla="*/ 11 w 504"/>
                    <a:gd name="T89" fmla="*/ 0 h 389"/>
                    <a:gd name="T90" fmla="*/ 48 w 504"/>
                    <a:gd name="T91" fmla="*/ 41 h 389"/>
                    <a:gd name="T92" fmla="*/ 83 w 504"/>
                    <a:gd name="T93" fmla="*/ 79 h 389"/>
                    <a:gd name="T94" fmla="*/ 115 w 504"/>
                    <a:gd name="T95" fmla="*/ 112 h 389"/>
                    <a:gd name="T96" fmla="*/ 144 w 504"/>
                    <a:gd name="T97" fmla="*/ 141 h 389"/>
                    <a:gd name="T98" fmla="*/ 170 w 504"/>
                    <a:gd name="T99" fmla="*/ 167 h 389"/>
                    <a:gd name="T100" fmla="*/ 194 w 504"/>
                    <a:gd name="T101" fmla="*/ 191 h 389"/>
                    <a:gd name="T102" fmla="*/ 216 w 504"/>
                    <a:gd name="T103" fmla="*/ 210 h 389"/>
                    <a:gd name="T104" fmla="*/ 234 w 504"/>
                    <a:gd name="T105" fmla="*/ 225 h 389"/>
                    <a:gd name="T106" fmla="*/ 250 w 504"/>
                    <a:gd name="T107" fmla="*/ 239 h 389"/>
                    <a:gd name="T108" fmla="*/ 268 w 504"/>
                    <a:gd name="T109" fmla="*/ 253 h 389"/>
                    <a:gd name="T110" fmla="*/ 308 w 504"/>
                    <a:gd name="T111" fmla="*/ 279 h 389"/>
                    <a:gd name="T112" fmla="*/ 351 w 504"/>
                    <a:gd name="T113" fmla="*/ 303 h 389"/>
                    <a:gd name="T114" fmla="*/ 400 w 504"/>
                    <a:gd name="T115" fmla="*/ 326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04" h="389">
                      <a:moveTo>
                        <a:pt x="400" y="326"/>
                      </a:moveTo>
                      <a:lnTo>
                        <a:pt x="412" y="332"/>
                      </a:lnTo>
                      <a:lnTo>
                        <a:pt x="423" y="336"/>
                      </a:lnTo>
                      <a:lnTo>
                        <a:pt x="434" y="340"/>
                      </a:lnTo>
                      <a:lnTo>
                        <a:pt x="444" y="344"/>
                      </a:lnTo>
                      <a:lnTo>
                        <a:pt x="454" y="349"/>
                      </a:lnTo>
                      <a:lnTo>
                        <a:pt x="462" y="353"/>
                      </a:lnTo>
                      <a:lnTo>
                        <a:pt x="470" y="356"/>
                      </a:lnTo>
                      <a:lnTo>
                        <a:pt x="477" y="358"/>
                      </a:lnTo>
                      <a:lnTo>
                        <a:pt x="483" y="361"/>
                      </a:lnTo>
                      <a:lnTo>
                        <a:pt x="488" y="364"/>
                      </a:lnTo>
                      <a:lnTo>
                        <a:pt x="493" y="365"/>
                      </a:lnTo>
                      <a:lnTo>
                        <a:pt x="497" y="367"/>
                      </a:lnTo>
                      <a:lnTo>
                        <a:pt x="499" y="369"/>
                      </a:lnTo>
                      <a:lnTo>
                        <a:pt x="501" y="369"/>
                      </a:lnTo>
                      <a:lnTo>
                        <a:pt x="502" y="371"/>
                      </a:lnTo>
                      <a:lnTo>
                        <a:pt x="504" y="372"/>
                      </a:lnTo>
                      <a:lnTo>
                        <a:pt x="504" y="374"/>
                      </a:lnTo>
                      <a:lnTo>
                        <a:pt x="502" y="375"/>
                      </a:lnTo>
                      <a:lnTo>
                        <a:pt x="501" y="376"/>
                      </a:lnTo>
                      <a:lnTo>
                        <a:pt x="499" y="378"/>
                      </a:lnTo>
                      <a:lnTo>
                        <a:pt x="498" y="380"/>
                      </a:lnTo>
                      <a:lnTo>
                        <a:pt x="495" y="382"/>
                      </a:lnTo>
                      <a:lnTo>
                        <a:pt x="491" y="383"/>
                      </a:lnTo>
                      <a:lnTo>
                        <a:pt x="488" y="385"/>
                      </a:lnTo>
                      <a:lnTo>
                        <a:pt x="486" y="385"/>
                      </a:lnTo>
                      <a:lnTo>
                        <a:pt x="483" y="386"/>
                      </a:lnTo>
                      <a:lnTo>
                        <a:pt x="479" y="386"/>
                      </a:lnTo>
                      <a:lnTo>
                        <a:pt x="475" y="387"/>
                      </a:lnTo>
                      <a:lnTo>
                        <a:pt x="470" y="387"/>
                      </a:lnTo>
                      <a:lnTo>
                        <a:pt x="465" y="387"/>
                      </a:lnTo>
                      <a:lnTo>
                        <a:pt x="459" y="387"/>
                      </a:lnTo>
                      <a:lnTo>
                        <a:pt x="452" y="389"/>
                      </a:lnTo>
                      <a:lnTo>
                        <a:pt x="447" y="389"/>
                      </a:lnTo>
                      <a:lnTo>
                        <a:pt x="439" y="389"/>
                      </a:lnTo>
                      <a:lnTo>
                        <a:pt x="432" y="389"/>
                      </a:lnTo>
                      <a:lnTo>
                        <a:pt x="423" y="389"/>
                      </a:lnTo>
                      <a:lnTo>
                        <a:pt x="414" y="389"/>
                      </a:lnTo>
                      <a:lnTo>
                        <a:pt x="404" y="389"/>
                      </a:lnTo>
                      <a:lnTo>
                        <a:pt x="394" y="389"/>
                      </a:lnTo>
                      <a:lnTo>
                        <a:pt x="385" y="389"/>
                      </a:lnTo>
                      <a:lnTo>
                        <a:pt x="374" y="389"/>
                      </a:lnTo>
                      <a:lnTo>
                        <a:pt x="364" y="389"/>
                      </a:lnTo>
                      <a:lnTo>
                        <a:pt x="354" y="387"/>
                      </a:lnTo>
                      <a:lnTo>
                        <a:pt x="344" y="387"/>
                      </a:lnTo>
                      <a:lnTo>
                        <a:pt x="336" y="386"/>
                      </a:lnTo>
                      <a:lnTo>
                        <a:pt x="328" y="386"/>
                      </a:lnTo>
                      <a:lnTo>
                        <a:pt x="320" y="385"/>
                      </a:lnTo>
                      <a:lnTo>
                        <a:pt x="313" y="383"/>
                      </a:lnTo>
                      <a:lnTo>
                        <a:pt x="306" y="382"/>
                      </a:lnTo>
                      <a:lnTo>
                        <a:pt x="299" y="380"/>
                      </a:lnTo>
                      <a:lnTo>
                        <a:pt x="293" y="378"/>
                      </a:lnTo>
                      <a:lnTo>
                        <a:pt x="288" y="376"/>
                      </a:lnTo>
                      <a:lnTo>
                        <a:pt x="284" y="375"/>
                      </a:lnTo>
                      <a:lnTo>
                        <a:pt x="279" y="372"/>
                      </a:lnTo>
                      <a:lnTo>
                        <a:pt x="275" y="371"/>
                      </a:lnTo>
                      <a:lnTo>
                        <a:pt x="273" y="368"/>
                      </a:lnTo>
                      <a:lnTo>
                        <a:pt x="270" y="367"/>
                      </a:lnTo>
                      <a:lnTo>
                        <a:pt x="268" y="364"/>
                      </a:lnTo>
                      <a:lnTo>
                        <a:pt x="266" y="361"/>
                      </a:lnTo>
                      <a:lnTo>
                        <a:pt x="261" y="358"/>
                      </a:lnTo>
                      <a:lnTo>
                        <a:pt x="259" y="354"/>
                      </a:lnTo>
                      <a:lnTo>
                        <a:pt x="255" y="350"/>
                      </a:lnTo>
                      <a:lnTo>
                        <a:pt x="249" y="344"/>
                      </a:lnTo>
                      <a:lnTo>
                        <a:pt x="245" y="339"/>
                      </a:lnTo>
                      <a:lnTo>
                        <a:pt x="239" y="333"/>
                      </a:lnTo>
                      <a:lnTo>
                        <a:pt x="234" y="326"/>
                      </a:lnTo>
                      <a:lnTo>
                        <a:pt x="227" y="318"/>
                      </a:lnTo>
                      <a:lnTo>
                        <a:pt x="221" y="310"/>
                      </a:lnTo>
                      <a:lnTo>
                        <a:pt x="213" y="302"/>
                      </a:lnTo>
                      <a:lnTo>
                        <a:pt x="206" y="292"/>
                      </a:lnTo>
                      <a:lnTo>
                        <a:pt x="198" y="282"/>
                      </a:lnTo>
                      <a:lnTo>
                        <a:pt x="189" y="271"/>
                      </a:lnTo>
                      <a:lnTo>
                        <a:pt x="181" y="260"/>
                      </a:lnTo>
                      <a:lnTo>
                        <a:pt x="171" y="249"/>
                      </a:lnTo>
                      <a:lnTo>
                        <a:pt x="163" y="236"/>
                      </a:lnTo>
                      <a:lnTo>
                        <a:pt x="152" y="224"/>
                      </a:lnTo>
                      <a:lnTo>
                        <a:pt x="142" y="210"/>
                      </a:lnTo>
                      <a:lnTo>
                        <a:pt x="131" y="196"/>
                      </a:lnTo>
                      <a:lnTo>
                        <a:pt x="120" y="181"/>
                      </a:lnTo>
                      <a:lnTo>
                        <a:pt x="108" y="166"/>
                      </a:lnTo>
                      <a:lnTo>
                        <a:pt x="97" y="149"/>
                      </a:lnTo>
                      <a:lnTo>
                        <a:pt x="83" y="133"/>
                      </a:lnTo>
                      <a:lnTo>
                        <a:pt x="70" y="116"/>
                      </a:lnTo>
                      <a:lnTo>
                        <a:pt x="57" y="98"/>
                      </a:lnTo>
                      <a:lnTo>
                        <a:pt x="43" y="80"/>
                      </a:lnTo>
                      <a:lnTo>
                        <a:pt x="29" y="61"/>
                      </a:lnTo>
                      <a:lnTo>
                        <a:pt x="15" y="41"/>
                      </a:lnTo>
                      <a:lnTo>
                        <a:pt x="0" y="21"/>
                      </a:lnTo>
                      <a:lnTo>
                        <a:pt x="11" y="0"/>
                      </a:lnTo>
                      <a:lnTo>
                        <a:pt x="30" y="21"/>
                      </a:lnTo>
                      <a:lnTo>
                        <a:pt x="48" y="41"/>
                      </a:lnTo>
                      <a:lnTo>
                        <a:pt x="66" y="59"/>
                      </a:lnTo>
                      <a:lnTo>
                        <a:pt x="83" y="79"/>
                      </a:lnTo>
                      <a:lnTo>
                        <a:pt x="100" y="95"/>
                      </a:lnTo>
                      <a:lnTo>
                        <a:pt x="115" y="112"/>
                      </a:lnTo>
                      <a:lnTo>
                        <a:pt x="130" y="127"/>
                      </a:lnTo>
                      <a:lnTo>
                        <a:pt x="144" y="141"/>
                      </a:lnTo>
                      <a:lnTo>
                        <a:pt x="158" y="155"/>
                      </a:lnTo>
                      <a:lnTo>
                        <a:pt x="170" y="167"/>
                      </a:lnTo>
                      <a:lnTo>
                        <a:pt x="183" y="180"/>
                      </a:lnTo>
                      <a:lnTo>
                        <a:pt x="194" y="191"/>
                      </a:lnTo>
                      <a:lnTo>
                        <a:pt x="205" y="201"/>
                      </a:lnTo>
                      <a:lnTo>
                        <a:pt x="216" y="210"/>
                      </a:lnTo>
                      <a:lnTo>
                        <a:pt x="225" y="218"/>
                      </a:lnTo>
                      <a:lnTo>
                        <a:pt x="234" y="225"/>
                      </a:lnTo>
                      <a:lnTo>
                        <a:pt x="242" y="232"/>
                      </a:lnTo>
                      <a:lnTo>
                        <a:pt x="250" y="239"/>
                      </a:lnTo>
                      <a:lnTo>
                        <a:pt x="259" y="246"/>
                      </a:lnTo>
                      <a:lnTo>
                        <a:pt x="268" y="253"/>
                      </a:lnTo>
                      <a:lnTo>
                        <a:pt x="288" y="267"/>
                      </a:lnTo>
                      <a:lnTo>
                        <a:pt x="308" y="279"/>
                      </a:lnTo>
                      <a:lnTo>
                        <a:pt x="329" y="292"/>
                      </a:lnTo>
                      <a:lnTo>
                        <a:pt x="351" y="303"/>
                      </a:lnTo>
                      <a:lnTo>
                        <a:pt x="375" y="314"/>
                      </a:lnTo>
                      <a:lnTo>
                        <a:pt x="400" y="326"/>
                      </a:lnTo>
                      <a:lnTo>
                        <a:pt x="400" y="32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80"/>
                <p:cNvSpPr/>
                <p:nvPr/>
              </p:nvSpPr>
              <p:spPr bwMode="auto">
                <a:xfrm>
                  <a:off x="3827463" y="1873250"/>
                  <a:ext cx="66675" cy="492125"/>
                </a:xfrm>
                <a:custGeom>
                  <a:avLst/>
                  <a:gdLst>
                    <a:gd name="T0" fmla="*/ 80 w 84"/>
                    <a:gd name="T1" fmla="*/ 64 h 621"/>
                    <a:gd name="T2" fmla="*/ 80 w 84"/>
                    <a:gd name="T3" fmla="*/ 85 h 621"/>
                    <a:gd name="T4" fmla="*/ 79 w 84"/>
                    <a:gd name="T5" fmla="*/ 118 h 621"/>
                    <a:gd name="T6" fmla="*/ 79 w 84"/>
                    <a:gd name="T7" fmla="*/ 164 h 621"/>
                    <a:gd name="T8" fmla="*/ 79 w 84"/>
                    <a:gd name="T9" fmla="*/ 221 h 621"/>
                    <a:gd name="T10" fmla="*/ 79 w 84"/>
                    <a:gd name="T11" fmla="*/ 288 h 621"/>
                    <a:gd name="T12" fmla="*/ 79 w 84"/>
                    <a:gd name="T13" fmla="*/ 349 h 621"/>
                    <a:gd name="T14" fmla="*/ 79 w 84"/>
                    <a:gd name="T15" fmla="*/ 399 h 621"/>
                    <a:gd name="T16" fmla="*/ 79 w 84"/>
                    <a:gd name="T17" fmla="*/ 438 h 621"/>
                    <a:gd name="T18" fmla="*/ 80 w 84"/>
                    <a:gd name="T19" fmla="*/ 466 h 621"/>
                    <a:gd name="T20" fmla="*/ 82 w 84"/>
                    <a:gd name="T21" fmla="*/ 482 h 621"/>
                    <a:gd name="T22" fmla="*/ 83 w 84"/>
                    <a:gd name="T23" fmla="*/ 508 h 621"/>
                    <a:gd name="T24" fmla="*/ 82 w 84"/>
                    <a:gd name="T25" fmla="*/ 540 h 621"/>
                    <a:gd name="T26" fmla="*/ 77 w 84"/>
                    <a:gd name="T27" fmla="*/ 574 h 621"/>
                    <a:gd name="T28" fmla="*/ 73 w 84"/>
                    <a:gd name="T29" fmla="*/ 590 h 621"/>
                    <a:gd name="T30" fmla="*/ 71 w 84"/>
                    <a:gd name="T31" fmla="*/ 604 h 621"/>
                    <a:gd name="T32" fmla="*/ 68 w 84"/>
                    <a:gd name="T33" fmla="*/ 614 h 621"/>
                    <a:gd name="T34" fmla="*/ 65 w 84"/>
                    <a:gd name="T35" fmla="*/ 619 h 621"/>
                    <a:gd name="T36" fmla="*/ 64 w 84"/>
                    <a:gd name="T37" fmla="*/ 621 h 621"/>
                    <a:gd name="T38" fmla="*/ 57 w 84"/>
                    <a:gd name="T39" fmla="*/ 616 h 621"/>
                    <a:gd name="T40" fmla="*/ 50 w 84"/>
                    <a:gd name="T41" fmla="*/ 605 h 621"/>
                    <a:gd name="T42" fmla="*/ 40 w 84"/>
                    <a:gd name="T43" fmla="*/ 583 h 621"/>
                    <a:gd name="T44" fmla="*/ 32 w 84"/>
                    <a:gd name="T45" fmla="*/ 564 h 621"/>
                    <a:gd name="T46" fmla="*/ 26 w 84"/>
                    <a:gd name="T47" fmla="*/ 546 h 621"/>
                    <a:gd name="T48" fmla="*/ 23 w 84"/>
                    <a:gd name="T49" fmla="*/ 536 h 621"/>
                    <a:gd name="T50" fmla="*/ 22 w 84"/>
                    <a:gd name="T51" fmla="*/ 525 h 621"/>
                    <a:gd name="T52" fmla="*/ 22 w 84"/>
                    <a:gd name="T53" fmla="*/ 510 h 621"/>
                    <a:gd name="T54" fmla="*/ 23 w 84"/>
                    <a:gd name="T55" fmla="*/ 492 h 621"/>
                    <a:gd name="T56" fmla="*/ 26 w 84"/>
                    <a:gd name="T57" fmla="*/ 470 h 621"/>
                    <a:gd name="T58" fmla="*/ 29 w 84"/>
                    <a:gd name="T59" fmla="*/ 445 h 621"/>
                    <a:gd name="T60" fmla="*/ 30 w 84"/>
                    <a:gd name="T61" fmla="*/ 416 h 621"/>
                    <a:gd name="T62" fmla="*/ 33 w 84"/>
                    <a:gd name="T63" fmla="*/ 382 h 621"/>
                    <a:gd name="T64" fmla="*/ 33 w 84"/>
                    <a:gd name="T65" fmla="*/ 347 h 621"/>
                    <a:gd name="T66" fmla="*/ 33 w 84"/>
                    <a:gd name="T67" fmla="*/ 306 h 621"/>
                    <a:gd name="T68" fmla="*/ 32 w 84"/>
                    <a:gd name="T69" fmla="*/ 261 h 621"/>
                    <a:gd name="T70" fmla="*/ 30 w 84"/>
                    <a:gd name="T71" fmla="*/ 219 h 621"/>
                    <a:gd name="T72" fmla="*/ 28 w 84"/>
                    <a:gd name="T73" fmla="*/ 180 h 621"/>
                    <a:gd name="T74" fmla="*/ 26 w 84"/>
                    <a:gd name="T75" fmla="*/ 149 h 621"/>
                    <a:gd name="T76" fmla="*/ 23 w 84"/>
                    <a:gd name="T77" fmla="*/ 120 h 621"/>
                    <a:gd name="T78" fmla="*/ 22 w 84"/>
                    <a:gd name="T79" fmla="*/ 96 h 621"/>
                    <a:gd name="T80" fmla="*/ 18 w 84"/>
                    <a:gd name="T81" fmla="*/ 70 h 621"/>
                    <a:gd name="T82" fmla="*/ 14 w 84"/>
                    <a:gd name="T83" fmla="*/ 46 h 621"/>
                    <a:gd name="T84" fmla="*/ 10 w 84"/>
                    <a:gd name="T85" fmla="*/ 31 h 621"/>
                    <a:gd name="T86" fmla="*/ 3 w 84"/>
                    <a:gd name="T87" fmla="*/ 23 h 621"/>
                    <a:gd name="T88" fmla="*/ 0 w 84"/>
                    <a:gd name="T89" fmla="*/ 13 h 621"/>
                    <a:gd name="T90" fmla="*/ 3 w 84"/>
                    <a:gd name="T91" fmla="*/ 5 h 621"/>
                    <a:gd name="T92" fmla="*/ 12 w 84"/>
                    <a:gd name="T93" fmla="*/ 0 h 621"/>
                    <a:gd name="T94" fmla="*/ 29 w 84"/>
                    <a:gd name="T95" fmla="*/ 0 h 621"/>
                    <a:gd name="T96" fmla="*/ 50 w 84"/>
                    <a:gd name="T97" fmla="*/ 6 h 621"/>
                    <a:gd name="T98" fmla="*/ 66 w 84"/>
                    <a:gd name="T99" fmla="*/ 14 h 621"/>
                    <a:gd name="T100" fmla="*/ 79 w 84"/>
                    <a:gd name="T101" fmla="*/ 23 h 621"/>
                    <a:gd name="T102" fmla="*/ 84 w 84"/>
                    <a:gd name="T103" fmla="*/ 34 h 621"/>
                    <a:gd name="T104" fmla="*/ 84 w 84"/>
                    <a:gd name="T105" fmla="*/ 48 h 621"/>
                    <a:gd name="T106" fmla="*/ 82 w 84"/>
                    <a:gd name="T107" fmla="*/ 57 h 6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4" h="621">
                      <a:moveTo>
                        <a:pt x="82" y="57"/>
                      </a:moveTo>
                      <a:lnTo>
                        <a:pt x="82" y="60"/>
                      </a:lnTo>
                      <a:lnTo>
                        <a:pt x="80" y="64"/>
                      </a:lnTo>
                      <a:lnTo>
                        <a:pt x="80" y="70"/>
                      </a:lnTo>
                      <a:lnTo>
                        <a:pt x="80" y="77"/>
                      </a:lnTo>
                      <a:lnTo>
                        <a:pt x="80" y="85"/>
                      </a:lnTo>
                      <a:lnTo>
                        <a:pt x="79" y="95"/>
                      </a:lnTo>
                      <a:lnTo>
                        <a:pt x="79" y="106"/>
                      </a:lnTo>
                      <a:lnTo>
                        <a:pt x="79" y="118"/>
                      </a:lnTo>
                      <a:lnTo>
                        <a:pt x="79" y="132"/>
                      </a:lnTo>
                      <a:lnTo>
                        <a:pt x="79" y="147"/>
                      </a:lnTo>
                      <a:lnTo>
                        <a:pt x="79" y="164"/>
                      </a:lnTo>
                      <a:lnTo>
                        <a:pt x="79" y="182"/>
                      </a:lnTo>
                      <a:lnTo>
                        <a:pt x="79" y="201"/>
                      </a:lnTo>
                      <a:lnTo>
                        <a:pt x="79" y="221"/>
                      </a:lnTo>
                      <a:lnTo>
                        <a:pt x="79" y="243"/>
                      </a:lnTo>
                      <a:lnTo>
                        <a:pt x="79" y="265"/>
                      </a:lnTo>
                      <a:lnTo>
                        <a:pt x="79" y="288"/>
                      </a:lnTo>
                      <a:lnTo>
                        <a:pt x="79" y="311"/>
                      </a:lnTo>
                      <a:lnTo>
                        <a:pt x="79" y="330"/>
                      </a:lnTo>
                      <a:lnTo>
                        <a:pt x="79" y="349"/>
                      </a:lnTo>
                      <a:lnTo>
                        <a:pt x="79" y="367"/>
                      </a:lnTo>
                      <a:lnTo>
                        <a:pt x="79" y="384"/>
                      </a:lnTo>
                      <a:lnTo>
                        <a:pt x="79" y="399"/>
                      </a:lnTo>
                      <a:lnTo>
                        <a:pt x="79" y="413"/>
                      </a:lnTo>
                      <a:lnTo>
                        <a:pt x="79" y="427"/>
                      </a:lnTo>
                      <a:lnTo>
                        <a:pt x="79" y="438"/>
                      </a:lnTo>
                      <a:lnTo>
                        <a:pt x="80" y="449"/>
                      </a:lnTo>
                      <a:lnTo>
                        <a:pt x="80" y="457"/>
                      </a:lnTo>
                      <a:lnTo>
                        <a:pt x="80" y="466"/>
                      </a:lnTo>
                      <a:lnTo>
                        <a:pt x="80" y="472"/>
                      </a:lnTo>
                      <a:lnTo>
                        <a:pt x="82" y="478"/>
                      </a:lnTo>
                      <a:lnTo>
                        <a:pt x="82" y="482"/>
                      </a:lnTo>
                      <a:lnTo>
                        <a:pt x="83" y="490"/>
                      </a:lnTo>
                      <a:lnTo>
                        <a:pt x="83" y="499"/>
                      </a:lnTo>
                      <a:lnTo>
                        <a:pt x="83" y="508"/>
                      </a:lnTo>
                      <a:lnTo>
                        <a:pt x="83" y="518"/>
                      </a:lnTo>
                      <a:lnTo>
                        <a:pt x="82" y="529"/>
                      </a:lnTo>
                      <a:lnTo>
                        <a:pt x="82" y="540"/>
                      </a:lnTo>
                      <a:lnTo>
                        <a:pt x="80" y="553"/>
                      </a:lnTo>
                      <a:lnTo>
                        <a:pt x="79" y="567"/>
                      </a:lnTo>
                      <a:lnTo>
                        <a:pt x="77" y="574"/>
                      </a:lnTo>
                      <a:lnTo>
                        <a:pt x="76" y="579"/>
                      </a:lnTo>
                      <a:lnTo>
                        <a:pt x="75" y="585"/>
                      </a:lnTo>
                      <a:lnTo>
                        <a:pt x="73" y="590"/>
                      </a:lnTo>
                      <a:lnTo>
                        <a:pt x="72" y="596"/>
                      </a:lnTo>
                      <a:lnTo>
                        <a:pt x="71" y="600"/>
                      </a:lnTo>
                      <a:lnTo>
                        <a:pt x="71" y="604"/>
                      </a:lnTo>
                      <a:lnTo>
                        <a:pt x="69" y="608"/>
                      </a:lnTo>
                      <a:lnTo>
                        <a:pt x="68" y="611"/>
                      </a:lnTo>
                      <a:lnTo>
                        <a:pt x="68" y="614"/>
                      </a:lnTo>
                      <a:lnTo>
                        <a:pt x="66" y="615"/>
                      </a:lnTo>
                      <a:lnTo>
                        <a:pt x="66" y="618"/>
                      </a:lnTo>
                      <a:lnTo>
                        <a:pt x="65" y="619"/>
                      </a:lnTo>
                      <a:lnTo>
                        <a:pt x="65" y="619"/>
                      </a:lnTo>
                      <a:lnTo>
                        <a:pt x="64" y="621"/>
                      </a:lnTo>
                      <a:lnTo>
                        <a:pt x="64" y="621"/>
                      </a:lnTo>
                      <a:lnTo>
                        <a:pt x="61" y="621"/>
                      </a:lnTo>
                      <a:lnTo>
                        <a:pt x="59" y="619"/>
                      </a:lnTo>
                      <a:lnTo>
                        <a:pt x="57" y="616"/>
                      </a:lnTo>
                      <a:lnTo>
                        <a:pt x="55" y="614"/>
                      </a:lnTo>
                      <a:lnTo>
                        <a:pt x="53" y="609"/>
                      </a:lnTo>
                      <a:lnTo>
                        <a:pt x="50" y="605"/>
                      </a:lnTo>
                      <a:lnTo>
                        <a:pt x="47" y="598"/>
                      </a:lnTo>
                      <a:lnTo>
                        <a:pt x="44" y="591"/>
                      </a:lnTo>
                      <a:lnTo>
                        <a:pt x="40" y="583"/>
                      </a:lnTo>
                      <a:lnTo>
                        <a:pt x="36" y="576"/>
                      </a:lnTo>
                      <a:lnTo>
                        <a:pt x="33" y="569"/>
                      </a:lnTo>
                      <a:lnTo>
                        <a:pt x="32" y="564"/>
                      </a:lnTo>
                      <a:lnTo>
                        <a:pt x="29" y="557"/>
                      </a:lnTo>
                      <a:lnTo>
                        <a:pt x="28" y="551"/>
                      </a:lnTo>
                      <a:lnTo>
                        <a:pt x="26" y="546"/>
                      </a:lnTo>
                      <a:lnTo>
                        <a:pt x="25" y="542"/>
                      </a:lnTo>
                      <a:lnTo>
                        <a:pt x="23" y="539"/>
                      </a:lnTo>
                      <a:lnTo>
                        <a:pt x="23" y="536"/>
                      </a:lnTo>
                      <a:lnTo>
                        <a:pt x="22" y="532"/>
                      </a:lnTo>
                      <a:lnTo>
                        <a:pt x="22" y="529"/>
                      </a:lnTo>
                      <a:lnTo>
                        <a:pt x="22" y="525"/>
                      </a:lnTo>
                      <a:lnTo>
                        <a:pt x="22" y="520"/>
                      </a:lnTo>
                      <a:lnTo>
                        <a:pt x="22" y="515"/>
                      </a:lnTo>
                      <a:lnTo>
                        <a:pt x="22" y="510"/>
                      </a:lnTo>
                      <a:lnTo>
                        <a:pt x="22" y="504"/>
                      </a:lnTo>
                      <a:lnTo>
                        <a:pt x="23" y="499"/>
                      </a:lnTo>
                      <a:lnTo>
                        <a:pt x="23" y="492"/>
                      </a:lnTo>
                      <a:lnTo>
                        <a:pt x="23" y="485"/>
                      </a:lnTo>
                      <a:lnTo>
                        <a:pt x="25" y="478"/>
                      </a:lnTo>
                      <a:lnTo>
                        <a:pt x="26" y="470"/>
                      </a:lnTo>
                      <a:lnTo>
                        <a:pt x="28" y="461"/>
                      </a:lnTo>
                      <a:lnTo>
                        <a:pt x="29" y="453"/>
                      </a:lnTo>
                      <a:lnTo>
                        <a:pt x="29" y="445"/>
                      </a:lnTo>
                      <a:lnTo>
                        <a:pt x="30" y="435"/>
                      </a:lnTo>
                      <a:lnTo>
                        <a:pt x="30" y="425"/>
                      </a:lnTo>
                      <a:lnTo>
                        <a:pt x="30" y="416"/>
                      </a:lnTo>
                      <a:lnTo>
                        <a:pt x="32" y="405"/>
                      </a:lnTo>
                      <a:lnTo>
                        <a:pt x="32" y="395"/>
                      </a:lnTo>
                      <a:lnTo>
                        <a:pt x="33" y="382"/>
                      </a:lnTo>
                      <a:lnTo>
                        <a:pt x="33" y="371"/>
                      </a:lnTo>
                      <a:lnTo>
                        <a:pt x="33" y="359"/>
                      </a:lnTo>
                      <a:lnTo>
                        <a:pt x="33" y="347"/>
                      </a:lnTo>
                      <a:lnTo>
                        <a:pt x="33" y="334"/>
                      </a:lnTo>
                      <a:lnTo>
                        <a:pt x="33" y="320"/>
                      </a:lnTo>
                      <a:lnTo>
                        <a:pt x="33" y="306"/>
                      </a:lnTo>
                      <a:lnTo>
                        <a:pt x="33" y="291"/>
                      </a:lnTo>
                      <a:lnTo>
                        <a:pt x="33" y="277"/>
                      </a:lnTo>
                      <a:lnTo>
                        <a:pt x="32" y="261"/>
                      </a:lnTo>
                      <a:lnTo>
                        <a:pt x="32" y="247"/>
                      </a:lnTo>
                      <a:lnTo>
                        <a:pt x="30" y="233"/>
                      </a:lnTo>
                      <a:lnTo>
                        <a:pt x="30" y="219"/>
                      </a:lnTo>
                      <a:lnTo>
                        <a:pt x="29" y="205"/>
                      </a:lnTo>
                      <a:lnTo>
                        <a:pt x="29" y="193"/>
                      </a:lnTo>
                      <a:lnTo>
                        <a:pt x="28" y="180"/>
                      </a:lnTo>
                      <a:lnTo>
                        <a:pt x="28" y="169"/>
                      </a:lnTo>
                      <a:lnTo>
                        <a:pt x="26" y="158"/>
                      </a:lnTo>
                      <a:lnTo>
                        <a:pt x="26" y="149"/>
                      </a:lnTo>
                      <a:lnTo>
                        <a:pt x="25" y="138"/>
                      </a:lnTo>
                      <a:lnTo>
                        <a:pt x="25" y="129"/>
                      </a:lnTo>
                      <a:lnTo>
                        <a:pt x="23" y="120"/>
                      </a:lnTo>
                      <a:lnTo>
                        <a:pt x="23" y="111"/>
                      </a:lnTo>
                      <a:lnTo>
                        <a:pt x="22" y="104"/>
                      </a:lnTo>
                      <a:lnTo>
                        <a:pt x="22" y="96"/>
                      </a:lnTo>
                      <a:lnTo>
                        <a:pt x="21" y="90"/>
                      </a:lnTo>
                      <a:lnTo>
                        <a:pt x="19" y="79"/>
                      </a:lnTo>
                      <a:lnTo>
                        <a:pt x="18" y="70"/>
                      </a:lnTo>
                      <a:lnTo>
                        <a:pt x="17" y="61"/>
                      </a:lnTo>
                      <a:lnTo>
                        <a:pt x="15" y="53"/>
                      </a:lnTo>
                      <a:lnTo>
                        <a:pt x="14" y="46"/>
                      </a:lnTo>
                      <a:lnTo>
                        <a:pt x="12" y="41"/>
                      </a:lnTo>
                      <a:lnTo>
                        <a:pt x="11" y="35"/>
                      </a:lnTo>
                      <a:lnTo>
                        <a:pt x="10" y="31"/>
                      </a:lnTo>
                      <a:lnTo>
                        <a:pt x="7" y="28"/>
                      </a:lnTo>
                      <a:lnTo>
                        <a:pt x="4" y="25"/>
                      </a:lnTo>
                      <a:lnTo>
                        <a:pt x="3" y="23"/>
                      </a:lnTo>
                      <a:lnTo>
                        <a:pt x="1" y="18"/>
                      </a:lnTo>
                      <a:lnTo>
                        <a:pt x="0" y="16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3" y="5"/>
                      </a:lnTo>
                      <a:lnTo>
                        <a:pt x="5" y="3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6" y="2"/>
                      </a:lnTo>
                      <a:lnTo>
                        <a:pt x="43" y="5"/>
                      </a:lnTo>
                      <a:lnTo>
                        <a:pt x="50" y="6"/>
                      </a:lnTo>
                      <a:lnTo>
                        <a:pt x="55" y="9"/>
                      </a:lnTo>
                      <a:lnTo>
                        <a:pt x="61" y="12"/>
                      </a:lnTo>
                      <a:lnTo>
                        <a:pt x="66" y="14"/>
                      </a:lnTo>
                      <a:lnTo>
                        <a:pt x="71" y="17"/>
                      </a:lnTo>
                      <a:lnTo>
                        <a:pt x="75" y="20"/>
                      </a:lnTo>
                      <a:lnTo>
                        <a:pt x="79" y="23"/>
                      </a:lnTo>
                      <a:lnTo>
                        <a:pt x="80" y="27"/>
                      </a:lnTo>
                      <a:lnTo>
                        <a:pt x="83" y="30"/>
                      </a:lnTo>
                      <a:lnTo>
                        <a:pt x="84" y="34"/>
                      </a:lnTo>
                      <a:lnTo>
                        <a:pt x="84" y="38"/>
                      </a:lnTo>
                      <a:lnTo>
                        <a:pt x="84" y="43"/>
                      </a:lnTo>
                      <a:lnTo>
                        <a:pt x="84" y="48"/>
                      </a:lnTo>
                      <a:lnTo>
                        <a:pt x="83" y="52"/>
                      </a:lnTo>
                      <a:lnTo>
                        <a:pt x="82" y="57"/>
                      </a:lnTo>
                      <a:lnTo>
                        <a:pt x="82" y="5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3687792" y="4202504"/>
              <a:ext cx="507365" cy="509905"/>
              <a:chOff x="2234074" y="3589671"/>
              <a:chExt cx="507365" cy="509905"/>
            </a:xfrm>
          </p:grpSpPr>
          <p:pic>
            <p:nvPicPr>
              <p:cNvPr id="58" name="图片 57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074" y="3589671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59" name="组合 58"/>
              <p:cNvGrpSpPr/>
              <p:nvPr/>
            </p:nvGrpSpPr>
            <p:grpSpPr>
              <a:xfrm>
                <a:off x="2319950" y="3659577"/>
                <a:ext cx="335612" cy="234469"/>
                <a:chOff x="3551238" y="1598613"/>
                <a:chExt cx="695325" cy="485775"/>
              </a:xfrm>
              <a:solidFill>
                <a:srgbClr val="FF0000"/>
              </a:solidFill>
            </p:grpSpPr>
            <p:sp>
              <p:nvSpPr>
                <p:cNvPr id="60" name="Freeform 78"/>
                <p:cNvSpPr/>
                <p:nvPr/>
              </p:nvSpPr>
              <p:spPr bwMode="auto">
                <a:xfrm>
                  <a:off x="3551238" y="1598613"/>
                  <a:ext cx="344487" cy="485775"/>
                </a:xfrm>
                <a:custGeom>
                  <a:avLst/>
                  <a:gdLst>
                    <a:gd name="T0" fmla="*/ 349 w 435"/>
                    <a:gd name="T1" fmla="*/ 18 h 612"/>
                    <a:gd name="T2" fmla="*/ 349 w 435"/>
                    <a:gd name="T3" fmla="*/ 9 h 612"/>
                    <a:gd name="T4" fmla="*/ 359 w 435"/>
                    <a:gd name="T5" fmla="*/ 2 h 612"/>
                    <a:gd name="T6" fmla="*/ 372 w 435"/>
                    <a:gd name="T7" fmla="*/ 2 h 612"/>
                    <a:gd name="T8" fmla="*/ 390 w 435"/>
                    <a:gd name="T9" fmla="*/ 10 h 612"/>
                    <a:gd name="T10" fmla="*/ 411 w 435"/>
                    <a:gd name="T11" fmla="*/ 24 h 612"/>
                    <a:gd name="T12" fmla="*/ 426 w 435"/>
                    <a:gd name="T13" fmla="*/ 41 h 612"/>
                    <a:gd name="T14" fmla="*/ 435 w 435"/>
                    <a:gd name="T15" fmla="*/ 53 h 612"/>
                    <a:gd name="T16" fmla="*/ 433 w 435"/>
                    <a:gd name="T17" fmla="*/ 61 h 612"/>
                    <a:gd name="T18" fmla="*/ 429 w 435"/>
                    <a:gd name="T19" fmla="*/ 75 h 612"/>
                    <a:gd name="T20" fmla="*/ 421 w 435"/>
                    <a:gd name="T21" fmla="*/ 93 h 612"/>
                    <a:gd name="T22" fmla="*/ 408 w 435"/>
                    <a:gd name="T23" fmla="*/ 118 h 612"/>
                    <a:gd name="T24" fmla="*/ 393 w 435"/>
                    <a:gd name="T25" fmla="*/ 149 h 612"/>
                    <a:gd name="T26" fmla="*/ 375 w 435"/>
                    <a:gd name="T27" fmla="*/ 186 h 612"/>
                    <a:gd name="T28" fmla="*/ 353 w 435"/>
                    <a:gd name="T29" fmla="*/ 227 h 612"/>
                    <a:gd name="T30" fmla="*/ 301 w 435"/>
                    <a:gd name="T31" fmla="*/ 311 h 612"/>
                    <a:gd name="T32" fmla="*/ 240 w 435"/>
                    <a:gd name="T33" fmla="*/ 399 h 612"/>
                    <a:gd name="T34" fmla="*/ 208 w 435"/>
                    <a:gd name="T35" fmla="*/ 441 h 612"/>
                    <a:gd name="T36" fmla="*/ 176 w 435"/>
                    <a:gd name="T37" fmla="*/ 478 h 612"/>
                    <a:gd name="T38" fmla="*/ 146 w 435"/>
                    <a:gd name="T39" fmla="*/ 511 h 612"/>
                    <a:gd name="T40" fmla="*/ 118 w 435"/>
                    <a:gd name="T41" fmla="*/ 539 h 612"/>
                    <a:gd name="T42" fmla="*/ 90 w 435"/>
                    <a:gd name="T43" fmla="*/ 560 h 612"/>
                    <a:gd name="T44" fmla="*/ 64 w 435"/>
                    <a:gd name="T45" fmla="*/ 578 h 612"/>
                    <a:gd name="T46" fmla="*/ 42 w 435"/>
                    <a:gd name="T47" fmla="*/ 591 h 612"/>
                    <a:gd name="T48" fmla="*/ 24 w 435"/>
                    <a:gd name="T49" fmla="*/ 603 h 612"/>
                    <a:gd name="T50" fmla="*/ 11 w 435"/>
                    <a:gd name="T51" fmla="*/ 609 h 612"/>
                    <a:gd name="T52" fmla="*/ 3 w 435"/>
                    <a:gd name="T53" fmla="*/ 612 h 612"/>
                    <a:gd name="T54" fmla="*/ 0 w 435"/>
                    <a:gd name="T55" fmla="*/ 611 h 612"/>
                    <a:gd name="T56" fmla="*/ 0 w 435"/>
                    <a:gd name="T57" fmla="*/ 608 h 612"/>
                    <a:gd name="T58" fmla="*/ 4 w 435"/>
                    <a:gd name="T59" fmla="*/ 603 h 612"/>
                    <a:gd name="T60" fmla="*/ 13 w 435"/>
                    <a:gd name="T61" fmla="*/ 593 h 612"/>
                    <a:gd name="T62" fmla="*/ 24 w 435"/>
                    <a:gd name="T63" fmla="*/ 580 h 612"/>
                    <a:gd name="T64" fmla="*/ 39 w 435"/>
                    <a:gd name="T65" fmla="*/ 565 h 612"/>
                    <a:gd name="T66" fmla="*/ 57 w 435"/>
                    <a:gd name="T67" fmla="*/ 547 h 612"/>
                    <a:gd name="T68" fmla="*/ 78 w 435"/>
                    <a:gd name="T69" fmla="*/ 524 h 612"/>
                    <a:gd name="T70" fmla="*/ 101 w 435"/>
                    <a:gd name="T71" fmla="*/ 497 h 612"/>
                    <a:gd name="T72" fmla="*/ 126 w 435"/>
                    <a:gd name="T73" fmla="*/ 467 h 612"/>
                    <a:gd name="T74" fmla="*/ 152 w 435"/>
                    <a:gd name="T75" fmla="*/ 432 h 612"/>
                    <a:gd name="T76" fmla="*/ 198 w 435"/>
                    <a:gd name="T77" fmla="*/ 369 h 612"/>
                    <a:gd name="T78" fmla="*/ 247 w 435"/>
                    <a:gd name="T79" fmla="*/ 294 h 612"/>
                    <a:gd name="T80" fmla="*/ 289 w 435"/>
                    <a:gd name="T81" fmla="*/ 219 h 612"/>
                    <a:gd name="T82" fmla="*/ 306 w 435"/>
                    <a:gd name="T83" fmla="*/ 183 h 612"/>
                    <a:gd name="T84" fmla="*/ 321 w 435"/>
                    <a:gd name="T85" fmla="*/ 153 h 612"/>
                    <a:gd name="T86" fmla="*/ 334 w 435"/>
                    <a:gd name="T87" fmla="*/ 126 h 612"/>
                    <a:gd name="T88" fmla="*/ 342 w 435"/>
                    <a:gd name="T89" fmla="*/ 104 h 612"/>
                    <a:gd name="T90" fmla="*/ 349 w 435"/>
                    <a:gd name="T91" fmla="*/ 86 h 612"/>
                    <a:gd name="T92" fmla="*/ 354 w 435"/>
                    <a:gd name="T93" fmla="*/ 64 h 612"/>
                    <a:gd name="T94" fmla="*/ 356 w 435"/>
                    <a:gd name="T95" fmla="*/ 43 h 612"/>
                    <a:gd name="T96" fmla="*/ 350 w 435"/>
                    <a:gd name="T97" fmla="*/ 27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35" h="612">
                      <a:moveTo>
                        <a:pt x="350" y="27"/>
                      </a:moveTo>
                      <a:lnTo>
                        <a:pt x="349" y="23"/>
                      </a:lnTo>
                      <a:lnTo>
                        <a:pt x="349" y="18"/>
                      </a:lnTo>
                      <a:lnTo>
                        <a:pt x="348" y="14"/>
                      </a:lnTo>
                      <a:lnTo>
                        <a:pt x="349" y="12"/>
                      </a:lnTo>
                      <a:lnTo>
                        <a:pt x="349" y="9"/>
                      </a:lnTo>
                      <a:lnTo>
                        <a:pt x="352" y="6"/>
                      </a:lnTo>
                      <a:lnTo>
                        <a:pt x="354" y="3"/>
                      </a:lnTo>
                      <a:lnTo>
                        <a:pt x="359" y="2"/>
                      </a:lnTo>
                      <a:lnTo>
                        <a:pt x="363" y="0"/>
                      </a:lnTo>
                      <a:lnTo>
                        <a:pt x="367" y="0"/>
                      </a:lnTo>
                      <a:lnTo>
                        <a:pt x="372" y="2"/>
                      </a:lnTo>
                      <a:lnTo>
                        <a:pt x="378" y="3"/>
                      </a:lnTo>
                      <a:lnTo>
                        <a:pt x="385" y="6"/>
                      </a:lnTo>
                      <a:lnTo>
                        <a:pt x="390" y="10"/>
                      </a:lnTo>
                      <a:lnTo>
                        <a:pt x="397" y="14"/>
                      </a:lnTo>
                      <a:lnTo>
                        <a:pt x="404" y="18"/>
                      </a:lnTo>
                      <a:lnTo>
                        <a:pt x="411" y="24"/>
                      </a:lnTo>
                      <a:lnTo>
                        <a:pt x="417" y="30"/>
                      </a:lnTo>
                      <a:lnTo>
                        <a:pt x="422" y="35"/>
                      </a:lnTo>
                      <a:lnTo>
                        <a:pt x="426" y="41"/>
                      </a:lnTo>
                      <a:lnTo>
                        <a:pt x="431" y="45"/>
                      </a:lnTo>
                      <a:lnTo>
                        <a:pt x="433" y="49"/>
                      </a:lnTo>
                      <a:lnTo>
                        <a:pt x="435" y="53"/>
                      </a:lnTo>
                      <a:lnTo>
                        <a:pt x="435" y="56"/>
                      </a:lnTo>
                      <a:lnTo>
                        <a:pt x="435" y="59"/>
                      </a:lnTo>
                      <a:lnTo>
                        <a:pt x="433" y="61"/>
                      </a:lnTo>
                      <a:lnTo>
                        <a:pt x="433" y="66"/>
                      </a:lnTo>
                      <a:lnTo>
                        <a:pt x="432" y="70"/>
                      </a:lnTo>
                      <a:lnTo>
                        <a:pt x="429" y="75"/>
                      </a:lnTo>
                      <a:lnTo>
                        <a:pt x="426" y="81"/>
                      </a:lnTo>
                      <a:lnTo>
                        <a:pt x="424" y="86"/>
                      </a:lnTo>
                      <a:lnTo>
                        <a:pt x="421" y="93"/>
                      </a:lnTo>
                      <a:lnTo>
                        <a:pt x="417" y="102"/>
                      </a:lnTo>
                      <a:lnTo>
                        <a:pt x="413" y="110"/>
                      </a:lnTo>
                      <a:lnTo>
                        <a:pt x="408" y="118"/>
                      </a:lnTo>
                      <a:lnTo>
                        <a:pt x="404" y="128"/>
                      </a:lnTo>
                      <a:lnTo>
                        <a:pt x="399" y="137"/>
                      </a:lnTo>
                      <a:lnTo>
                        <a:pt x="393" y="149"/>
                      </a:lnTo>
                      <a:lnTo>
                        <a:pt x="388" y="161"/>
                      </a:lnTo>
                      <a:lnTo>
                        <a:pt x="381" y="173"/>
                      </a:lnTo>
                      <a:lnTo>
                        <a:pt x="375" y="186"/>
                      </a:lnTo>
                      <a:lnTo>
                        <a:pt x="367" y="200"/>
                      </a:lnTo>
                      <a:lnTo>
                        <a:pt x="360" y="214"/>
                      </a:lnTo>
                      <a:lnTo>
                        <a:pt x="353" y="227"/>
                      </a:lnTo>
                      <a:lnTo>
                        <a:pt x="336" y="254"/>
                      </a:lnTo>
                      <a:lnTo>
                        <a:pt x="319" y="283"/>
                      </a:lnTo>
                      <a:lnTo>
                        <a:pt x="301" y="311"/>
                      </a:lnTo>
                      <a:lnTo>
                        <a:pt x="280" y="340"/>
                      </a:lnTo>
                      <a:lnTo>
                        <a:pt x="260" y="369"/>
                      </a:lnTo>
                      <a:lnTo>
                        <a:pt x="240" y="399"/>
                      </a:lnTo>
                      <a:lnTo>
                        <a:pt x="229" y="413"/>
                      </a:lnTo>
                      <a:lnTo>
                        <a:pt x="217" y="427"/>
                      </a:lnTo>
                      <a:lnTo>
                        <a:pt x="208" y="441"/>
                      </a:lnTo>
                      <a:lnTo>
                        <a:pt x="197" y="454"/>
                      </a:lnTo>
                      <a:lnTo>
                        <a:pt x="187" y="467"/>
                      </a:lnTo>
                      <a:lnTo>
                        <a:pt x="176" y="478"/>
                      </a:lnTo>
                      <a:lnTo>
                        <a:pt x="166" y="490"/>
                      </a:lnTo>
                      <a:lnTo>
                        <a:pt x="157" y="502"/>
                      </a:lnTo>
                      <a:lnTo>
                        <a:pt x="146" y="511"/>
                      </a:lnTo>
                      <a:lnTo>
                        <a:pt x="136" y="521"/>
                      </a:lnTo>
                      <a:lnTo>
                        <a:pt x="126" y="529"/>
                      </a:lnTo>
                      <a:lnTo>
                        <a:pt x="118" y="539"/>
                      </a:lnTo>
                      <a:lnTo>
                        <a:pt x="108" y="546"/>
                      </a:lnTo>
                      <a:lnTo>
                        <a:pt x="98" y="553"/>
                      </a:lnTo>
                      <a:lnTo>
                        <a:pt x="90" y="560"/>
                      </a:lnTo>
                      <a:lnTo>
                        <a:pt x="82" y="565"/>
                      </a:lnTo>
                      <a:lnTo>
                        <a:pt x="72" y="572"/>
                      </a:lnTo>
                      <a:lnTo>
                        <a:pt x="64" y="578"/>
                      </a:lnTo>
                      <a:lnTo>
                        <a:pt x="56" y="583"/>
                      </a:lnTo>
                      <a:lnTo>
                        <a:pt x="49" y="587"/>
                      </a:lnTo>
                      <a:lnTo>
                        <a:pt x="42" y="591"/>
                      </a:lnTo>
                      <a:lnTo>
                        <a:pt x="35" y="596"/>
                      </a:lnTo>
                      <a:lnTo>
                        <a:pt x="29" y="600"/>
                      </a:lnTo>
                      <a:lnTo>
                        <a:pt x="24" y="603"/>
                      </a:lnTo>
                      <a:lnTo>
                        <a:pt x="20" y="605"/>
                      </a:lnTo>
                      <a:lnTo>
                        <a:pt x="14" y="608"/>
                      </a:lnTo>
                      <a:lnTo>
                        <a:pt x="11" y="609"/>
                      </a:lnTo>
                      <a:lnTo>
                        <a:pt x="8" y="611"/>
                      </a:lnTo>
                      <a:lnTo>
                        <a:pt x="6" y="612"/>
                      </a:lnTo>
                      <a:lnTo>
                        <a:pt x="3" y="612"/>
                      </a:lnTo>
                      <a:lnTo>
                        <a:pt x="2" y="612"/>
                      </a:lnTo>
                      <a:lnTo>
                        <a:pt x="0" y="611"/>
                      </a:lnTo>
                      <a:lnTo>
                        <a:pt x="0" y="611"/>
                      </a:lnTo>
                      <a:lnTo>
                        <a:pt x="0" y="611"/>
                      </a:lnTo>
                      <a:lnTo>
                        <a:pt x="0" y="609"/>
                      </a:lnTo>
                      <a:lnTo>
                        <a:pt x="0" y="608"/>
                      </a:lnTo>
                      <a:lnTo>
                        <a:pt x="2" y="607"/>
                      </a:lnTo>
                      <a:lnTo>
                        <a:pt x="3" y="605"/>
                      </a:lnTo>
                      <a:lnTo>
                        <a:pt x="4" y="603"/>
                      </a:lnTo>
                      <a:lnTo>
                        <a:pt x="7" y="600"/>
                      </a:lnTo>
                      <a:lnTo>
                        <a:pt x="10" y="597"/>
                      </a:lnTo>
                      <a:lnTo>
                        <a:pt x="13" y="593"/>
                      </a:lnTo>
                      <a:lnTo>
                        <a:pt x="15" y="589"/>
                      </a:lnTo>
                      <a:lnTo>
                        <a:pt x="20" y="585"/>
                      </a:lnTo>
                      <a:lnTo>
                        <a:pt x="24" y="580"/>
                      </a:lnTo>
                      <a:lnTo>
                        <a:pt x="28" y="576"/>
                      </a:lnTo>
                      <a:lnTo>
                        <a:pt x="33" y="571"/>
                      </a:lnTo>
                      <a:lnTo>
                        <a:pt x="39" y="565"/>
                      </a:lnTo>
                      <a:lnTo>
                        <a:pt x="44" y="560"/>
                      </a:lnTo>
                      <a:lnTo>
                        <a:pt x="51" y="554"/>
                      </a:lnTo>
                      <a:lnTo>
                        <a:pt x="57" y="547"/>
                      </a:lnTo>
                      <a:lnTo>
                        <a:pt x="64" y="540"/>
                      </a:lnTo>
                      <a:lnTo>
                        <a:pt x="71" y="532"/>
                      </a:lnTo>
                      <a:lnTo>
                        <a:pt x="78" y="524"/>
                      </a:lnTo>
                      <a:lnTo>
                        <a:pt x="86" y="515"/>
                      </a:lnTo>
                      <a:lnTo>
                        <a:pt x="93" y="507"/>
                      </a:lnTo>
                      <a:lnTo>
                        <a:pt x="101" y="497"/>
                      </a:lnTo>
                      <a:lnTo>
                        <a:pt x="110" y="488"/>
                      </a:lnTo>
                      <a:lnTo>
                        <a:pt x="118" y="477"/>
                      </a:lnTo>
                      <a:lnTo>
                        <a:pt x="126" y="467"/>
                      </a:lnTo>
                      <a:lnTo>
                        <a:pt x="134" y="456"/>
                      </a:lnTo>
                      <a:lnTo>
                        <a:pt x="144" y="443"/>
                      </a:lnTo>
                      <a:lnTo>
                        <a:pt x="152" y="432"/>
                      </a:lnTo>
                      <a:lnTo>
                        <a:pt x="162" y="420"/>
                      </a:lnTo>
                      <a:lnTo>
                        <a:pt x="180" y="394"/>
                      </a:lnTo>
                      <a:lnTo>
                        <a:pt x="198" y="369"/>
                      </a:lnTo>
                      <a:lnTo>
                        <a:pt x="215" y="344"/>
                      </a:lnTo>
                      <a:lnTo>
                        <a:pt x="231" y="319"/>
                      </a:lnTo>
                      <a:lnTo>
                        <a:pt x="247" y="294"/>
                      </a:lnTo>
                      <a:lnTo>
                        <a:pt x="262" y="269"/>
                      </a:lnTo>
                      <a:lnTo>
                        <a:pt x="276" y="244"/>
                      </a:lnTo>
                      <a:lnTo>
                        <a:pt x="289" y="219"/>
                      </a:lnTo>
                      <a:lnTo>
                        <a:pt x="295" y="207"/>
                      </a:lnTo>
                      <a:lnTo>
                        <a:pt x="301" y="194"/>
                      </a:lnTo>
                      <a:lnTo>
                        <a:pt x="306" y="183"/>
                      </a:lnTo>
                      <a:lnTo>
                        <a:pt x="312" y="172"/>
                      </a:lnTo>
                      <a:lnTo>
                        <a:pt x="317" y="162"/>
                      </a:lnTo>
                      <a:lnTo>
                        <a:pt x="321" y="153"/>
                      </a:lnTo>
                      <a:lnTo>
                        <a:pt x="325" y="143"/>
                      </a:lnTo>
                      <a:lnTo>
                        <a:pt x="330" y="135"/>
                      </a:lnTo>
                      <a:lnTo>
                        <a:pt x="334" y="126"/>
                      </a:lnTo>
                      <a:lnTo>
                        <a:pt x="336" y="118"/>
                      </a:lnTo>
                      <a:lnTo>
                        <a:pt x="339" y="111"/>
                      </a:lnTo>
                      <a:lnTo>
                        <a:pt x="342" y="104"/>
                      </a:lnTo>
                      <a:lnTo>
                        <a:pt x="345" y="97"/>
                      </a:lnTo>
                      <a:lnTo>
                        <a:pt x="348" y="92"/>
                      </a:lnTo>
                      <a:lnTo>
                        <a:pt x="349" y="86"/>
                      </a:lnTo>
                      <a:lnTo>
                        <a:pt x="350" y="81"/>
                      </a:lnTo>
                      <a:lnTo>
                        <a:pt x="353" y="72"/>
                      </a:lnTo>
                      <a:lnTo>
                        <a:pt x="354" y="64"/>
                      </a:lnTo>
                      <a:lnTo>
                        <a:pt x="356" y="56"/>
                      </a:lnTo>
                      <a:lnTo>
                        <a:pt x="356" y="49"/>
                      </a:lnTo>
                      <a:lnTo>
                        <a:pt x="356" y="43"/>
                      </a:lnTo>
                      <a:lnTo>
                        <a:pt x="354" y="36"/>
                      </a:lnTo>
                      <a:lnTo>
                        <a:pt x="353" y="31"/>
                      </a:lnTo>
                      <a:lnTo>
                        <a:pt x="350" y="27"/>
                      </a:lnTo>
                      <a:lnTo>
                        <a:pt x="350" y="27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79"/>
                <p:cNvSpPr/>
                <p:nvPr/>
              </p:nvSpPr>
              <p:spPr bwMode="auto">
                <a:xfrm>
                  <a:off x="3846513" y="1684338"/>
                  <a:ext cx="400050" cy="309563"/>
                </a:xfrm>
                <a:custGeom>
                  <a:avLst/>
                  <a:gdLst>
                    <a:gd name="T0" fmla="*/ 412 w 504"/>
                    <a:gd name="T1" fmla="*/ 332 h 389"/>
                    <a:gd name="T2" fmla="*/ 434 w 504"/>
                    <a:gd name="T3" fmla="*/ 340 h 389"/>
                    <a:gd name="T4" fmla="*/ 454 w 504"/>
                    <a:gd name="T5" fmla="*/ 349 h 389"/>
                    <a:gd name="T6" fmla="*/ 470 w 504"/>
                    <a:gd name="T7" fmla="*/ 356 h 389"/>
                    <a:gd name="T8" fmla="*/ 483 w 504"/>
                    <a:gd name="T9" fmla="*/ 361 h 389"/>
                    <a:gd name="T10" fmla="*/ 493 w 504"/>
                    <a:gd name="T11" fmla="*/ 365 h 389"/>
                    <a:gd name="T12" fmla="*/ 499 w 504"/>
                    <a:gd name="T13" fmla="*/ 369 h 389"/>
                    <a:gd name="T14" fmla="*/ 502 w 504"/>
                    <a:gd name="T15" fmla="*/ 371 h 389"/>
                    <a:gd name="T16" fmla="*/ 504 w 504"/>
                    <a:gd name="T17" fmla="*/ 374 h 389"/>
                    <a:gd name="T18" fmla="*/ 501 w 504"/>
                    <a:gd name="T19" fmla="*/ 376 h 389"/>
                    <a:gd name="T20" fmla="*/ 498 w 504"/>
                    <a:gd name="T21" fmla="*/ 380 h 389"/>
                    <a:gd name="T22" fmla="*/ 491 w 504"/>
                    <a:gd name="T23" fmla="*/ 383 h 389"/>
                    <a:gd name="T24" fmla="*/ 486 w 504"/>
                    <a:gd name="T25" fmla="*/ 385 h 389"/>
                    <a:gd name="T26" fmla="*/ 479 w 504"/>
                    <a:gd name="T27" fmla="*/ 386 h 389"/>
                    <a:gd name="T28" fmla="*/ 470 w 504"/>
                    <a:gd name="T29" fmla="*/ 387 h 389"/>
                    <a:gd name="T30" fmla="*/ 459 w 504"/>
                    <a:gd name="T31" fmla="*/ 387 h 389"/>
                    <a:gd name="T32" fmla="*/ 447 w 504"/>
                    <a:gd name="T33" fmla="*/ 389 h 389"/>
                    <a:gd name="T34" fmla="*/ 432 w 504"/>
                    <a:gd name="T35" fmla="*/ 389 h 389"/>
                    <a:gd name="T36" fmla="*/ 414 w 504"/>
                    <a:gd name="T37" fmla="*/ 389 h 389"/>
                    <a:gd name="T38" fmla="*/ 394 w 504"/>
                    <a:gd name="T39" fmla="*/ 389 h 389"/>
                    <a:gd name="T40" fmla="*/ 374 w 504"/>
                    <a:gd name="T41" fmla="*/ 389 h 389"/>
                    <a:gd name="T42" fmla="*/ 354 w 504"/>
                    <a:gd name="T43" fmla="*/ 387 h 389"/>
                    <a:gd name="T44" fmla="*/ 336 w 504"/>
                    <a:gd name="T45" fmla="*/ 386 h 389"/>
                    <a:gd name="T46" fmla="*/ 320 w 504"/>
                    <a:gd name="T47" fmla="*/ 385 h 389"/>
                    <a:gd name="T48" fmla="*/ 306 w 504"/>
                    <a:gd name="T49" fmla="*/ 382 h 389"/>
                    <a:gd name="T50" fmla="*/ 293 w 504"/>
                    <a:gd name="T51" fmla="*/ 378 h 389"/>
                    <a:gd name="T52" fmla="*/ 284 w 504"/>
                    <a:gd name="T53" fmla="*/ 375 h 389"/>
                    <a:gd name="T54" fmla="*/ 275 w 504"/>
                    <a:gd name="T55" fmla="*/ 371 h 389"/>
                    <a:gd name="T56" fmla="*/ 270 w 504"/>
                    <a:gd name="T57" fmla="*/ 367 h 389"/>
                    <a:gd name="T58" fmla="*/ 266 w 504"/>
                    <a:gd name="T59" fmla="*/ 361 h 389"/>
                    <a:gd name="T60" fmla="*/ 259 w 504"/>
                    <a:gd name="T61" fmla="*/ 354 h 389"/>
                    <a:gd name="T62" fmla="*/ 249 w 504"/>
                    <a:gd name="T63" fmla="*/ 344 h 389"/>
                    <a:gd name="T64" fmla="*/ 239 w 504"/>
                    <a:gd name="T65" fmla="*/ 333 h 389"/>
                    <a:gd name="T66" fmla="*/ 227 w 504"/>
                    <a:gd name="T67" fmla="*/ 318 h 389"/>
                    <a:gd name="T68" fmla="*/ 213 w 504"/>
                    <a:gd name="T69" fmla="*/ 302 h 389"/>
                    <a:gd name="T70" fmla="*/ 198 w 504"/>
                    <a:gd name="T71" fmla="*/ 282 h 389"/>
                    <a:gd name="T72" fmla="*/ 181 w 504"/>
                    <a:gd name="T73" fmla="*/ 260 h 389"/>
                    <a:gd name="T74" fmla="*/ 163 w 504"/>
                    <a:gd name="T75" fmla="*/ 236 h 389"/>
                    <a:gd name="T76" fmla="*/ 142 w 504"/>
                    <a:gd name="T77" fmla="*/ 210 h 389"/>
                    <a:gd name="T78" fmla="*/ 120 w 504"/>
                    <a:gd name="T79" fmla="*/ 181 h 389"/>
                    <a:gd name="T80" fmla="*/ 97 w 504"/>
                    <a:gd name="T81" fmla="*/ 149 h 389"/>
                    <a:gd name="T82" fmla="*/ 70 w 504"/>
                    <a:gd name="T83" fmla="*/ 116 h 389"/>
                    <a:gd name="T84" fmla="*/ 43 w 504"/>
                    <a:gd name="T85" fmla="*/ 80 h 389"/>
                    <a:gd name="T86" fmla="*/ 15 w 504"/>
                    <a:gd name="T87" fmla="*/ 41 h 389"/>
                    <a:gd name="T88" fmla="*/ 11 w 504"/>
                    <a:gd name="T89" fmla="*/ 0 h 389"/>
                    <a:gd name="T90" fmla="*/ 48 w 504"/>
                    <a:gd name="T91" fmla="*/ 41 h 389"/>
                    <a:gd name="T92" fmla="*/ 83 w 504"/>
                    <a:gd name="T93" fmla="*/ 79 h 389"/>
                    <a:gd name="T94" fmla="*/ 115 w 504"/>
                    <a:gd name="T95" fmla="*/ 112 h 389"/>
                    <a:gd name="T96" fmla="*/ 144 w 504"/>
                    <a:gd name="T97" fmla="*/ 141 h 389"/>
                    <a:gd name="T98" fmla="*/ 170 w 504"/>
                    <a:gd name="T99" fmla="*/ 167 h 389"/>
                    <a:gd name="T100" fmla="*/ 194 w 504"/>
                    <a:gd name="T101" fmla="*/ 191 h 389"/>
                    <a:gd name="T102" fmla="*/ 216 w 504"/>
                    <a:gd name="T103" fmla="*/ 210 h 389"/>
                    <a:gd name="T104" fmla="*/ 234 w 504"/>
                    <a:gd name="T105" fmla="*/ 225 h 389"/>
                    <a:gd name="T106" fmla="*/ 250 w 504"/>
                    <a:gd name="T107" fmla="*/ 239 h 389"/>
                    <a:gd name="T108" fmla="*/ 268 w 504"/>
                    <a:gd name="T109" fmla="*/ 253 h 389"/>
                    <a:gd name="T110" fmla="*/ 308 w 504"/>
                    <a:gd name="T111" fmla="*/ 279 h 389"/>
                    <a:gd name="T112" fmla="*/ 351 w 504"/>
                    <a:gd name="T113" fmla="*/ 303 h 389"/>
                    <a:gd name="T114" fmla="*/ 400 w 504"/>
                    <a:gd name="T115" fmla="*/ 326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04" h="389">
                      <a:moveTo>
                        <a:pt x="400" y="326"/>
                      </a:moveTo>
                      <a:lnTo>
                        <a:pt x="412" y="332"/>
                      </a:lnTo>
                      <a:lnTo>
                        <a:pt x="423" y="336"/>
                      </a:lnTo>
                      <a:lnTo>
                        <a:pt x="434" y="340"/>
                      </a:lnTo>
                      <a:lnTo>
                        <a:pt x="444" y="344"/>
                      </a:lnTo>
                      <a:lnTo>
                        <a:pt x="454" y="349"/>
                      </a:lnTo>
                      <a:lnTo>
                        <a:pt x="462" y="353"/>
                      </a:lnTo>
                      <a:lnTo>
                        <a:pt x="470" y="356"/>
                      </a:lnTo>
                      <a:lnTo>
                        <a:pt x="477" y="358"/>
                      </a:lnTo>
                      <a:lnTo>
                        <a:pt x="483" y="361"/>
                      </a:lnTo>
                      <a:lnTo>
                        <a:pt x="488" y="364"/>
                      </a:lnTo>
                      <a:lnTo>
                        <a:pt x="493" y="365"/>
                      </a:lnTo>
                      <a:lnTo>
                        <a:pt x="497" y="367"/>
                      </a:lnTo>
                      <a:lnTo>
                        <a:pt x="499" y="369"/>
                      </a:lnTo>
                      <a:lnTo>
                        <a:pt x="501" y="369"/>
                      </a:lnTo>
                      <a:lnTo>
                        <a:pt x="502" y="371"/>
                      </a:lnTo>
                      <a:lnTo>
                        <a:pt x="504" y="372"/>
                      </a:lnTo>
                      <a:lnTo>
                        <a:pt x="504" y="374"/>
                      </a:lnTo>
                      <a:lnTo>
                        <a:pt x="502" y="375"/>
                      </a:lnTo>
                      <a:lnTo>
                        <a:pt x="501" y="376"/>
                      </a:lnTo>
                      <a:lnTo>
                        <a:pt x="499" y="378"/>
                      </a:lnTo>
                      <a:lnTo>
                        <a:pt x="498" y="380"/>
                      </a:lnTo>
                      <a:lnTo>
                        <a:pt x="495" y="382"/>
                      </a:lnTo>
                      <a:lnTo>
                        <a:pt x="491" y="383"/>
                      </a:lnTo>
                      <a:lnTo>
                        <a:pt x="488" y="385"/>
                      </a:lnTo>
                      <a:lnTo>
                        <a:pt x="486" y="385"/>
                      </a:lnTo>
                      <a:lnTo>
                        <a:pt x="483" y="386"/>
                      </a:lnTo>
                      <a:lnTo>
                        <a:pt x="479" y="386"/>
                      </a:lnTo>
                      <a:lnTo>
                        <a:pt x="475" y="387"/>
                      </a:lnTo>
                      <a:lnTo>
                        <a:pt x="470" y="387"/>
                      </a:lnTo>
                      <a:lnTo>
                        <a:pt x="465" y="387"/>
                      </a:lnTo>
                      <a:lnTo>
                        <a:pt x="459" y="387"/>
                      </a:lnTo>
                      <a:lnTo>
                        <a:pt x="452" y="389"/>
                      </a:lnTo>
                      <a:lnTo>
                        <a:pt x="447" y="389"/>
                      </a:lnTo>
                      <a:lnTo>
                        <a:pt x="439" y="389"/>
                      </a:lnTo>
                      <a:lnTo>
                        <a:pt x="432" y="389"/>
                      </a:lnTo>
                      <a:lnTo>
                        <a:pt x="423" y="389"/>
                      </a:lnTo>
                      <a:lnTo>
                        <a:pt x="414" y="389"/>
                      </a:lnTo>
                      <a:lnTo>
                        <a:pt x="404" y="389"/>
                      </a:lnTo>
                      <a:lnTo>
                        <a:pt x="394" y="389"/>
                      </a:lnTo>
                      <a:lnTo>
                        <a:pt x="385" y="389"/>
                      </a:lnTo>
                      <a:lnTo>
                        <a:pt x="374" y="389"/>
                      </a:lnTo>
                      <a:lnTo>
                        <a:pt x="364" y="389"/>
                      </a:lnTo>
                      <a:lnTo>
                        <a:pt x="354" y="387"/>
                      </a:lnTo>
                      <a:lnTo>
                        <a:pt x="344" y="387"/>
                      </a:lnTo>
                      <a:lnTo>
                        <a:pt x="336" y="386"/>
                      </a:lnTo>
                      <a:lnTo>
                        <a:pt x="328" y="386"/>
                      </a:lnTo>
                      <a:lnTo>
                        <a:pt x="320" y="385"/>
                      </a:lnTo>
                      <a:lnTo>
                        <a:pt x="313" y="383"/>
                      </a:lnTo>
                      <a:lnTo>
                        <a:pt x="306" y="382"/>
                      </a:lnTo>
                      <a:lnTo>
                        <a:pt x="299" y="380"/>
                      </a:lnTo>
                      <a:lnTo>
                        <a:pt x="293" y="378"/>
                      </a:lnTo>
                      <a:lnTo>
                        <a:pt x="288" y="376"/>
                      </a:lnTo>
                      <a:lnTo>
                        <a:pt x="284" y="375"/>
                      </a:lnTo>
                      <a:lnTo>
                        <a:pt x="279" y="372"/>
                      </a:lnTo>
                      <a:lnTo>
                        <a:pt x="275" y="371"/>
                      </a:lnTo>
                      <a:lnTo>
                        <a:pt x="273" y="368"/>
                      </a:lnTo>
                      <a:lnTo>
                        <a:pt x="270" y="367"/>
                      </a:lnTo>
                      <a:lnTo>
                        <a:pt x="268" y="364"/>
                      </a:lnTo>
                      <a:lnTo>
                        <a:pt x="266" y="361"/>
                      </a:lnTo>
                      <a:lnTo>
                        <a:pt x="261" y="358"/>
                      </a:lnTo>
                      <a:lnTo>
                        <a:pt x="259" y="354"/>
                      </a:lnTo>
                      <a:lnTo>
                        <a:pt x="255" y="350"/>
                      </a:lnTo>
                      <a:lnTo>
                        <a:pt x="249" y="344"/>
                      </a:lnTo>
                      <a:lnTo>
                        <a:pt x="245" y="339"/>
                      </a:lnTo>
                      <a:lnTo>
                        <a:pt x="239" y="333"/>
                      </a:lnTo>
                      <a:lnTo>
                        <a:pt x="234" y="326"/>
                      </a:lnTo>
                      <a:lnTo>
                        <a:pt x="227" y="318"/>
                      </a:lnTo>
                      <a:lnTo>
                        <a:pt x="221" y="310"/>
                      </a:lnTo>
                      <a:lnTo>
                        <a:pt x="213" y="302"/>
                      </a:lnTo>
                      <a:lnTo>
                        <a:pt x="206" y="292"/>
                      </a:lnTo>
                      <a:lnTo>
                        <a:pt x="198" y="282"/>
                      </a:lnTo>
                      <a:lnTo>
                        <a:pt x="189" y="271"/>
                      </a:lnTo>
                      <a:lnTo>
                        <a:pt x="181" y="260"/>
                      </a:lnTo>
                      <a:lnTo>
                        <a:pt x="171" y="249"/>
                      </a:lnTo>
                      <a:lnTo>
                        <a:pt x="163" y="236"/>
                      </a:lnTo>
                      <a:lnTo>
                        <a:pt x="152" y="224"/>
                      </a:lnTo>
                      <a:lnTo>
                        <a:pt x="142" y="210"/>
                      </a:lnTo>
                      <a:lnTo>
                        <a:pt x="131" y="196"/>
                      </a:lnTo>
                      <a:lnTo>
                        <a:pt x="120" y="181"/>
                      </a:lnTo>
                      <a:lnTo>
                        <a:pt x="108" y="166"/>
                      </a:lnTo>
                      <a:lnTo>
                        <a:pt x="97" y="149"/>
                      </a:lnTo>
                      <a:lnTo>
                        <a:pt x="83" y="133"/>
                      </a:lnTo>
                      <a:lnTo>
                        <a:pt x="70" y="116"/>
                      </a:lnTo>
                      <a:lnTo>
                        <a:pt x="57" y="98"/>
                      </a:lnTo>
                      <a:lnTo>
                        <a:pt x="43" y="80"/>
                      </a:lnTo>
                      <a:lnTo>
                        <a:pt x="29" y="61"/>
                      </a:lnTo>
                      <a:lnTo>
                        <a:pt x="15" y="41"/>
                      </a:lnTo>
                      <a:lnTo>
                        <a:pt x="0" y="21"/>
                      </a:lnTo>
                      <a:lnTo>
                        <a:pt x="11" y="0"/>
                      </a:lnTo>
                      <a:lnTo>
                        <a:pt x="30" y="21"/>
                      </a:lnTo>
                      <a:lnTo>
                        <a:pt x="48" y="41"/>
                      </a:lnTo>
                      <a:lnTo>
                        <a:pt x="66" y="59"/>
                      </a:lnTo>
                      <a:lnTo>
                        <a:pt x="83" y="79"/>
                      </a:lnTo>
                      <a:lnTo>
                        <a:pt x="100" y="95"/>
                      </a:lnTo>
                      <a:lnTo>
                        <a:pt x="115" y="112"/>
                      </a:lnTo>
                      <a:lnTo>
                        <a:pt x="130" y="127"/>
                      </a:lnTo>
                      <a:lnTo>
                        <a:pt x="144" y="141"/>
                      </a:lnTo>
                      <a:lnTo>
                        <a:pt x="158" y="155"/>
                      </a:lnTo>
                      <a:lnTo>
                        <a:pt x="170" y="167"/>
                      </a:lnTo>
                      <a:lnTo>
                        <a:pt x="183" y="180"/>
                      </a:lnTo>
                      <a:lnTo>
                        <a:pt x="194" y="191"/>
                      </a:lnTo>
                      <a:lnTo>
                        <a:pt x="205" y="201"/>
                      </a:lnTo>
                      <a:lnTo>
                        <a:pt x="216" y="210"/>
                      </a:lnTo>
                      <a:lnTo>
                        <a:pt x="225" y="218"/>
                      </a:lnTo>
                      <a:lnTo>
                        <a:pt x="234" y="225"/>
                      </a:lnTo>
                      <a:lnTo>
                        <a:pt x="242" y="232"/>
                      </a:lnTo>
                      <a:lnTo>
                        <a:pt x="250" y="239"/>
                      </a:lnTo>
                      <a:lnTo>
                        <a:pt x="259" y="246"/>
                      </a:lnTo>
                      <a:lnTo>
                        <a:pt x="268" y="253"/>
                      </a:lnTo>
                      <a:lnTo>
                        <a:pt x="288" y="267"/>
                      </a:lnTo>
                      <a:lnTo>
                        <a:pt x="308" y="279"/>
                      </a:lnTo>
                      <a:lnTo>
                        <a:pt x="329" y="292"/>
                      </a:lnTo>
                      <a:lnTo>
                        <a:pt x="351" y="303"/>
                      </a:lnTo>
                      <a:lnTo>
                        <a:pt x="375" y="314"/>
                      </a:lnTo>
                      <a:lnTo>
                        <a:pt x="400" y="326"/>
                      </a:lnTo>
                      <a:lnTo>
                        <a:pt x="400" y="326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5" name="组合 54"/>
            <p:cNvGrpSpPr/>
            <p:nvPr/>
          </p:nvGrpSpPr>
          <p:grpSpPr>
            <a:xfrm>
              <a:off x="3167758" y="4202504"/>
              <a:ext cx="507365" cy="509905"/>
              <a:chOff x="2234074" y="3589671"/>
              <a:chExt cx="507365" cy="509905"/>
            </a:xfrm>
          </p:grpSpPr>
          <p:pic>
            <p:nvPicPr>
              <p:cNvPr id="56" name="图片 55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4074" y="3589671"/>
                <a:ext cx="507365" cy="509905"/>
              </a:xfrm>
              <a:prstGeom prst="rect">
                <a:avLst/>
              </a:prstGeom>
            </p:spPr>
          </p:pic>
          <p:sp>
            <p:nvSpPr>
              <p:cNvPr id="57" name="Freeform 78"/>
              <p:cNvSpPr/>
              <p:nvPr/>
            </p:nvSpPr>
            <p:spPr bwMode="auto">
              <a:xfrm>
                <a:off x="2319947" y="3659577"/>
                <a:ext cx="166273" cy="234469"/>
              </a:xfrm>
              <a:custGeom>
                <a:avLst/>
                <a:gdLst>
                  <a:gd name="T0" fmla="*/ 349 w 435"/>
                  <a:gd name="T1" fmla="*/ 18 h 612"/>
                  <a:gd name="T2" fmla="*/ 349 w 435"/>
                  <a:gd name="T3" fmla="*/ 9 h 612"/>
                  <a:gd name="T4" fmla="*/ 359 w 435"/>
                  <a:gd name="T5" fmla="*/ 2 h 612"/>
                  <a:gd name="T6" fmla="*/ 372 w 435"/>
                  <a:gd name="T7" fmla="*/ 2 h 612"/>
                  <a:gd name="T8" fmla="*/ 390 w 435"/>
                  <a:gd name="T9" fmla="*/ 10 h 612"/>
                  <a:gd name="T10" fmla="*/ 411 w 435"/>
                  <a:gd name="T11" fmla="*/ 24 h 612"/>
                  <a:gd name="T12" fmla="*/ 426 w 435"/>
                  <a:gd name="T13" fmla="*/ 41 h 612"/>
                  <a:gd name="T14" fmla="*/ 435 w 435"/>
                  <a:gd name="T15" fmla="*/ 53 h 612"/>
                  <a:gd name="T16" fmla="*/ 433 w 435"/>
                  <a:gd name="T17" fmla="*/ 61 h 612"/>
                  <a:gd name="T18" fmla="*/ 429 w 435"/>
                  <a:gd name="T19" fmla="*/ 75 h 612"/>
                  <a:gd name="T20" fmla="*/ 421 w 435"/>
                  <a:gd name="T21" fmla="*/ 93 h 612"/>
                  <a:gd name="T22" fmla="*/ 408 w 435"/>
                  <a:gd name="T23" fmla="*/ 118 h 612"/>
                  <a:gd name="T24" fmla="*/ 393 w 435"/>
                  <a:gd name="T25" fmla="*/ 149 h 612"/>
                  <a:gd name="T26" fmla="*/ 375 w 435"/>
                  <a:gd name="T27" fmla="*/ 186 h 612"/>
                  <a:gd name="T28" fmla="*/ 353 w 435"/>
                  <a:gd name="T29" fmla="*/ 227 h 612"/>
                  <a:gd name="T30" fmla="*/ 301 w 435"/>
                  <a:gd name="T31" fmla="*/ 311 h 612"/>
                  <a:gd name="T32" fmla="*/ 240 w 435"/>
                  <a:gd name="T33" fmla="*/ 399 h 612"/>
                  <a:gd name="T34" fmla="*/ 208 w 435"/>
                  <a:gd name="T35" fmla="*/ 441 h 612"/>
                  <a:gd name="T36" fmla="*/ 176 w 435"/>
                  <a:gd name="T37" fmla="*/ 478 h 612"/>
                  <a:gd name="T38" fmla="*/ 146 w 435"/>
                  <a:gd name="T39" fmla="*/ 511 h 612"/>
                  <a:gd name="T40" fmla="*/ 118 w 435"/>
                  <a:gd name="T41" fmla="*/ 539 h 612"/>
                  <a:gd name="T42" fmla="*/ 90 w 435"/>
                  <a:gd name="T43" fmla="*/ 560 h 612"/>
                  <a:gd name="T44" fmla="*/ 64 w 435"/>
                  <a:gd name="T45" fmla="*/ 578 h 612"/>
                  <a:gd name="T46" fmla="*/ 42 w 435"/>
                  <a:gd name="T47" fmla="*/ 591 h 612"/>
                  <a:gd name="T48" fmla="*/ 24 w 435"/>
                  <a:gd name="T49" fmla="*/ 603 h 612"/>
                  <a:gd name="T50" fmla="*/ 11 w 435"/>
                  <a:gd name="T51" fmla="*/ 609 h 612"/>
                  <a:gd name="T52" fmla="*/ 3 w 435"/>
                  <a:gd name="T53" fmla="*/ 612 h 612"/>
                  <a:gd name="T54" fmla="*/ 0 w 435"/>
                  <a:gd name="T55" fmla="*/ 611 h 612"/>
                  <a:gd name="T56" fmla="*/ 0 w 435"/>
                  <a:gd name="T57" fmla="*/ 608 h 612"/>
                  <a:gd name="T58" fmla="*/ 4 w 435"/>
                  <a:gd name="T59" fmla="*/ 603 h 612"/>
                  <a:gd name="T60" fmla="*/ 13 w 435"/>
                  <a:gd name="T61" fmla="*/ 593 h 612"/>
                  <a:gd name="T62" fmla="*/ 24 w 435"/>
                  <a:gd name="T63" fmla="*/ 580 h 612"/>
                  <a:gd name="T64" fmla="*/ 39 w 435"/>
                  <a:gd name="T65" fmla="*/ 565 h 612"/>
                  <a:gd name="T66" fmla="*/ 57 w 435"/>
                  <a:gd name="T67" fmla="*/ 547 h 612"/>
                  <a:gd name="T68" fmla="*/ 78 w 435"/>
                  <a:gd name="T69" fmla="*/ 524 h 612"/>
                  <a:gd name="T70" fmla="*/ 101 w 435"/>
                  <a:gd name="T71" fmla="*/ 497 h 612"/>
                  <a:gd name="T72" fmla="*/ 126 w 435"/>
                  <a:gd name="T73" fmla="*/ 467 h 612"/>
                  <a:gd name="T74" fmla="*/ 152 w 435"/>
                  <a:gd name="T75" fmla="*/ 432 h 612"/>
                  <a:gd name="T76" fmla="*/ 198 w 435"/>
                  <a:gd name="T77" fmla="*/ 369 h 612"/>
                  <a:gd name="T78" fmla="*/ 247 w 435"/>
                  <a:gd name="T79" fmla="*/ 294 h 612"/>
                  <a:gd name="T80" fmla="*/ 289 w 435"/>
                  <a:gd name="T81" fmla="*/ 219 h 612"/>
                  <a:gd name="T82" fmla="*/ 306 w 435"/>
                  <a:gd name="T83" fmla="*/ 183 h 612"/>
                  <a:gd name="T84" fmla="*/ 321 w 435"/>
                  <a:gd name="T85" fmla="*/ 153 h 612"/>
                  <a:gd name="T86" fmla="*/ 334 w 435"/>
                  <a:gd name="T87" fmla="*/ 126 h 612"/>
                  <a:gd name="T88" fmla="*/ 342 w 435"/>
                  <a:gd name="T89" fmla="*/ 104 h 612"/>
                  <a:gd name="T90" fmla="*/ 349 w 435"/>
                  <a:gd name="T91" fmla="*/ 86 h 612"/>
                  <a:gd name="T92" fmla="*/ 354 w 435"/>
                  <a:gd name="T93" fmla="*/ 64 h 612"/>
                  <a:gd name="T94" fmla="*/ 356 w 435"/>
                  <a:gd name="T95" fmla="*/ 43 h 612"/>
                  <a:gd name="T96" fmla="*/ 350 w 435"/>
                  <a:gd name="T97" fmla="*/ 27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5" h="612">
                    <a:moveTo>
                      <a:pt x="350" y="27"/>
                    </a:moveTo>
                    <a:lnTo>
                      <a:pt x="349" y="23"/>
                    </a:lnTo>
                    <a:lnTo>
                      <a:pt x="349" y="18"/>
                    </a:lnTo>
                    <a:lnTo>
                      <a:pt x="348" y="14"/>
                    </a:lnTo>
                    <a:lnTo>
                      <a:pt x="349" y="12"/>
                    </a:lnTo>
                    <a:lnTo>
                      <a:pt x="349" y="9"/>
                    </a:lnTo>
                    <a:lnTo>
                      <a:pt x="352" y="6"/>
                    </a:lnTo>
                    <a:lnTo>
                      <a:pt x="354" y="3"/>
                    </a:lnTo>
                    <a:lnTo>
                      <a:pt x="359" y="2"/>
                    </a:lnTo>
                    <a:lnTo>
                      <a:pt x="363" y="0"/>
                    </a:lnTo>
                    <a:lnTo>
                      <a:pt x="367" y="0"/>
                    </a:lnTo>
                    <a:lnTo>
                      <a:pt x="372" y="2"/>
                    </a:lnTo>
                    <a:lnTo>
                      <a:pt x="378" y="3"/>
                    </a:lnTo>
                    <a:lnTo>
                      <a:pt x="385" y="6"/>
                    </a:lnTo>
                    <a:lnTo>
                      <a:pt x="390" y="10"/>
                    </a:lnTo>
                    <a:lnTo>
                      <a:pt x="397" y="14"/>
                    </a:lnTo>
                    <a:lnTo>
                      <a:pt x="404" y="18"/>
                    </a:lnTo>
                    <a:lnTo>
                      <a:pt x="411" y="24"/>
                    </a:lnTo>
                    <a:lnTo>
                      <a:pt x="417" y="30"/>
                    </a:lnTo>
                    <a:lnTo>
                      <a:pt x="422" y="35"/>
                    </a:lnTo>
                    <a:lnTo>
                      <a:pt x="426" y="41"/>
                    </a:lnTo>
                    <a:lnTo>
                      <a:pt x="431" y="45"/>
                    </a:lnTo>
                    <a:lnTo>
                      <a:pt x="433" y="49"/>
                    </a:lnTo>
                    <a:lnTo>
                      <a:pt x="435" y="53"/>
                    </a:lnTo>
                    <a:lnTo>
                      <a:pt x="435" y="56"/>
                    </a:lnTo>
                    <a:lnTo>
                      <a:pt x="435" y="59"/>
                    </a:lnTo>
                    <a:lnTo>
                      <a:pt x="433" y="61"/>
                    </a:lnTo>
                    <a:lnTo>
                      <a:pt x="433" y="66"/>
                    </a:lnTo>
                    <a:lnTo>
                      <a:pt x="432" y="70"/>
                    </a:lnTo>
                    <a:lnTo>
                      <a:pt x="429" y="75"/>
                    </a:lnTo>
                    <a:lnTo>
                      <a:pt x="426" y="81"/>
                    </a:lnTo>
                    <a:lnTo>
                      <a:pt x="424" y="86"/>
                    </a:lnTo>
                    <a:lnTo>
                      <a:pt x="421" y="93"/>
                    </a:lnTo>
                    <a:lnTo>
                      <a:pt x="417" y="102"/>
                    </a:lnTo>
                    <a:lnTo>
                      <a:pt x="413" y="110"/>
                    </a:lnTo>
                    <a:lnTo>
                      <a:pt x="408" y="118"/>
                    </a:lnTo>
                    <a:lnTo>
                      <a:pt x="404" y="128"/>
                    </a:lnTo>
                    <a:lnTo>
                      <a:pt x="399" y="137"/>
                    </a:lnTo>
                    <a:lnTo>
                      <a:pt x="393" y="149"/>
                    </a:lnTo>
                    <a:lnTo>
                      <a:pt x="388" y="161"/>
                    </a:lnTo>
                    <a:lnTo>
                      <a:pt x="381" y="173"/>
                    </a:lnTo>
                    <a:lnTo>
                      <a:pt x="375" y="186"/>
                    </a:lnTo>
                    <a:lnTo>
                      <a:pt x="367" y="200"/>
                    </a:lnTo>
                    <a:lnTo>
                      <a:pt x="360" y="214"/>
                    </a:lnTo>
                    <a:lnTo>
                      <a:pt x="353" y="227"/>
                    </a:lnTo>
                    <a:lnTo>
                      <a:pt x="336" y="254"/>
                    </a:lnTo>
                    <a:lnTo>
                      <a:pt x="319" y="283"/>
                    </a:lnTo>
                    <a:lnTo>
                      <a:pt x="301" y="311"/>
                    </a:lnTo>
                    <a:lnTo>
                      <a:pt x="280" y="340"/>
                    </a:lnTo>
                    <a:lnTo>
                      <a:pt x="260" y="369"/>
                    </a:lnTo>
                    <a:lnTo>
                      <a:pt x="240" y="399"/>
                    </a:lnTo>
                    <a:lnTo>
                      <a:pt x="229" y="413"/>
                    </a:lnTo>
                    <a:lnTo>
                      <a:pt x="217" y="427"/>
                    </a:lnTo>
                    <a:lnTo>
                      <a:pt x="208" y="441"/>
                    </a:lnTo>
                    <a:lnTo>
                      <a:pt x="197" y="454"/>
                    </a:lnTo>
                    <a:lnTo>
                      <a:pt x="187" y="467"/>
                    </a:lnTo>
                    <a:lnTo>
                      <a:pt x="176" y="478"/>
                    </a:lnTo>
                    <a:lnTo>
                      <a:pt x="166" y="490"/>
                    </a:lnTo>
                    <a:lnTo>
                      <a:pt x="157" y="502"/>
                    </a:lnTo>
                    <a:lnTo>
                      <a:pt x="146" y="511"/>
                    </a:lnTo>
                    <a:lnTo>
                      <a:pt x="136" y="521"/>
                    </a:lnTo>
                    <a:lnTo>
                      <a:pt x="126" y="529"/>
                    </a:lnTo>
                    <a:lnTo>
                      <a:pt x="118" y="539"/>
                    </a:lnTo>
                    <a:lnTo>
                      <a:pt x="108" y="546"/>
                    </a:lnTo>
                    <a:lnTo>
                      <a:pt x="98" y="553"/>
                    </a:lnTo>
                    <a:lnTo>
                      <a:pt x="90" y="560"/>
                    </a:lnTo>
                    <a:lnTo>
                      <a:pt x="82" y="565"/>
                    </a:lnTo>
                    <a:lnTo>
                      <a:pt x="72" y="572"/>
                    </a:lnTo>
                    <a:lnTo>
                      <a:pt x="64" y="578"/>
                    </a:lnTo>
                    <a:lnTo>
                      <a:pt x="56" y="583"/>
                    </a:lnTo>
                    <a:lnTo>
                      <a:pt x="49" y="587"/>
                    </a:lnTo>
                    <a:lnTo>
                      <a:pt x="42" y="591"/>
                    </a:lnTo>
                    <a:lnTo>
                      <a:pt x="35" y="596"/>
                    </a:lnTo>
                    <a:lnTo>
                      <a:pt x="29" y="600"/>
                    </a:lnTo>
                    <a:lnTo>
                      <a:pt x="24" y="603"/>
                    </a:lnTo>
                    <a:lnTo>
                      <a:pt x="20" y="605"/>
                    </a:lnTo>
                    <a:lnTo>
                      <a:pt x="14" y="608"/>
                    </a:lnTo>
                    <a:lnTo>
                      <a:pt x="11" y="609"/>
                    </a:lnTo>
                    <a:lnTo>
                      <a:pt x="8" y="611"/>
                    </a:lnTo>
                    <a:lnTo>
                      <a:pt x="6" y="612"/>
                    </a:lnTo>
                    <a:lnTo>
                      <a:pt x="3" y="612"/>
                    </a:lnTo>
                    <a:lnTo>
                      <a:pt x="2" y="612"/>
                    </a:lnTo>
                    <a:lnTo>
                      <a:pt x="0" y="611"/>
                    </a:lnTo>
                    <a:lnTo>
                      <a:pt x="0" y="611"/>
                    </a:lnTo>
                    <a:lnTo>
                      <a:pt x="0" y="611"/>
                    </a:lnTo>
                    <a:lnTo>
                      <a:pt x="0" y="609"/>
                    </a:lnTo>
                    <a:lnTo>
                      <a:pt x="0" y="608"/>
                    </a:lnTo>
                    <a:lnTo>
                      <a:pt x="2" y="607"/>
                    </a:lnTo>
                    <a:lnTo>
                      <a:pt x="3" y="605"/>
                    </a:lnTo>
                    <a:lnTo>
                      <a:pt x="4" y="603"/>
                    </a:lnTo>
                    <a:lnTo>
                      <a:pt x="7" y="600"/>
                    </a:lnTo>
                    <a:lnTo>
                      <a:pt x="10" y="597"/>
                    </a:lnTo>
                    <a:lnTo>
                      <a:pt x="13" y="593"/>
                    </a:lnTo>
                    <a:lnTo>
                      <a:pt x="15" y="589"/>
                    </a:lnTo>
                    <a:lnTo>
                      <a:pt x="20" y="585"/>
                    </a:lnTo>
                    <a:lnTo>
                      <a:pt x="24" y="580"/>
                    </a:lnTo>
                    <a:lnTo>
                      <a:pt x="28" y="576"/>
                    </a:lnTo>
                    <a:lnTo>
                      <a:pt x="33" y="571"/>
                    </a:lnTo>
                    <a:lnTo>
                      <a:pt x="39" y="565"/>
                    </a:lnTo>
                    <a:lnTo>
                      <a:pt x="44" y="560"/>
                    </a:lnTo>
                    <a:lnTo>
                      <a:pt x="51" y="554"/>
                    </a:lnTo>
                    <a:lnTo>
                      <a:pt x="57" y="547"/>
                    </a:lnTo>
                    <a:lnTo>
                      <a:pt x="64" y="540"/>
                    </a:lnTo>
                    <a:lnTo>
                      <a:pt x="71" y="532"/>
                    </a:lnTo>
                    <a:lnTo>
                      <a:pt x="78" y="524"/>
                    </a:lnTo>
                    <a:lnTo>
                      <a:pt x="86" y="515"/>
                    </a:lnTo>
                    <a:lnTo>
                      <a:pt x="93" y="507"/>
                    </a:lnTo>
                    <a:lnTo>
                      <a:pt x="101" y="497"/>
                    </a:lnTo>
                    <a:lnTo>
                      <a:pt x="110" y="488"/>
                    </a:lnTo>
                    <a:lnTo>
                      <a:pt x="118" y="477"/>
                    </a:lnTo>
                    <a:lnTo>
                      <a:pt x="126" y="467"/>
                    </a:lnTo>
                    <a:lnTo>
                      <a:pt x="134" y="456"/>
                    </a:lnTo>
                    <a:lnTo>
                      <a:pt x="144" y="443"/>
                    </a:lnTo>
                    <a:lnTo>
                      <a:pt x="152" y="432"/>
                    </a:lnTo>
                    <a:lnTo>
                      <a:pt x="162" y="420"/>
                    </a:lnTo>
                    <a:lnTo>
                      <a:pt x="180" y="394"/>
                    </a:lnTo>
                    <a:lnTo>
                      <a:pt x="198" y="369"/>
                    </a:lnTo>
                    <a:lnTo>
                      <a:pt x="215" y="344"/>
                    </a:lnTo>
                    <a:lnTo>
                      <a:pt x="231" y="319"/>
                    </a:lnTo>
                    <a:lnTo>
                      <a:pt x="247" y="294"/>
                    </a:lnTo>
                    <a:lnTo>
                      <a:pt x="262" y="269"/>
                    </a:lnTo>
                    <a:lnTo>
                      <a:pt x="276" y="244"/>
                    </a:lnTo>
                    <a:lnTo>
                      <a:pt x="289" y="219"/>
                    </a:lnTo>
                    <a:lnTo>
                      <a:pt x="295" y="207"/>
                    </a:lnTo>
                    <a:lnTo>
                      <a:pt x="301" y="194"/>
                    </a:lnTo>
                    <a:lnTo>
                      <a:pt x="306" y="183"/>
                    </a:lnTo>
                    <a:lnTo>
                      <a:pt x="312" y="172"/>
                    </a:lnTo>
                    <a:lnTo>
                      <a:pt x="317" y="162"/>
                    </a:lnTo>
                    <a:lnTo>
                      <a:pt x="321" y="153"/>
                    </a:lnTo>
                    <a:lnTo>
                      <a:pt x="325" y="143"/>
                    </a:lnTo>
                    <a:lnTo>
                      <a:pt x="330" y="135"/>
                    </a:lnTo>
                    <a:lnTo>
                      <a:pt x="334" y="126"/>
                    </a:lnTo>
                    <a:lnTo>
                      <a:pt x="336" y="118"/>
                    </a:lnTo>
                    <a:lnTo>
                      <a:pt x="339" y="111"/>
                    </a:lnTo>
                    <a:lnTo>
                      <a:pt x="342" y="104"/>
                    </a:lnTo>
                    <a:lnTo>
                      <a:pt x="345" y="97"/>
                    </a:lnTo>
                    <a:lnTo>
                      <a:pt x="348" y="92"/>
                    </a:lnTo>
                    <a:lnTo>
                      <a:pt x="349" y="86"/>
                    </a:lnTo>
                    <a:lnTo>
                      <a:pt x="350" y="81"/>
                    </a:lnTo>
                    <a:lnTo>
                      <a:pt x="353" y="72"/>
                    </a:lnTo>
                    <a:lnTo>
                      <a:pt x="354" y="64"/>
                    </a:lnTo>
                    <a:lnTo>
                      <a:pt x="356" y="56"/>
                    </a:lnTo>
                    <a:lnTo>
                      <a:pt x="356" y="49"/>
                    </a:lnTo>
                    <a:lnTo>
                      <a:pt x="356" y="43"/>
                    </a:lnTo>
                    <a:lnTo>
                      <a:pt x="354" y="36"/>
                    </a:lnTo>
                    <a:lnTo>
                      <a:pt x="353" y="31"/>
                    </a:lnTo>
                    <a:lnTo>
                      <a:pt x="350" y="27"/>
                    </a:lnTo>
                    <a:lnTo>
                      <a:pt x="350" y="27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222352" y="123478"/>
            <a:ext cx="2261416" cy="819783"/>
            <a:chOff x="156323" y="1107604"/>
            <a:chExt cx="2261416" cy="819783"/>
          </a:xfrm>
        </p:grpSpPr>
        <p:sp>
          <p:nvSpPr>
            <p:cNvPr id="68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9"/>
          <p:cNvSpPr>
            <a:spLocks noChangeArrowheads="1"/>
          </p:cNvSpPr>
          <p:nvPr/>
        </p:nvSpPr>
        <p:spPr bwMode="auto">
          <a:xfrm>
            <a:off x="3576640" y="1671328"/>
            <a:ext cx="5243832" cy="219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左右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结构，左窄右宽。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）点起笔略低于撇。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）第四笔竖在竖中线略左侧。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）底部基本齐平。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4292541" y="843558"/>
            <a:ext cx="4443171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我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们  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你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们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9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972" y="2031522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" name="文本框 8"/>
          <p:cNvSpPr txBox="1">
            <a:spLocks noChangeArrowheads="1"/>
          </p:cNvSpPr>
          <p:nvPr/>
        </p:nvSpPr>
        <p:spPr bwMode="auto">
          <a:xfrm>
            <a:off x="539552" y="339502"/>
            <a:ext cx="32849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men</a:t>
            </a:r>
            <a:endParaRPr lang="zh-CN" altLang="en-US" sz="66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1056696" y="1287360"/>
            <a:ext cx="2318547" cy="2326669"/>
            <a:chOff x="5534807" y="1672548"/>
            <a:chExt cx="2318547" cy="2326669"/>
          </a:xfrm>
        </p:grpSpPr>
        <p:sp>
          <p:nvSpPr>
            <p:cNvPr id="176" name="矩形 175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7" name="直接连接符 176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组合 178"/>
          <p:cNvGrpSpPr/>
          <p:nvPr/>
        </p:nvGrpSpPr>
        <p:grpSpPr>
          <a:xfrm>
            <a:off x="1379046" y="1569932"/>
            <a:ext cx="1673847" cy="1761524"/>
            <a:chOff x="5080000" y="1624013"/>
            <a:chExt cx="666750" cy="701675"/>
          </a:xfrm>
        </p:grpSpPr>
        <p:sp>
          <p:nvSpPr>
            <p:cNvPr id="180" name="Freeform 89"/>
            <p:cNvSpPr/>
            <p:nvPr/>
          </p:nvSpPr>
          <p:spPr bwMode="auto">
            <a:xfrm>
              <a:off x="5080000" y="1624013"/>
              <a:ext cx="265112" cy="403225"/>
            </a:xfrm>
            <a:custGeom>
              <a:avLst/>
              <a:gdLst>
                <a:gd name="T0" fmla="*/ 0 w 335"/>
                <a:gd name="T1" fmla="*/ 507 h 510"/>
                <a:gd name="T2" fmla="*/ 0 w 335"/>
                <a:gd name="T3" fmla="*/ 501 h 510"/>
                <a:gd name="T4" fmla="*/ 4 w 335"/>
                <a:gd name="T5" fmla="*/ 492 h 510"/>
                <a:gd name="T6" fmla="*/ 11 w 335"/>
                <a:gd name="T7" fmla="*/ 481 h 510"/>
                <a:gd name="T8" fmla="*/ 19 w 335"/>
                <a:gd name="T9" fmla="*/ 468 h 510"/>
                <a:gd name="T10" fmla="*/ 30 w 335"/>
                <a:gd name="T11" fmla="*/ 452 h 510"/>
                <a:gd name="T12" fmla="*/ 44 w 335"/>
                <a:gd name="T13" fmla="*/ 432 h 510"/>
                <a:gd name="T14" fmla="*/ 59 w 335"/>
                <a:gd name="T15" fmla="*/ 411 h 510"/>
                <a:gd name="T16" fmla="*/ 85 w 335"/>
                <a:gd name="T17" fmla="*/ 377 h 510"/>
                <a:gd name="T18" fmla="*/ 116 w 335"/>
                <a:gd name="T19" fmla="*/ 332 h 510"/>
                <a:gd name="T20" fmla="*/ 142 w 335"/>
                <a:gd name="T21" fmla="*/ 292 h 510"/>
                <a:gd name="T22" fmla="*/ 166 w 335"/>
                <a:gd name="T23" fmla="*/ 255 h 510"/>
                <a:gd name="T24" fmla="*/ 185 w 335"/>
                <a:gd name="T25" fmla="*/ 220 h 510"/>
                <a:gd name="T26" fmla="*/ 209 w 335"/>
                <a:gd name="T27" fmla="*/ 171 h 510"/>
                <a:gd name="T28" fmla="*/ 238 w 335"/>
                <a:gd name="T29" fmla="*/ 107 h 510"/>
                <a:gd name="T30" fmla="*/ 247 w 335"/>
                <a:gd name="T31" fmla="*/ 82 h 510"/>
                <a:gd name="T32" fmla="*/ 252 w 335"/>
                <a:gd name="T33" fmla="*/ 60 h 510"/>
                <a:gd name="T34" fmla="*/ 253 w 335"/>
                <a:gd name="T35" fmla="*/ 45 h 510"/>
                <a:gd name="T36" fmla="*/ 250 w 335"/>
                <a:gd name="T37" fmla="*/ 32 h 510"/>
                <a:gd name="T38" fmla="*/ 243 w 335"/>
                <a:gd name="T39" fmla="*/ 24 h 510"/>
                <a:gd name="T40" fmla="*/ 240 w 335"/>
                <a:gd name="T41" fmla="*/ 16 h 510"/>
                <a:gd name="T42" fmla="*/ 242 w 335"/>
                <a:gd name="T43" fmla="*/ 9 h 510"/>
                <a:gd name="T44" fmla="*/ 246 w 335"/>
                <a:gd name="T45" fmla="*/ 3 h 510"/>
                <a:gd name="T46" fmla="*/ 250 w 335"/>
                <a:gd name="T47" fmla="*/ 0 h 510"/>
                <a:gd name="T48" fmla="*/ 257 w 335"/>
                <a:gd name="T49" fmla="*/ 0 h 510"/>
                <a:gd name="T50" fmla="*/ 265 w 335"/>
                <a:gd name="T51" fmla="*/ 0 h 510"/>
                <a:gd name="T52" fmla="*/ 276 w 335"/>
                <a:gd name="T53" fmla="*/ 3 h 510"/>
                <a:gd name="T54" fmla="*/ 286 w 335"/>
                <a:gd name="T55" fmla="*/ 9 h 510"/>
                <a:gd name="T56" fmla="*/ 306 w 335"/>
                <a:gd name="T57" fmla="*/ 24 h 510"/>
                <a:gd name="T58" fmla="*/ 315 w 335"/>
                <a:gd name="T59" fmla="*/ 32 h 510"/>
                <a:gd name="T60" fmla="*/ 322 w 335"/>
                <a:gd name="T61" fmla="*/ 40 h 510"/>
                <a:gd name="T62" fmla="*/ 329 w 335"/>
                <a:gd name="T63" fmla="*/ 49 h 510"/>
                <a:gd name="T64" fmla="*/ 333 w 335"/>
                <a:gd name="T65" fmla="*/ 56 h 510"/>
                <a:gd name="T66" fmla="*/ 335 w 335"/>
                <a:gd name="T67" fmla="*/ 61 h 510"/>
                <a:gd name="T68" fmla="*/ 332 w 335"/>
                <a:gd name="T69" fmla="*/ 67 h 510"/>
                <a:gd name="T70" fmla="*/ 328 w 335"/>
                <a:gd name="T71" fmla="*/ 76 h 510"/>
                <a:gd name="T72" fmla="*/ 321 w 335"/>
                <a:gd name="T73" fmla="*/ 90 h 510"/>
                <a:gd name="T74" fmla="*/ 311 w 335"/>
                <a:gd name="T75" fmla="*/ 108 h 510"/>
                <a:gd name="T76" fmla="*/ 297 w 335"/>
                <a:gd name="T77" fmla="*/ 132 h 510"/>
                <a:gd name="T78" fmla="*/ 282 w 335"/>
                <a:gd name="T79" fmla="*/ 159 h 510"/>
                <a:gd name="T80" fmla="*/ 263 w 335"/>
                <a:gd name="T81" fmla="*/ 191 h 510"/>
                <a:gd name="T82" fmla="*/ 242 w 335"/>
                <a:gd name="T83" fmla="*/ 229 h 510"/>
                <a:gd name="T84" fmla="*/ 218 w 335"/>
                <a:gd name="T85" fmla="*/ 266 h 510"/>
                <a:gd name="T86" fmla="*/ 195 w 335"/>
                <a:gd name="T87" fmla="*/ 301 h 510"/>
                <a:gd name="T88" fmla="*/ 173 w 335"/>
                <a:gd name="T89" fmla="*/ 332 h 510"/>
                <a:gd name="T90" fmla="*/ 152 w 335"/>
                <a:gd name="T91" fmla="*/ 362 h 510"/>
                <a:gd name="T92" fmla="*/ 133 w 335"/>
                <a:gd name="T93" fmla="*/ 388 h 510"/>
                <a:gd name="T94" fmla="*/ 113 w 335"/>
                <a:gd name="T95" fmla="*/ 410 h 510"/>
                <a:gd name="T96" fmla="*/ 94 w 335"/>
                <a:gd name="T97" fmla="*/ 432 h 510"/>
                <a:gd name="T98" fmla="*/ 77 w 335"/>
                <a:gd name="T99" fmla="*/ 450 h 510"/>
                <a:gd name="T100" fmla="*/ 59 w 335"/>
                <a:gd name="T101" fmla="*/ 465 h 510"/>
                <a:gd name="T102" fmla="*/ 44 w 335"/>
                <a:gd name="T103" fmla="*/ 479 h 510"/>
                <a:gd name="T104" fmla="*/ 32 w 335"/>
                <a:gd name="T105" fmla="*/ 490 h 510"/>
                <a:gd name="T106" fmla="*/ 20 w 335"/>
                <a:gd name="T107" fmla="*/ 499 h 510"/>
                <a:gd name="T108" fmla="*/ 12 w 335"/>
                <a:gd name="T109" fmla="*/ 504 h 510"/>
                <a:gd name="T110" fmla="*/ 7 w 335"/>
                <a:gd name="T111" fmla="*/ 508 h 510"/>
                <a:gd name="T112" fmla="*/ 2 w 335"/>
                <a:gd name="T113" fmla="*/ 510 h 510"/>
                <a:gd name="T114" fmla="*/ 0 w 335"/>
                <a:gd name="T115" fmla="*/ 508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5" h="510">
                  <a:moveTo>
                    <a:pt x="0" y="508"/>
                  </a:moveTo>
                  <a:lnTo>
                    <a:pt x="0" y="507"/>
                  </a:lnTo>
                  <a:lnTo>
                    <a:pt x="0" y="504"/>
                  </a:lnTo>
                  <a:lnTo>
                    <a:pt x="0" y="501"/>
                  </a:lnTo>
                  <a:lnTo>
                    <a:pt x="2" y="497"/>
                  </a:lnTo>
                  <a:lnTo>
                    <a:pt x="4" y="492"/>
                  </a:lnTo>
                  <a:lnTo>
                    <a:pt x="7" y="487"/>
                  </a:lnTo>
                  <a:lnTo>
                    <a:pt x="11" y="481"/>
                  </a:lnTo>
                  <a:lnTo>
                    <a:pt x="15" y="475"/>
                  </a:lnTo>
                  <a:lnTo>
                    <a:pt x="19" y="468"/>
                  </a:lnTo>
                  <a:lnTo>
                    <a:pt x="25" y="460"/>
                  </a:lnTo>
                  <a:lnTo>
                    <a:pt x="30" y="452"/>
                  </a:lnTo>
                  <a:lnTo>
                    <a:pt x="37" y="442"/>
                  </a:lnTo>
                  <a:lnTo>
                    <a:pt x="44" y="432"/>
                  </a:lnTo>
                  <a:lnTo>
                    <a:pt x="51" y="422"/>
                  </a:lnTo>
                  <a:lnTo>
                    <a:pt x="59" y="411"/>
                  </a:lnTo>
                  <a:lnTo>
                    <a:pt x="69" y="400"/>
                  </a:lnTo>
                  <a:lnTo>
                    <a:pt x="85" y="377"/>
                  </a:lnTo>
                  <a:lnTo>
                    <a:pt x="101" y="355"/>
                  </a:lnTo>
                  <a:lnTo>
                    <a:pt x="116" y="332"/>
                  </a:lnTo>
                  <a:lnTo>
                    <a:pt x="130" y="312"/>
                  </a:lnTo>
                  <a:lnTo>
                    <a:pt x="142" y="292"/>
                  </a:lnTo>
                  <a:lnTo>
                    <a:pt x="155" y="273"/>
                  </a:lnTo>
                  <a:lnTo>
                    <a:pt x="166" y="255"/>
                  </a:lnTo>
                  <a:lnTo>
                    <a:pt x="177" y="237"/>
                  </a:lnTo>
                  <a:lnTo>
                    <a:pt x="185" y="220"/>
                  </a:lnTo>
                  <a:lnTo>
                    <a:pt x="193" y="204"/>
                  </a:lnTo>
                  <a:lnTo>
                    <a:pt x="209" y="171"/>
                  </a:lnTo>
                  <a:lnTo>
                    <a:pt x="224" y="139"/>
                  </a:lnTo>
                  <a:lnTo>
                    <a:pt x="238" y="107"/>
                  </a:lnTo>
                  <a:lnTo>
                    <a:pt x="243" y="94"/>
                  </a:lnTo>
                  <a:lnTo>
                    <a:pt x="247" y="82"/>
                  </a:lnTo>
                  <a:lnTo>
                    <a:pt x="250" y="71"/>
                  </a:lnTo>
                  <a:lnTo>
                    <a:pt x="252" y="60"/>
                  </a:lnTo>
                  <a:lnTo>
                    <a:pt x="253" y="52"/>
                  </a:lnTo>
                  <a:lnTo>
                    <a:pt x="253" y="45"/>
                  </a:lnTo>
                  <a:lnTo>
                    <a:pt x="252" y="38"/>
                  </a:lnTo>
                  <a:lnTo>
                    <a:pt x="250" y="32"/>
                  </a:lnTo>
                  <a:lnTo>
                    <a:pt x="246" y="28"/>
                  </a:lnTo>
                  <a:lnTo>
                    <a:pt x="243" y="24"/>
                  </a:lnTo>
                  <a:lnTo>
                    <a:pt x="242" y="20"/>
                  </a:lnTo>
                  <a:lnTo>
                    <a:pt x="240" y="16"/>
                  </a:lnTo>
                  <a:lnTo>
                    <a:pt x="240" y="13"/>
                  </a:lnTo>
                  <a:lnTo>
                    <a:pt x="242" y="9"/>
                  </a:lnTo>
                  <a:lnTo>
                    <a:pt x="243" y="6"/>
                  </a:lnTo>
                  <a:lnTo>
                    <a:pt x="246" y="3"/>
                  </a:lnTo>
                  <a:lnTo>
                    <a:pt x="247" y="2"/>
                  </a:lnTo>
                  <a:lnTo>
                    <a:pt x="250" y="0"/>
                  </a:lnTo>
                  <a:lnTo>
                    <a:pt x="253" y="0"/>
                  </a:lnTo>
                  <a:lnTo>
                    <a:pt x="257" y="0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71" y="2"/>
                  </a:lnTo>
                  <a:lnTo>
                    <a:pt x="276" y="3"/>
                  </a:lnTo>
                  <a:lnTo>
                    <a:pt x="281" y="6"/>
                  </a:lnTo>
                  <a:lnTo>
                    <a:pt x="286" y="9"/>
                  </a:lnTo>
                  <a:lnTo>
                    <a:pt x="296" y="16"/>
                  </a:lnTo>
                  <a:lnTo>
                    <a:pt x="306" y="24"/>
                  </a:lnTo>
                  <a:lnTo>
                    <a:pt x="310" y="28"/>
                  </a:lnTo>
                  <a:lnTo>
                    <a:pt x="315" y="32"/>
                  </a:lnTo>
                  <a:lnTo>
                    <a:pt x="319" y="36"/>
                  </a:lnTo>
                  <a:lnTo>
                    <a:pt x="322" y="40"/>
                  </a:lnTo>
                  <a:lnTo>
                    <a:pt x="326" y="45"/>
                  </a:lnTo>
                  <a:lnTo>
                    <a:pt x="329" y="49"/>
                  </a:lnTo>
                  <a:lnTo>
                    <a:pt x="330" y="52"/>
                  </a:lnTo>
                  <a:lnTo>
                    <a:pt x="333" y="56"/>
                  </a:lnTo>
                  <a:lnTo>
                    <a:pt x="333" y="58"/>
                  </a:lnTo>
                  <a:lnTo>
                    <a:pt x="335" y="61"/>
                  </a:lnTo>
                  <a:lnTo>
                    <a:pt x="333" y="64"/>
                  </a:lnTo>
                  <a:lnTo>
                    <a:pt x="332" y="67"/>
                  </a:lnTo>
                  <a:lnTo>
                    <a:pt x="330" y="71"/>
                  </a:lnTo>
                  <a:lnTo>
                    <a:pt x="328" y="76"/>
                  </a:lnTo>
                  <a:lnTo>
                    <a:pt x="325" y="83"/>
                  </a:lnTo>
                  <a:lnTo>
                    <a:pt x="321" y="90"/>
                  </a:lnTo>
                  <a:lnTo>
                    <a:pt x="317" y="99"/>
                  </a:lnTo>
                  <a:lnTo>
                    <a:pt x="311" y="108"/>
                  </a:lnTo>
                  <a:lnTo>
                    <a:pt x="304" y="119"/>
                  </a:lnTo>
                  <a:lnTo>
                    <a:pt x="297" y="132"/>
                  </a:lnTo>
                  <a:lnTo>
                    <a:pt x="290" y="144"/>
                  </a:lnTo>
                  <a:lnTo>
                    <a:pt x="282" y="159"/>
                  </a:lnTo>
                  <a:lnTo>
                    <a:pt x="272" y="175"/>
                  </a:lnTo>
                  <a:lnTo>
                    <a:pt x="263" y="191"/>
                  </a:lnTo>
                  <a:lnTo>
                    <a:pt x="253" y="209"/>
                  </a:lnTo>
                  <a:lnTo>
                    <a:pt x="242" y="229"/>
                  </a:lnTo>
                  <a:lnTo>
                    <a:pt x="229" y="248"/>
                  </a:lnTo>
                  <a:lnTo>
                    <a:pt x="218" y="266"/>
                  </a:lnTo>
                  <a:lnTo>
                    <a:pt x="206" y="284"/>
                  </a:lnTo>
                  <a:lnTo>
                    <a:pt x="195" y="301"/>
                  </a:lnTo>
                  <a:lnTo>
                    <a:pt x="184" y="317"/>
                  </a:lnTo>
                  <a:lnTo>
                    <a:pt x="173" y="332"/>
                  </a:lnTo>
                  <a:lnTo>
                    <a:pt x="163" y="348"/>
                  </a:lnTo>
                  <a:lnTo>
                    <a:pt x="152" y="362"/>
                  </a:lnTo>
                  <a:lnTo>
                    <a:pt x="142" y="374"/>
                  </a:lnTo>
                  <a:lnTo>
                    <a:pt x="133" y="388"/>
                  </a:lnTo>
                  <a:lnTo>
                    <a:pt x="121" y="399"/>
                  </a:lnTo>
                  <a:lnTo>
                    <a:pt x="113" y="410"/>
                  </a:lnTo>
                  <a:lnTo>
                    <a:pt x="103" y="421"/>
                  </a:lnTo>
                  <a:lnTo>
                    <a:pt x="94" y="432"/>
                  </a:lnTo>
                  <a:lnTo>
                    <a:pt x="85" y="440"/>
                  </a:lnTo>
                  <a:lnTo>
                    <a:pt x="77" y="450"/>
                  </a:lnTo>
                  <a:lnTo>
                    <a:pt x="67" y="458"/>
                  </a:lnTo>
                  <a:lnTo>
                    <a:pt x="59" y="465"/>
                  </a:lnTo>
                  <a:lnTo>
                    <a:pt x="51" y="474"/>
                  </a:lnTo>
                  <a:lnTo>
                    <a:pt x="44" y="479"/>
                  </a:lnTo>
                  <a:lnTo>
                    <a:pt x="37" y="485"/>
                  </a:lnTo>
                  <a:lnTo>
                    <a:pt x="32" y="490"/>
                  </a:lnTo>
                  <a:lnTo>
                    <a:pt x="26" y="494"/>
                  </a:lnTo>
                  <a:lnTo>
                    <a:pt x="20" y="499"/>
                  </a:lnTo>
                  <a:lnTo>
                    <a:pt x="16" y="501"/>
                  </a:lnTo>
                  <a:lnTo>
                    <a:pt x="12" y="504"/>
                  </a:lnTo>
                  <a:lnTo>
                    <a:pt x="9" y="505"/>
                  </a:lnTo>
                  <a:lnTo>
                    <a:pt x="7" y="508"/>
                  </a:lnTo>
                  <a:lnTo>
                    <a:pt x="4" y="508"/>
                  </a:lnTo>
                  <a:lnTo>
                    <a:pt x="2" y="510"/>
                  </a:lnTo>
                  <a:lnTo>
                    <a:pt x="1" y="510"/>
                  </a:lnTo>
                  <a:lnTo>
                    <a:pt x="0" y="508"/>
                  </a:lnTo>
                  <a:lnTo>
                    <a:pt x="0" y="508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90"/>
            <p:cNvSpPr/>
            <p:nvPr/>
          </p:nvSpPr>
          <p:spPr bwMode="auto">
            <a:xfrm>
              <a:off x="5216525" y="1835150"/>
              <a:ext cx="52387" cy="477838"/>
            </a:xfrm>
            <a:custGeom>
              <a:avLst/>
              <a:gdLst>
                <a:gd name="T0" fmla="*/ 22 w 65"/>
                <a:gd name="T1" fmla="*/ 8 h 602"/>
                <a:gd name="T2" fmla="*/ 47 w 65"/>
                <a:gd name="T3" fmla="*/ 28 h 602"/>
                <a:gd name="T4" fmla="*/ 59 w 65"/>
                <a:gd name="T5" fmla="*/ 46 h 602"/>
                <a:gd name="T6" fmla="*/ 62 w 65"/>
                <a:gd name="T7" fmla="*/ 54 h 602"/>
                <a:gd name="T8" fmla="*/ 62 w 65"/>
                <a:gd name="T9" fmla="*/ 61 h 602"/>
                <a:gd name="T10" fmla="*/ 63 w 65"/>
                <a:gd name="T11" fmla="*/ 71 h 602"/>
                <a:gd name="T12" fmla="*/ 63 w 65"/>
                <a:gd name="T13" fmla="*/ 84 h 602"/>
                <a:gd name="T14" fmla="*/ 65 w 65"/>
                <a:gd name="T15" fmla="*/ 102 h 602"/>
                <a:gd name="T16" fmla="*/ 65 w 65"/>
                <a:gd name="T17" fmla="*/ 145 h 602"/>
                <a:gd name="T18" fmla="*/ 65 w 65"/>
                <a:gd name="T19" fmla="*/ 201 h 602"/>
                <a:gd name="T20" fmla="*/ 65 w 65"/>
                <a:gd name="T21" fmla="*/ 267 h 602"/>
                <a:gd name="T22" fmla="*/ 63 w 65"/>
                <a:gd name="T23" fmla="*/ 335 h 602"/>
                <a:gd name="T24" fmla="*/ 62 w 65"/>
                <a:gd name="T25" fmla="*/ 392 h 602"/>
                <a:gd name="T26" fmla="*/ 61 w 65"/>
                <a:gd name="T27" fmla="*/ 437 h 602"/>
                <a:gd name="T28" fmla="*/ 59 w 65"/>
                <a:gd name="T29" fmla="*/ 472 h 602"/>
                <a:gd name="T30" fmla="*/ 58 w 65"/>
                <a:gd name="T31" fmla="*/ 496 h 602"/>
                <a:gd name="T32" fmla="*/ 55 w 65"/>
                <a:gd name="T33" fmla="*/ 522 h 602"/>
                <a:gd name="T34" fmla="*/ 50 w 65"/>
                <a:gd name="T35" fmla="*/ 548 h 602"/>
                <a:gd name="T36" fmla="*/ 43 w 65"/>
                <a:gd name="T37" fmla="*/ 580 h 602"/>
                <a:gd name="T38" fmla="*/ 34 w 65"/>
                <a:gd name="T39" fmla="*/ 595 h 602"/>
                <a:gd name="T40" fmla="*/ 29 w 65"/>
                <a:gd name="T41" fmla="*/ 601 h 602"/>
                <a:gd name="T42" fmla="*/ 23 w 65"/>
                <a:gd name="T43" fmla="*/ 599 h 602"/>
                <a:gd name="T44" fmla="*/ 16 w 65"/>
                <a:gd name="T45" fmla="*/ 588 h 602"/>
                <a:gd name="T46" fmla="*/ 11 w 65"/>
                <a:gd name="T47" fmla="*/ 569 h 602"/>
                <a:gd name="T48" fmla="*/ 4 w 65"/>
                <a:gd name="T49" fmla="*/ 544 h 602"/>
                <a:gd name="T50" fmla="*/ 0 w 65"/>
                <a:gd name="T51" fmla="*/ 525 h 602"/>
                <a:gd name="T52" fmla="*/ 0 w 65"/>
                <a:gd name="T53" fmla="*/ 509 h 602"/>
                <a:gd name="T54" fmla="*/ 2 w 65"/>
                <a:gd name="T55" fmla="*/ 491 h 602"/>
                <a:gd name="T56" fmla="*/ 5 w 65"/>
                <a:gd name="T57" fmla="*/ 469 h 602"/>
                <a:gd name="T58" fmla="*/ 9 w 65"/>
                <a:gd name="T59" fmla="*/ 448 h 602"/>
                <a:gd name="T60" fmla="*/ 12 w 65"/>
                <a:gd name="T61" fmla="*/ 426 h 602"/>
                <a:gd name="T62" fmla="*/ 15 w 65"/>
                <a:gd name="T63" fmla="*/ 396 h 602"/>
                <a:gd name="T64" fmla="*/ 18 w 65"/>
                <a:gd name="T65" fmla="*/ 360 h 602"/>
                <a:gd name="T66" fmla="*/ 20 w 65"/>
                <a:gd name="T67" fmla="*/ 314 h 602"/>
                <a:gd name="T68" fmla="*/ 23 w 65"/>
                <a:gd name="T69" fmla="*/ 263 h 602"/>
                <a:gd name="T70" fmla="*/ 25 w 65"/>
                <a:gd name="T71" fmla="*/ 217 h 602"/>
                <a:gd name="T72" fmla="*/ 26 w 65"/>
                <a:gd name="T73" fmla="*/ 179 h 602"/>
                <a:gd name="T74" fmla="*/ 26 w 65"/>
                <a:gd name="T75" fmla="*/ 148 h 602"/>
                <a:gd name="T76" fmla="*/ 26 w 65"/>
                <a:gd name="T77" fmla="*/ 125 h 602"/>
                <a:gd name="T78" fmla="*/ 26 w 65"/>
                <a:gd name="T79" fmla="*/ 109 h 602"/>
                <a:gd name="T80" fmla="*/ 23 w 65"/>
                <a:gd name="T81" fmla="*/ 86 h 602"/>
                <a:gd name="T82" fmla="*/ 20 w 65"/>
                <a:gd name="T83" fmla="*/ 66 h 602"/>
                <a:gd name="T84" fmla="*/ 18 w 65"/>
                <a:gd name="T85" fmla="*/ 46 h 602"/>
                <a:gd name="T86" fmla="*/ 14 w 65"/>
                <a:gd name="T87" fmla="*/ 19 h 602"/>
                <a:gd name="T88" fmla="*/ 11 w 65"/>
                <a:gd name="T8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5" h="602">
                  <a:moveTo>
                    <a:pt x="11" y="0"/>
                  </a:moveTo>
                  <a:lnTo>
                    <a:pt x="16" y="4"/>
                  </a:lnTo>
                  <a:lnTo>
                    <a:pt x="22" y="8"/>
                  </a:lnTo>
                  <a:lnTo>
                    <a:pt x="32" y="15"/>
                  </a:lnTo>
                  <a:lnTo>
                    <a:pt x="40" y="22"/>
                  </a:lnTo>
                  <a:lnTo>
                    <a:pt x="47" y="28"/>
                  </a:lnTo>
                  <a:lnTo>
                    <a:pt x="52" y="35"/>
                  </a:lnTo>
                  <a:lnTo>
                    <a:pt x="56" y="40"/>
                  </a:lnTo>
                  <a:lnTo>
                    <a:pt x="59" y="46"/>
                  </a:lnTo>
                  <a:lnTo>
                    <a:pt x="61" y="50"/>
                  </a:lnTo>
                  <a:lnTo>
                    <a:pt x="62" y="51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3" y="64"/>
                  </a:lnTo>
                  <a:lnTo>
                    <a:pt x="63" y="68"/>
                  </a:lnTo>
                  <a:lnTo>
                    <a:pt x="63" y="71"/>
                  </a:lnTo>
                  <a:lnTo>
                    <a:pt x="63" y="76"/>
                  </a:lnTo>
                  <a:lnTo>
                    <a:pt x="63" y="80"/>
                  </a:lnTo>
                  <a:lnTo>
                    <a:pt x="63" y="84"/>
                  </a:lnTo>
                  <a:lnTo>
                    <a:pt x="63" y="90"/>
                  </a:lnTo>
                  <a:lnTo>
                    <a:pt x="65" y="96"/>
                  </a:lnTo>
                  <a:lnTo>
                    <a:pt x="65" y="102"/>
                  </a:lnTo>
                  <a:lnTo>
                    <a:pt x="65" y="115"/>
                  </a:lnTo>
                  <a:lnTo>
                    <a:pt x="65" y="129"/>
                  </a:lnTo>
                  <a:lnTo>
                    <a:pt x="65" y="145"/>
                  </a:lnTo>
                  <a:lnTo>
                    <a:pt x="65" y="162"/>
                  </a:lnTo>
                  <a:lnTo>
                    <a:pt x="65" y="181"/>
                  </a:lnTo>
                  <a:lnTo>
                    <a:pt x="65" y="201"/>
                  </a:lnTo>
                  <a:lnTo>
                    <a:pt x="65" y="221"/>
                  </a:lnTo>
                  <a:lnTo>
                    <a:pt x="65" y="244"/>
                  </a:lnTo>
                  <a:lnTo>
                    <a:pt x="65" y="267"/>
                  </a:lnTo>
                  <a:lnTo>
                    <a:pt x="65" y="291"/>
                  </a:lnTo>
                  <a:lnTo>
                    <a:pt x="63" y="314"/>
                  </a:lnTo>
                  <a:lnTo>
                    <a:pt x="63" y="335"/>
                  </a:lnTo>
                  <a:lnTo>
                    <a:pt x="63" y="356"/>
                  </a:lnTo>
                  <a:lnTo>
                    <a:pt x="62" y="374"/>
                  </a:lnTo>
                  <a:lnTo>
                    <a:pt x="62" y="392"/>
                  </a:lnTo>
                  <a:lnTo>
                    <a:pt x="62" y="408"/>
                  </a:lnTo>
                  <a:lnTo>
                    <a:pt x="61" y="424"/>
                  </a:lnTo>
                  <a:lnTo>
                    <a:pt x="61" y="437"/>
                  </a:lnTo>
                  <a:lnTo>
                    <a:pt x="61" y="451"/>
                  </a:lnTo>
                  <a:lnTo>
                    <a:pt x="61" y="462"/>
                  </a:lnTo>
                  <a:lnTo>
                    <a:pt x="59" y="472"/>
                  </a:lnTo>
                  <a:lnTo>
                    <a:pt x="59" y="482"/>
                  </a:lnTo>
                  <a:lnTo>
                    <a:pt x="58" y="490"/>
                  </a:lnTo>
                  <a:lnTo>
                    <a:pt x="58" y="496"/>
                  </a:lnTo>
                  <a:lnTo>
                    <a:pt x="58" y="501"/>
                  </a:lnTo>
                  <a:lnTo>
                    <a:pt x="56" y="512"/>
                  </a:lnTo>
                  <a:lnTo>
                    <a:pt x="55" y="522"/>
                  </a:lnTo>
                  <a:lnTo>
                    <a:pt x="52" y="532"/>
                  </a:lnTo>
                  <a:lnTo>
                    <a:pt x="51" y="540"/>
                  </a:lnTo>
                  <a:lnTo>
                    <a:pt x="50" y="548"/>
                  </a:lnTo>
                  <a:lnTo>
                    <a:pt x="48" y="556"/>
                  </a:lnTo>
                  <a:lnTo>
                    <a:pt x="45" y="573"/>
                  </a:lnTo>
                  <a:lnTo>
                    <a:pt x="43" y="580"/>
                  </a:lnTo>
                  <a:lnTo>
                    <a:pt x="40" y="586"/>
                  </a:lnTo>
                  <a:lnTo>
                    <a:pt x="37" y="591"/>
                  </a:lnTo>
                  <a:lnTo>
                    <a:pt x="34" y="595"/>
                  </a:lnTo>
                  <a:lnTo>
                    <a:pt x="33" y="598"/>
                  </a:lnTo>
                  <a:lnTo>
                    <a:pt x="30" y="601"/>
                  </a:lnTo>
                  <a:lnTo>
                    <a:pt x="29" y="601"/>
                  </a:lnTo>
                  <a:lnTo>
                    <a:pt x="26" y="602"/>
                  </a:lnTo>
                  <a:lnTo>
                    <a:pt x="25" y="601"/>
                  </a:lnTo>
                  <a:lnTo>
                    <a:pt x="23" y="599"/>
                  </a:lnTo>
                  <a:lnTo>
                    <a:pt x="20" y="597"/>
                  </a:lnTo>
                  <a:lnTo>
                    <a:pt x="19" y="592"/>
                  </a:lnTo>
                  <a:lnTo>
                    <a:pt x="16" y="588"/>
                  </a:lnTo>
                  <a:lnTo>
                    <a:pt x="15" y="583"/>
                  </a:lnTo>
                  <a:lnTo>
                    <a:pt x="12" y="576"/>
                  </a:lnTo>
                  <a:lnTo>
                    <a:pt x="11" y="569"/>
                  </a:lnTo>
                  <a:lnTo>
                    <a:pt x="8" y="559"/>
                  </a:lnTo>
                  <a:lnTo>
                    <a:pt x="7" y="551"/>
                  </a:lnTo>
                  <a:lnTo>
                    <a:pt x="4" y="544"/>
                  </a:lnTo>
                  <a:lnTo>
                    <a:pt x="2" y="537"/>
                  </a:lnTo>
                  <a:lnTo>
                    <a:pt x="1" y="530"/>
                  </a:lnTo>
                  <a:lnTo>
                    <a:pt x="0" y="525"/>
                  </a:lnTo>
                  <a:lnTo>
                    <a:pt x="0" y="519"/>
                  </a:lnTo>
                  <a:lnTo>
                    <a:pt x="0" y="514"/>
                  </a:lnTo>
                  <a:lnTo>
                    <a:pt x="0" y="509"/>
                  </a:lnTo>
                  <a:lnTo>
                    <a:pt x="0" y="504"/>
                  </a:lnTo>
                  <a:lnTo>
                    <a:pt x="1" y="498"/>
                  </a:lnTo>
                  <a:lnTo>
                    <a:pt x="2" y="491"/>
                  </a:lnTo>
                  <a:lnTo>
                    <a:pt x="4" y="484"/>
                  </a:lnTo>
                  <a:lnTo>
                    <a:pt x="4" y="478"/>
                  </a:lnTo>
                  <a:lnTo>
                    <a:pt x="5" y="469"/>
                  </a:lnTo>
                  <a:lnTo>
                    <a:pt x="8" y="460"/>
                  </a:lnTo>
                  <a:lnTo>
                    <a:pt x="8" y="454"/>
                  </a:lnTo>
                  <a:lnTo>
                    <a:pt x="9" y="448"/>
                  </a:lnTo>
                  <a:lnTo>
                    <a:pt x="9" y="442"/>
                  </a:lnTo>
                  <a:lnTo>
                    <a:pt x="11" y="435"/>
                  </a:lnTo>
                  <a:lnTo>
                    <a:pt x="12" y="426"/>
                  </a:lnTo>
                  <a:lnTo>
                    <a:pt x="12" y="417"/>
                  </a:lnTo>
                  <a:lnTo>
                    <a:pt x="14" y="407"/>
                  </a:lnTo>
                  <a:lnTo>
                    <a:pt x="15" y="396"/>
                  </a:lnTo>
                  <a:lnTo>
                    <a:pt x="16" y="385"/>
                  </a:lnTo>
                  <a:lnTo>
                    <a:pt x="18" y="372"/>
                  </a:lnTo>
                  <a:lnTo>
                    <a:pt x="18" y="360"/>
                  </a:lnTo>
                  <a:lnTo>
                    <a:pt x="19" y="345"/>
                  </a:lnTo>
                  <a:lnTo>
                    <a:pt x="20" y="331"/>
                  </a:lnTo>
                  <a:lnTo>
                    <a:pt x="20" y="314"/>
                  </a:lnTo>
                  <a:lnTo>
                    <a:pt x="22" y="298"/>
                  </a:lnTo>
                  <a:lnTo>
                    <a:pt x="23" y="280"/>
                  </a:lnTo>
                  <a:lnTo>
                    <a:pt x="23" y="263"/>
                  </a:lnTo>
                  <a:lnTo>
                    <a:pt x="23" y="248"/>
                  </a:lnTo>
                  <a:lnTo>
                    <a:pt x="25" y="231"/>
                  </a:lnTo>
                  <a:lnTo>
                    <a:pt x="25" y="217"/>
                  </a:lnTo>
                  <a:lnTo>
                    <a:pt x="25" y="204"/>
                  </a:lnTo>
                  <a:lnTo>
                    <a:pt x="26" y="191"/>
                  </a:lnTo>
                  <a:lnTo>
                    <a:pt x="26" y="179"/>
                  </a:lnTo>
                  <a:lnTo>
                    <a:pt x="26" y="168"/>
                  </a:lnTo>
                  <a:lnTo>
                    <a:pt x="26" y="158"/>
                  </a:lnTo>
                  <a:lnTo>
                    <a:pt x="26" y="148"/>
                  </a:lnTo>
                  <a:lnTo>
                    <a:pt x="26" y="140"/>
                  </a:lnTo>
                  <a:lnTo>
                    <a:pt x="26" y="132"/>
                  </a:lnTo>
                  <a:lnTo>
                    <a:pt x="26" y="125"/>
                  </a:lnTo>
                  <a:lnTo>
                    <a:pt x="26" y="118"/>
                  </a:lnTo>
                  <a:lnTo>
                    <a:pt x="26" y="114"/>
                  </a:lnTo>
                  <a:lnTo>
                    <a:pt x="26" y="109"/>
                  </a:lnTo>
                  <a:lnTo>
                    <a:pt x="25" y="100"/>
                  </a:lnTo>
                  <a:lnTo>
                    <a:pt x="23" y="90"/>
                  </a:lnTo>
                  <a:lnTo>
                    <a:pt x="23" y="86"/>
                  </a:lnTo>
                  <a:lnTo>
                    <a:pt x="22" y="79"/>
                  </a:lnTo>
                  <a:lnTo>
                    <a:pt x="20" y="73"/>
                  </a:lnTo>
                  <a:lnTo>
                    <a:pt x="20" y="66"/>
                  </a:lnTo>
                  <a:lnTo>
                    <a:pt x="19" y="60"/>
                  </a:lnTo>
                  <a:lnTo>
                    <a:pt x="18" y="53"/>
                  </a:lnTo>
                  <a:lnTo>
                    <a:pt x="18" y="46"/>
                  </a:lnTo>
                  <a:lnTo>
                    <a:pt x="16" y="37"/>
                  </a:lnTo>
                  <a:lnTo>
                    <a:pt x="15" y="29"/>
                  </a:lnTo>
                  <a:lnTo>
                    <a:pt x="14" y="19"/>
                  </a:lnTo>
                  <a:lnTo>
                    <a:pt x="12" y="1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91"/>
            <p:cNvSpPr/>
            <p:nvPr/>
          </p:nvSpPr>
          <p:spPr bwMode="auto">
            <a:xfrm>
              <a:off x="5370513" y="1787525"/>
              <a:ext cx="57150" cy="488950"/>
            </a:xfrm>
            <a:custGeom>
              <a:avLst/>
              <a:gdLst>
                <a:gd name="T0" fmla="*/ 8 w 73"/>
                <a:gd name="T1" fmla="*/ 562 h 614"/>
                <a:gd name="T2" fmla="*/ 4 w 73"/>
                <a:gd name="T3" fmla="*/ 541 h 614"/>
                <a:gd name="T4" fmla="*/ 3 w 73"/>
                <a:gd name="T5" fmla="*/ 527 h 614"/>
                <a:gd name="T6" fmla="*/ 3 w 73"/>
                <a:gd name="T7" fmla="*/ 518 h 614"/>
                <a:gd name="T8" fmla="*/ 3 w 73"/>
                <a:gd name="T9" fmla="*/ 502 h 614"/>
                <a:gd name="T10" fmla="*/ 4 w 73"/>
                <a:gd name="T11" fmla="*/ 483 h 614"/>
                <a:gd name="T12" fmla="*/ 7 w 73"/>
                <a:gd name="T13" fmla="*/ 458 h 614"/>
                <a:gd name="T14" fmla="*/ 11 w 73"/>
                <a:gd name="T15" fmla="*/ 430 h 614"/>
                <a:gd name="T16" fmla="*/ 14 w 73"/>
                <a:gd name="T17" fmla="*/ 399 h 614"/>
                <a:gd name="T18" fmla="*/ 15 w 73"/>
                <a:gd name="T19" fmla="*/ 364 h 614"/>
                <a:gd name="T20" fmla="*/ 17 w 73"/>
                <a:gd name="T21" fmla="*/ 322 h 614"/>
                <a:gd name="T22" fmla="*/ 18 w 73"/>
                <a:gd name="T23" fmla="*/ 277 h 614"/>
                <a:gd name="T24" fmla="*/ 19 w 73"/>
                <a:gd name="T25" fmla="*/ 227 h 614"/>
                <a:gd name="T26" fmla="*/ 18 w 73"/>
                <a:gd name="T27" fmla="*/ 174 h 614"/>
                <a:gd name="T28" fmla="*/ 17 w 73"/>
                <a:gd name="T29" fmla="*/ 127 h 614"/>
                <a:gd name="T30" fmla="*/ 14 w 73"/>
                <a:gd name="T31" fmla="*/ 86 h 614"/>
                <a:gd name="T32" fmla="*/ 10 w 73"/>
                <a:gd name="T33" fmla="*/ 50 h 614"/>
                <a:gd name="T34" fmla="*/ 4 w 73"/>
                <a:gd name="T35" fmla="*/ 18 h 614"/>
                <a:gd name="T36" fmla="*/ 4 w 73"/>
                <a:gd name="T37" fmla="*/ 0 h 614"/>
                <a:gd name="T38" fmla="*/ 19 w 73"/>
                <a:gd name="T39" fmla="*/ 5 h 614"/>
                <a:gd name="T40" fmla="*/ 39 w 73"/>
                <a:gd name="T41" fmla="*/ 17 h 614"/>
                <a:gd name="T42" fmla="*/ 55 w 73"/>
                <a:gd name="T43" fmla="*/ 33 h 614"/>
                <a:gd name="T44" fmla="*/ 66 w 73"/>
                <a:gd name="T45" fmla="*/ 48 h 614"/>
                <a:gd name="T46" fmla="*/ 73 w 73"/>
                <a:gd name="T47" fmla="*/ 62 h 614"/>
                <a:gd name="T48" fmla="*/ 71 w 73"/>
                <a:gd name="T49" fmla="*/ 90 h 614"/>
                <a:gd name="T50" fmla="*/ 68 w 73"/>
                <a:gd name="T51" fmla="*/ 105 h 614"/>
                <a:gd name="T52" fmla="*/ 65 w 73"/>
                <a:gd name="T53" fmla="*/ 116 h 614"/>
                <a:gd name="T54" fmla="*/ 64 w 73"/>
                <a:gd name="T55" fmla="*/ 131 h 614"/>
                <a:gd name="T56" fmla="*/ 61 w 73"/>
                <a:gd name="T57" fmla="*/ 169 h 614"/>
                <a:gd name="T58" fmla="*/ 61 w 73"/>
                <a:gd name="T59" fmla="*/ 201 h 614"/>
                <a:gd name="T60" fmla="*/ 61 w 73"/>
                <a:gd name="T61" fmla="*/ 235 h 614"/>
                <a:gd name="T62" fmla="*/ 61 w 73"/>
                <a:gd name="T63" fmla="*/ 277 h 614"/>
                <a:gd name="T64" fmla="*/ 60 w 73"/>
                <a:gd name="T65" fmla="*/ 328 h 614"/>
                <a:gd name="T66" fmla="*/ 58 w 73"/>
                <a:gd name="T67" fmla="*/ 386 h 614"/>
                <a:gd name="T68" fmla="*/ 57 w 73"/>
                <a:gd name="T69" fmla="*/ 453 h 614"/>
                <a:gd name="T70" fmla="*/ 55 w 73"/>
                <a:gd name="T71" fmla="*/ 493 h 614"/>
                <a:gd name="T72" fmla="*/ 54 w 73"/>
                <a:gd name="T73" fmla="*/ 519 h 614"/>
                <a:gd name="T74" fmla="*/ 51 w 73"/>
                <a:gd name="T75" fmla="*/ 541 h 614"/>
                <a:gd name="T76" fmla="*/ 50 w 73"/>
                <a:gd name="T77" fmla="*/ 562 h 614"/>
                <a:gd name="T78" fmla="*/ 48 w 73"/>
                <a:gd name="T79" fmla="*/ 578 h 614"/>
                <a:gd name="T80" fmla="*/ 46 w 73"/>
                <a:gd name="T81" fmla="*/ 592 h 614"/>
                <a:gd name="T82" fmla="*/ 44 w 73"/>
                <a:gd name="T83" fmla="*/ 602 h 614"/>
                <a:gd name="T84" fmla="*/ 42 w 73"/>
                <a:gd name="T85" fmla="*/ 609 h 614"/>
                <a:gd name="T86" fmla="*/ 40 w 73"/>
                <a:gd name="T87" fmla="*/ 613 h 614"/>
                <a:gd name="T88" fmla="*/ 35 w 73"/>
                <a:gd name="T89" fmla="*/ 613 h 614"/>
                <a:gd name="T90" fmla="*/ 26 w 73"/>
                <a:gd name="T91" fmla="*/ 608 h 614"/>
                <a:gd name="T92" fmla="*/ 18 w 73"/>
                <a:gd name="T93" fmla="*/ 59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614">
                  <a:moveTo>
                    <a:pt x="15" y="584"/>
                  </a:moveTo>
                  <a:lnTo>
                    <a:pt x="10" y="569"/>
                  </a:lnTo>
                  <a:lnTo>
                    <a:pt x="8" y="562"/>
                  </a:lnTo>
                  <a:lnTo>
                    <a:pt x="7" y="555"/>
                  </a:lnTo>
                  <a:lnTo>
                    <a:pt x="6" y="548"/>
                  </a:lnTo>
                  <a:lnTo>
                    <a:pt x="4" y="541"/>
                  </a:lnTo>
                  <a:lnTo>
                    <a:pt x="4" y="536"/>
                  </a:lnTo>
                  <a:lnTo>
                    <a:pt x="4" y="530"/>
                  </a:lnTo>
                  <a:lnTo>
                    <a:pt x="3" y="527"/>
                  </a:lnTo>
                  <a:lnTo>
                    <a:pt x="3" y="524"/>
                  </a:lnTo>
                  <a:lnTo>
                    <a:pt x="3" y="520"/>
                  </a:lnTo>
                  <a:lnTo>
                    <a:pt x="3" y="518"/>
                  </a:lnTo>
                  <a:lnTo>
                    <a:pt x="3" y="512"/>
                  </a:lnTo>
                  <a:lnTo>
                    <a:pt x="3" y="508"/>
                  </a:lnTo>
                  <a:lnTo>
                    <a:pt x="3" y="502"/>
                  </a:lnTo>
                  <a:lnTo>
                    <a:pt x="3" y="495"/>
                  </a:lnTo>
                  <a:lnTo>
                    <a:pt x="4" y="490"/>
                  </a:lnTo>
                  <a:lnTo>
                    <a:pt x="4" y="483"/>
                  </a:lnTo>
                  <a:lnTo>
                    <a:pt x="6" y="475"/>
                  </a:lnTo>
                  <a:lnTo>
                    <a:pt x="7" y="466"/>
                  </a:lnTo>
                  <a:lnTo>
                    <a:pt x="7" y="458"/>
                  </a:lnTo>
                  <a:lnTo>
                    <a:pt x="8" y="450"/>
                  </a:lnTo>
                  <a:lnTo>
                    <a:pt x="10" y="440"/>
                  </a:lnTo>
                  <a:lnTo>
                    <a:pt x="11" y="430"/>
                  </a:lnTo>
                  <a:lnTo>
                    <a:pt x="13" y="421"/>
                  </a:lnTo>
                  <a:lnTo>
                    <a:pt x="13" y="410"/>
                  </a:lnTo>
                  <a:lnTo>
                    <a:pt x="14" y="399"/>
                  </a:lnTo>
                  <a:lnTo>
                    <a:pt x="14" y="387"/>
                  </a:lnTo>
                  <a:lnTo>
                    <a:pt x="15" y="376"/>
                  </a:lnTo>
                  <a:lnTo>
                    <a:pt x="15" y="364"/>
                  </a:lnTo>
                  <a:lnTo>
                    <a:pt x="17" y="350"/>
                  </a:lnTo>
                  <a:lnTo>
                    <a:pt x="17" y="336"/>
                  </a:lnTo>
                  <a:lnTo>
                    <a:pt x="17" y="322"/>
                  </a:lnTo>
                  <a:lnTo>
                    <a:pt x="18" y="307"/>
                  </a:lnTo>
                  <a:lnTo>
                    <a:pt x="18" y="292"/>
                  </a:lnTo>
                  <a:lnTo>
                    <a:pt x="18" y="277"/>
                  </a:lnTo>
                  <a:lnTo>
                    <a:pt x="18" y="260"/>
                  </a:lnTo>
                  <a:lnTo>
                    <a:pt x="19" y="244"/>
                  </a:lnTo>
                  <a:lnTo>
                    <a:pt x="19" y="227"/>
                  </a:lnTo>
                  <a:lnTo>
                    <a:pt x="19" y="209"/>
                  </a:lnTo>
                  <a:lnTo>
                    <a:pt x="19" y="191"/>
                  </a:lnTo>
                  <a:lnTo>
                    <a:pt x="18" y="174"/>
                  </a:lnTo>
                  <a:lnTo>
                    <a:pt x="18" y="158"/>
                  </a:lnTo>
                  <a:lnTo>
                    <a:pt x="18" y="142"/>
                  </a:lnTo>
                  <a:lnTo>
                    <a:pt x="17" y="127"/>
                  </a:lnTo>
                  <a:lnTo>
                    <a:pt x="15" y="112"/>
                  </a:lnTo>
                  <a:lnTo>
                    <a:pt x="15" y="98"/>
                  </a:lnTo>
                  <a:lnTo>
                    <a:pt x="14" y="86"/>
                  </a:lnTo>
                  <a:lnTo>
                    <a:pt x="13" y="73"/>
                  </a:lnTo>
                  <a:lnTo>
                    <a:pt x="11" y="61"/>
                  </a:lnTo>
                  <a:lnTo>
                    <a:pt x="10" y="50"/>
                  </a:lnTo>
                  <a:lnTo>
                    <a:pt x="7" y="39"/>
                  </a:lnTo>
                  <a:lnTo>
                    <a:pt x="6" y="28"/>
                  </a:lnTo>
                  <a:lnTo>
                    <a:pt x="4" y="18"/>
                  </a:lnTo>
                  <a:lnTo>
                    <a:pt x="1" y="8"/>
                  </a:lnTo>
                  <a:lnTo>
                    <a:pt x="0" y="0"/>
                  </a:lnTo>
                  <a:lnTo>
                    <a:pt x="4" y="0"/>
                  </a:lnTo>
                  <a:lnTo>
                    <a:pt x="10" y="1"/>
                  </a:lnTo>
                  <a:lnTo>
                    <a:pt x="14" y="3"/>
                  </a:lnTo>
                  <a:lnTo>
                    <a:pt x="19" y="5"/>
                  </a:lnTo>
                  <a:lnTo>
                    <a:pt x="26" y="8"/>
                  </a:lnTo>
                  <a:lnTo>
                    <a:pt x="32" y="12"/>
                  </a:lnTo>
                  <a:lnTo>
                    <a:pt x="39" y="17"/>
                  </a:lnTo>
                  <a:lnTo>
                    <a:pt x="46" y="21"/>
                  </a:lnTo>
                  <a:lnTo>
                    <a:pt x="51" y="26"/>
                  </a:lnTo>
                  <a:lnTo>
                    <a:pt x="55" y="33"/>
                  </a:lnTo>
                  <a:lnTo>
                    <a:pt x="60" y="37"/>
                  </a:lnTo>
                  <a:lnTo>
                    <a:pt x="64" y="43"/>
                  </a:lnTo>
                  <a:lnTo>
                    <a:pt x="66" y="48"/>
                  </a:lnTo>
                  <a:lnTo>
                    <a:pt x="69" y="53"/>
                  </a:lnTo>
                  <a:lnTo>
                    <a:pt x="71" y="58"/>
                  </a:lnTo>
                  <a:lnTo>
                    <a:pt x="73" y="62"/>
                  </a:lnTo>
                  <a:lnTo>
                    <a:pt x="72" y="72"/>
                  </a:lnTo>
                  <a:lnTo>
                    <a:pt x="72" y="82"/>
                  </a:lnTo>
                  <a:lnTo>
                    <a:pt x="71" y="90"/>
                  </a:lnTo>
                  <a:lnTo>
                    <a:pt x="69" y="100"/>
                  </a:lnTo>
                  <a:lnTo>
                    <a:pt x="68" y="102"/>
                  </a:lnTo>
                  <a:lnTo>
                    <a:pt x="68" y="105"/>
                  </a:lnTo>
                  <a:lnTo>
                    <a:pt x="66" y="109"/>
                  </a:lnTo>
                  <a:lnTo>
                    <a:pt x="66" y="112"/>
                  </a:lnTo>
                  <a:lnTo>
                    <a:pt x="65" y="116"/>
                  </a:lnTo>
                  <a:lnTo>
                    <a:pt x="65" y="120"/>
                  </a:lnTo>
                  <a:lnTo>
                    <a:pt x="64" y="126"/>
                  </a:lnTo>
                  <a:lnTo>
                    <a:pt x="64" y="131"/>
                  </a:lnTo>
                  <a:lnTo>
                    <a:pt x="62" y="142"/>
                  </a:lnTo>
                  <a:lnTo>
                    <a:pt x="62" y="155"/>
                  </a:lnTo>
                  <a:lnTo>
                    <a:pt x="61" y="169"/>
                  </a:lnTo>
                  <a:lnTo>
                    <a:pt x="61" y="184"/>
                  </a:lnTo>
                  <a:lnTo>
                    <a:pt x="61" y="192"/>
                  </a:lnTo>
                  <a:lnTo>
                    <a:pt x="61" y="201"/>
                  </a:lnTo>
                  <a:lnTo>
                    <a:pt x="61" y="212"/>
                  </a:lnTo>
                  <a:lnTo>
                    <a:pt x="61" y="223"/>
                  </a:lnTo>
                  <a:lnTo>
                    <a:pt x="61" y="235"/>
                  </a:lnTo>
                  <a:lnTo>
                    <a:pt x="61" y="248"/>
                  </a:lnTo>
                  <a:lnTo>
                    <a:pt x="61" y="262"/>
                  </a:lnTo>
                  <a:lnTo>
                    <a:pt x="61" y="277"/>
                  </a:lnTo>
                  <a:lnTo>
                    <a:pt x="61" y="293"/>
                  </a:lnTo>
                  <a:lnTo>
                    <a:pt x="61" y="310"/>
                  </a:lnTo>
                  <a:lnTo>
                    <a:pt x="60" y="328"/>
                  </a:lnTo>
                  <a:lnTo>
                    <a:pt x="60" y="346"/>
                  </a:lnTo>
                  <a:lnTo>
                    <a:pt x="60" y="365"/>
                  </a:lnTo>
                  <a:lnTo>
                    <a:pt x="58" y="386"/>
                  </a:lnTo>
                  <a:lnTo>
                    <a:pt x="58" y="408"/>
                  </a:lnTo>
                  <a:lnTo>
                    <a:pt x="58" y="430"/>
                  </a:lnTo>
                  <a:lnTo>
                    <a:pt x="57" y="453"/>
                  </a:lnTo>
                  <a:lnTo>
                    <a:pt x="55" y="473"/>
                  </a:lnTo>
                  <a:lnTo>
                    <a:pt x="55" y="483"/>
                  </a:lnTo>
                  <a:lnTo>
                    <a:pt x="55" y="493"/>
                  </a:lnTo>
                  <a:lnTo>
                    <a:pt x="54" y="501"/>
                  </a:lnTo>
                  <a:lnTo>
                    <a:pt x="54" y="509"/>
                  </a:lnTo>
                  <a:lnTo>
                    <a:pt x="54" y="519"/>
                  </a:lnTo>
                  <a:lnTo>
                    <a:pt x="53" y="526"/>
                  </a:lnTo>
                  <a:lnTo>
                    <a:pt x="53" y="534"/>
                  </a:lnTo>
                  <a:lnTo>
                    <a:pt x="51" y="541"/>
                  </a:lnTo>
                  <a:lnTo>
                    <a:pt x="51" y="548"/>
                  </a:lnTo>
                  <a:lnTo>
                    <a:pt x="51" y="555"/>
                  </a:lnTo>
                  <a:lnTo>
                    <a:pt x="50" y="562"/>
                  </a:lnTo>
                  <a:lnTo>
                    <a:pt x="50" y="567"/>
                  </a:lnTo>
                  <a:lnTo>
                    <a:pt x="48" y="573"/>
                  </a:lnTo>
                  <a:lnTo>
                    <a:pt x="48" y="578"/>
                  </a:lnTo>
                  <a:lnTo>
                    <a:pt x="47" y="583"/>
                  </a:lnTo>
                  <a:lnTo>
                    <a:pt x="47" y="588"/>
                  </a:lnTo>
                  <a:lnTo>
                    <a:pt x="46" y="592"/>
                  </a:lnTo>
                  <a:lnTo>
                    <a:pt x="46" y="595"/>
                  </a:lnTo>
                  <a:lnTo>
                    <a:pt x="44" y="599"/>
                  </a:lnTo>
                  <a:lnTo>
                    <a:pt x="44" y="602"/>
                  </a:lnTo>
                  <a:lnTo>
                    <a:pt x="43" y="605"/>
                  </a:lnTo>
                  <a:lnTo>
                    <a:pt x="43" y="608"/>
                  </a:lnTo>
                  <a:lnTo>
                    <a:pt x="42" y="609"/>
                  </a:lnTo>
                  <a:lnTo>
                    <a:pt x="42" y="610"/>
                  </a:lnTo>
                  <a:lnTo>
                    <a:pt x="40" y="612"/>
                  </a:lnTo>
                  <a:lnTo>
                    <a:pt x="40" y="613"/>
                  </a:lnTo>
                  <a:lnTo>
                    <a:pt x="39" y="613"/>
                  </a:lnTo>
                  <a:lnTo>
                    <a:pt x="39" y="614"/>
                  </a:lnTo>
                  <a:lnTo>
                    <a:pt x="35" y="613"/>
                  </a:lnTo>
                  <a:lnTo>
                    <a:pt x="32" y="612"/>
                  </a:lnTo>
                  <a:lnTo>
                    <a:pt x="29" y="610"/>
                  </a:lnTo>
                  <a:lnTo>
                    <a:pt x="26" y="608"/>
                  </a:lnTo>
                  <a:lnTo>
                    <a:pt x="24" y="603"/>
                  </a:lnTo>
                  <a:lnTo>
                    <a:pt x="21" y="598"/>
                  </a:lnTo>
                  <a:lnTo>
                    <a:pt x="18" y="592"/>
                  </a:lnTo>
                  <a:lnTo>
                    <a:pt x="15" y="584"/>
                  </a:lnTo>
                  <a:lnTo>
                    <a:pt x="15" y="584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92"/>
            <p:cNvSpPr/>
            <p:nvPr/>
          </p:nvSpPr>
          <p:spPr bwMode="auto">
            <a:xfrm>
              <a:off x="5418138" y="1692275"/>
              <a:ext cx="76200" cy="109538"/>
            </a:xfrm>
            <a:custGeom>
              <a:avLst/>
              <a:gdLst>
                <a:gd name="T0" fmla="*/ 0 w 97"/>
                <a:gd name="T1" fmla="*/ 0 h 139"/>
                <a:gd name="T2" fmla="*/ 10 w 97"/>
                <a:gd name="T3" fmla="*/ 4 h 139"/>
                <a:gd name="T4" fmla="*/ 19 w 97"/>
                <a:gd name="T5" fmla="*/ 7 h 139"/>
                <a:gd name="T6" fmla="*/ 29 w 97"/>
                <a:gd name="T7" fmla="*/ 11 h 139"/>
                <a:gd name="T8" fmla="*/ 37 w 97"/>
                <a:gd name="T9" fmla="*/ 15 h 139"/>
                <a:gd name="T10" fmla="*/ 46 w 97"/>
                <a:gd name="T11" fmla="*/ 19 h 139"/>
                <a:gd name="T12" fmla="*/ 54 w 97"/>
                <a:gd name="T13" fmla="*/ 25 h 139"/>
                <a:gd name="T14" fmla="*/ 62 w 97"/>
                <a:gd name="T15" fmla="*/ 29 h 139"/>
                <a:gd name="T16" fmla="*/ 69 w 97"/>
                <a:gd name="T17" fmla="*/ 35 h 139"/>
                <a:gd name="T18" fmla="*/ 75 w 97"/>
                <a:gd name="T19" fmla="*/ 39 h 139"/>
                <a:gd name="T20" fmla="*/ 80 w 97"/>
                <a:gd name="T21" fmla="*/ 44 h 139"/>
                <a:gd name="T22" fmla="*/ 84 w 97"/>
                <a:gd name="T23" fmla="*/ 50 h 139"/>
                <a:gd name="T24" fmla="*/ 87 w 97"/>
                <a:gd name="T25" fmla="*/ 55 h 139"/>
                <a:gd name="T26" fmla="*/ 90 w 97"/>
                <a:gd name="T27" fmla="*/ 61 h 139"/>
                <a:gd name="T28" fmla="*/ 93 w 97"/>
                <a:gd name="T29" fmla="*/ 65 h 139"/>
                <a:gd name="T30" fmla="*/ 95 w 97"/>
                <a:gd name="T31" fmla="*/ 71 h 139"/>
                <a:gd name="T32" fmla="*/ 97 w 97"/>
                <a:gd name="T33" fmla="*/ 76 h 139"/>
                <a:gd name="T34" fmla="*/ 97 w 97"/>
                <a:gd name="T35" fmla="*/ 82 h 139"/>
                <a:gd name="T36" fmla="*/ 95 w 97"/>
                <a:gd name="T37" fmla="*/ 87 h 139"/>
                <a:gd name="T38" fmla="*/ 94 w 97"/>
                <a:gd name="T39" fmla="*/ 98 h 139"/>
                <a:gd name="T40" fmla="*/ 91 w 97"/>
                <a:gd name="T41" fmla="*/ 108 h 139"/>
                <a:gd name="T42" fmla="*/ 89 w 97"/>
                <a:gd name="T43" fmla="*/ 118 h 139"/>
                <a:gd name="T44" fmla="*/ 86 w 97"/>
                <a:gd name="T45" fmla="*/ 122 h 139"/>
                <a:gd name="T46" fmla="*/ 84 w 97"/>
                <a:gd name="T47" fmla="*/ 126 h 139"/>
                <a:gd name="T48" fmla="*/ 82 w 97"/>
                <a:gd name="T49" fmla="*/ 130 h 139"/>
                <a:gd name="T50" fmla="*/ 80 w 97"/>
                <a:gd name="T51" fmla="*/ 133 h 139"/>
                <a:gd name="T52" fmla="*/ 77 w 97"/>
                <a:gd name="T53" fmla="*/ 136 h 139"/>
                <a:gd name="T54" fmla="*/ 76 w 97"/>
                <a:gd name="T55" fmla="*/ 137 h 139"/>
                <a:gd name="T56" fmla="*/ 75 w 97"/>
                <a:gd name="T57" fmla="*/ 139 h 139"/>
                <a:gd name="T58" fmla="*/ 73 w 97"/>
                <a:gd name="T59" fmla="*/ 139 h 139"/>
                <a:gd name="T60" fmla="*/ 72 w 97"/>
                <a:gd name="T61" fmla="*/ 137 h 139"/>
                <a:gd name="T62" fmla="*/ 69 w 97"/>
                <a:gd name="T63" fmla="*/ 136 h 139"/>
                <a:gd name="T64" fmla="*/ 66 w 97"/>
                <a:gd name="T65" fmla="*/ 133 h 139"/>
                <a:gd name="T66" fmla="*/ 62 w 97"/>
                <a:gd name="T67" fmla="*/ 130 h 139"/>
                <a:gd name="T68" fmla="*/ 58 w 97"/>
                <a:gd name="T69" fmla="*/ 125 h 139"/>
                <a:gd name="T70" fmla="*/ 54 w 97"/>
                <a:gd name="T71" fmla="*/ 119 h 139"/>
                <a:gd name="T72" fmla="*/ 48 w 97"/>
                <a:gd name="T73" fmla="*/ 112 h 139"/>
                <a:gd name="T74" fmla="*/ 43 w 97"/>
                <a:gd name="T75" fmla="*/ 105 h 139"/>
                <a:gd name="T76" fmla="*/ 40 w 97"/>
                <a:gd name="T77" fmla="*/ 101 h 139"/>
                <a:gd name="T78" fmla="*/ 37 w 97"/>
                <a:gd name="T79" fmla="*/ 97 h 139"/>
                <a:gd name="T80" fmla="*/ 35 w 97"/>
                <a:gd name="T81" fmla="*/ 91 h 139"/>
                <a:gd name="T82" fmla="*/ 32 w 97"/>
                <a:gd name="T83" fmla="*/ 86 h 139"/>
                <a:gd name="T84" fmla="*/ 26 w 97"/>
                <a:gd name="T85" fmla="*/ 75 h 139"/>
                <a:gd name="T86" fmla="*/ 21 w 97"/>
                <a:gd name="T87" fmla="*/ 62 h 139"/>
                <a:gd name="T88" fmla="*/ 15 w 97"/>
                <a:gd name="T89" fmla="*/ 49 h 139"/>
                <a:gd name="T90" fmla="*/ 10 w 97"/>
                <a:gd name="T91" fmla="*/ 33 h 139"/>
                <a:gd name="T92" fmla="*/ 4 w 97"/>
                <a:gd name="T93" fmla="*/ 18 h 139"/>
                <a:gd name="T94" fmla="*/ 0 w 97"/>
                <a:gd name="T95" fmla="*/ 0 h 139"/>
                <a:gd name="T96" fmla="*/ 0 w 97"/>
                <a:gd name="T9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7" h="139">
                  <a:moveTo>
                    <a:pt x="0" y="0"/>
                  </a:moveTo>
                  <a:lnTo>
                    <a:pt x="10" y="4"/>
                  </a:lnTo>
                  <a:lnTo>
                    <a:pt x="19" y="7"/>
                  </a:lnTo>
                  <a:lnTo>
                    <a:pt x="29" y="11"/>
                  </a:lnTo>
                  <a:lnTo>
                    <a:pt x="37" y="15"/>
                  </a:lnTo>
                  <a:lnTo>
                    <a:pt x="46" y="19"/>
                  </a:lnTo>
                  <a:lnTo>
                    <a:pt x="54" y="25"/>
                  </a:lnTo>
                  <a:lnTo>
                    <a:pt x="62" y="29"/>
                  </a:lnTo>
                  <a:lnTo>
                    <a:pt x="69" y="35"/>
                  </a:lnTo>
                  <a:lnTo>
                    <a:pt x="75" y="39"/>
                  </a:lnTo>
                  <a:lnTo>
                    <a:pt x="80" y="44"/>
                  </a:lnTo>
                  <a:lnTo>
                    <a:pt x="84" y="50"/>
                  </a:lnTo>
                  <a:lnTo>
                    <a:pt x="87" y="55"/>
                  </a:lnTo>
                  <a:lnTo>
                    <a:pt x="90" y="61"/>
                  </a:lnTo>
                  <a:lnTo>
                    <a:pt x="93" y="65"/>
                  </a:lnTo>
                  <a:lnTo>
                    <a:pt x="95" y="71"/>
                  </a:lnTo>
                  <a:lnTo>
                    <a:pt x="97" y="76"/>
                  </a:lnTo>
                  <a:lnTo>
                    <a:pt x="97" y="82"/>
                  </a:lnTo>
                  <a:lnTo>
                    <a:pt x="95" y="87"/>
                  </a:lnTo>
                  <a:lnTo>
                    <a:pt x="94" y="98"/>
                  </a:lnTo>
                  <a:lnTo>
                    <a:pt x="91" y="108"/>
                  </a:lnTo>
                  <a:lnTo>
                    <a:pt x="89" y="118"/>
                  </a:lnTo>
                  <a:lnTo>
                    <a:pt x="86" y="122"/>
                  </a:lnTo>
                  <a:lnTo>
                    <a:pt x="84" y="126"/>
                  </a:lnTo>
                  <a:lnTo>
                    <a:pt x="82" y="130"/>
                  </a:lnTo>
                  <a:lnTo>
                    <a:pt x="80" y="133"/>
                  </a:lnTo>
                  <a:lnTo>
                    <a:pt x="77" y="136"/>
                  </a:lnTo>
                  <a:lnTo>
                    <a:pt x="76" y="137"/>
                  </a:lnTo>
                  <a:lnTo>
                    <a:pt x="75" y="139"/>
                  </a:lnTo>
                  <a:lnTo>
                    <a:pt x="73" y="139"/>
                  </a:lnTo>
                  <a:lnTo>
                    <a:pt x="72" y="137"/>
                  </a:lnTo>
                  <a:lnTo>
                    <a:pt x="69" y="136"/>
                  </a:lnTo>
                  <a:lnTo>
                    <a:pt x="66" y="133"/>
                  </a:lnTo>
                  <a:lnTo>
                    <a:pt x="62" y="130"/>
                  </a:lnTo>
                  <a:lnTo>
                    <a:pt x="58" y="125"/>
                  </a:lnTo>
                  <a:lnTo>
                    <a:pt x="54" y="119"/>
                  </a:lnTo>
                  <a:lnTo>
                    <a:pt x="48" y="112"/>
                  </a:lnTo>
                  <a:lnTo>
                    <a:pt x="43" y="105"/>
                  </a:lnTo>
                  <a:lnTo>
                    <a:pt x="40" y="101"/>
                  </a:lnTo>
                  <a:lnTo>
                    <a:pt x="37" y="97"/>
                  </a:lnTo>
                  <a:lnTo>
                    <a:pt x="35" y="91"/>
                  </a:lnTo>
                  <a:lnTo>
                    <a:pt x="32" y="86"/>
                  </a:lnTo>
                  <a:lnTo>
                    <a:pt x="26" y="75"/>
                  </a:lnTo>
                  <a:lnTo>
                    <a:pt x="21" y="62"/>
                  </a:lnTo>
                  <a:lnTo>
                    <a:pt x="15" y="49"/>
                  </a:lnTo>
                  <a:lnTo>
                    <a:pt x="10" y="33"/>
                  </a:lnTo>
                  <a:lnTo>
                    <a:pt x="4" y="18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93"/>
            <p:cNvSpPr/>
            <p:nvPr/>
          </p:nvSpPr>
          <p:spPr bwMode="auto">
            <a:xfrm>
              <a:off x="5522913" y="1725613"/>
              <a:ext cx="223837" cy="600075"/>
            </a:xfrm>
            <a:custGeom>
              <a:avLst/>
              <a:gdLst>
                <a:gd name="T0" fmla="*/ 263 w 283"/>
                <a:gd name="T1" fmla="*/ 407 h 756"/>
                <a:gd name="T2" fmla="*/ 265 w 283"/>
                <a:gd name="T3" fmla="*/ 497 h 756"/>
                <a:gd name="T4" fmla="*/ 263 w 283"/>
                <a:gd name="T5" fmla="*/ 567 h 756"/>
                <a:gd name="T6" fmla="*/ 262 w 283"/>
                <a:gd name="T7" fmla="*/ 617 h 756"/>
                <a:gd name="T8" fmla="*/ 254 w 283"/>
                <a:gd name="T9" fmla="*/ 673 h 756"/>
                <a:gd name="T10" fmla="*/ 236 w 283"/>
                <a:gd name="T11" fmla="*/ 718 h 756"/>
                <a:gd name="T12" fmla="*/ 212 w 283"/>
                <a:gd name="T13" fmla="*/ 745 h 756"/>
                <a:gd name="T14" fmla="*/ 196 w 283"/>
                <a:gd name="T15" fmla="*/ 754 h 756"/>
                <a:gd name="T16" fmla="*/ 184 w 283"/>
                <a:gd name="T17" fmla="*/ 752 h 756"/>
                <a:gd name="T18" fmla="*/ 179 w 283"/>
                <a:gd name="T19" fmla="*/ 734 h 756"/>
                <a:gd name="T20" fmla="*/ 173 w 283"/>
                <a:gd name="T21" fmla="*/ 714 h 756"/>
                <a:gd name="T22" fmla="*/ 153 w 283"/>
                <a:gd name="T23" fmla="*/ 687 h 756"/>
                <a:gd name="T24" fmla="*/ 117 w 283"/>
                <a:gd name="T25" fmla="*/ 660 h 756"/>
                <a:gd name="T26" fmla="*/ 96 w 283"/>
                <a:gd name="T27" fmla="*/ 645 h 756"/>
                <a:gd name="T28" fmla="*/ 82 w 283"/>
                <a:gd name="T29" fmla="*/ 634 h 756"/>
                <a:gd name="T30" fmla="*/ 75 w 283"/>
                <a:gd name="T31" fmla="*/ 626 h 756"/>
                <a:gd name="T32" fmla="*/ 74 w 283"/>
                <a:gd name="T33" fmla="*/ 621 h 756"/>
                <a:gd name="T34" fmla="*/ 78 w 283"/>
                <a:gd name="T35" fmla="*/ 619 h 756"/>
                <a:gd name="T36" fmla="*/ 88 w 283"/>
                <a:gd name="T37" fmla="*/ 619 h 756"/>
                <a:gd name="T38" fmla="*/ 103 w 283"/>
                <a:gd name="T39" fmla="*/ 620 h 756"/>
                <a:gd name="T40" fmla="*/ 131 w 283"/>
                <a:gd name="T41" fmla="*/ 624 h 756"/>
                <a:gd name="T42" fmla="*/ 164 w 283"/>
                <a:gd name="T43" fmla="*/ 628 h 756"/>
                <a:gd name="T44" fmla="*/ 184 w 283"/>
                <a:gd name="T45" fmla="*/ 624 h 756"/>
                <a:gd name="T46" fmla="*/ 196 w 283"/>
                <a:gd name="T47" fmla="*/ 612 h 756"/>
                <a:gd name="T48" fmla="*/ 201 w 283"/>
                <a:gd name="T49" fmla="*/ 590 h 756"/>
                <a:gd name="T50" fmla="*/ 205 w 283"/>
                <a:gd name="T51" fmla="*/ 551 h 756"/>
                <a:gd name="T52" fmla="*/ 208 w 283"/>
                <a:gd name="T53" fmla="*/ 494 h 756"/>
                <a:gd name="T54" fmla="*/ 208 w 283"/>
                <a:gd name="T55" fmla="*/ 429 h 756"/>
                <a:gd name="T56" fmla="*/ 205 w 283"/>
                <a:gd name="T57" fmla="*/ 338 h 756"/>
                <a:gd name="T58" fmla="*/ 204 w 283"/>
                <a:gd name="T59" fmla="*/ 221 h 756"/>
                <a:gd name="T60" fmla="*/ 204 w 283"/>
                <a:gd name="T61" fmla="*/ 154 h 756"/>
                <a:gd name="T62" fmla="*/ 204 w 283"/>
                <a:gd name="T63" fmla="*/ 104 h 756"/>
                <a:gd name="T64" fmla="*/ 201 w 283"/>
                <a:gd name="T65" fmla="*/ 84 h 756"/>
                <a:gd name="T66" fmla="*/ 191 w 283"/>
                <a:gd name="T67" fmla="*/ 62 h 756"/>
                <a:gd name="T68" fmla="*/ 173 w 283"/>
                <a:gd name="T69" fmla="*/ 57 h 756"/>
                <a:gd name="T70" fmla="*/ 139 w 283"/>
                <a:gd name="T71" fmla="*/ 61 h 756"/>
                <a:gd name="T72" fmla="*/ 92 w 283"/>
                <a:gd name="T73" fmla="*/ 72 h 756"/>
                <a:gd name="T74" fmla="*/ 70 w 283"/>
                <a:gd name="T75" fmla="*/ 76 h 756"/>
                <a:gd name="T76" fmla="*/ 59 w 283"/>
                <a:gd name="T77" fmla="*/ 79 h 756"/>
                <a:gd name="T78" fmla="*/ 50 w 283"/>
                <a:gd name="T79" fmla="*/ 79 h 756"/>
                <a:gd name="T80" fmla="*/ 27 w 283"/>
                <a:gd name="T81" fmla="*/ 69 h 756"/>
                <a:gd name="T82" fmla="*/ 21 w 283"/>
                <a:gd name="T83" fmla="*/ 50 h 756"/>
                <a:gd name="T84" fmla="*/ 92 w 283"/>
                <a:gd name="T85" fmla="*/ 35 h 756"/>
                <a:gd name="T86" fmla="*/ 140 w 283"/>
                <a:gd name="T87" fmla="*/ 24 h 756"/>
                <a:gd name="T88" fmla="*/ 169 w 283"/>
                <a:gd name="T89" fmla="*/ 12 h 756"/>
                <a:gd name="T90" fmla="*/ 180 w 283"/>
                <a:gd name="T91" fmla="*/ 4 h 756"/>
                <a:gd name="T92" fmla="*/ 193 w 283"/>
                <a:gd name="T93" fmla="*/ 0 h 756"/>
                <a:gd name="T94" fmla="*/ 209 w 283"/>
                <a:gd name="T95" fmla="*/ 6 h 756"/>
                <a:gd name="T96" fmla="*/ 243 w 283"/>
                <a:gd name="T97" fmla="*/ 21 h 756"/>
                <a:gd name="T98" fmla="*/ 269 w 283"/>
                <a:gd name="T99" fmla="*/ 42 h 756"/>
                <a:gd name="T100" fmla="*/ 281 w 283"/>
                <a:gd name="T101" fmla="*/ 54 h 756"/>
                <a:gd name="T102" fmla="*/ 280 w 283"/>
                <a:gd name="T103" fmla="*/ 65 h 756"/>
                <a:gd name="T104" fmla="*/ 269 w 283"/>
                <a:gd name="T105" fmla="*/ 75 h 756"/>
                <a:gd name="T106" fmla="*/ 265 w 283"/>
                <a:gd name="T107" fmla="*/ 82 h 756"/>
                <a:gd name="T108" fmla="*/ 262 w 283"/>
                <a:gd name="T109" fmla="*/ 96 h 756"/>
                <a:gd name="T110" fmla="*/ 261 w 283"/>
                <a:gd name="T111" fmla="*/ 116 h 756"/>
                <a:gd name="T112" fmla="*/ 259 w 283"/>
                <a:gd name="T113" fmla="*/ 144 h 756"/>
                <a:gd name="T114" fmla="*/ 259 w 283"/>
                <a:gd name="T115" fmla="*/ 179 h 756"/>
                <a:gd name="T116" fmla="*/ 259 w 283"/>
                <a:gd name="T117" fmla="*/ 220 h 756"/>
                <a:gd name="T118" fmla="*/ 261 w 283"/>
                <a:gd name="T119" fmla="*/ 269 h 756"/>
                <a:gd name="T120" fmla="*/ 262 w 283"/>
                <a:gd name="T121" fmla="*/ 325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3" h="756">
                  <a:moveTo>
                    <a:pt x="262" y="325"/>
                  </a:moveTo>
                  <a:lnTo>
                    <a:pt x="262" y="353"/>
                  </a:lnTo>
                  <a:lnTo>
                    <a:pt x="262" y="381"/>
                  </a:lnTo>
                  <a:lnTo>
                    <a:pt x="263" y="407"/>
                  </a:lnTo>
                  <a:lnTo>
                    <a:pt x="263" y="430"/>
                  </a:lnTo>
                  <a:lnTo>
                    <a:pt x="263" y="454"/>
                  </a:lnTo>
                  <a:lnTo>
                    <a:pt x="263" y="476"/>
                  </a:lnTo>
                  <a:lnTo>
                    <a:pt x="265" y="497"/>
                  </a:lnTo>
                  <a:lnTo>
                    <a:pt x="265" y="516"/>
                  </a:lnTo>
                  <a:lnTo>
                    <a:pt x="265" y="534"/>
                  </a:lnTo>
                  <a:lnTo>
                    <a:pt x="263" y="551"/>
                  </a:lnTo>
                  <a:lnTo>
                    <a:pt x="263" y="567"/>
                  </a:lnTo>
                  <a:lnTo>
                    <a:pt x="263" y="581"/>
                  </a:lnTo>
                  <a:lnTo>
                    <a:pt x="263" y="594"/>
                  </a:lnTo>
                  <a:lnTo>
                    <a:pt x="262" y="606"/>
                  </a:lnTo>
                  <a:lnTo>
                    <a:pt x="262" y="617"/>
                  </a:lnTo>
                  <a:lnTo>
                    <a:pt x="262" y="626"/>
                  </a:lnTo>
                  <a:lnTo>
                    <a:pt x="259" y="642"/>
                  </a:lnTo>
                  <a:lnTo>
                    <a:pt x="258" y="657"/>
                  </a:lnTo>
                  <a:lnTo>
                    <a:pt x="254" y="673"/>
                  </a:lnTo>
                  <a:lnTo>
                    <a:pt x="251" y="685"/>
                  </a:lnTo>
                  <a:lnTo>
                    <a:pt x="247" y="698"/>
                  </a:lnTo>
                  <a:lnTo>
                    <a:pt x="241" y="709"/>
                  </a:lnTo>
                  <a:lnTo>
                    <a:pt x="236" y="718"/>
                  </a:lnTo>
                  <a:lnTo>
                    <a:pt x="230" y="727"/>
                  </a:lnTo>
                  <a:lnTo>
                    <a:pt x="223" y="734"/>
                  </a:lnTo>
                  <a:lnTo>
                    <a:pt x="218" y="739"/>
                  </a:lnTo>
                  <a:lnTo>
                    <a:pt x="212" y="745"/>
                  </a:lnTo>
                  <a:lnTo>
                    <a:pt x="207" y="749"/>
                  </a:lnTo>
                  <a:lnTo>
                    <a:pt x="202" y="752"/>
                  </a:lnTo>
                  <a:lnTo>
                    <a:pt x="198" y="754"/>
                  </a:lnTo>
                  <a:lnTo>
                    <a:pt x="196" y="754"/>
                  </a:lnTo>
                  <a:lnTo>
                    <a:pt x="193" y="756"/>
                  </a:lnTo>
                  <a:lnTo>
                    <a:pt x="190" y="754"/>
                  </a:lnTo>
                  <a:lnTo>
                    <a:pt x="187" y="754"/>
                  </a:lnTo>
                  <a:lnTo>
                    <a:pt x="184" y="752"/>
                  </a:lnTo>
                  <a:lnTo>
                    <a:pt x="183" y="749"/>
                  </a:lnTo>
                  <a:lnTo>
                    <a:pt x="182" y="745"/>
                  </a:lnTo>
                  <a:lnTo>
                    <a:pt x="180" y="739"/>
                  </a:lnTo>
                  <a:lnTo>
                    <a:pt x="179" y="734"/>
                  </a:lnTo>
                  <a:lnTo>
                    <a:pt x="178" y="727"/>
                  </a:lnTo>
                  <a:lnTo>
                    <a:pt x="176" y="723"/>
                  </a:lnTo>
                  <a:lnTo>
                    <a:pt x="175" y="718"/>
                  </a:lnTo>
                  <a:lnTo>
                    <a:pt x="173" y="714"/>
                  </a:lnTo>
                  <a:lnTo>
                    <a:pt x="171" y="710"/>
                  </a:lnTo>
                  <a:lnTo>
                    <a:pt x="167" y="703"/>
                  </a:lnTo>
                  <a:lnTo>
                    <a:pt x="160" y="695"/>
                  </a:lnTo>
                  <a:lnTo>
                    <a:pt x="153" y="687"/>
                  </a:lnTo>
                  <a:lnTo>
                    <a:pt x="144" y="680"/>
                  </a:lnTo>
                  <a:lnTo>
                    <a:pt x="133" y="671"/>
                  </a:lnTo>
                  <a:lnTo>
                    <a:pt x="124" y="663"/>
                  </a:lnTo>
                  <a:lnTo>
                    <a:pt x="117" y="660"/>
                  </a:lnTo>
                  <a:lnTo>
                    <a:pt x="111" y="656"/>
                  </a:lnTo>
                  <a:lnTo>
                    <a:pt x="106" y="652"/>
                  </a:lnTo>
                  <a:lnTo>
                    <a:pt x="100" y="649"/>
                  </a:lnTo>
                  <a:lnTo>
                    <a:pt x="96" y="645"/>
                  </a:lnTo>
                  <a:lnTo>
                    <a:pt x="92" y="642"/>
                  </a:lnTo>
                  <a:lnTo>
                    <a:pt x="89" y="639"/>
                  </a:lnTo>
                  <a:lnTo>
                    <a:pt x="85" y="637"/>
                  </a:lnTo>
                  <a:lnTo>
                    <a:pt x="82" y="634"/>
                  </a:lnTo>
                  <a:lnTo>
                    <a:pt x="79" y="631"/>
                  </a:lnTo>
                  <a:lnTo>
                    <a:pt x="78" y="628"/>
                  </a:lnTo>
                  <a:lnTo>
                    <a:pt x="77" y="627"/>
                  </a:lnTo>
                  <a:lnTo>
                    <a:pt x="75" y="626"/>
                  </a:lnTo>
                  <a:lnTo>
                    <a:pt x="74" y="624"/>
                  </a:lnTo>
                  <a:lnTo>
                    <a:pt x="74" y="623"/>
                  </a:lnTo>
                  <a:lnTo>
                    <a:pt x="74" y="621"/>
                  </a:lnTo>
                  <a:lnTo>
                    <a:pt x="74" y="621"/>
                  </a:lnTo>
                  <a:lnTo>
                    <a:pt x="74" y="620"/>
                  </a:lnTo>
                  <a:lnTo>
                    <a:pt x="75" y="620"/>
                  </a:lnTo>
                  <a:lnTo>
                    <a:pt x="77" y="620"/>
                  </a:lnTo>
                  <a:lnTo>
                    <a:pt x="78" y="619"/>
                  </a:lnTo>
                  <a:lnTo>
                    <a:pt x="79" y="619"/>
                  </a:lnTo>
                  <a:lnTo>
                    <a:pt x="82" y="619"/>
                  </a:lnTo>
                  <a:lnTo>
                    <a:pt x="85" y="619"/>
                  </a:lnTo>
                  <a:lnTo>
                    <a:pt x="88" y="619"/>
                  </a:lnTo>
                  <a:lnTo>
                    <a:pt x="90" y="619"/>
                  </a:lnTo>
                  <a:lnTo>
                    <a:pt x="95" y="619"/>
                  </a:lnTo>
                  <a:lnTo>
                    <a:pt x="99" y="620"/>
                  </a:lnTo>
                  <a:lnTo>
                    <a:pt x="103" y="620"/>
                  </a:lnTo>
                  <a:lnTo>
                    <a:pt x="108" y="620"/>
                  </a:lnTo>
                  <a:lnTo>
                    <a:pt x="114" y="621"/>
                  </a:lnTo>
                  <a:lnTo>
                    <a:pt x="119" y="621"/>
                  </a:lnTo>
                  <a:lnTo>
                    <a:pt x="131" y="624"/>
                  </a:lnTo>
                  <a:lnTo>
                    <a:pt x="140" y="627"/>
                  </a:lnTo>
                  <a:lnTo>
                    <a:pt x="149" y="628"/>
                  </a:lnTo>
                  <a:lnTo>
                    <a:pt x="157" y="628"/>
                  </a:lnTo>
                  <a:lnTo>
                    <a:pt x="164" y="628"/>
                  </a:lnTo>
                  <a:lnTo>
                    <a:pt x="171" y="628"/>
                  </a:lnTo>
                  <a:lnTo>
                    <a:pt x="176" y="627"/>
                  </a:lnTo>
                  <a:lnTo>
                    <a:pt x="180" y="626"/>
                  </a:lnTo>
                  <a:lnTo>
                    <a:pt x="184" y="624"/>
                  </a:lnTo>
                  <a:lnTo>
                    <a:pt x="189" y="621"/>
                  </a:lnTo>
                  <a:lnTo>
                    <a:pt x="191" y="619"/>
                  </a:lnTo>
                  <a:lnTo>
                    <a:pt x="193" y="616"/>
                  </a:lnTo>
                  <a:lnTo>
                    <a:pt x="196" y="612"/>
                  </a:lnTo>
                  <a:lnTo>
                    <a:pt x="197" y="608"/>
                  </a:lnTo>
                  <a:lnTo>
                    <a:pt x="198" y="602"/>
                  </a:lnTo>
                  <a:lnTo>
                    <a:pt x="200" y="597"/>
                  </a:lnTo>
                  <a:lnTo>
                    <a:pt x="201" y="590"/>
                  </a:lnTo>
                  <a:lnTo>
                    <a:pt x="202" y="581"/>
                  </a:lnTo>
                  <a:lnTo>
                    <a:pt x="202" y="573"/>
                  </a:lnTo>
                  <a:lnTo>
                    <a:pt x="204" y="562"/>
                  </a:lnTo>
                  <a:lnTo>
                    <a:pt x="205" y="551"/>
                  </a:lnTo>
                  <a:lnTo>
                    <a:pt x="205" y="538"/>
                  </a:lnTo>
                  <a:lnTo>
                    <a:pt x="207" y="525"/>
                  </a:lnTo>
                  <a:lnTo>
                    <a:pt x="208" y="509"/>
                  </a:lnTo>
                  <a:lnTo>
                    <a:pt x="208" y="494"/>
                  </a:lnTo>
                  <a:lnTo>
                    <a:pt x="208" y="479"/>
                  </a:lnTo>
                  <a:lnTo>
                    <a:pt x="208" y="464"/>
                  </a:lnTo>
                  <a:lnTo>
                    <a:pt x="208" y="447"/>
                  </a:lnTo>
                  <a:lnTo>
                    <a:pt x="208" y="429"/>
                  </a:lnTo>
                  <a:lnTo>
                    <a:pt x="208" y="412"/>
                  </a:lnTo>
                  <a:lnTo>
                    <a:pt x="208" y="394"/>
                  </a:lnTo>
                  <a:lnTo>
                    <a:pt x="208" y="375"/>
                  </a:lnTo>
                  <a:lnTo>
                    <a:pt x="205" y="338"/>
                  </a:lnTo>
                  <a:lnTo>
                    <a:pt x="204" y="299"/>
                  </a:lnTo>
                  <a:lnTo>
                    <a:pt x="204" y="260"/>
                  </a:lnTo>
                  <a:lnTo>
                    <a:pt x="204" y="241"/>
                  </a:lnTo>
                  <a:lnTo>
                    <a:pt x="204" y="221"/>
                  </a:lnTo>
                  <a:lnTo>
                    <a:pt x="204" y="202"/>
                  </a:lnTo>
                  <a:lnTo>
                    <a:pt x="204" y="185"/>
                  </a:lnTo>
                  <a:lnTo>
                    <a:pt x="204" y="169"/>
                  </a:lnTo>
                  <a:lnTo>
                    <a:pt x="204" y="154"/>
                  </a:lnTo>
                  <a:lnTo>
                    <a:pt x="204" y="140"/>
                  </a:lnTo>
                  <a:lnTo>
                    <a:pt x="204" y="127"/>
                  </a:lnTo>
                  <a:lnTo>
                    <a:pt x="204" y="115"/>
                  </a:lnTo>
                  <a:lnTo>
                    <a:pt x="204" y="104"/>
                  </a:lnTo>
                  <a:lnTo>
                    <a:pt x="202" y="98"/>
                  </a:lnTo>
                  <a:lnTo>
                    <a:pt x="202" y="94"/>
                  </a:lnTo>
                  <a:lnTo>
                    <a:pt x="201" y="89"/>
                  </a:lnTo>
                  <a:lnTo>
                    <a:pt x="201" y="84"/>
                  </a:lnTo>
                  <a:lnTo>
                    <a:pt x="200" y="78"/>
                  </a:lnTo>
                  <a:lnTo>
                    <a:pt x="197" y="72"/>
                  </a:lnTo>
                  <a:lnTo>
                    <a:pt x="194" y="66"/>
                  </a:lnTo>
                  <a:lnTo>
                    <a:pt x="191" y="62"/>
                  </a:lnTo>
                  <a:lnTo>
                    <a:pt x="189" y="60"/>
                  </a:lnTo>
                  <a:lnTo>
                    <a:pt x="184" y="58"/>
                  </a:lnTo>
                  <a:lnTo>
                    <a:pt x="180" y="57"/>
                  </a:lnTo>
                  <a:lnTo>
                    <a:pt x="173" y="57"/>
                  </a:lnTo>
                  <a:lnTo>
                    <a:pt x="167" y="57"/>
                  </a:lnTo>
                  <a:lnTo>
                    <a:pt x="158" y="57"/>
                  </a:lnTo>
                  <a:lnTo>
                    <a:pt x="150" y="58"/>
                  </a:lnTo>
                  <a:lnTo>
                    <a:pt x="139" y="61"/>
                  </a:lnTo>
                  <a:lnTo>
                    <a:pt x="128" y="64"/>
                  </a:lnTo>
                  <a:lnTo>
                    <a:pt x="115" y="66"/>
                  </a:lnTo>
                  <a:lnTo>
                    <a:pt x="103" y="69"/>
                  </a:lnTo>
                  <a:lnTo>
                    <a:pt x="92" y="72"/>
                  </a:lnTo>
                  <a:lnTo>
                    <a:pt x="82" y="73"/>
                  </a:lnTo>
                  <a:lnTo>
                    <a:pt x="77" y="75"/>
                  </a:lnTo>
                  <a:lnTo>
                    <a:pt x="72" y="76"/>
                  </a:lnTo>
                  <a:lnTo>
                    <a:pt x="70" y="76"/>
                  </a:lnTo>
                  <a:lnTo>
                    <a:pt x="65" y="78"/>
                  </a:lnTo>
                  <a:lnTo>
                    <a:pt x="63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6" y="79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0" y="79"/>
                  </a:lnTo>
                  <a:lnTo>
                    <a:pt x="46" y="78"/>
                  </a:lnTo>
                  <a:lnTo>
                    <a:pt x="41" y="75"/>
                  </a:lnTo>
                  <a:lnTo>
                    <a:pt x="34" y="72"/>
                  </a:lnTo>
                  <a:lnTo>
                    <a:pt x="27" y="69"/>
                  </a:lnTo>
                  <a:lnTo>
                    <a:pt x="18" y="65"/>
                  </a:lnTo>
                  <a:lnTo>
                    <a:pt x="10" y="60"/>
                  </a:lnTo>
                  <a:lnTo>
                    <a:pt x="0" y="54"/>
                  </a:lnTo>
                  <a:lnTo>
                    <a:pt x="21" y="50"/>
                  </a:lnTo>
                  <a:lnTo>
                    <a:pt x="41" y="46"/>
                  </a:lnTo>
                  <a:lnTo>
                    <a:pt x="59" y="42"/>
                  </a:lnTo>
                  <a:lnTo>
                    <a:pt x="75" y="39"/>
                  </a:lnTo>
                  <a:lnTo>
                    <a:pt x="92" y="35"/>
                  </a:lnTo>
                  <a:lnTo>
                    <a:pt x="106" y="32"/>
                  </a:lnTo>
                  <a:lnTo>
                    <a:pt x="118" y="29"/>
                  </a:lnTo>
                  <a:lnTo>
                    <a:pt x="131" y="26"/>
                  </a:lnTo>
                  <a:lnTo>
                    <a:pt x="140" y="24"/>
                  </a:lnTo>
                  <a:lnTo>
                    <a:pt x="150" y="21"/>
                  </a:lnTo>
                  <a:lnTo>
                    <a:pt x="157" y="18"/>
                  </a:lnTo>
                  <a:lnTo>
                    <a:pt x="164" y="15"/>
                  </a:lnTo>
                  <a:lnTo>
                    <a:pt x="169" y="12"/>
                  </a:lnTo>
                  <a:lnTo>
                    <a:pt x="173" y="11"/>
                  </a:lnTo>
                  <a:lnTo>
                    <a:pt x="176" y="10"/>
                  </a:lnTo>
                  <a:lnTo>
                    <a:pt x="178" y="8"/>
                  </a:lnTo>
                  <a:lnTo>
                    <a:pt x="180" y="4"/>
                  </a:lnTo>
                  <a:lnTo>
                    <a:pt x="183" y="1"/>
                  </a:lnTo>
                  <a:lnTo>
                    <a:pt x="187" y="0"/>
                  </a:lnTo>
                  <a:lnTo>
                    <a:pt x="190" y="0"/>
                  </a:lnTo>
                  <a:lnTo>
                    <a:pt x="193" y="0"/>
                  </a:lnTo>
                  <a:lnTo>
                    <a:pt x="196" y="0"/>
                  </a:lnTo>
                  <a:lnTo>
                    <a:pt x="200" y="1"/>
                  </a:lnTo>
                  <a:lnTo>
                    <a:pt x="204" y="3"/>
                  </a:lnTo>
                  <a:lnTo>
                    <a:pt x="209" y="6"/>
                  </a:lnTo>
                  <a:lnTo>
                    <a:pt x="216" y="8"/>
                  </a:lnTo>
                  <a:lnTo>
                    <a:pt x="225" y="11"/>
                  </a:lnTo>
                  <a:lnTo>
                    <a:pt x="233" y="15"/>
                  </a:lnTo>
                  <a:lnTo>
                    <a:pt x="243" y="21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63" y="37"/>
                  </a:lnTo>
                  <a:lnTo>
                    <a:pt x="269" y="42"/>
                  </a:lnTo>
                  <a:lnTo>
                    <a:pt x="273" y="46"/>
                  </a:lnTo>
                  <a:lnTo>
                    <a:pt x="276" y="48"/>
                  </a:lnTo>
                  <a:lnTo>
                    <a:pt x="279" y="51"/>
                  </a:lnTo>
                  <a:lnTo>
                    <a:pt x="281" y="54"/>
                  </a:lnTo>
                  <a:lnTo>
                    <a:pt x="281" y="57"/>
                  </a:lnTo>
                  <a:lnTo>
                    <a:pt x="283" y="60"/>
                  </a:lnTo>
                  <a:lnTo>
                    <a:pt x="281" y="62"/>
                  </a:lnTo>
                  <a:lnTo>
                    <a:pt x="280" y="65"/>
                  </a:lnTo>
                  <a:lnTo>
                    <a:pt x="279" y="68"/>
                  </a:lnTo>
                  <a:lnTo>
                    <a:pt x="276" y="71"/>
                  </a:lnTo>
                  <a:lnTo>
                    <a:pt x="273" y="73"/>
                  </a:lnTo>
                  <a:lnTo>
                    <a:pt x="269" y="75"/>
                  </a:lnTo>
                  <a:lnTo>
                    <a:pt x="268" y="76"/>
                  </a:lnTo>
                  <a:lnTo>
                    <a:pt x="268" y="78"/>
                  </a:lnTo>
                  <a:lnTo>
                    <a:pt x="266" y="79"/>
                  </a:lnTo>
                  <a:lnTo>
                    <a:pt x="265" y="82"/>
                  </a:lnTo>
                  <a:lnTo>
                    <a:pt x="265" y="84"/>
                  </a:lnTo>
                  <a:lnTo>
                    <a:pt x="263" y="87"/>
                  </a:lnTo>
                  <a:lnTo>
                    <a:pt x="263" y="91"/>
                  </a:lnTo>
                  <a:lnTo>
                    <a:pt x="262" y="96"/>
                  </a:lnTo>
                  <a:lnTo>
                    <a:pt x="262" y="100"/>
                  </a:lnTo>
                  <a:lnTo>
                    <a:pt x="262" y="104"/>
                  </a:lnTo>
                  <a:lnTo>
                    <a:pt x="261" y="109"/>
                  </a:lnTo>
                  <a:lnTo>
                    <a:pt x="261" y="116"/>
                  </a:lnTo>
                  <a:lnTo>
                    <a:pt x="261" y="122"/>
                  </a:lnTo>
                  <a:lnTo>
                    <a:pt x="261" y="129"/>
                  </a:lnTo>
                  <a:lnTo>
                    <a:pt x="259" y="136"/>
                  </a:lnTo>
                  <a:lnTo>
                    <a:pt x="259" y="144"/>
                  </a:lnTo>
                  <a:lnTo>
                    <a:pt x="259" y="151"/>
                  </a:lnTo>
                  <a:lnTo>
                    <a:pt x="259" y="161"/>
                  </a:lnTo>
                  <a:lnTo>
                    <a:pt x="259" y="169"/>
                  </a:lnTo>
                  <a:lnTo>
                    <a:pt x="259" y="179"/>
                  </a:lnTo>
                  <a:lnTo>
                    <a:pt x="259" y="188"/>
                  </a:lnTo>
                  <a:lnTo>
                    <a:pt x="259" y="198"/>
                  </a:lnTo>
                  <a:lnTo>
                    <a:pt x="259" y="209"/>
                  </a:lnTo>
                  <a:lnTo>
                    <a:pt x="259" y="220"/>
                  </a:lnTo>
                  <a:lnTo>
                    <a:pt x="259" y="231"/>
                  </a:lnTo>
                  <a:lnTo>
                    <a:pt x="259" y="244"/>
                  </a:lnTo>
                  <a:lnTo>
                    <a:pt x="259" y="256"/>
                  </a:lnTo>
                  <a:lnTo>
                    <a:pt x="261" y="269"/>
                  </a:lnTo>
                  <a:lnTo>
                    <a:pt x="261" y="282"/>
                  </a:lnTo>
                  <a:lnTo>
                    <a:pt x="261" y="296"/>
                  </a:lnTo>
                  <a:lnTo>
                    <a:pt x="261" y="310"/>
                  </a:lnTo>
                  <a:lnTo>
                    <a:pt x="262" y="325"/>
                  </a:lnTo>
                  <a:lnTo>
                    <a:pt x="262" y="325"/>
                  </a:lnTo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5" name="Freeform 89"/>
          <p:cNvSpPr/>
          <p:nvPr/>
        </p:nvSpPr>
        <p:spPr bwMode="auto">
          <a:xfrm>
            <a:off x="1379046" y="1569932"/>
            <a:ext cx="665552" cy="1012278"/>
          </a:xfrm>
          <a:custGeom>
            <a:avLst/>
            <a:gdLst>
              <a:gd name="T0" fmla="*/ 0 w 335"/>
              <a:gd name="T1" fmla="*/ 507 h 510"/>
              <a:gd name="T2" fmla="*/ 0 w 335"/>
              <a:gd name="T3" fmla="*/ 501 h 510"/>
              <a:gd name="T4" fmla="*/ 4 w 335"/>
              <a:gd name="T5" fmla="*/ 492 h 510"/>
              <a:gd name="T6" fmla="*/ 11 w 335"/>
              <a:gd name="T7" fmla="*/ 481 h 510"/>
              <a:gd name="T8" fmla="*/ 19 w 335"/>
              <a:gd name="T9" fmla="*/ 468 h 510"/>
              <a:gd name="T10" fmla="*/ 30 w 335"/>
              <a:gd name="T11" fmla="*/ 452 h 510"/>
              <a:gd name="T12" fmla="*/ 44 w 335"/>
              <a:gd name="T13" fmla="*/ 432 h 510"/>
              <a:gd name="T14" fmla="*/ 59 w 335"/>
              <a:gd name="T15" fmla="*/ 411 h 510"/>
              <a:gd name="T16" fmla="*/ 85 w 335"/>
              <a:gd name="T17" fmla="*/ 377 h 510"/>
              <a:gd name="T18" fmla="*/ 116 w 335"/>
              <a:gd name="T19" fmla="*/ 332 h 510"/>
              <a:gd name="T20" fmla="*/ 142 w 335"/>
              <a:gd name="T21" fmla="*/ 292 h 510"/>
              <a:gd name="T22" fmla="*/ 166 w 335"/>
              <a:gd name="T23" fmla="*/ 255 h 510"/>
              <a:gd name="T24" fmla="*/ 185 w 335"/>
              <a:gd name="T25" fmla="*/ 220 h 510"/>
              <a:gd name="T26" fmla="*/ 209 w 335"/>
              <a:gd name="T27" fmla="*/ 171 h 510"/>
              <a:gd name="T28" fmla="*/ 238 w 335"/>
              <a:gd name="T29" fmla="*/ 107 h 510"/>
              <a:gd name="T30" fmla="*/ 247 w 335"/>
              <a:gd name="T31" fmla="*/ 82 h 510"/>
              <a:gd name="T32" fmla="*/ 252 w 335"/>
              <a:gd name="T33" fmla="*/ 60 h 510"/>
              <a:gd name="T34" fmla="*/ 253 w 335"/>
              <a:gd name="T35" fmla="*/ 45 h 510"/>
              <a:gd name="T36" fmla="*/ 250 w 335"/>
              <a:gd name="T37" fmla="*/ 32 h 510"/>
              <a:gd name="T38" fmla="*/ 243 w 335"/>
              <a:gd name="T39" fmla="*/ 24 h 510"/>
              <a:gd name="T40" fmla="*/ 240 w 335"/>
              <a:gd name="T41" fmla="*/ 16 h 510"/>
              <a:gd name="T42" fmla="*/ 242 w 335"/>
              <a:gd name="T43" fmla="*/ 9 h 510"/>
              <a:gd name="T44" fmla="*/ 246 w 335"/>
              <a:gd name="T45" fmla="*/ 3 h 510"/>
              <a:gd name="T46" fmla="*/ 250 w 335"/>
              <a:gd name="T47" fmla="*/ 0 h 510"/>
              <a:gd name="T48" fmla="*/ 257 w 335"/>
              <a:gd name="T49" fmla="*/ 0 h 510"/>
              <a:gd name="T50" fmla="*/ 265 w 335"/>
              <a:gd name="T51" fmla="*/ 0 h 510"/>
              <a:gd name="T52" fmla="*/ 276 w 335"/>
              <a:gd name="T53" fmla="*/ 3 h 510"/>
              <a:gd name="T54" fmla="*/ 286 w 335"/>
              <a:gd name="T55" fmla="*/ 9 h 510"/>
              <a:gd name="T56" fmla="*/ 306 w 335"/>
              <a:gd name="T57" fmla="*/ 24 h 510"/>
              <a:gd name="T58" fmla="*/ 315 w 335"/>
              <a:gd name="T59" fmla="*/ 32 h 510"/>
              <a:gd name="T60" fmla="*/ 322 w 335"/>
              <a:gd name="T61" fmla="*/ 40 h 510"/>
              <a:gd name="T62" fmla="*/ 329 w 335"/>
              <a:gd name="T63" fmla="*/ 49 h 510"/>
              <a:gd name="T64" fmla="*/ 333 w 335"/>
              <a:gd name="T65" fmla="*/ 56 h 510"/>
              <a:gd name="T66" fmla="*/ 335 w 335"/>
              <a:gd name="T67" fmla="*/ 61 h 510"/>
              <a:gd name="T68" fmla="*/ 332 w 335"/>
              <a:gd name="T69" fmla="*/ 67 h 510"/>
              <a:gd name="T70" fmla="*/ 328 w 335"/>
              <a:gd name="T71" fmla="*/ 76 h 510"/>
              <a:gd name="T72" fmla="*/ 321 w 335"/>
              <a:gd name="T73" fmla="*/ 90 h 510"/>
              <a:gd name="T74" fmla="*/ 311 w 335"/>
              <a:gd name="T75" fmla="*/ 108 h 510"/>
              <a:gd name="T76" fmla="*/ 297 w 335"/>
              <a:gd name="T77" fmla="*/ 132 h 510"/>
              <a:gd name="T78" fmla="*/ 282 w 335"/>
              <a:gd name="T79" fmla="*/ 159 h 510"/>
              <a:gd name="T80" fmla="*/ 263 w 335"/>
              <a:gd name="T81" fmla="*/ 191 h 510"/>
              <a:gd name="T82" fmla="*/ 242 w 335"/>
              <a:gd name="T83" fmla="*/ 229 h 510"/>
              <a:gd name="T84" fmla="*/ 218 w 335"/>
              <a:gd name="T85" fmla="*/ 266 h 510"/>
              <a:gd name="T86" fmla="*/ 195 w 335"/>
              <a:gd name="T87" fmla="*/ 301 h 510"/>
              <a:gd name="T88" fmla="*/ 173 w 335"/>
              <a:gd name="T89" fmla="*/ 332 h 510"/>
              <a:gd name="T90" fmla="*/ 152 w 335"/>
              <a:gd name="T91" fmla="*/ 362 h 510"/>
              <a:gd name="T92" fmla="*/ 133 w 335"/>
              <a:gd name="T93" fmla="*/ 388 h 510"/>
              <a:gd name="T94" fmla="*/ 113 w 335"/>
              <a:gd name="T95" fmla="*/ 410 h 510"/>
              <a:gd name="T96" fmla="*/ 94 w 335"/>
              <a:gd name="T97" fmla="*/ 432 h 510"/>
              <a:gd name="T98" fmla="*/ 77 w 335"/>
              <a:gd name="T99" fmla="*/ 450 h 510"/>
              <a:gd name="T100" fmla="*/ 59 w 335"/>
              <a:gd name="T101" fmla="*/ 465 h 510"/>
              <a:gd name="T102" fmla="*/ 44 w 335"/>
              <a:gd name="T103" fmla="*/ 479 h 510"/>
              <a:gd name="T104" fmla="*/ 32 w 335"/>
              <a:gd name="T105" fmla="*/ 490 h 510"/>
              <a:gd name="T106" fmla="*/ 20 w 335"/>
              <a:gd name="T107" fmla="*/ 499 h 510"/>
              <a:gd name="T108" fmla="*/ 12 w 335"/>
              <a:gd name="T109" fmla="*/ 504 h 510"/>
              <a:gd name="T110" fmla="*/ 7 w 335"/>
              <a:gd name="T111" fmla="*/ 508 h 510"/>
              <a:gd name="T112" fmla="*/ 2 w 335"/>
              <a:gd name="T113" fmla="*/ 510 h 510"/>
              <a:gd name="T114" fmla="*/ 0 w 335"/>
              <a:gd name="T115" fmla="*/ 508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5" h="510">
                <a:moveTo>
                  <a:pt x="0" y="508"/>
                </a:moveTo>
                <a:lnTo>
                  <a:pt x="0" y="507"/>
                </a:lnTo>
                <a:lnTo>
                  <a:pt x="0" y="504"/>
                </a:lnTo>
                <a:lnTo>
                  <a:pt x="0" y="501"/>
                </a:lnTo>
                <a:lnTo>
                  <a:pt x="2" y="497"/>
                </a:lnTo>
                <a:lnTo>
                  <a:pt x="4" y="492"/>
                </a:lnTo>
                <a:lnTo>
                  <a:pt x="7" y="487"/>
                </a:lnTo>
                <a:lnTo>
                  <a:pt x="11" y="481"/>
                </a:lnTo>
                <a:lnTo>
                  <a:pt x="15" y="475"/>
                </a:lnTo>
                <a:lnTo>
                  <a:pt x="19" y="468"/>
                </a:lnTo>
                <a:lnTo>
                  <a:pt x="25" y="460"/>
                </a:lnTo>
                <a:lnTo>
                  <a:pt x="30" y="452"/>
                </a:lnTo>
                <a:lnTo>
                  <a:pt x="37" y="442"/>
                </a:lnTo>
                <a:lnTo>
                  <a:pt x="44" y="432"/>
                </a:lnTo>
                <a:lnTo>
                  <a:pt x="51" y="422"/>
                </a:lnTo>
                <a:lnTo>
                  <a:pt x="59" y="411"/>
                </a:lnTo>
                <a:lnTo>
                  <a:pt x="69" y="400"/>
                </a:lnTo>
                <a:lnTo>
                  <a:pt x="85" y="377"/>
                </a:lnTo>
                <a:lnTo>
                  <a:pt x="101" y="355"/>
                </a:lnTo>
                <a:lnTo>
                  <a:pt x="116" y="332"/>
                </a:lnTo>
                <a:lnTo>
                  <a:pt x="130" y="312"/>
                </a:lnTo>
                <a:lnTo>
                  <a:pt x="142" y="292"/>
                </a:lnTo>
                <a:lnTo>
                  <a:pt x="155" y="273"/>
                </a:lnTo>
                <a:lnTo>
                  <a:pt x="166" y="255"/>
                </a:lnTo>
                <a:lnTo>
                  <a:pt x="177" y="237"/>
                </a:lnTo>
                <a:lnTo>
                  <a:pt x="185" y="220"/>
                </a:lnTo>
                <a:lnTo>
                  <a:pt x="193" y="204"/>
                </a:lnTo>
                <a:lnTo>
                  <a:pt x="209" y="171"/>
                </a:lnTo>
                <a:lnTo>
                  <a:pt x="224" y="139"/>
                </a:lnTo>
                <a:lnTo>
                  <a:pt x="238" y="107"/>
                </a:lnTo>
                <a:lnTo>
                  <a:pt x="243" y="94"/>
                </a:lnTo>
                <a:lnTo>
                  <a:pt x="247" y="82"/>
                </a:lnTo>
                <a:lnTo>
                  <a:pt x="250" y="71"/>
                </a:lnTo>
                <a:lnTo>
                  <a:pt x="252" y="60"/>
                </a:lnTo>
                <a:lnTo>
                  <a:pt x="253" y="52"/>
                </a:lnTo>
                <a:lnTo>
                  <a:pt x="253" y="45"/>
                </a:lnTo>
                <a:lnTo>
                  <a:pt x="252" y="38"/>
                </a:lnTo>
                <a:lnTo>
                  <a:pt x="250" y="32"/>
                </a:lnTo>
                <a:lnTo>
                  <a:pt x="246" y="28"/>
                </a:lnTo>
                <a:lnTo>
                  <a:pt x="243" y="24"/>
                </a:lnTo>
                <a:lnTo>
                  <a:pt x="242" y="20"/>
                </a:lnTo>
                <a:lnTo>
                  <a:pt x="240" y="16"/>
                </a:lnTo>
                <a:lnTo>
                  <a:pt x="240" y="13"/>
                </a:lnTo>
                <a:lnTo>
                  <a:pt x="242" y="9"/>
                </a:lnTo>
                <a:lnTo>
                  <a:pt x="243" y="6"/>
                </a:lnTo>
                <a:lnTo>
                  <a:pt x="246" y="3"/>
                </a:lnTo>
                <a:lnTo>
                  <a:pt x="247" y="2"/>
                </a:lnTo>
                <a:lnTo>
                  <a:pt x="250" y="0"/>
                </a:lnTo>
                <a:lnTo>
                  <a:pt x="253" y="0"/>
                </a:lnTo>
                <a:lnTo>
                  <a:pt x="257" y="0"/>
                </a:lnTo>
                <a:lnTo>
                  <a:pt x="261" y="0"/>
                </a:lnTo>
                <a:lnTo>
                  <a:pt x="265" y="0"/>
                </a:lnTo>
                <a:lnTo>
                  <a:pt x="271" y="2"/>
                </a:lnTo>
                <a:lnTo>
                  <a:pt x="276" y="3"/>
                </a:lnTo>
                <a:lnTo>
                  <a:pt x="281" y="6"/>
                </a:lnTo>
                <a:lnTo>
                  <a:pt x="286" y="9"/>
                </a:lnTo>
                <a:lnTo>
                  <a:pt x="296" y="16"/>
                </a:lnTo>
                <a:lnTo>
                  <a:pt x="306" y="24"/>
                </a:lnTo>
                <a:lnTo>
                  <a:pt x="310" y="28"/>
                </a:lnTo>
                <a:lnTo>
                  <a:pt x="315" y="32"/>
                </a:lnTo>
                <a:lnTo>
                  <a:pt x="319" y="36"/>
                </a:lnTo>
                <a:lnTo>
                  <a:pt x="322" y="40"/>
                </a:lnTo>
                <a:lnTo>
                  <a:pt x="326" y="45"/>
                </a:lnTo>
                <a:lnTo>
                  <a:pt x="329" y="49"/>
                </a:lnTo>
                <a:lnTo>
                  <a:pt x="330" y="52"/>
                </a:lnTo>
                <a:lnTo>
                  <a:pt x="333" y="56"/>
                </a:lnTo>
                <a:lnTo>
                  <a:pt x="333" y="58"/>
                </a:lnTo>
                <a:lnTo>
                  <a:pt x="335" y="61"/>
                </a:lnTo>
                <a:lnTo>
                  <a:pt x="333" y="64"/>
                </a:lnTo>
                <a:lnTo>
                  <a:pt x="332" y="67"/>
                </a:lnTo>
                <a:lnTo>
                  <a:pt x="330" y="71"/>
                </a:lnTo>
                <a:lnTo>
                  <a:pt x="328" y="76"/>
                </a:lnTo>
                <a:lnTo>
                  <a:pt x="325" y="83"/>
                </a:lnTo>
                <a:lnTo>
                  <a:pt x="321" y="90"/>
                </a:lnTo>
                <a:lnTo>
                  <a:pt x="317" y="99"/>
                </a:lnTo>
                <a:lnTo>
                  <a:pt x="311" y="108"/>
                </a:lnTo>
                <a:lnTo>
                  <a:pt x="304" y="119"/>
                </a:lnTo>
                <a:lnTo>
                  <a:pt x="297" y="132"/>
                </a:lnTo>
                <a:lnTo>
                  <a:pt x="290" y="144"/>
                </a:lnTo>
                <a:lnTo>
                  <a:pt x="282" y="159"/>
                </a:lnTo>
                <a:lnTo>
                  <a:pt x="272" y="175"/>
                </a:lnTo>
                <a:lnTo>
                  <a:pt x="263" y="191"/>
                </a:lnTo>
                <a:lnTo>
                  <a:pt x="253" y="209"/>
                </a:lnTo>
                <a:lnTo>
                  <a:pt x="242" y="229"/>
                </a:lnTo>
                <a:lnTo>
                  <a:pt x="229" y="248"/>
                </a:lnTo>
                <a:lnTo>
                  <a:pt x="218" y="266"/>
                </a:lnTo>
                <a:lnTo>
                  <a:pt x="206" y="284"/>
                </a:lnTo>
                <a:lnTo>
                  <a:pt x="195" y="301"/>
                </a:lnTo>
                <a:lnTo>
                  <a:pt x="184" y="317"/>
                </a:lnTo>
                <a:lnTo>
                  <a:pt x="173" y="332"/>
                </a:lnTo>
                <a:lnTo>
                  <a:pt x="163" y="348"/>
                </a:lnTo>
                <a:lnTo>
                  <a:pt x="152" y="362"/>
                </a:lnTo>
                <a:lnTo>
                  <a:pt x="142" y="374"/>
                </a:lnTo>
                <a:lnTo>
                  <a:pt x="133" y="388"/>
                </a:lnTo>
                <a:lnTo>
                  <a:pt x="121" y="399"/>
                </a:lnTo>
                <a:lnTo>
                  <a:pt x="113" y="410"/>
                </a:lnTo>
                <a:lnTo>
                  <a:pt x="103" y="421"/>
                </a:lnTo>
                <a:lnTo>
                  <a:pt x="94" y="432"/>
                </a:lnTo>
                <a:lnTo>
                  <a:pt x="85" y="440"/>
                </a:lnTo>
                <a:lnTo>
                  <a:pt x="77" y="450"/>
                </a:lnTo>
                <a:lnTo>
                  <a:pt x="67" y="458"/>
                </a:lnTo>
                <a:lnTo>
                  <a:pt x="59" y="465"/>
                </a:lnTo>
                <a:lnTo>
                  <a:pt x="51" y="474"/>
                </a:lnTo>
                <a:lnTo>
                  <a:pt x="44" y="479"/>
                </a:lnTo>
                <a:lnTo>
                  <a:pt x="37" y="485"/>
                </a:lnTo>
                <a:lnTo>
                  <a:pt x="32" y="490"/>
                </a:lnTo>
                <a:lnTo>
                  <a:pt x="26" y="494"/>
                </a:lnTo>
                <a:lnTo>
                  <a:pt x="20" y="499"/>
                </a:lnTo>
                <a:lnTo>
                  <a:pt x="16" y="501"/>
                </a:lnTo>
                <a:lnTo>
                  <a:pt x="12" y="504"/>
                </a:lnTo>
                <a:lnTo>
                  <a:pt x="9" y="505"/>
                </a:lnTo>
                <a:lnTo>
                  <a:pt x="7" y="508"/>
                </a:lnTo>
                <a:lnTo>
                  <a:pt x="4" y="508"/>
                </a:lnTo>
                <a:lnTo>
                  <a:pt x="2" y="510"/>
                </a:lnTo>
                <a:lnTo>
                  <a:pt x="1" y="510"/>
                </a:lnTo>
                <a:lnTo>
                  <a:pt x="0" y="508"/>
                </a:lnTo>
                <a:lnTo>
                  <a:pt x="0" y="508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6" name="Freeform 90"/>
          <p:cNvSpPr/>
          <p:nvPr/>
        </p:nvSpPr>
        <p:spPr bwMode="auto">
          <a:xfrm>
            <a:off x="1721786" y="2099982"/>
            <a:ext cx="131515" cy="1199591"/>
          </a:xfrm>
          <a:custGeom>
            <a:avLst/>
            <a:gdLst>
              <a:gd name="T0" fmla="*/ 22 w 65"/>
              <a:gd name="T1" fmla="*/ 8 h 602"/>
              <a:gd name="T2" fmla="*/ 47 w 65"/>
              <a:gd name="T3" fmla="*/ 28 h 602"/>
              <a:gd name="T4" fmla="*/ 59 w 65"/>
              <a:gd name="T5" fmla="*/ 46 h 602"/>
              <a:gd name="T6" fmla="*/ 62 w 65"/>
              <a:gd name="T7" fmla="*/ 54 h 602"/>
              <a:gd name="T8" fmla="*/ 62 w 65"/>
              <a:gd name="T9" fmla="*/ 61 h 602"/>
              <a:gd name="T10" fmla="*/ 63 w 65"/>
              <a:gd name="T11" fmla="*/ 71 h 602"/>
              <a:gd name="T12" fmla="*/ 63 w 65"/>
              <a:gd name="T13" fmla="*/ 84 h 602"/>
              <a:gd name="T14" fmla="*/ 65 w 65"/>
              <a:gd name="T15" fmla="*/ 102 h 602"/>
              <a:gd name="T16" fmla="*/ 65 w 65"/>
              <a:gd name="T17" fmla="*/ 145 h 602"/>
              <a:gd name="T18" fmla="*/ 65 w 65"/>
              <a:gd name="T19" fmla="*/ 201 h 602"/>
              <a:gd name="T20" fmla="*/ 65 w 65"/>
              <a:gd name="T21" fmla="*/ 267 h 602"/>
              <a:gd name="T22" fmla="*/ 63 w 65"/>
              <a:gd name="T23" fmla="*/ 335 h 602"/>
              <a:gd name="T24" fmla="*/ 62 w 65"/>
              <a:gd name="T25" fmla="*/ 392 h 602"/>
              <a:gd name="T26" fmla="*/ 61 w 65"/>
              <a:gd name="T27" fmla="*/ 437 h 602"/>
              <a:gd name="T28" fmla="*/ 59 w 65"/>
              <a:gd name="T29" fmla="*/ 472 h 602"/>
              <a:gd name="T30" fmla="*/ 58 w 65"/>
              <a:gd name="T31" fmla="*/ 496 h 602"/>
              <a:gd name="T32" fmla="*/ 55 w 65"/>
              <a:gd name="T33" fmla="*/ 522 h 602"/>
              <a:gd name="T34" fmla="*/ 50 w 65"/>
              <a:gd name="T35" fmla="*/ 548 h 602"/>
              <a:gd name="T36" fmla="*/ 43 w 65"/>
              <a:gd name="T37" fmla="*/ 580 h 602"/>
              <a:gd name="T38" fmla="*/ 34 w 65"/>
              <a:gd name="T39" fmla="*/ 595 h 602"/>
              <a:gd name="T40" fmla="*/ 29 w 65"/>
              <a:gd name="T41" fmla="*/ 601 h 602"/>
              <a:gd name="T42" fmla="*/ 23 w 65"/>
              <a:gd name="T43" fmla="*/ 599 h 602"/>
              <a:gd name="T44" fmla="*/ 16 w 65"/>
              <a:gd name="T45" fmla="*/ 588 h 602"/>
              <a:gd name="T46" fmla="*/ 11 w 65"/>
              <a:gd name="T47" fmla="*/ 569 h 602"/>
              <a:gd name="T48" fmla="*/ 4 w 65"/>
              <a:gd name="T49" fmla="*/ 544 h 602"/>
              <a:gd name="T50" fmla="*/ 0 w 65"/>
              <a:gd name="T51" fmla="*/ 525 h 602"/>
              <a:gd name="T52" fmla="*/ 0 w 65"/>
              <a:gd name="T53" fmla="*/ 509 h 602"/>
              <a:gd name="T54" fmla="*/ 2 w 65"/>
              <a:gd name="T55" fmla="*/ 491 h 602"/>
              <a:gd name="T56" fmla="*/ 5 w 65"/>
              <a:gd name="T57" fmla="*/ 469 h 602"/>
              <a:gd name="T58" fmla="*/ 9 w 65"/>
              <a:gd name="T59" fmla="*/ 448 h 602"/>
              <a:gd name="T60" fmla="*/ 12 w 65"/>
              <a:gd name="T61" fmla="*/ 426 h 602"/>
              <a:gd name="T62" fmla="*/ 15 w 65"/>
              <a:gd name="T63" fmla="*/ 396 h 602"/>
              <a:gd name="T64" fmla="*/ 18 w 65"/>
              <a:gd name="T65" fmla="*/ 360 h 602"/>
              <a:gd name="T66" fmla="*/ 20 w 65"/>
              <a:gd name="T67" fmla="*/ 314 h 602"/>
              <a:gd name="T68" fmla="*/ 23 w 65"/>
              <a:gd name="T69" fmla="*/ 263 h 602"/>
              <a:gd name="T70" fmla="*/ 25 w 65"/>
              <a:gd name="T71" fmla="*/ 217 h 602"/>
              <a:gd name="T72" fmla="*/ 26 w 65"/>
              <a:gd name="T73" fmla="*/ 179 h 602"/>
              <a:gd name="T74" fmla="*/ 26 w 65"/>
              <a:gd name="T75" fmla="*/ 148 h 602"/>
              <a:gd name="T76" fmla="*/ 26 w 65"/>
              <a:gd name="T77" fmla="*/ 125 h 602"/>
              <a:gd name="T78" fmla="*/ 26 w 65"/>
              <a:gd name="T79" fmla="*/ 109 h 602"/>
              <a:gd name="T80" fmla="*/ 23 w 65"/>
              <a:gd name="T81" fmla="*/ 86 h 602"/>
              <a:gd name="T82" fmla="*/ 20 w 65"/>
              <a:gd name="T83" fmla="*/ 66 h 602"/>
              <a:gd name="T84" fmla="*/ 18 w 65"/>
              <a:gd name="T85" fmla="*/ 46 h 602"/>
              <a:gd name="T86" fmla="*/ 14 w 65"/>
              <a:gd name="T87" fmla="*/ 19 h 602"/>
              <a:gd name="T88" fmla="*/ 11 w 65"/>
              <a:gd name="T89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5" h="602">
                <a:moveTo>
                  <a:pt x="11" y="0"/>
                </a:moveTo>
                <a:lnTo>
                  <a:pt x="16" y="4"/>
                </a:lnTo>
                <a:lnTo>
                  <a:pt x="22" y="8"/>
                </a:lnTo>
                <a:lnTo>
                  <a:pt x="32" y="15"/>
                </a:lnTo>
                <a:lnTo>
                  <a:pt x="40" y="22"/>
                </a:lnTo>
                <a:lnTo>
                  <a:pt x="47" y="28"/>
                </a:lnTo>
                <a:lnTo>
                  <a:pt x="52" y="35"/>
                </a:lnTo>
                <a:lnTo>
                  <a:pt x="56" y="40"/>
                </a:lnTo>
                <a:lnTo>
                  <a:pt x="59" y="46"/>
                </a:lnTo>
                <a:lnTo>
                  <a:pt x="61" y="50"/>
                </a:lnTo>
                <a:lnTo>
                  <a:pt x="62" y="51"/>
                </a:lnTo>
                <a:lnTo>
                  <a:pt x="62" y="54"/>
                </a:lnTo>
                <a:lnTo>
                  <a:pt x="62" y="55"/>
                </a:lnTo>
                <a:lnTo>
                  <a:pt x="62" y="58"/>
                </a:lnTo>
                <a:lnTo>
                  <a:pt x="62" y="61"/>
                </a:lnTo>
                <a:lnTo>
                  <a:pt x="63" y="64"/>
                </a:lnTo>
                <a:lnTo>
                  <a:pt x="63" y="68"/>
                </a:lnTo>
                <a:lnTo>
                  <a:pt x="63" y="71"/>
                </a:lnTo>
                <a:lnTo>
                  <a:pt x="63" y="76"/>
                </a:lnTo>
                <a:lnTo>
                  <a:pt x="63" y="80"/>
                </a:lnTo>
                <a:lnTo>
                  <a:pt x="63" y="84"/>
                </a:lnTo>
                <a:lnTo>
                  <a:pt x="63" y="90"/>
                </a:lnTo>
                <a:lnTo>
                  <a:pt x="65" y="96"/>
                </a:lnTo>
                <a:lnTo>
                  <a:pt x="65" y="102"/>
                </a:lnTo>
                <a:lnTo>
                  <a:pt x="65" y="115"/>
                </a:lnTo>
                <a:lnTo>
                  <a:pt x="65" y="129"/>
                </a:lnTo>
                <a:lnTo>
                  <a:pt x="65" y="145"/>
                </a:lnTo>
                <a:lnTo>
                  <a:pt x="65" y="162"/>
                </a:lnTo>
                <a:lnTo>
                  <a:pt x="65" y="181"/>
                </a:lnTo>
                <a:lnTo>
                  <a:pt x="65" y="201"/>
                </a:lnTo>
                <a:lnTo>
                  <a:pt x="65" y="221"/>
                </a:lnTo>
                <a:lnTo>
                  <a:pt x="65" y="244"/>
                </a:lnTo>
                <a:lnTo>
                  <a:pt x="65" y="267"/>
                </a:lnTo>
                <a:lnTo>
                  <a:pt x="65" y="291"/>
                </a:lnTo>
                <a:lnTo>
                  <a:pt x="63" y="314"/>
                </a:lnTo>
                <a:lnTo>
                  <a:pt x="63" y="335"/>
                </a:lnTo>
                <a:lnTo>
                  <a:pt x="63" y="356"/>
                </a:lnTo>
                <a:lnTo>
                  <a:pt x="62" y="374"/>
                </a:lnTo>
                <a:lnTo>
                  <a:pt x="62" y="392"/>
                </a:lnTo>
                <a:lnTo>
                  <a:pt x="62" y="408"/>
                </a:lnTo>
                <a:lnTo>
                  <a:pt x="61" y="424"/>
                </a:lnTo>
                <a:lnTo>
                  <a:pt x="61" y="437"/>
                </a:lnTo>
                <a:lnTo>
                  <a:pt x="61" y="451"/>
                </a:lnTo>
                <a:lnTo>
                  <a:pt x="61" y="462"/>
                </a:lnTo>
                <a:lnTo>
                  <a:pt x="59" y="472"/>
                </a:lnTo>
                <a:lnTo>
                  <a:pt x="59" y="482"/>
                </a:lnTo>
                <a:lnTo>
                  <a:pt x="58" y="490"/>
                </a:lnTo>
                <a:lnTo>
                  <a:pt x="58" y="496"/>
                </a:lnTo>
                <a:lnTo>
                  <a:pt x="58" y="501"/>
                </a:lnTo>
                <a:lnTo>
                  <a:pt x="56" y="512"/>
                </a:lnTo>
                <a:lnTo>
                  <a:pt x="55" y="522"/>
                </a:lnTo>
                <a:lnTo>
                  <a:pt x="52" y="532"/>
                </a:lnTo>
                <a:lnTo>
                  <a:pt x="51" y="540"/>
                </a:lnTo>
                <a:lnTo>
                  <a:pt x="50" y="548"/>
                </a:lnTo>
                <a:lnTo>
                  <a:pt x="48" y="556"/>
                </a:lnTo>
                <a:lnTo>
                  <a:pt x="45" y="573"/>
                </a:lnTo>
                <a:lnTo>
                  <a:pt x="43" y="580"/>
                </a:lnTo>
                <a:lnTo>
                  <a:pt x="40" y="586"/>
                </a:lnTo>
                <a:lnTo>
                  <a:pt x="37" y="591"/>
                </a:lnTo>
                <a:lnTo>
                  <a:pt x="34" y="595"/>
                </a:lnTo>
                <a:lnTo>
                  <a:pt x="33" y="598"/>
                </a:lnTo>
                <a:lnTo>
                  <a:pt x="30" y="601"/>
                </a:lnTo>
                <a:lnTo>
                  <a:pt x="29" y="601"/>
                </a:lnTo>
                <a:lnTo>
                  <a:pt x="26" y="602"/>
                </a:lnTo>
                <a:lnTo>
                  <a:pt x="25" y="601"/>
                </a:lnTo>
                <a:lnTo>
                  <a:pt x="23" y="599"/>
                </a:lnTo>
                <a:lnTo>
                  <a:pt x="20" y="597"/>
                </a:lnTo>
                <a:lnTo>
                  <a:pt x="19" y="592"/>
                </a:lnTo>
                <a:lnTo>
                  <a:pt x="16" y="588"/>
                </a:lnTo>
                <a:lnTo>
                  <a:pt x="15" y="583"/>
                </a:lnTo>
                <a:lnTo>
                  <a:pt x="12" y="576"/>
                </a:lnTo>
                <a:lnTo>
                  <a:pt x="11" y="569"/>
                </a:lnTo>
                <a:lnTo>
                  <a:pt x="8" y="559"/>
                </a:lnTo>
                <a:lnTo>
                  <a:pt x="7" y="551"/>
                </a:lnTo>
                <a:lnTo>
                  <a:pt x="4" y="544"/>
                </a:lnTo>
                <a:lnTo>
                  <a:pt x="2" y="537"/>
                </a:lnTo>
                <a:lnTo>
                  <a:pt x="1" y="530"/>
                </a:lnTo>
                <a:lnTo>
                  <a:pt x="0" y="525"/>
                </a:lnTo>
                <a:lnTo>
                  <a:pt x="0" y="519"/>
                </a:lnTo>
                <a:lnTo>
                  <a:pt x="0" y="514"/>
                </a:lnTo>
                <a:lnTo>
                  <a:pt x="0" y="509"/>
                </a:lnTo>
                <a:lnTo>
                  <a:pt x="0" y="504"/>
                </a:lnTo>
                <a:lnTo>
                  <a:pt x="1" y="498"/>
                </a:lnTo>
                <a:lnTo>
                  <a:pt x="2" y="491"/>
                </a:lnTo>
                <a:lnTo>
                  <a:pt x="4" y="484"/>
                </a:lnTo>
                <a:lnTo>
                  <a:pt x="4" y="478"/>
                </a:lnTo>
                <a:lnTo>
                  <a:pt x="5" y="469"/>
                </a:lnTo>
                <a:lnTo>
                  <a:pt x="8" y="460"/>
                </a:lnTo>
                <a:lnTo>
                  <a:pt x="8" y="454"/>
                </a:lnTo>
                <a:lnTo>
                  <a:pt x="9" y="448"/>
                </a:lnTo>
                <a:lnTo>
                  <a:pt x="9" y="442"/>
                </a:lnTo>
                <a:lnTo>
                  <a:pt x="11" y="435"/>
                </a:lnTo>
                <a:lnTo>
                  <a:pt x="12" y="426"/>
                </a:lnTo>
                <a:lnTo>
                  <a:pt x="12" y="417"/>
                </a:lnTo>
                <a:lnTo>
                  <a:pt x="14" y="407"/>
                </a:lnTo>
                <a:lnTo>
                  <a:pt x="15" y="396"/>
                </a:lnTo>
                <a:lnTo>
                  <a:pt x="16" y="385"/>
                </a:lnTo>
                <a:lnTo>
                  <a:pt x="18" y="372"/>
                </a:lnTo>
                <a:lnTo>
                  <a:pt x="18" y="360"/>
                </a:lnTo>
                <a:lnTo>
                  <a:pt x="19" y="345"/>
                </a:lnTo>
                <a:lnTo>
                  <a:pt x="20" y="331"/>
                </a:lnTo>
                <a:lnTo>
                  <a:pt x="20" y="314"/>
                </a:lnTo>
                <a:lnTo>
                  <a:pt x="22" y="298"/>
                </a:lnTo>
                <a:lnTo>
                  <a:pt x="23" y="280"/>
                </a:lnTo>
                <a:lnTo>
                  <a:pt x="23" y="263"/>
                </a:lnTo>
                <a:lnTo>
                  <a:pt x="23" y="248"/>
                </a:lnTo>
                <a:lnTo>
                  <a:pt x="25" y="231"/>
                </a:lnTo>
                <a:lnTo>
                  <a:pt x="25" y="217"/>
                </a:lnTo>
                <a:lnTo>
                  <a:pt x="25" y="204"/>
                </a:lnTo>
                <a:lnTo>
                  <a:pt x="26" y="191"/>
                </a:lnTo>
                <a:lnTo>
                  <a:pt x="26" y="179"/>
                </a:lnTo>
                <a:lnTo>
                  <a:pt x="26" y="168"/>
                </a:lnTo>
                <a:lnTo>
                  <a:pt x="26" y="158"/>
                </a:lnTo>
                <a:lnTo>
                  <a:pt x="26" y="148"/>
                </a:lnTo>
                <a:lnTo>
                  <a:pt x="26" y="140"/>
                </a:lnTo>
                <a:lnTo>
                  <a:pt x="26" y="132"/>
                </a:lnTo>
                <a:lnTo>
                  <a:pt x="26" y="125"/>
                </a:lnTo>
                <a:lnTo>
                  <a:pt x="26" y="118"/>
                </a:lnTo>
                <a:lnTo>
                  <a:pt x="26" y="114"/>
                </a:lnTo>
                <a:lnTo>
                  <a:pt x="26" y="109"/>
                </a:lnTo>
                <a:lnTo>
                  <a:pt x="25" y="100"/>
                </a:lnTo>
                <a:lnTo>
                  <a:pt x="23" y="90"/>
                </a:lnTo>
                <a:lnTo>
                  <a:pt x="23" y="86"/>
                </a:lnTo>
                <a:lnTo>
                  <a:pt x="22" y="79"/>
                </a:lnTo>
                <a:lnTo>
                  <a:pt x="20" y="73"/>
                </a:lnTo>
                <a:lnTo>
                  <a:pt x="20" y="66"/>
                </a:lnTo>
                <a:lnTo>
                  <a:pt x="19" y="60"/>
                </a:lnTo>
                <a:lnTo>
                  <a:pt x="18" y="53"/>
                </a:lnTo>
                <a:lnTo>
                  <a:pt x="18" y="46"/>
                </a:lnTo>
                <a:lnTo>
                  <a:pt x="16" y="37"/>
                </a:lnTo>
                <a:lnTo>
                  <a:pt x="15" y="29"/>
                </a:lnTo>
                <a:lnTo>
                  <a:pt x="14" y="19"/>
                </a:lnTo>
                <a:lnTo>
                  <a:pt x="12" y="10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7" name="Freeform 91"/>
          <p:cNvSpPr/>
          <p:nvPr/>
        </p:nvSpPr>
        <p:spPr bwMode="auto">
          <a:xfrm>
            <a:off x="2108366" y="1980422"/>
            <a:ext cx="143473" cy="1227487"/>
          </a:xfrm>
          <a:custGeom>
            <a:avLst/>
            <a:gdLst>
              <a:gd name="T0" fmla="*/ 8 w 73"/>
              <a:gd name="T1" fmla="*/ 562 h 614"/>
              <a:gd name="T2" fmla="*/ 4 w 73"/>
              <a:gd name="T3" fmla="*/ 541 h 614"/>
              <a:gd name="T4" fmla="*/ 3 w 73"/>
              <a:gd name="T5" fmla="*/ 527 h 614"/>
              <a:gd name="T6" fmla="*/ 3 w 73"/>
              <a:gd name="T7" fmla="*/ 518 h 614"/>
              <a:gd name="T8" fmla="*/ 3 w 73"/>
              <a:gd name="T9" fmla="*/ 502 h 614"/>
              <a:gd name="T10" fmla="*/ 4 w 73"/>
              <a:gd name="T11" fmla="*/ 483 h 614"/>
              <a:gd name="T12" fmla="*/ 7 w 73"/>
              <a:gd name="T13" fmla="*/ 458 h 614"/>
              <a:gd name="T14" fmla="*/ 11 w 73"/>
              <a:gd name="T15" fmla="*/ 430 h 614"/>
              <a:gd name="T16" fmla="*/ 14 w 73"/>
              <a:gd name="T17" fmla="*/ 399 h 614"/>
              <a:gd name="T18" fmla="*/ 15 w 73"/>
              <a:gd name="T19" fmla="*/ 364 h 614"/>
              <a:gd name="T20" fmla="*/ 17 w 73"/>
              <a:gd name="T21" fmla="*/ 322 h 614"/>
              <a:gd name="T22" fmla="*/ 18 w 73"/>
              <a:gd name="T23" fmla="*/ 277 h 614"/>
              <a:gd name="T24" fmla="*/ 19 w 73"/>
              <a:gd name="T25" fmla="*/ 227 h 614"/>
              <a:gd name="T26" fmla="*/ 18 w 73"/>
              <a:gd name="T27" fmla="*/ 174 h 614"/>
              <a:gd name="T28" fmla="*/ 17 w 73"/>
              <a:gd name="T29" fmla="*/ 127 h 614"/>
              <a:gd name="T30" fmla="*/ 14 w 73"/>
              <a:gd name="T31" fmla="*/ 86 h 614"/>
              <a:gd name="T32" fmla="*/ 10 w 73"/>
              <a:gd name="T33" fmla="*/ 50 h 614"/>
              <a:gd name="T34" fmla="*/ 4 w 73"/>
              <a:gd name="T35" fmla="*/ 18 h 614"/>
              <a:gd name="T36" fmla="*/ 4 w 73"/>
              <a:gd name="T37" fmla="*/ 0 h 614"/>
              <a:gd name="T38" fmla="*/ 19 w 73"/>
              <a:gd name="T39" fmla="*/ 5 h 614"/>
              <a:gd name="T40" fmla="*/ 39 w 73"/>
              <a:gd name="T41" fmla="*/ 17 h 614"/>
              <a:gd name="T42" fmla="*/ 55 w 73"/>
              <a:gd name="T43" fmla="*/ 33 h 614"/>
              <a:gd name="T44" fmla="*/ 66 w 73"/>
              <a:gd name="T45" fmla="*/ 48 h 614"/>
              <a:gd name="T46" fmla="*/ 73 w 73"/>
              <a:gd name="T47" fmla="*/ 62 h 614"/>
              <a:gd name="T48" fmla="*/ 71 w 73"/>
              <a:gd name="T49" fmla="*/ 90 h 614"/>
              <a:gd name="T50" fmla="*/ 68 w 73"/>
              <a:gd name="T51" fmla="*/ 105 h 614"/>
              <a:gd name="T52" fmla="*/ 65 w 73"/>
              <a:gd name="T53" fmla="*/ 116 h 614"/>
              <a:gd name="T54" fmla="*/ 64 w 73"/>
              <a:gd name="T55" fmla="*/ 131 h 614"/>
              <a:gd name="T56" fmla="*/ 61 w 73"/>
              <a:gd name="T57" fmla="*/ 169 h 614"/>
              <a:gd name="T58" fmla="*/ 61 w 73"/>
              <a:gd name="T59" fmla="*/ 201 h 614"/>
              <a:gd name="T60" fmla="*/ 61 w 73"/>
              <a:gd name="T61" fmla="*/ 235 h 614"/>
              <a:gd name="T62" fmla="*/ 61 w 73"/>
              <a:gd name="T63" fmla="*/ 277 h 614"/>
              <a:gd name="T64" fmla="*/ 60 w 73"/>
              <a:gd name="T65" fmla="*/ 328 h 614"/>
              <a:gd name="T66" fmla="*/ 58 w 73"/>
              <a:gd name="T67" fmla="*/ 386 h 614"/>
              <a:gd name="T68" fmla="*/ 57 w 73"/>
              <a:gd name="T69" fmla="*/ 453 h 614"/>
              <a:gd name="T70" fmla="*/ 55 w 73"/>
              <a:gd name="T71" fmla="*/ 493 h 614"/>
              <a:gd name="T72" fmla="*/ 54 w 73"/>
              <a:gd name="T73" fmla="*/ 519 h 614"/>
              <a:gd name="T74" fmla="*/ 51 w 73"/>
              <a:gd name="T75" fmla="*/ 541 h 614"/>
              <a:gd name="T76" fmla="*/ 50 w 73"/>
              <a:gd name="T77" fmla="*/ 562 h 614"/>
              <a:gd name="T78" fmla="*/ 48 w 73"/>
              <a:gd name="T79" fmla="*/ 578 h 614"/>
              <a:gd name="T80" fmla="*/ 46 w 73"/>
              <a:gd name="T81" fmla="*/ 592 h 614"/>
              <a:gd name="T82" fmla="*/ 44 w 73"/>
              <a:gd name="T83" fmla="*/ 602 h 614"/>
              <a:gd name="T84" fmla="*/ 42 w 73"/>
              <a:gd name="T85" fmla="*/ 609 h 614"/>
              <a:gd name="T86" fmla="*/ 40 w 73"/>
              <a:gd name="T87" fmla="*/ 613 h 614"/>
              <a:gd name="T88" fmla="*/ 35 w 73"/>
              <a:gd name="T89" fmla="*/ 613 h 614"/>
              <a:gd name="T90" fmla="*/ 26 w 73"/>
              <a:gd name="T91" fmla="*/ 608 h 614"/>
              <a:gd name="T92" fmla="*/ 18 w 73"/>
              <a:gd name="T93" fmla="*/ 59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3" h="614">
                <a:moveTo>
                  <a:pt x="15" y="584"/>
                </a:moveTo>
                <a:lnTo>
                  <a:pt x="10" y="569"/>
                </a:lnTo>
                <a:lnTo>
                  <a:pt x="8" y="562"/>
                </a:lnTo>
                <a:lnTo>
                  <a:pt x="7" y="555"/>
                </a:lnTo>
                <a:lnTo>
                  <a:pt x="6" y="548"/>
                </a:lnTo>
                <a:lnTo>
                  <a:pt x="4" y="541"/>
                </a:lnTo>
                <a:lnTo>
                  <a:pt x="4" y="536"/>
                </a:lnTo>
                <a:lnTo>
                  <a:pt x="4" y="530"/>
                </a:lnTo>
                <a:lnTo>
                  <a:pt x="3" y="527"/>
                </a:lnTo>
                <a:lnTo>
                  <a:pt x="3" y="524"/>
                </a:lnTo>
                <a:lnTo>
                  <a:pt x="3" y="520"/>
                </a:lnTo>
                <a:lnTo>
                  <a:pt x="3" y="518"/>
                </a:lnTo>
                <a:lnTo>
                  <a:pt x="3" y="512"/>
                </a:lnTo>
                <a:lnTo>
                  <a:pt x="3" y="508"/>
                </a:lnTo>
                <a:lnTo>
                  <a:pt x="3" y="502"/>
                </a:lnTo>
                <a:lnTo>
                  <a:pt x="3" y="495"/>
                </a:lnTo>
                <a:lnTo>
                  <a:pt x="4" y="490"/>
                </a:lnTo>
                <a:lnTo>
                  <a:pt x="4" y="483"/>
                </a:lnTo>
                <a:lnTo>
                  <a:pt x="6" y="475"/>
                </a:lnTo>
                <a:lnTo>
                  <a:pt x="7" y="466"/>
                </a:lnTo>
                <a:lnTo>
                  <a:pt x="7" y="458"/>
                </a:lnTo>
                <a:lnTo>
                  <a:pt x="8" y="450"/>
                </a:lnTo>
                <a:lnTo>
                  <a:pt x="10" y="440"/>
                </a:lnTo>
                <a:lnTo>
                  <a:pt x="11" y="430"/>
                </a:lnTo>
                <a:lnTo>
                  <a:pt x="13" y="421"/>
                </a:lnTo>
                <a:lnTo>
                  <a:pt x="13" y="410"/>
                </a:lnTo>
                <a:lnTo>
                  <a:pt x="14" y="399"/>
                </a:lnTo>
                <a:lnTo>
                  <a:pt x="14" y="387"/>
                </a:lnTo>
                <a:lnTo>
                  <a:pt x="15" y="376"/>
                </a:lnTo>
                <a:lnTo>
                  <a:pt x="15" y="364"/>
                </a:lnTo>
                <a:lnTo>
                  <a:pt x="17" y="350"/>
                </a:lnTo>
                <a:lnTo>
                  <a:pt x="17" y="336"/>
                </a:lnTo>
                <a:lnTo>
                  <a:pt x="17" y="322"/>
                </a:lnTo>
                <a:lnTo>
                  <a:pt x="18" y="307"/>
                </a:lnTo>
                <a:lnTo>
                  <a:pt x="18" y="292"/>
                </a:lnTo>
                <a:lnTo>
                  <a:pt x="18" y="277"/>
                </a:lnTo>
                <a:lnTo>
                  <a:pt x="18" y="260"/>
                </a:lnTo>
                <a:lnTo>
                  <a:pt x="19" y="244"/>
                </a:lnTo>
                <a:lnTo>
                  <a:pt x="19" y="227"/>
                </a:lnTo>
                <a:lnTo>
                  <a:pt x="19" y="209"/>
                </a:lnTo>
                <a:lnTo>
                  <a:pt x="19" y="191"/>
                </a:lnTo>
                <a:lnTo>
                  <a:pt x="18" y="174"/>
                </a:lnTo>
                <a:lnTo>
                  <a:pt x="18" y="158"/>
                </a:lnTo>
                <a:lnTo>
                  <a:pt x="18" y="142"/>
                </a:lnTo>
                <a:lnTo>
                  <a:pt x="17" y="127"/>
                </a:lnTo>
                <a:lnTo>
                  <a:pt x="15" y="112"/>
                </a:lnTo>
                <a:lnTo>
                  <a:pt x="15" y="98"/>
                </a:lnTo>
                <a:lnTo>
                  <a:pt x="14" y="86"/>
                </a:lnTo>
                <a:lnTo>
                  <a:pt x="13" y="73"/>
                </a:lnTo>
                <a:lnTo>
                  <a:pt x="11" y="61"/>
                </a:lnTo>
                <a:lnTo>
                  <a:pt x="10" y="50"/>
                </a:lnTo>
                <a:lnTo>
                  <a:pt x="7" y="39"/>
                </a:lnTo>
                <a:lnTo>
                  <a:pt x="6" y="28"/>
                </a:lnTo>
                <a:lnTo>
                  <a:pt x="4" y="18"/>
                </a:lnTo>
                <a:lnTo>
                  <a:pt x="1" y="8"/>
                </a:lnTo>
                <a:lnTo>
                  <a:pt x="0" y="0"/>
                </a:lnTo>
                <a:lnTo>
                  <a:pt x="4" y="0"/>
                </a:lnTo>
                <a:lnTo>
                  <a:pt x="10" y="1"/>
                </a:lnTo>
                <a:lnTo>
                  <a:pt x="14" y="3"/>
                </a:lnTo>
                <a:lnTo>
                  <a:pt x="19" y="5"/>
                </a:lnTo>
                <a:lnTo>
                  <a:pt x="26" y="8"/>
                </a:lnTo>
                <a:lnTo>
                  <a:pt x="32" y="12"/>
                </a:lnTo>
                <a:lnTo>
                  <a:pt x="39" y="17"/>
                </a:lnTo>
                <a:lnTo>
                  <a:pt x="46" y="21"/>
                </a:lnTo>
                <a:lnTo>
                  <a:pt x="51" y="26"/>
                </a:lnTo>
                <a:lnTo>
                  <a:pt x="55" y="33"/>
                </a:lnTo>
                <a:lnTo>
                  <a:pt x="60" y="37"/>
                </a:lnTo>
                <a:lnTo>
                  <a:pt x="64" y="43"/>
                </a:lnTo>
                <a:lnTo>
                  <a:pt x="66" y="48"/>
                </a:lnTo>
                <a:lnTo>
                  <a:pt x="69" y="53"/>
                </a:lnTo>
                <a:lnTo>
                  <a:pt x="71" y="58"/>
                </a:lnTo>
                <a:lnTo>
                  <a:pt x="73" y="62"/>
                </a:lnTo>
                <a:lnTo>
                  <a:pt x="72" y="72"/>
                </a:lnTo>
                <a:lnTo>
                  <a:pt x="72" y="82"/>
                </a:lnTo>
                <a:lnTo>
                  <a:pt x="71" y="90"/>
                </a:lnTo>
                <a:lnTo>
                  <a:pt x="69" y="100"/>
                </a:lnTo>
                <a:lnTo>
                  <a:pt x="68" y="102"/>
                </a:lnTo>
                <a:lnTo>
                  <a:pt x="68" y="105"/>
                </a:lnTo>
                <a:lnTo>
                  <a:pt x="66" y="109"/>
                </a:lnTo>
                <a:lnTo>
                  <a:pt x="66" y="112"/>
                </a:lnTo>
                <a:lnTo>
                  <a:pt x="65" y="116"/>
                </a:lnTo>
                <a:lnTo>
                  <a:pt x="65" y="120"/>
                </a:lnTo>
                <a:lnTo>
                  <a:pt x="64" y="126"/>
                </a:lnTo>
                <a:lnTo>
                  <a:pt x="64" y="131"/>
                </a:lnTo>
                <a:lnTo>
                  <a:pt x="62" y="142"/>
                </a:lnTo>
                <a:lnTo>
                  <a:pt x="62" y="155"/>
                </a:lnTo>
                <a:lnTo>
                  <a:pt x="61" y="169"/>
                </a:lnTo>
                <a:lnTo>
                  <a:pt x="61" y="184"/>
                </a:lnTo>
                <a:lnTo>
                  <a:pt x="61" y="192"/>
                </a:lnTo>
                <a:lnTo>
                  <a:pt x="61" y="201"/>
                </a:lnTo>
                <a:lnTo>
                  <a:pt x="61" y="212"/>
                </a:lnTo>
                <a:lnTo>
                  <a:pt x="61" y="223"/>
                </a:lnTo>
                <a:lnTo>
                  <a:pt x="61" y="235"/>
                </a:lnTo>
                <a:lnTo>
                  <a:pt x="61" y="248"/>
                </a:lnTo>
                <a:lnTo>
                  <a:pt x="61" y="262"/>
                </a:lnTo>
                <a:lnTo>
                  <a:pt x="61" y="277"/>
                </a:lnTo>
                <a:lnTo>
                  <a:pt x="61" y="293"/>
                </a:lnTo>
                <a:lnTo>
                  <a:pt x="61" y="310"/>
                </a:lnTo>
                <a:lnTo>
                  <a:pt x="60" y="328"/>
                </a:lnTo>
                <a:lnTo>
                  <a:pt x="60" y="346"/>
                </a:lnTo>
                <a:lnTo>
                  <a:pt x="60" y="365"/>
                </a:lnTo>
                <a:lnTo>
                  <a:pt x="58" y="386"/>
                </a:lnTo>
                <a:lnTo>
                  <a:pt x="58" y="408"/>
                </a:lnTo>
                <a:lnTo>
                  <a:pt x="58" y="430"/>
                </a:lnTo>
                <a:lnTo>
                  <a:pt x="57" y="453"/>
                </a:lnTo>
                <a:lnTo>
                  <a:pt x="55" y="473"/>
                </a:lnTo>
                <a:lnTo>
                  <a:pt x="55" y="483"/>
                </a:lnTo>
                <a:lnTo>
                  <a:pt x="55" y="493"/>
                </a:lnTo>
                <a:lnTo>
                  <a:pt x="54" y="501"/>
                </a:lnTo>
                <a:lnTo>
                  <a:pt x="54" y="509"/>
                </a:lnTo>
                <a:lnTo>
                  <a:pt x="54" y="519"/>
                </a:lnTo>
                <a:lnTo>
                  <a:pt x="53" y="526"/>
                </a:lnTo>
                <a:lnTo>
                  <a:pt x="53" y="534"/>
                </a:lnTo>
                <a:lnTo>
                  <a:pt x="51" y="541"/>
                </a:lnTo>
                <a:lnTo>
                  <a:pt x="51" y="548"/>
                </a:lnTo>
                <a:lnTo>
                  <a:pt x="51" y="555"/>
                </a:lnTo>
                <a:lnTo>
                  <a:pt x="50" y="562"/>
                </a:lnTo>
                <a:lnTo>
                  <a:pt x="50" y="567"/>
                </a:lnTo>
                <a:lnTo>
                  <a:pt x="48" y="573"/>
                </a:lnTo>
                <a:lnTo>
                  <a:pt x="48" y="578"/>
                </a:lnTo>
                <a:lnTo>
                  <a:pt x="47" y="583"/>
                </a:lnTo>
                <a:lnTo>
                  <a:pt x="47" y="588"/>
                </a:lnTo>
                <a:lnTo>
                  <a:pt x="46" y="592"/>
                </a:lnTo>
                <a:lnTo>
                  <a:pt x="46" y="595"/>
                </a:lnTo>
                <a:lnTo>
                  <a:pt x="44" y="599"/>
                </a:lnTo>
                <a:lnTo>
                  <a:pt x="44" y="602"/>
                </a:lnTo>
                <a:lnTo>
                  <a:pt x="43" y="605"/>
                </a:lnTo>
                <a:lnTo>
                  <a:pt x="43" y="608"/>
                </a:lnTo>
                <a:lnTo>
                  <a:pt x="42" y="609"/>
                </a:lnTo>
                <a:lnTo>
                  <a:pt x="42" y="610"/>
                </a:lnTo>
                <a:lnTo>
                  <a:pt x="40" y="612"/>
                </a:lnTo>
                <a:lnTo>
                  <a:pt x="40" y="613"/>
                </a:lnTo>
                <a:lnTo>
                  <a:pt x="39" y="613"/>
                </a:lnTo>
                <a:lnTo>
                  <a:pt x="39" y="614"/>
                </a:lnTo>
                <a:lnTo>
                  <a:pt x="35" y="613"/>
                </a:lnTo>
                <a:lnTo>
                  <a:pt x="32" y="612"/>
                </a:lnTo>
                <a:lnTo>
                  <a:pt x="29" y="610"/>
                </a:lnTo>
                <a:lnTo>
                  <a:pt x="26" y="608"/>
                </a:lnTo>
                <a:lnTo>
                  <a:pt x="24" y="603"/>
                </a:lnTo>
                <a:lnTo>
                  <a:pt x="21" y="598"/>
                </a:lnTo>
                <a:lnTo>
                  <a:pt x="18" y="592"/>
                </a:lnTo>
                <a:lnTo>
                  <a:pt x="15" y="584"/>
                </a:lnTo>
                <a:lnTo>
                  <a:pt x="15" y="584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8" name="Freeform 92"/>
          <p:cNvSpPr/>
          <p:nvPr/>
        </p:nvSpPr>
        <p:spPr bwMode="auto">
          <a:xfrm>
            <a:off x="2227927" y="1741301"/>
            <a:ext cx="191297" cy="274990"/>
          </a:xfrm>
          <a:custGeom>
            <a:avLst/>
            <a:gdLst>
              <a:gd name="T0" fmla="*/ 0 w 97"/>
              <a:gd name="T1" fmla="*/ 0 h 139"/>
              <a:gd name="T2" fmla="*/ 10 w 97"/>
              <a:gd name="T3" fmla="*/ 4 h 139"/>
              <a:gd name="T4" fmla="*/ 19 w 97"/>
              <a:gd name="T5" fmla="*/ 7 h 139"/>
              <a:gd name="T6" fmla="*/ 29 w 97"/>
              <a:gd name="T7" fmla="*/ 11 h 139"/>
              <a:gd name="T8" fmla="*/ 37 w 97"/>
              <a:gd name="T9" fmla="*/ 15 h 139"/>
              <a:gd name="T10" fmla="*/ 46 w 97"/>
              <a:gd name="T11" fmla="*/ 19 h 139"/>
              <a:gd name="T12" fmla="*/ 54 w 97"/>
              <a:gd name="T13" fmla="*/ 25 h 139"/>
              <a:gd name="T14" fmla="*/ 62 w 97"/>
              <a:gd name="T15" fmla="*/ 29 h 139"/>
              <a:gd name="T16" fmla="*/ 69 w 97"/>
              <a:gd name="T17" fmla="*/ 35 h 139"/>
              <a:gd name="T18" fmla="*/ 75 w 97"/>
              <a:gd name="T19" fmla="*/ 39 h 139"/>
              <a:gd name="T20" fmla="*/ 80 w 97"/>
              <a:gd name="T21" fmla="*/ 44 h 139"/>
              <a:gd name="T22" fmla="*/ 84 w 97"/>
              <a:gd name="T23" fmla="*/ 50 h 139"/>
              <a:gd name="T24" fmla="*/ 87 w 97"/>
              <a:gd name="T25" fmla="*/ 55 h 139"/>
              <a:gd name="T26" fmla="*/ 90 w 97"/>
              <a:gd name="T27" fmla="*/ 61 h 139"/>
              <a:gd name="T28" fmla="*/ 93 w 97"/>
              <a:gd name="T29" fmla="*/ 65 h 139"/>
              <a:gd name="T30" fmla="*/ 95 w 97"/>
              <a:gd name="T31" fmla="*/ 71 h 139"/>
              <a:gd name="T32" fmla="*/ 97 w 97"/>
              <a:gd name="T33" fmla="*/ 76 h 139"/>
              <a:gd name="T34" fmla="*/ 97 w 97"/>
              <a:gd name="T35" fmla="*/ 82 h 139"/>
              <a:gd name="T36" fmla="*/ 95 w 97"/>
              <a:gd name="T37" fmla="*/ 87 h 139"/>
              <a:gd name="T38" fmla="*/ 94 w 97"/>
              <a:gd name="T39" fmla="*/ 98 h 139"/>
              <a:gd name="T40" fmla="*/ 91 w 97"/>
              <a:gd name="T41" fmla="*/ 108 h 139"/>
              <a:gd name="T42" fmla="*/ 89 w 97"/>
              <a:gd name="T43" fmla="*/ 118 h 139"/>
              <a:gd name="T44" fmla="*/ 86 w 97"/>
              <a:gd name="T45" fmla="*/ 122 h 139"/>
              <a:gd name="T46" fmla="*/ 84 w 97"/>
              <a:gd name="T47" fmla="*/ 126 h 139"/>
              <a:gd name="T48" fmla="*/ 82 w 97"/>
              <a:gd name="T49" fmla="*/ 130 h 139"/>
              <a:gd name="T50" fmla="*/ 80 w 97"/>
              <a:gd name="T51" fmla="*/ 133 h 139"/>
              <a:gd name="T52" fmla="*/ 77 w 97"/>
              <a:gd name="T53" fmla="*/ 136 h 139"/>
              <a:gd name="T54" fmla="*/ 76 w 97"/>
              <a:gd name="T55" fmla="*/ 137 h 139"/>
              <a:gd name="T56" fmla="*/ 75 w 97"/>
              <a:gd name="T57" fmla="*/ 139 h 139"/>
              <a:gd name="T58" fmla="*/ 73 w 97"/>
              <a:gd name="T59" fmla="*/ 139 h 139"/>
              <a:gd name="T60" fmla="*/ 72 w 97"/>
              <a:gd name="T61" fmla="*/ 137 h 139"/>
              <a:gd name="T62" fmla="*/ 69 w 97"/>
              <a:gd name="T63" fmla="*/ 136 h 139"/>
              <a:gd name="T64" fmla="*/ 66 w 97"/>
              <a:gd name="T65" fmla="*/ 133 h 139"/>
              <a:gd name="T66" fmla="*/ 62 w 97"/>
              <a:gd name="T67" fmla="*/ 130 h 139"/>
              <a:gd name="T68" fmla="*/ 58 w 97"/>
              <a:gd name="T69" fmla="*/ 125 h 139"/>
              <a:gd name="T70" fmla="*/ 54 w 97"/>
              <a:gd name="T71" fmla="*/ 119 h 139"/>
              <a:gd name="T72" fmla="*/ 48 w 97"/>
              <a:gd name="T73" fmla="*/ 112 h 139"/>
              <a:gd name="T74" fmla="*/ 43 w 97"/>
              <a:gd name="T75" fmla="*/ 105 h 139"/>
              <a:gd name="T76" fmla="*/ 40 w 97"/>
              <a:gd name="T77" fmla="*/ 101 h 139"/>
              <a:gd name="T78" fmla="*/ 37 w 97"/>
              <a:gd name="T79" fmla="*/ 97 h 139"/>
              <a:gd name="T80" fmla="*/ 35 w 97"/>
              <a:gd name="T81" fmla="*/ 91 h 139"/>
              <a:gd name="T82" fmla="*/ 32 w 97"/>
              <a:gd name="T83" fmla="*/ 86 h 139"/>
              <a:gd name="T84" fmla="*/ 26 w 97"/>
              <a:gd name="T85" fmla="*/ 75 h 139"/>
              <a:gd name="T86" fmla="*/ 21 w 97"/>
              <a:gd name="T87" fmla="*/ 62 h 139"/>
              <a:gd name="T88" fmla="*/ 15 w 97"/>
              <a:gd name="T89" fmla="*/ 49 h 139"/>
              <a:gd name="T90" fmla="*/ 10 w 97"/>
              <a:gd name="T91" fmla="*/ 33 h 139"/>
              <a:gd name="T92" fmla="*/ 4 w 97"/>
              <a:gd name="T93" fmla="*/ 18 h 139"/>
              <a:gd name="T94" fmla="*/ 0 w 97"/>
              <a:gd name="T95" fmla="*/ 0 h 139"/>
              <a:gd name="T96" fmla="*/ 0 w 97"/>
              <a:gd name="T97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" h="139">
                <a:moveTo>
                  <a:pt x="0" y="0"/>
                </a:moveTo>
                <a:lnTo>
                  <a:pt x="10" y="4"/>
                </a:lnTo>
                <a:lnTo>
                  <a:pt x="19" y="7"/>
                </a:lnTo>
                <a:lnTo>
                  <a:pt x="29" y="11"/>
                </a:lnTo>
                <a:lnTo>
                  <a:pt x="37" y="15"/>
                </a:lnTo>
                <a:lnTo>
                  <a:pt x="46" y="19"/>
                </a:lnTo>
                <a:lnTo>
                  <a:pt x="54" y="25"/>
                </a:lnTo>
                <a:lnTo>
                  <a:pt x="62" y="29"/>
                </a:lnTo>
                <a:lnTo>
                  <a:pt x="69" y="35"/>
                </a:lnTo>
                <a:lnTo>
                  <a:pt x="75" y="39"/>
                </a:lnTo>
                <a:lnTo>
                  <a:pt x="80" y="44"/>
                </a:lnTo>
                <a:lnTo>
                  <a:pt x="84" y="50"/>
                </a:lnTo>
                <a:lnTo>
                  <a:pt x="87" y="55"/>
                </a:lnTo>
                <a:lnTo>
                  <a:pt x="90" y="61"/>
                </a:lnTo>
                <a:lnTo>
                  <a:pt x="93" y="65"/>
                </a:lnTo>
                <a:lnTo>
                  <a:pt x="95" y="71"/>
                </a:lnTo>
                <a:lnTo>
                  <a:pt x="97" y="76"/>
                </a:lnTo>
                <a:lnTo>
                  <a:pt x="97" y="82"/>
                </a:lnTo>
                <a:lnTo>
                  <a:pt x="95" y="87"/>
                </a:lnTo>
                <a:lnTo>
                  <a:pt x="94" y="98"/>
                </a:lnTo>
                <a:lnTo>
                  <a:pt x="91" y="108"/>
                </a:lnTo>
                <a:lnTo>
                  <a:pt x="89" y="118"/>
                </a:lnTo>
                <a:lnTo>
                  <a:pt x="86" y="122"/>
                </a:lnTo>
                <a:lnTo>
                  <a:pt x="84" y="126"/>
                </a:lnTo>
                <a:lnTo>
                  <a:pt x="82" y="130"/>
                </a:lnTo>
                <a:lnTo>
                  <a:pt x="80" y="133"/>
                </a:lnTo>
                <a:lnTo>
                  <a:pt x="77" y="136"/>
                </a:lnTo>
                <a:lnTo>
                  <a:pt x="76" y="137"/>
                </a:lnTo>
                <a:lnTo>
                  <a:pt x="75" y="139"/>
                </a:lnTo>
                <a:lnTo>
                  <a:pt x="73" y="139"/>
                </a:lnTo>
                <a:lnTo>
                  <a:pt x="72" y="137"/>
                </a:lnTo>
                <a:lnTo>
                  <a:pt x="69" y="136"/>
                </a:lnTo>
                <a:lnTo>
                  <a:pt x="66" y="133"/>
                </a:lnTo>
                <a:lnTo>
                  <a:pt x="62" y="130"/>
                </a:lnTo>
                <a:lnTo>
                  <a:pt x="58" y="125"/>
                </a:lnTo>
                <a:lnTo>
                  <a:pt x="54" y="119"/>
                </a:lnTo>
                <a:lnTo>
                  <a:pt x="48" y="112"/>
                </a:lnTo>
                <a:lnTo>
                  <a:pt x="43" y="105"/>
                </a:lnTo>
                <a:lnTo>
                  <a:pt x="40" y="101"/>
                </a:lnTo>
                <a:lnTo>
                  <a:pt x="37" y="97"/>
                </a:lnTo>
                <a:lnTo>
                  <a:pt x="35" y="91"/>
                </a:lnTo>
                <a:lnTo>
                  <a:pt x="32" y="86"/>
                </a:lnTo>
                <a:lnTo>
                  <a:pt x="26" y="75"/>
                </a:lnTo>
                <a:lnTo>
                  <a:pt x="21" y="62"/>
                </a:lnTo>
                <a:lnTo>
                  <a:pt x="15" y="49"/>
                </a:lnTo>
                <a:lnTo>
                  <a:pt x="10" y="33"/>
                </a:lnTo>
                <a:lnTo>
                  <a:pt x="4" y="1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635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323528" y="3783112"/>
            <a:ext cx="4018775" cy="782588"/>
            <a:chOff x="1550674" y="4098743"/>
            <a:chExt cx="2618484" cy="509905"/>
          </a:xfrm>
        </p:grpSpPr>
        <p:grpSp>
          <p:nvGrpSpPr>
            <p:cNvPr id="190" name="组合 189"/>
            <p:cNvGrpSpPr/>
            <p:nvPr/>
          </p:nvGrpSpPr>
          <p:grpSpPr>
            <a:xfrm>
              <a:off x="3661793" y="4098743"/>
              <a:ext cx="507365" cy="509905"/>
              <a:chOff x="2375818" y="3586720"/>
              <a:chExt cx="507365" cy="509905"/>
            </a:xfrm>
          </p:grpSpPr>
          <p:pic>
            <p:nvPicPr>
              <p:cNvPr id="212" name="图片 211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818" y="3586720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213" name="组合 212"/>
              <p:cNvGrpSpPr/>
              <p:nvPr/>
            </p:nvGrpSpPr>
            <p:grpSpPr>
              <a:xfrm>
                <a:off x="2483159" y="3687666"/>
                <a:ext cx="292682" cy="308013"/>
                <a:chOff x="5080000" y="1624013"/>
                <a:chExt cx="666750" cy="701675"/>
              </a:xfrm>
              <a:solidFill>
                <a:srgbClr val="FF0000"/>
              </a:solidFill>
            </p:grpSpPr>
            <p:sp>
              <p:nvSpPr>
                <p:cNvPr id="214" name="Freeform 89"/>
                <p:cNvSpPr/>
                <p:nvPr/>
              </p:nvSpPr>
              <p:spPr bwMode="auto">
                <a:xfrm>
                  <a:off x="5080000" y="1624013"/>
                  <a:ext cx="265112" cy="403225"/>
                </a:xfrm>
                <a:custGeom>
                  <a:avLst/>
                  <a:gdLst>
                    <a:gd name="T0" fmla="*/ 0 w 335"/>
                    <a:gd name="T1" fmla="*/ 507 h 510"/>
                    <a:gd name="T2" fmla="*/ 0 w 335"/>
                    <a:gd name="T3" fmla="*/ 501 h 510"/>
                    <a:gd name="T4" fmla="*/ 4 w 335"/>
                    <a:gd name="T5" fmla="*/ 492 h 510"/>
                    <a:gd name="T6" fmla="*/ 11 w 335"/>
                    <a:gd name="T7" fmla="*/ 481 h 510"/>
                    <a:gd name="T8" fmla="*/ 19 w 335"/>
                    <a:gd name="T9" fmla="*/ 468 h 510"/>
                    <a:gd name="T10" fmla="*/ 30 w 335"/>
                    <a:gd name="T11" fmla="*/ 452 h 510"/>
                    <a:gd name="T12" fmla="*/ 44 w 335"/>
                    <a:gd name="T13" fmla="*/ 432 h 510"/>
                    <a:gd name="T14" fmla="*/ 59 w 335"/>
                    <a:gd name="T15" fmla="*/ 411 h 510"/>
                    <a:gd name="T16" fmla="*/ 85 w 335"/>
                    <a:gd name="T17" fmla="*/ 377 h 510"/>
                    <a:gd name="T18" fmla="*/ 116 w 335"/>
                    <a:gd name="T19" fmla="*/ 332 h 510"/>
                    <a:gd name="T20" fmla="*/ 142 w 335"/>
                    <a:gd name="T21" fmla="*/ 292 h 510"/>
                    <a:gd name="T22" fmla="*/ 166 w 335"/>
                    <a:gd name="T23" fmla="*/ 255 h 510"/>
                    <a:gd name="T24" fmla="*/ 185 w 335"/>
                    <a:gd name="T25" fmla="*/ 220 h 510"/>
                    <a:gd name="T26" fmla="*/ 209 w 335"/>
                    <a:gd name="T27" fmla="*/ 171 h 510"/>
                    <a:gd name="T28" fmla="*/ 238 w 335"/>
                    <a:gd name="T29" fmla="*/ 107 h 510"/>
                    <a:gd name="T30" fmla="*/ 247 w 335"/>
                    <a:gd name="T31" fmla="*/ 82 h 510"/>
                    <a:gd name="T32" fmla="*/ 252 w 335"/>
                    <a:gd name="T33" fmla="*/ 60 h 510"/>
                    <a:gd name="T34" fmla="*/ 253 w 335"/>
                    <a:gd name="T35" fmla="*/ 45 h 510"/>
                    <a:gd name="T36" fmla="*/ 250 w 335"/>
                    <a:gd name="T37" fmla="*/ 32 h 510"/>
                    <a:gd name="T38" fmla="*/ 243 w 335"/>
                    <a:gd name="T39" fmla="*/ 24 h 510"/>
                    <a:gd name="T40" fmla="*/ 240 w 335"/>
                    <a:gd name="T41" fmla="*/ 16 h 510"/>
                    <a:gd name="T42" fmla="*/ 242 w 335"/>
                    <a:gd name="T43" fmla="*/ 9 h 510"/>
                    <a:gd name="T44" fmla="*/ 246 w 335"/>
                    <a:gd name="T45" fmla="*/ 3 h 510"/>
                    <a:gd name="T46" fmla="*/ 250 w 335"/>
                    <a:gd name="T47" fmla="*/ 0 h 510"/>
                    <a:gd name="T48" fmla="*/ 257 w 335"/>
                    <a:gd name="T49" fmla="*/ 0 h 510"/>
                    <a:gd name="T50" fmla="*/ 265 w 335"/>
                    <a:gd name="T51" fmla="*/ 0 h 510"/>
                    <a:gd name="T52" fmla="*/ 276 w 335"/>
                    <a:gd name="T53" fmla="*/ 3 h 510"/>
                    <a:gd name="T54" fmla="*/ 286 w 335"/>
                    <a:gd name="T55" fmla="*/ 9 h 510"/>
                    <a:gd name="T56" fmla="*/ 306 w 335"/>
                    <a:gd name="T57" fmla="*/ 24 h 510"/>
                    <a:gd name="T58" fmla="*/ 315 w 335"/>
                    <a:gd name="T59" fmla="*/ 32 h 510"/>
                    <a:gd name="T60" fmla="*/ 322 w 335"/>
                    <a:gd name="T61" fmla="*/ 40 h 510"/>
                    <a:gd name="T62" fmla="*/ 329 w 335"/>
                    <a:gd name="T63" fmla="*/ 49 h 510"/>
                    <a:gd name="T64" fmla="*/ 333 w 335"/>
                    <a:gd name="T65" fmla="*/ 56 h 510"/>
                    <a:gd name="T66" fmla="*/ 335 w 335"/>
                    <a:gd name="T67" fmla="*/ 61 h 510"/>
                    <a:gd name="T68" fmla="*/ 332 w 335"/>
                    <a:gd name="T69" fmla="*/ 67 h 510"/>
                    <a:gd name="T70" fmla="*/ 328 w 335"/>
                    <a:gd name="T71" fmla="*/ 76 h 510"/>
                    <a:gd name="T72" fmla="*/ 321 w 335"/>
                    <a:gd name="T73" fmla="*/ 90 h 510"/>
                    <a:gd name="T74" fmla="*/ 311 w 335"/>
                    <a:gd name="T75" fmla="*/ 108 h 510"/>
                    <a:gd name="T76" fmla="*/ 297 w 335"/>
                    <a:gd name="T77" fmla="*/ 132 h 510"/>
                    <a:gd name="T78" fmla="*/ 282 w 335"/>
                    <a:gd name="T79" fmla="*/ 159 h 510"/>
                    <a:gd name="T80" fmla="*/ 263 w 335"/>
                    <a:gd name="T81" fmla="*/ 191 h 510"/>
                    <a:gd name="T82" fmla="*/ 242 w 335"/>
                    <a:gd name="T83" fmla="*/ 229 h 510"/>
                    <a:gd name="T84" fmla="*/ 218 w 335"/>
                    <a:gd name="T85" fmla="*/ 266 h 510"/>
                    <a:gd name="T86" fmla="*/ 195 w 335"/>
                    <a:gd name="T87" fmla="*/ 301 h 510"/>
                    <a:gd name="T88" fmla="*/ 173 w 335"/>
                    <a:gd name="T89" fmla="*/ 332 h 510"/>
                    <a:gd name="T90" fmla="*/ 152 w 335"/>
                    <a:gd name="T91" fmla="*/ 362 h 510"/>
                    <a:gd name="T92" fmla="*/ 133 w 335"/>
                    <a:gd name="T93" fmla="*/ 388 h 510"/>
                    <a:gd name="T94" fmla="*/ 113 w 335"/>
                    <a:gd name="T95" fmla="*/ 410 h 510"/>
                    <a:gd name="T96" fmla="*/ 94 w 335"/>
                    <a:gd name="T97" fmla="*/ 432 h 510"/>
                    <a:gd name="T98" fmla="*/ 77 w 335"/>
                    <a:gd name="T99" fmla="*/ 450 h 510"/>
                    <a:gd name="T100" fmla="*/ 59 w 335"/>
                    <a:gd name="T101" fmla="*/ 465 h 510"/>
                    <a:gd name="T102" fmla="*/ 44 w 335"/>
                    <a:gd name="T103" fmla="*/ 479 h 510"/>
                    <a:gd name="T104" fmla="*/ 32 w 335"/>
                    <a:gd name="T105" fmla="*/ 490 h 510"/>
                    <a:gd name="T106" fmla="*/ 20 w 335"/>
                    <a:gd name="T107" fmla="*/ 499 h 510"/>
                    <a:gd name="T108" fmla="*/ 12 w 335"/>
                    <a:gd name="T109" fmla="*/ 504 h 510"/>
                    <a:gd name="T110" fmla="*/ 7 w 335"/>
                    <a:gd name="T111" fmla="*/ 508 h 510"/>
                    <a:gd name="T112" fmla="*/ 2 w 335"/>
                    <a:gd name="T113" fmla="*/ 510 h 510"/>
                    <a:gd name="T114" fmla="*/ 0 w 335"/>
                    <a:gd name="T115" fmla="*/ 50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5" h="510">
                      <a:moveTo>
                        <a:pt x="0" y="508"/>
                      </a:moveTo>
                      <a:lnTo>
                        <a:pt x="0" y="507"/>
                      </a:lnTo>
                      <a:lnTo>
                        <a:pt x="0" y="504"/>
                      </a:lnTo>
                      <a:lnTo>
                        <a:pt x="0" y="501"/>
                      </a:lnTo>
                      <a:lnTo>
                        <a:pt x="2" y="497"/>
                      </a:lnTo>
                      <a:lnTo>
                        <a:pt x="4" y="492"/>
                      </a:lnTo>
                      <a:lnTo>
                        <a:pt x="7" y="487"/>
                      </a:lnTo>
                      <a:lnTo>
                        <a:pt x="11" y="481"/>
                      </a:lnTo>
                      <a:lnTo>
                        <a:pt x="15" y="475"/>
                      </a:lnTo>
                      <a:lnTo>
                        <a:pt x="19" y="468"/>
                      </a:lnTo>
                      <a:lnTo>
                        <a:pt x="25" y="460"/>
                      </a:lnTo>
                      <a:lnTo>
                        <a:pt x="30" y="452"/>
                      </a:lnTo>
                      <a:lnTo>
                        <a:pt x="37" y="442"/>
                      </a:lnTo>
                      <a:lnTo>
                        <a:pt x="44" y="432"/>
                      </a:lnTo>
                      <a:lnTo>
                        <a:pt x="51" y="422"/>
                      </a:lnTo>
                      <a:lnTo>
                        <a:pt x="59" y="411"/>
                      </a:lnTo>
                      <a:lnTo>
                        <a:pt x="69" y="400"/>
                      </a:lnTo>
                      <a:lnTo>
                        <a:pt x="85" y="377"/>
                      </a:lnTo>
                      <a:lnTo>
                        <a:pt x="101" y="355"/>
                      </a:lnTo>
                      <a:lnTo>
                        <a:pt x="116" y="332"/>
                      </a:lnTo>
                      <a:lnTo>
                        <a:pt x="130" y="312"/>
                      </a:lnTo>
                      <a:lnTo>
                        <a:pt x="142" y="292"/>
                      </a:lnTo>
                      <a:lnTo>
                        <a:pt x="155" y="273"/>
                      </a:lnTo>
                      <a:lnTo>
                        <a:pt x="166" y="255"/>
                      </a:lnTo>
                      <a:lnTo>
                        <a:pt x="177" y="237"/>
                      </a:lnTo>
                      <a:lnTo>
                        <a:pt x="185" y="220"/>
                      </a:lnTo>
                      <a:lnTo>
                        <a:pt x="193" y="204"/>
                      </a:lnTo>
                      <a:lnTo>
                        <a:pt x="209" y="171"/>
                      </a:lnTo>
                      <a:lnTo>
                        <a:pt x="224" y="139"/>
                      </a:lnTo>
                      <a:lnTo>
                        <a:pt x="238" y="107"/>
                      </a:lnTo>
                      <a:lnTo>
                        <a:pt x="243" y="94"/>
                      </a:lnTo>
                      <a:lnTo>
                        <a:pt x="247" y="82"/>
                      </a:lnTo>
                      <a:lnTo>
                        <a:pt x="250" y="71"/>
                      </a:lnTo>
                      <a:lnTo>
                        <a:pt x="252" y="60"/>
                      </a:lnTo>
                      <a:lnTo>
                        <a:pt x="253" y="52"/>
                      </a:lnTo>
                      <a:lnTo>
                        <a:pt x="253" y="45"/>
                      </a:lnTo>
                      <a:lnTo>
                        <a:pt x="252" y="38"/>
                      </a:lnTo>
                      <a:lnTo>
                        <a:pt x="250" y="32"/>
                      </a:lnTo>
                      <a:lnTo>
                        <a:pt x="246" y="28"/>
                      </a:lnTo>
                      <a:lnTo>
                        <a:pt x="243" y="24"/>
                      </a:lnTo>
                      <a:lnTo>
                        <a:pt x="242" y="20"/>
                      </a:lnTo>
                      <a:lnTo>
                        <a:pt x="240" y="16"/>
                      </a:lnTo>
                      <a:lnTo>
                        <a:pt x="240" y="13"/>
                      </a:lnTo>
                      <a:lnTo>
                        <a:pt x="242" y="9"/>
                      </a:lnTo>
                      <a:lnTo>
                        <a:pt x="243" y="6"/>
                      </a:lnTo>
                      <a:lnTo>
                        <a:pt x="246" y="3"/>
                      </a:lnTo>
                      <a:lnTo>
                        <a:pt x="247" y="2"/>
                      </a:lnTo>
                      <a:lnTo>
                        <a:pt x="250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61" y="0"/>
                      </a:lnTo>
                      <a:lnTo>
                        <a:pt x="265" y="0"/>
                      </a:lnTo>
                      <a:lnTo>
                        <a:pt x="271" y="2"/>
                      </a:lnTo>
                      <a:lnTo>
                        <a:pt x="276" y="3"/>
                      </a:lnTo>
                      <a:lnTo>
                        <a:pt x="281" y="6"/>
                      </a:lnTo>
                      <a:lnTo>
                        <a:pt x="286" y="9"/>
                      </a:lnTo>
                      <a:lnTo>
                        <a:pt x="296" y="16"/>
                      </a:lnTo>
                      <a:lnTo>
                        <a:pt x="306" y="24"/>
                      </a:lnTo>
                      <a:lnTo>
                        <a:pt x="310" y="28"/>
                      </a:lnTo>
                      <a:lnTo>
                        <a:pt x="315" y="32"/>
                      </a:lnTo>
                      <a:lnTo>
                        <a:pt x="319" y="36"/>
                      </a:lnTo>
                      <a:lnTo>
                        <a:pt x="322" y="40"/>
                      </a:lnTo>
                      <a:lnTo>
                        <a:pt x="326" y="45"/>
                      </a:lnTo>
                      <a:lnTo>
                        <a:pt x="329" y="49"/>
                      </a:lnTo>
                      <a:lnTo>
                        <a:pt x="330" y="52"/>
                      </a:lnTo>
                      <a:lnTo>
                        <a:pt x="333" y="56"/>
                      </a:lnTo>
                      <a:lnTo>
                        <a:pt x="333" y="58"/>
                      </a:lnTo>
                      <a:lnTo>
                        <a:pt x="335" y="61"/>
                      </a:lnTo>
                      <a:lnTo>
                        <a:pt x="333" y="64"/>
                      </a:lnTo>
                      <a:lnTo>
                        <a:pt x="332" y="67"/>
                      </a:lnTo>
                      <a:lnTo>
                        <a:pt x="330" y="71"/>
                      </a:lnTo>
                      <a:lnTo>
                        <a:pt x="328" y="76"/>
                      </a:lnTo>
                      <a:lnTo>
                        <a:pt x="325" y="83"/>
                      </a:lnTo>
                      <a:lnTo>
                        <a:pt x="321" y="90"/>
                      </a:lnTo>
                      <a:lnTo>
                        <a:pt x="317" y="99"/>
                      </a:lnTo>
                      <a:lnTo>
                        <a:pt x="311" y="108"/>
                      </a:lnTo>
                      <a:lnTo>
                        <a:pt x="304" y="119"/>
                      </a:lnTo>
                      <a:lnTo>
                        <a:pt x="297" y="132"/>
                      </a:lnTo>
                      <a:lnTo>
                        <a:pt x="290" y="144"/>
                      </a:lnTo>
                      <a:lnTo>
                        <a:pt x="282" y="159"/>
                      </a:lnTo>
                      <a:lnTo>
                        <a:pt x="272" y="175"/>
                      </a:lnTo>
                      <a:lnTo>
                        <a:pt x="263" y="191"/>
                      </a:lnTo>
                      <a:lnTo>
                        <a:pt x="253" y="209"/>
                      </a:lnTo>
                      <a:lnTo>
                        <a:pt x="242" y="229"/>
                      </a:lnTo>
                      <a:lnTo>
                        <a:pt x="229" y="248"/>
                      </a:lnTo>
                      <a:lnTo>
                        <a:pt x="218" y="266"/>
                      </a:lnTo>
                      <a:lnTo>
                        <a:pt x="206" y="284"/>
                      </a:lnTo>
                      <a:lnTo>
                        <a:pt x="195" y="301"/>
                      </a:lnTo>
                      <a:lnTo>
                        <a:pt x="184" y="317"/>
                      </a:lnTo>
                      <a:lnTo>
                        <a:pt x="173" y="332"/>
                      </a:lnTo>
                      <a:lnTo>
                        <a:pt x="163" y="348"/>
                      </a:lnTo>
                      <a:lnTo>
                        <a:pt x="152" y="362"/>
                      </a:lnTo>
                      <a:lnTo>
                        <a:pt x="142" y="374"/>
                      </a:lnTo>
                      <a:lnTo>
                        <a:pt x="133" y="388"/>
                      </a:lnTo>
                      <a:lnTo>
                        <a:pt x="121" y="399"/>
                      </a:lnTo>
                      <a:lnTo>
                        <a:pt x="113" y="410"/>
                      </a:lnTo>
                      <a:lnTo>
                        <a:pt x="103" y="421"/>
                      </a:lnTo>
                      <a:lnTo>
                        <a:pt x="94" y="432"/>
                      </a:lnTo>
                      <a:lnTo>
                        <a:pt x="85" y="440"/>
                      </a:lnTo>
                      <a:lnTo>
                        <a:pt x="77" y="450"/>
                      </a:lnTo>
                      <a:lnTo>
                        <a:pt x="67" y="458"/>
                      </a:lnTo>
                      <a:lnTo>
                        <a:pt x="59" y="465"/>
                      </a:lnTo>
                      <a:lnTo>
                        <a:pt x="51" y="474"/>
                      </a:lnTo>
                      <a:lnTo>
                        <a:pt x="44" y="479"/>
                      </a:lnTo>
                      <a:lnTo>
                        <a:pt x="37" y="485"/>
                      </a:lnTo>
                      <a:lnTo>
                        <a:pt x="32" y="490"/>
                      </a:lnTo>
                      <a:lnTo>
                        <a:pt x="26" y="494"/>
                      </a:lnTo>
                      <a:lnTo>
                        <a:pt x="20" y="499"/>
                      </a:lnTo>
                      <a:lnTo>
                        <a:pt x="16" y="501"/>
                      </a:lnTo>
                      <a:lnTo>
                        <a:pt x="12" y="504"/>
                      </a:lnTo>
                      <a:lnTo>
                        <a:pt x="9" y="505"/>
                      </a:lnTo>
                      <a:lnTo>
                        <a:pt x="7" y="508"/>
                      </a:lnTo>
                      <a:lnTo>
                        <a:pt x="4" y="508"/>
                      </a:lnTo>
                      <a:lnTo>
                        <a:pt x="2" y="510"/>
                      </a:lnTo>
                      <a:lnTo>
                        <a:pt x="1" y="510"/>
                      </a:lnTo>
                      <a:lnTo>
                        <a:pt x="0" y="508"/>
                      </a:lnTo>
                      <a:lnTo>
                        <a:pt x="0" y="50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5" name="Freeform 90"/>
                <p:cNvSpPr/>
                <p:nvPr/>
              </p:nvSpPr>
              <p:spPr bwMode="auto">
                <a:xfrm>
                  <a:off x="5216525" y="1835150"/>
                  <a:ext cx="52387" cy="477838"/>
                </a:xfrm>
                <a:custGeom>
                  <a:avLst/>
                  <a:gdLst>
                    <a:gd name="T0" fmla="*/ 22 w 65"/>
                    <a:gd name="T1" fmla="*/ 8 h 602"/>
                    <a:gd name="T2" fmla="*/ 47 w 65"/>
                    <a:gd name="T3" fmla="*/ 28 h 602"/>
                    <a:gd name="T4" fmla="*/ 59 w 65"/>
                    <a:gd name="T5" fmla="*/ 46 h 602"/>
                    <a:gd name="T6" fmla="*/ 62 w 65"/>
                    <a:gd name="T7" fmla="*/ 54 h 602"/>
                    <a:gd name="T8" fmla="*/ 62 w 65"/>
                    <a:gd name="T9" fmla="*/ 61 h 602"/>
                    <a:gd name="T10" fmla="*/ 63 w 65"/>
                    <a:gd name="T11" fmla="*/ 71 h 602"/>
                    <a:gd name="T12" fmla="*/ 63 w 65"/>
                    <a:gd name="T13" fmla="*/ 84 h 602"/>
                    <a:gd name="T14" fmla="*/ 65 w 65"/>
                    <a:gd name="T15" fmla="*/ 102 h 602"/>
                    <a:gd name="T16" fmla="*/ 65 w 65"/>
                    <a:gd name="T17" fmla="*/ 145 h 602"/>
                    <a:gd name="T18" fmla="*/ 65 w 65"/>
                    <a:gd name="T19" fmla="*/ 201 h 602"/>
                    <a:gd name="T20" fmla="*/ 65 w 65"/>
                    <a:gd name="T21" fmla="*/ 267 h 602"/>
                    <a:gd name="T22" fmla="*/ 63 w 65"/>
                    <a:gd name="T23" fmla="*/ 335 h 602"/>
                    <a:gd name="T24" fmla="*/ 62 w 65"/>
                    <a:gd name="T25" fmla="*/ 392 h 602"/>
                    <a:gd name="T26" fmla="*/ 61 w 65"/>
                    <a:gd name="T27" fmla="*/ 437 h 602"/>
                    <a:gd name="T28" fmla="*/ 59 w 65"/>
                    <a:gd name="T29" fmla="*/ 472 h 602"/>
                    <a:gd name="T30" fmla="*/ 58 w 65"/>
                    <a:gd name="T31" fmla="*/ 496 h 602"/>
                    <a:gd name="T32" fmla="*/ 55 w 65"/>
                    <a:gd name="T33" fmla="*/ 522 h 602"/>
                    <a:gd name="T34" fmla="*/ 50 w 65"/>
                    <a:gd name="T35" fmla="*/ 548 h 602"/>
                    <a:gd name="T36" fmla="*/ 43 w 65"/>
                    <a:gd name="T37" fmla="*/ 580 h 602"/>
                    <a:gd name="T38" fmla="*/ 34 w 65"/>
                    <a:gd name="T39" fmla="*/ 595 h 602"/>
                    <a:gd name="T40" fmla="*/ 29 w 65"/>
                    <a:gd name="T41" fmla="*/ 601 h 602"/>
                    <a:gd name="T42" fmla="*/ 23 w 65"/>
                    <a:gd name="T43" fmla="*/ 599 h 602"/>
                    <a:gd name="T44" fmla="*/ 16 w 65"/>
                    <a:gd name="T45" fmla="*/ 588 h 602"/>
                    <a:gd name="T46" fmla="*/ 11 w 65"/>
                    <a:gd name="T47" fmla="*/ 569 h 602"/>
                    <a:gd name="T48" fmla="*/ 4 w 65"/>
                    <a:gd name="T49" fmla="*/ 544 h 602"/>
                    <a:gd name="T50" fmla="*/ 0 w 65"/>
                    <a:gd name="T51" fmla="*/ 525 h 602"/>
                    <a:gd name="T52" fmla="*/ 0 w 65"/>
                    <a:gd name="T53" fmla="*/ 509 h 602"/>
                    <a:gd name="T54" fmla="*/ 2 w 65"/>
                    <a:gd name="T55" fmla="*/ 491 h 602"/>
                    <a:gd name="T56" fmla="*/ 5 w 65"/>
                    <a:gd name="T57" fmla="*/ 469 h 602"/>
                    <a:gd name="T58" fmla="*/ 9 w 65"/>
                    <a:gd name="T59" fmla="*/ 448 h 602"/>
                    <a:gd name="T60" fmla="*/ 12 w 65"/>
                    <a:gd name="T61" fmla="*/ 426 h 602"/>
                    <a:gd name="T62" fmla="*/ 15 w 65"/>
                    <a:gd name="T63" fmla="*/ 396 h 602"/>
                    <a:gd name="T64" fmla="*/ 18 w 65"/>
                    <a:gd name="T65" fmla="*/ 360 h 602"/>
                    <a:gd name="T66" fmla="*/ 20 w 65"/>
                    <a:gd name="T67" fmla="*/ 314 h 602"/>
                    <a:gd name="T68" fmla="*/ 23 w 65"/>
                    <a:gd name="T69" fmla="*/ 263 h 602"/>
                    <a:gd name="T70" fmla="*/ 25 w 65"/>
                    <a:gd name="T71" fmla="*/ 217 h 602"/>
                    <a:gd name="T72" fmla="*/ 26 w 65"/>
                    <a:gd name="T73" fmla="*/ 179 h 602"/>
                    <a:gd name="T74" fmla="*/ 26 w 65"/>
                    <a:gd name="T75" fmla="*/ 148 h 602"/>
                    <a:gd name="T76" fmla="*/ 26 w 65"/>
                    <a:gd name="T77" fmla="*/ 125 h 602"/>
                    <a:gd name="T78" fmla="*/ 26 w 65"/>
                    <a:gd name="T79" fmla="*/ 109 h 602"/>
                    <a:gd name="T80" fmla="*/ 23 w 65"/>
                    <a:gd name="T81" fmla="*/ 86 h 602"/>
                    <a:gd name="T82" fmla="*/ 20 w 65"/>
                    <a:gd name="T83" fmla="*/ 66 h 602"/>
                    <a:gd name="T84" fmla="*/ 18 w 65"/>
                    <a:gd name="T85" fmla="*/ 46 h 602"/>
                    <a:gd name="T86" fmla="*/ 14 w 65"/>
                    <a:gd name="T87" fmla="*/ 19 h 602"/>
                    <a:gd name="T88" fmla="*/ 11 w 65"/>
                    <a:gd name="T89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" h="602">
                      <a:moveTo>
                        <a:pt x="11" y="0"/>
                      </a:moveTo>
                      <a:lnTo>
                        <a:pt x="16" y="4"/>
                      </a:lnTo>
                      <a:lnTo>
                        <a:pt x="22" y="8"/>
                      </a:lnTo>
                      <a:lnTo>
                        <a:pt x="32" y="15"/>
                      </a:lnTo>
                      <a:lnTo>
                        <a:pt x="40" y="22"/>
                      </a:lnTo>
                      <a:lnTo>
                        <a:pt x="47" y="28"/>
                      </a:lnTo>
                      <a:lnTo>
                        <a:pt x="52" y="35"/>
                      </a:lnTo>
                      <a:lnTo>
                        <a:pt x="56" y="40"/>
                      </a:lnTo>
                      <a:lnTo>
                        <a:pt x="59" y="46"/>
                      </a:lnTo>
                      <a:lnTo>
                        <a:pt x="61" y="50"/>
                      </a:lnTo>
                      <a:lnTo>
                        <a:pt x="62" y="51"/>
                      </a:lnTo>
                      <a:lnTo>
                        <a:pt x="62" y="54"/>
                      </a:lnTo>
                      <a:lnTo>
                        <a:pt x="62" y="55"/>
                      </a:lnTo>
                      <a:lnTo>
                        <a:pt x="62" y="58"/>
                      </a:lnTo>
                      <a:lnTo>
                        <a:pt x="62" y="61"/>
                      </a:lnTo>
                      <a:lnTo>
                        <a:pt x="63" y="64"/>
                      </a:lnTo>
                      <a:lnTo>
                        <a:pt x="63" y="68"/>
                      </a:lnTo>
                      <a:lnTo>
                        <a:pt x="63" y="71"/>
                      </a:lnTo>
                      <a:lnTo>
                        <a:pt x="63" y="76"/>
                      </a:lnTo>
                      <a:lnTo>
                        <a:pt x="63" y="80"/>
                      </a:lnTo>
                      <a:lnTo>
                        <a:pt x="63" y="84"/>
                      </a:lnTo>
                      <a:lnTo>
                        <a:pt x="63" y="90"/>
                      </a:lnTo>
                      <a:lnTo>
                        <a:pt x="65" y="96"/>
                      </a:lnTo>
                      <a:lnTo>
                        <a:pt x="65" y="102"/>
                      </a:lnTo>
                      <a:lnTo>
                        <a:pt x="65" y="115"/>
                      </a:lnTo>
                      <a:lnTo>
                        <a:pt x="65" y="129"/>
                      </a:lnTo>
                      <a:lnTo>
                        <a:pt x="65" y="145"/>
                      </a:lnTo>
                      <a:lnTo>
                        <a:pt x="65" y="162"/>
                      </a:lnTo>
                      <a:lnTo>
                        <a:pt x="65" y="181"/>
                      </a:lnTo>
                      <a:lnTo>
                        <a:pt x="65" y="201"/>
                      </a:lnTo>
                      <a:lnTo>
                        <a:pt x="65" y="221"/>
                      </a:lnTo>
                      <a:lnTo>
                        <a:pt x="65" y="244"/>
                      </a:lnTo>
                      <a:lnTo>
                        <a:pt x="65" y="267"/>
                      </a:lnTo>
                      <a:lnTo>
                        <a:pt x="65" y="291"/>
                      </a:lnTo>
                      <a:lnTo>
                        <a:pt x="63" y="314"/>
                      </a:lnTo>
                      <a:lnTo>
                        <a:pt x="63" y="335"/>
                      </a:lnTo>
                      <a:lnTo>
                        <a:pt x="63" y="356"/>
                      </a:lnTo>
                      <a:lnTo>
                        <a:pt x="62" y="374"/>
                      </a:lnTo>
                      <a:lnTo>
                        <a:pt x="62" y="392"/>
                      </a:lnTo>
                      <a:lnTo>
                        <a:pt x="62" y="408"/>
                      </a:lnTo>
                      <a:lnTo>
                        <a:pt x="61" y="424"/>
                      </a:lnTo>
                      <a:lnTo>
                        <a:pt x="61" y="437"/>
                      </a:lnTo>
                      <a:lnTo>
                        <a:pt x="61" y="451"/>
                      </a:lnTo>
                      <a:lnTo>
                        <a:pt x="61" y="462"/>
                      </a:lnTo>
                      <a:lnTo>
                        <a:pt x="59" y="472"/>
                      </a:lnTo>
                      <a:lnTo>
                        <a:pt x="59" y="482"/>
                      </a:lnTo>
                      <a:lnTo>
                        <a:pt x="58" y="490"/>
                      </a:lnTo>
                      <a:lnTo>
                        <a:pt x="58" y="496"/>
                      </a:lnTo>
                      <a:lnTo>
                        <a:pt x="58" y="501"/>
                      </a:lnTo>
                      <a:lnTo>
                        <a:pt x="56" y="512"/>
                      </a:lnTo>
                      <a:lnTo>
                        <a:pt x="55" y="522"/>
                      </a:lnTo>
                      <a:lnTo>
                        <a:pt x="52" y="532"/>
                      </a:lnTo>
                      <a:lnTo>
                        <a:pt x="51" y="540"/>
                      </a:lnTo>
                      <a:lnTo>
                        <a:pt x="50" y="548"/>
                      </a:lnTo>
                      <a:lnTo>
                        <a:pt x="48" y="556"/>
                      </a:lnTo>
                      <a:lnTo>
                        <a:pt x="45" y="573"/>
                      </a:lnTo>
                      <a:lnTo>
                        <a:pt x="43" y="580"/>
                      </a:lnTo>
                      <a:lnTo>
                        <a:pt x="40" y="586"/>
                      </a:lnTo>
                      <a:lnTo>
                        <a:pt x="37" y="591"/>
                      </a:lnTo>
                      <a:lnTo>
                        <a:pt x="34" y="595"/>
                      </a:lnTo>
                      <a:lnTo>
                        <a:pt x="33" y="598"/>
                      </a:lnTo>
                      <a:lnTo>
                        <a:pt x="30" y="601"/>
                      </a:lnTo>
                      <a:lnTo>
                        <a:pt x="29" y="601"/>
                      </a:lnTo>
                      <a:lnTo>
                        <a:pt x="26" y="602"/>
                      </a:lnTo>
                      <a:lnTo>
                        <a:pt x="25" y="601"/>
                      </a:lnTo>
                      <a:lnTo>
                        <a:pt x="23" y="599"/>
                      </a:lnTo>
                      <a:lnTo>
                        <a:pt x="20" y="597"/>
                      </a:lnTo>
                      <a:lnTo>
                        <a:pt x="19" y="592"/>
                      </a:lnTo>
                      <a:lnTo>
                        <a:pt x="16" y="588"/>
                      </a:lnTo>
                      <a:lnTo>
                        <a:pt x="15" y="583"/>
                      </a:lnTo>
                      <a:lnTo>
                        <a:pt x="12" y="576"/>
                      </a:lnTo>
                      <a:lnTo>
                        <a:pt x="11" y="569"/>
                      </a:lnTo>
                      <a:lnTo>
                        <a:pt x="8" y="559"/>
                      </a:lnTo>
                      <a:lnTo>
                        <a:pt x="7" y="551"/>
                      </a:lnTo>
                      <a:lnTo>
                        <a:pt x="4" y="544"/>
                      </a:lnTo>
                      <a:lnTo>
                        <a:pt x="2" y="537"/>
                      </a:lnTo>
                      <a:lnTo>
                        <a:pt x="1" y="530"/>
                      </a:lnTo>
                      <a:lnTo>
                        <a:pt x="0" y="525"/>
                      </a:lnTo>
                      <a:lnTo>
                        <a:pt x="0" y="519"/>
                      </a:lnTo>
                      <a:lnTo>
                        <a:pt x="0" y="514"/>
                      </a:lnTo>
                      <a:lnTo>
                        <a:pt x="0" y="509"/>
                      </a:lnTo>
                      <a:lnTo>
                        <a:pt x="0" y="504"/>
                      </a:lnTo>
                      <a:lnTo>
                        <a:pt x="1" y="498"/>
                      </a:lnTo>
                      <a:lnTo>
                        <a:pt x="2" y="491"/>
                      </a:lnTo>
                      <a:lnTo>
                        <a:pt x="4" y="484"/>
                      </a:lnTo>
                      <a:lnTo>
                        <a:pt x="4" y="478"/>
                      </a:lnTo>
                      <a:lnTo>
                        <a:pt x="5" y="469"/>
                      </a:lnTo>
                      <a:lnTo>
                        <a:pt x="8" y="460"/>
                      </a:lnTo>
                      <a:lnTo>
                        <a:pt x="8" y="454"/>
                      </a:lnTo>
                      <a:lnTo>
                        <a:pt x="9" y="448"/>
                      </a:lnTo>
                      <a:lnTo>
                        <a:pt x="9" y="442"/>
                      </a:lnTo>
                      <a:lnTo>
                        <a:pt x="11" y="435"/>
                      </a:lnTo>
                      <a:lnTo>
                        <a:pt x="12" y="426"/>
                      </a:lnTo>
                      <a:lnTo>
                        <a:pt x="12" y="417"/>
                      </a:lnTo>
                      <a:lnTo>
                        <a:pt x="14" y="407"/>
                      </a:lnTo>
                      <a:lnTo>
                        <a:pt x="15" y="396"/>
                      </a:lnTo>
                      <a:lnTo>
                        <a:pt x="16" y="385"/>
                      </a:lnTo>
                      <a:lnTo>
                        <a:pt x="18" y="372"/>
                      </a:lnTo>
                      <a:lnTo>
                        <a:pt x="18" y="360"/>
                      </a:lnTo>
                      <a:lnTo>
                        <a:pt x="19" y="345"/>
                      </a:lnTo>
                      <a:lnTo>
                        <a:pt x="20" y="331"/>
                      </a:lnTo>
                      <a:lnTo>
                        <a:pt x="20" y="314"/>
                      </a:lnTo>
                      <a:lnTo>
                        <a:pt x="22" y="298"/>
                      </a:lnTo>
                      <a:lnTo>
                        <a:pt x="23" y="280"/>
                      </a:lnTo>
                      <a:lnTo>
                        <a:pt x="23" y="263"/>
                      </a:lnTo>
                      <a:lnTo>
                        <a:pt x="23" y="248"/>
                      </a:lnTo>
                      <a:lnTo>
                        <a:pt x="25" y="231"/>
                      </a:lnTo>
                      <a:lnTo>
                        <a:pt x="25" y="217"/>
                      </a:lnTo>
                      <a:lnTo>
                        <a:pt x="25" y="204"/>
                      </a:lnTo>
                      <a:lnTo>
                        <a:pt x="26" y="191"/>
                      </a:lnTo>
                      <a:lnTo>
                        <a:pt x="26" y="179"/>
                      </a:lnTo>
                      <a:lnTo>
                        <a:pt x="26" y="168"/>
                      </a:lnTo>
                      <a:lnTo>
                        <a:pt x="26" y="158"/>
                      </a:lnTo>
                      <a:lnTo>
                        <a:pt x="26" y="148"/>
                      </a:lnTo>
                      <a:lnTo>
                        <a:pt x="26" y="140"/>
                      </a:lnTo>
                      <a:lnTo>
                        <a:pt x="26" y="132"/>
                      </a:lnTo>
                      <a:lnTo>
                        <a:pt x="26" y="125"/>
                      </a:lnTo>
                      <a:lnTo>
                        <a:pt x="26" y="118"/>
                      </a:lnTo>
                      <a:lnTo>
                        <a:pt x="26" y="114"/>
                      </a:lnTo>
                      <a:lnTo>
                        <a:pt x="26" y="109"/>
                      </a:lnTo>
                      <a:lnTo>
                        <a:pt x="25" y="100"/>
                      </a:lnTo>
                      <a:lnTo>
                        <a:pt x="23" y="90"/>
                      </a:lnTo>
                      <a:lnTo>
                        <a:pt x="23" y="86"/>
                      </a:lnTo>
                      <a:lnTo>
                        <a:pt x="22" y="79"/>
                      </a:lnTo>
                      <a:lnTo>
                        <a:pt x="20" y="73"/>
                      </a:lnTo>
                      <a:lnTo>
                        <a:pt x="20" y="66"/>
                      </a:lnTo>
                      <a:lnTo>
                        <a:pt x="19" y="60"/>
                      </a:lnTo>
                      <a:lnTo>
                        <a:pt x="18" y="53"/>
                      </a:lnTo>
                      <a:lnTo>
                        <a:pt x="18" y="46"/>
                      </a:lnTo>
                      <a:lnTo>
                        <a:pt x="16" y="37"/>
                      </a:lnTo>
                      <a:lnTo>
                        <a:pt x="15" y="29"/>
                      </a:lnTo>
                      <a:lnTo>
                        <a:pt x="14" y="19"/>
                      </a:lnTo>
                      <a:lnTo>
                        <a:pt x="12" y="10"/>
                      </a:lnTo>
                      <a:lnTo>
                        <a:pt x="11" y="0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6" name="Freeform 91"/>
                <p:cNvSpPr/>
                <p:nvPr/>
              </p:nvSpPr>
              <p:spPr bwMode="auto">
                <a:xfrm>
                  <a:off x="5370513" y="1787525"/>
                  <a:ext cx="57150" cy="488950"/>
                </a:xfrm>
                <a:custGeom>
                  <a:avLst/>
                  <a:gdLst>
                    <a:gd name="T0" fmla="*/ 8 w 73"/>
                    <a:gd name="T1" fmla="*/ 562 h 614"/>
                    <a:gd name="T2" fmla="*/ 4 w 73"/>
                    <a:gd name="T3" fmla="*/ 541 h 614"/>
                    <a:gd name="T4" fmla="*/ 3 w 73"/>
                    <a:gd name="T5" fmla="*/ 527 h 614"/>
                    <a:gd name="T6" fmla="*/ 3 w 73"/>
                    <a:gd name="T7" fmla="*/ 518 h 614"/>
                    <a:gd name="T8" fmla="*/ 3 w 73"/>
                    <a:gd name="T9" fmla="*/ 502 h 614"/>
                    <a:gd name="T10" fmla="*/ 4 w 73"/>
                    <a:gd name="T11" fmla="*/ 483 h 614"/>
                    <a:gd name="T12" fmla="*/ 7 w 73"/>
                    <a:gd name="T13" fmla="*/ 458 h 614"/>
                    <a:gd name="T14" fmla="*/ 11 w 73"/>
                    <a:gd name="T15" fmla="*/ 430 h 614"/>
                    <a:gd name="T16" fmla="*/ 14 w 73"/>
                    <a:gd name="T17" fmla="*/ 399 h 614"/>
                    <a:gd name="T18" fmla="*/ 15 w 73"/>
                    <a:gd name="T19" fmla="*/ 364 h 614"/>
                    <a:gd name="T20" fmla="*/ 17 w 73"/>
                    <a:gd name="T21" fmla="*/ 322 h 614"/>
                    <a:gd name="T22" fmla="*/ 18 w 73"/>
                    <a:gd name="T23" fmla="*/ 277 h 614"/>
                    <a:gd name="T24" fmla="*/ 19 w 73"/>
                    <a:gd name="T25" fmla="*/ 227 h 614"/>
                    <a:gd name="T26" fmla="*/ 18 w 73"/>
                    <a:gd name="T27" fmla="*/ 174 h 614"/>
                    <a:gd name="T28" fmla="*/ 17 w 73"/>
                    <a:gd name="T29" fmla="*/ 127 h 614"/>
                    <a:gd name="T30" fmla="*/ 14 w 73"/>
                    <a:gd name="T31" fmla="*/ 86 h 614"/>
                    <a:gd name="T32" fmla="*/ 10 w 73"/>
                    <a:gd name="T33" fmla="*/ 50 h 614"/>
                    <a:gd name="T34" fmla="*/ 4 w 73"/>
                    <a:gd name="T35" fmla="*/ 18 h 614"/>
                    <a:gd name="T36" fmla="*/ 4 w 73"/>
                    <a:gd name="T37" fmla="*/ 0 h 614"/>
                    <a:gd name="T38" fmla="*/ 19 w 73"/>
                    <a:gd name="T39" fmla="*/ 5 h 614"/>
                    <a:gd name="T40" fmla="*/ 39 w 73"/>
                    <a:gd name="T41" fmla="*/ 17 h 614"/>
                    <a:gd name="T42" fmla="*/ 55 w 73"/>
                    <a:gd name="T43" fmla="*/ 33 h 614"/>
                    <a:gd name="T44" fmla="*/ 66 w 73"/>
                    <a:gd name="T45" fmla="*/ 48 h 614"/>
                    <a:gd name="T46" fmla="*/ 73 w 73"/>
                    <a:gd name="T47" fmla="*/ 62 h 614"/>
                    <a:gd name="T48" fmla="*/ 71 w 73"/>
                    <a:gd name="T49" fmla="*/ 90 h 614"/>
                    <a:gd name="T50" fmla="*/ 68 w 73"/>
                    <a:gd name="T51" fmla="*/ 105 h 614"/>
                    <a:gd name="T52" fmla="*/ 65 w 73"/>
                    <a:gd name="T53" fmla="*/ 116 h 614"/>
                    <a:gd name="T54" fmla="*/ 64 w 73"/>
                    <a:gd name="T55" fmla="*/ 131 h 614"/>
                    <a:gd name="T56" fmla="*/ 61 w 73"/>
                    <a:gd name="T57" fmla="*/ 169 h 614"/>
                    <a:gd name="T58" fmla="*/ 61 w 73"/>
                    <a:gd name="T59" fmla="*/ 201 h 614"/>
                    <a:gd name="T60" fmla="*/ 61 w 73"/>
                    <a:gd name="T61" fmla="*/ 235 h 614"/>
                    <a:gd name="T62" fmla="*/ 61 w 73"/>
                    <a:gd name="T63" fmla="*/ 277 h 614"/>
                    <a:gd name="T64" fmla="*/ 60 w 73"/>
                    <a:gd name="T65" fmla="*/ 328 h 614"/>
                    <a:gd name="T66" fmla="*/ 58 w 73"/>
                    <a:gd name="T67" fmla="*/ 386 h 614"/>
                    <a:gd name="T68" fmla="*/ 57 w 73"/>
                    <a:gd name="T69" fmla="*/ 453 h 614"/>
                    <a:gd name="T70" fmla="*/ 55 w 73"/>
                    <a:gd name="T71" fmla="*/ 493 h 614"/>
                    <a:gd name="T72" fmla="*/ 54 w 73"/>
                    <a:gd name="T73" fmla="*/ 519 h 614"/>
                    <a:gd name="T74" fmla="*/ 51 w 73"/>
                    <a:gd name="T75" fmla="*/ 541 h 614"/>
                    <a:gd name="T76" fmla="*/ 50 w 73"/>
                    <a:gd name="T77" fmla="*/ 562 h 614"/>
                    <a:gd name="T78" fmla="*/ 48 w 73"/>
                    <a:gd name="T79" fmla="*/ 578 h 614"/>
                    <a:gd name="T80" fmla="*/ 46 w 73"/>
                    <a:gd name="T81" fmla="*/ 592 h 614"/>
                    <a:gd name="T82" fmla="*/ 44 w 73"/>
                    <a:gd name="T83" fmla="*/ 602 h 614"/>
                    <a:gd name="T84" fmla="*/ 42 w 73"/>
                    <a:gd name="T85" fmla="*/ 609 h 614"/>
                    <a:gd name="T86" fmla="*/ 40 w 73"/>
                    <a:gd name="T87" fmla="*/ 613 h 614"/>
                    <a:gd name="T88" fmla="*/ 35 w 73"/>
                    <a:gd name="T89" fmla="*/ 613 h 614"/>
                    <a:gd name="T90" fmla="*/ 26 w 73"/>
                    <a:gd name="T91" fmla="*/ 608 h 614"/>
                    <a:gd name="T92" fmla="*/ 18 w 73"/>
                    <a:gd name="T93" fmla="*/ 592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3" h="614">
                      <a:moveTo>
                        <a:pt x="15" y="584"/>
                      </a:moveTo>
                      <a:lnTo>
                        <a:pt x="10" y="569"/>
                      </a:lnTo>
                      <a:lnTo>
                        <a:pt x="8" y="562"/>
                      </a:lnTo>
                      <a:lnTo>
                        <a:pt x="7" y="555"/>
                      </a:lnTo>
                      <a:lnTo>
                        <a:pt x="6" y="548"/>
                      </a:lnTo>
                      <a:lnTo>
                        <a:pt x="4" y="541"/>
                      </a:lnTo>
                      <a:lnTo>
                        <a:pt x="4" y="536"/>
                      </a:lnTo>
                      <a:lnTo>
                        <a:pt x="4" y="530"/>
                      </a:lnTo>
                      <a:lnTo>
                        <a:pt x="3" y="527"/>
                      </a:lnTo>
                      <a:lnTo>
                        <a:pt x="3" y="524"/>
                      </a:lnTo>
                      <a:lnTo>
                        <a:pt x="3" y="520"/>
                      </a:lnTo>
                      <a:lnTo>
                        <a:pt x="3" y="518"/>
                      </a:lnTo>
                      <a:lnTo>
                        <a:pt x="3" y="512"/>
                      </a:lnTo>
                      <a:lnTo>
                        <a:pt x="3" y="508"/>
                      </a:lnTo>
                      <a:lnTo>
                        <a:pt x="3" y="502"/>
                      </a:lnTo>
                      <a:lnTo>
                        <a:pt x="3" y="495"/>
                      </a:lnTo>
                      <a:lnTo>
                        <a:pt x="4" y="490"/>
                      </a:lnTo>
                      <a:lnTo>
                        <a:pt x="4" y="483"/>
                      </a:lnTo>
                      <a:lnTo>
                        <a:pt x="6" y="475"/>
                      </a:lnTo>
                      <a:lnTo>
                        <a:pt x="7" y="466"/>
                      </a:lnTo>
                      <a:lnTo>
                        <a:pt x="7" y="458"/>
                      </a:lnTo>
                      <a:lnTo>
                        <a:pt x="8" y="450"/>
                      </a:lnTo>
                      <a:lnTo>
                        <a:pt x="10" y="440"/>
                      </a:lnTo>
                      <a:lnTo>
                        <a:pt x="11" y="430"/>
                      </a:lnTo>
                      <a:lnTo>
                        <a:pt x="13" y="421"/>
                      </a:lnTo>
                      <a:lnTo>
                        <a:pt x="13" y="410"/>
                      </a:lnTo>
                      <a:lnTo>
                        <a:pt x="14" y="399"/>
                      </a:lnTo>
                      <a:lnTo>
                        <a:pt x="14" y="387"/>
                      </a:lnTo>
                      <a:lnTo>
                        <a:pt x="15" y="376"/>
                      </a:lnTo>
                      <a:lnTo>
                        <a:pt x="15" y="364"/>
                      </a:lnTo>
                      <a:lnTo>
                        <a:pt x="17" y="350"/>
                      </a:lnTo>
                      <a:lnTo>
                        <a:pt x="17" y="336"/>
                      </a:lnTo>
                      <a:lnTo>
                        <a:pt x="17" y="322"/>
                      </a:lnTo>
                      <a:lnTo>
                        <a:pt x="18" y="307"/>
                      </a:lnTo>
                      <a:lnTo>
                        <a:pt x="18" y="292"/>
                      </a:lnTo>
                      <a:lnTo>
                        <a:pt x="18" y="277"/>
                      </a:lnTo>
                      <a:lnTo>
                        <a:pt x="18" y="260"/>
                      </a:lnTo>
                      <a:lnTo>
                        <a:pt x="19" y="244"/>
                      </a:lnTo>
                      <a:lnTo>
                        <a:pt x="19" y="227"/>
                      </a:lnTo>
                      <a:lnTo>
                        <a:pt x="19" y="209"/>
                      </a:lnTo>
                      <a:lnTo>
                        <a:pt x="19" y="191"/>
                      </a:lnTo>
                      <a:lnTo>
                        <a:pt x="18" y="174"/>
                      </a:lnTo>
                      <a:lnTo>
                        <a:pt x="18" y="158"/>
                      </a:lnTo>
                      <a:lnTo>
                        <a:pt x="18" y="142"/>
                      </a:lnTo>
                      <a:lnTo>
                        <a:pt x="17" y="127"/>
                      </a:lnTo>
                      <a:lnTo>
                        <a:pt x="15" y="112"/>
                      </a:lnTo>
                      <a:lnTo>
                        <a:pt x="15" y="98"/>
                      </a:lnTo>
                      <a:lnTo>
                        <a:pt x="14" y="86"/>
                      </a:lnTo>
                      <a:lnTo>
                        <a:pt x="13" y="73"/>
                      </a:lnTo>
                      <a:lnTo>
                        <a:pt x="11" y="61"/>
                      </a:lnTo>
                      <a:lnTo>
                        <a:pt x="10" y="50"/>
                      </a:lnTo>
                      <a:lnTo>
                        <a:pt x="7" y="39"/>
                      </a:lnTo>
                      <a:lnTo>
                        <a:pt x="6" y="28"/>
                      </a:lnTo>
                      <a:lnTo>
                        <a:pt x="4" y="18"/>
                      </a:lnTo>
                      <a:lnTo>
                        <a:pt x="1" y="8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10" y="1"/>
                      </a:lnTo>
                      <a:lnTo>
                        <a:pt x="14" y="3"/>
                      </a:lnTo>
                      <a:lnTo>
                        <a:pt x="19" y="5"/>
                      </a:lnTo>
                      <a:lnTo>
                        <a:pt x="26" y="8"/>
                      </a:lnTo>
                      <a:lnTo>
                        <a:pt x="32" y="12"/>
                      </a:lnTo>
                      <a:lnTo>
                        <a:pt x="39" y="17"/>
                      </a:lnTo>
                      <a:lnTo>
                        <a:pt x="46" y="21"/>
                      </a:lnTo>
                      <a:lnTo>
                        <a:pt x="51" y="26"/>
                      </a:lnTo>
                      <a:lnTo>
                        <a:pt x="55" y="33"/>
                      </a:lnTo>
                      <a:lnTo>
                        <a:pt x="60" y="37"/>
                      </a:lnTo>
                      <a:lnTo>
                        <a:pt x="64" y="43"/>
                      </a:lnTo>
                      <a:lnTo>
                        <a:pt x="66" y="48"/>
                      </a:lnTo>
                      <a:lnTo>
                        <a:pt x="69" y="53"/>
                      </a:lnTo>
                      <a:lnTo>
                        <a:pt x="71" y="58"/>
                      </a:lnTo>
                      <a:lnTo>
                        <a:pt x="73" y="62"/>
                      </a:lnTo>
                      <a:lnTo>
                        <a:pt x="72" y="72"/>
                      </a:lnTo>
                      <a:lnTo>
                        <a:pt x="72" y="82"/>
                      </a:lnTo>
                      <a:lnTo>
                        <a:pt x="71" y="90"/>
                      </a:lnTo>
                      <a:lnTo>
                        <a:pt x="69" y="100"/>
                      </a:lnTo>
                      <a:lnTo>
                        <a:pt x="68" y="102"/>
                      </a:lnTo>
                      <a:lnTo>
                        <a:pt x="68" y="105"/>
                      </a:lnTo>
                      <a:lnTo>
                        <a:pt x="66" y="109"/>
                      </a:lnTo>
                      <a:lnTo>
                        <a:pt x="66" y="112"/>
                      </a:lnTo>
                      <a:lnTo>
                        <a:pt x="65" y="116"/>
                      </a:lnTo>
                      <a:lnTo>
                        <a:pt x="65" y="120"/>
                      </a:lnTo>
                      <a:lnTo>
                        <a:pt x="64" y="126"/>
                      </a:lnTo>
                      <a:lnTo>
                        <a:pt x="64" y="131"/>
                      </a:lnTo>
                      <a:lnTo>
                        <a:pt x="62" y="142"/>
                      </a:lnTo>
                      <a:lnTo>
                        <a:pt x="62" y="155"/>
                      </a:lnTo>
                      <a:lnTo>
                        <a:pt x="61" y="169"/>
                      </a:lnTo>
                      <a:lnTo>
                        <a:pt x="61" y="184"/>
                      </a:lnTo>
                      <a:lnTo>
                        <a:pt x="61" y="192"/>
                      </a:lnTo>
                      <a:lnTo>
                        <a:pt x="61" y="201"/>
                      </a:lnTo>
                      <a:lnTo>
                        <a:pt x="61" y="212"/>
                      </a:lnTo>
                      <a:lnTo>
                        <a:pt x="61" y="223"/>
                      </a:lnTo>
                      <a:lnTo>
                        <a:pt x="61" y="235"/>
                      </a:lnTo>
                      <a:lnTo>
                        <a:pt x="61" y="248"/>
                      </a:lnTo>
                      <a:lnTo>
                        <a:pt x="61" y="262"/>
                      </a:lnTo>
                      <a:lnTo>
                        <a:pt x="61" y="277"/>
                      </a:lnTo>
                      <a:lnTo>
                        <a:pt x="61" y="293"/>
                      </a:lnTo>
                      <a:lnTo>
                        <a:pt x="61" y="310"/>
                      </a:lnTo>
                      <a:lnTo>
                        <a:pt x="60" y="328"/>
                      </a:lnTo>
                      <a:lnTo>
                        <a:pt x="60" y="346"/>
                      </a:lnTo>
                      <a:lnTo>
                        <a:pt x="60" y="365"/>
                      </a:lnTo>
                      <a:lnTo>
                        <a:pt x="58" y="386"/>
                      </a:lnTo>
                      <a:lnTo>
                        <a:pt x="58" y="408"/>
                      </a:lnTo>
                      <a:lnTo>
                        <a:pt x="58" y="430"/>
                      </a:lnTo>
                      <a:lnTo>
                        <a:pt x="57" y="453"/>
                      </a:lnTo>
                      <a:lnTo>
                        <a:pt x="55" y="473"/>
                      </a:lnTo>
                      <a:lnTo>
                        <a:pt x="55" y="483"/>
                      </a:lnTo>
                      <a:lnTo>
                        <a:pt x="55" y="493"/>
                      </a:lnTo>
                      <a:lnTo>
                        <a:pt x="54" y="501"/>
                      </a:lnTo>
                      <a:lnTo>
                        <a:pt x="54" y="509"/>
                      </a:lnTo>
                      <a:lnTo>
                        <a:pt x="54" y="519"/>
                      </a:lnTo>
                      <a:lnTo>
                        <a:pt x="53" y="526"/>
                      </a:lnTo>
                      <a:lnTo>
                        <a:pt x="53" y="534"/>
                      </a:lnTo>
                      <a:lnTo>
                        <a:pt x="51" y="541"/>
                      </a:lnTo>
                      <a:lnTo>
                        <a:pt x="51" y="548"/>
                      </a:lnTo>
                      <a:lnTo>
                        <a:pt x="51" y="555"/>
                      </a:lnTo>
                      <a:lnTo>
                        <a:pt x="50" y="562"/>
                      </a:lnTo>
                      <a:lnTo>
                        <a:pt x="50" y="567"/>
                      </a:lnTo>
                      <a:lnTo>
                        <a:pt x="48" y="573"/>
                      </a:lnTo>
                      <a:lnTo>
                        <a:pt x="48" y="578"/>
                      </a:lnTo>
                      <a:lnTo>
                        <a:pt x="47" y="583"/>
                      </a:lnTo>
                      <a:lnTo>
                        <a:pt x="47" y="588"/>
                      </a:lnTo>
                      <a:lnTo>
                        <a:pt x="46" y="592"/>
                      </a:lnTo>
                      <a:lnTo>
                        <a:pt x="46" y="595"/>
                      </a:lnTo>
                      <a:lnTo>
                        <a:pt x="44" y="599"/>
                      </a:lnTo>
                      <a:lnTo>
                        <a:pt x="44" y="602"/>
                      </a:lnTo>
                      <a:lnTo>
                        <a:pt x="43" y="605"/>
                      </a:lnTo>
                      <a:lnTo>
                        <a:pt x="43" y="608"/>
                      </a:lnTo>
                      <a:lnTo>
                        <a:pt x="42" y="609"/>
                      </a:lnTo>
                      <a:lnTo>
                        <a:pt x="42" y="610"/>
                      </a:lnTo>
                      <a:lnTo>
                        <a:pt x="40" y="612"/>
                      </a:lnTo>
                      <a:lnTo>
                        <a:pt x="40" y="613"/>
                      </a:lnTo>
                      <a:lnTo>
                        <a:pt x="39" y="613"/>
                      </a:lnTo>
                      <a:lnTo>
                        <a:pt x="39" y="614"/>
                      </a:lnTo>
                      <a:lnTo>
                        <a:pt x="35" y="613"/>
                      </a:lnTo>
                      <a:lnTo>
                        <a:pt x="32" y="612"/>
                      </a:lnTo>
                      <a:lnTo>
                        <a:pt x="29" y="610"/>
                      </a:lnTo>
                      <a:lnTo>
                        <a:pt x="26" y="608"/>
                      </a:lnTo>
                      <a:lnTo>
                        <a:pt x="24" y="603"/>
                      </a:lnTo>
                      <a:lnTo>
                        <a:pt x="21" y="598"/>
                      </a:lnTo>
                      <a:lnTo>
                        <a:pt x="18" y="592"/>
                      </a:lnTo>
                      <a:lnTo>
                        <a:pt x="15" y="584"/>
                      </a:lnTo>
                      <a:lnTo>
                        <a:pt x="15" y="58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7" name="Freeform 92"/>
                <p:cNvSpPr/>
                <p:nvPr/>
              </p:nvSpPr>
              <p:spPr bwMode="auto">
                <a:xfrm>
                  <a:off x="5418138" y="1692275"/>
                  <a:ext cx="76200" cy="109538"/>
                </a:xfrm>
                <a:custGeom>
                  <a:avLst/>
                  <a:gdLst>
                    <a:gd name="T0" fmla="*/ 0 w 97"/>
                    <a:gd name="T1" fmla="*/ 0 h 139"/>
                    <a:gd name="T2" fmla="*/ 10 w 97"/>
                    <a:gd name="T3" fmla="*/ 4 h 139"/>
                    <a:gd name="T4" fmla="*/ 19 w 97"/>
                    <a:gd name="T5" fmla="*/ 7 h 139"/>
                    <a:gd name="T6" fmla="*/ 29 w 97"/>
                    <a:gd name="T7" fmla="*/ 11 h 139"/>
                    <a:gd name="T8" fmla="*/ 37 w 97"/>
                    <a:gd name="T9" fmla="*/ 15 h 139"/>
                    <a:gd name="T10" fmla="*/ 46 w 97"/>
                    <a:gd name="T11" fmla="*/ 19 h 139"/>
                    <a:gd name="T12" fmla="*/ 54 w 97"/>
                    <a:gd name="T13" fmla="*/ 25 h 139"/>
                    <a:gd name="T14" fmla="*/ 62 w 97"/>
                    <a:gd name="T15" fmla="*/ 29 h 139"/>
                    <a:gd name="T16" fmla="*/ 69 w 97"/>
                    <a:gd name="T17" fmla="*/ 35 h 139"/>
                    <a:gd name="T18" fmla="*/ 75 w 97"/>
                    <a:gd name="T19" fmla="*/ 39 h 139"/>
                    <a:gd name="T20" fmla="*/ 80 w 97"/>
                    <a:gd name="T21" fmla="*/ 44 h 139"/>
                    <a:gd name="T22" fmla="*/ 84 w 97"/>
                    <a:gd name="T23" fmla="*/ 50 h 139"/>
                    <a:gd name="T24" fmla="*/ 87 w 97"/>
                    <a:gd name="T25" fmla="*/ 55 h 139"/>
                    <a:gd name="T26" fmla="*/ 90 w 97"/>
                    <a:gd name="T27" fmla="*/ 61 h 139"/>
                    <a:gd name="T28" fmla="*/ 93 w 97"/>
                    <a:gd name="T29" fmla="*/ 65 h 139"/>
                    <a:gd name="T30" fmla="*/ 95 w 97"/>
                    <a:gd name="T31" fmla="*/ 71 h 139"/>
                    <a:gd name="T32" fmla="*/ 97 w 97"/>
                    <a:gd name="T33" fmla="*/ 76 h 139"/>
                    <a:gd name="T34" fmla="*/ 97 w 97"/>
                    <a:gd name="T35" fmla="*/ 82 h 139"/>
                    <a:gd name="T36" fmla="*/ 95 w 97"/>
                    <a:gd name="T37" fmla="*/ 87 h 139"/>
                    <a:gd name="T38" fmla="*/ 94 w 97"/>
                    <a:gd name="T39" fmla="*/ 98 h 139"/>
                    <a:gd name="T40" fmla="*/ 91 w 97"/>
                    <a:gd name="T41" fmla="*/ 108 h 139"/>
                    <a:gd name="T42" fmla="*/ 89 w 97"/>
                    <a:gd name="T43" fmla="*/ 118 h 139"/>
                    <a:gd name="T44" fmla="*/ 86 w 97"/>
                    <a:gd name="T45" fmla="*/ 122 h 139"/>
                    <a:gd name="T46" fmla="*/ 84 w 97"/>
                    <a:gd name="T47" fmla="*/ 126 h 139"/>
                    <a:gd name="T48" fmla="*/ 82 w 97"/>
                    <a:gd name="T49" fmla="*/ 130 h 139"/>
                    <a:gd name="T50" fmla="*/ 80 w 97"/>
                    <a:gd name="T51" fmla="*/ 133 h 139"/>
                    <a:gd name="T52" fmla="*/ 77 w 97"/>
                    <a:gd name="T53" fmla="*/ 136 h 139"/>
                    <a:gd name="T54" fmla="*/ 76 w 97"/>
                    <a:gd name="T55" fmla="*/ 137 h 139"/>
                    <a:gd name="T56" fmla="*/ 75 w 97"/>
                    <a:gd name="T57" fmla="*/ 139 h 139"/>
                    <a:gd name="T58" fmla="*/ 73 w 97"/>
                    <a:gd name="T59" fmla="*/ 139 h 139"/>
                    <a:gd name="T60" fmla="*/ 72 w 97"/>
                    <a:gd name="T61" fmla="*/ 137 h 139"/>
                    <a:gd name="T62" fmla="*/ 69 w 97"/>
                    <a:gd name="T63" fmla="*/ 136 h 139"/>
                    <a:gd name="T64" fmla="*/ 66 w 97"/>
                    <a:gd name="T65" fmla="*/ 133 h 139"/>
                    <a:gd name="T66" fmla="*/ 62 w 97"/>
                    <a:gd name="T67" fmla="*/ 130 h 139"/>
                    <a:gd name="T68" fmla="*/ 58 w 97"/>
                    <a:gd name="T69" fmla="*/ 125 h 139"/>
                    <a:gd name="T70" fmla="*/ 54 w 97"/>
                    <a:gd name="T71" fmla="*/ 119 h 139"/>
                    <a:gd name="T72" fmla="*/ 48 w 97"/>
                    <a:gd name="T73" fmla="*/ 112 h 139"/>
                    <a:gd name="T74" fmla="*/ 43 w 97"/>
                    <a:gd name="T75" fmla="*/ 105 h 139"/>
                    <a:gd name="T76" fmla="*/ 40 w 97"/>
                    <a:gd name="T77" fmla="*/ 101 h 139"/>
                    <a:gd name="T78" fmla="*/ 37 w 97"/>
                    <a:gd name="T79" fmla="*/ 97 h 139"/>
                    <a:gd name="T80" fmla="*/ 35 w 97"/>
                    <a:gd name="T81" fmla="*/ 91 h 139"/>
                    <a:gd name="T82" fmla="*/ 32 w 97"/>
                    <a:gd name="T83" fmla="*/ 86 h 139"/>
                    <a:gd name="T84" fmla="*/ 26 w 97"/>
                    <a:gd name="T85" fmla="*/ 75 h 139"/>
                    <a:gd name="T86" fmla="*/ 21 w 97"/>
                    <a:gd name="T87" fmla="*/ 62 h 139"/>
                    <a:gd name="T88" fmla="*/ 15 w 97"/>
                    <a:gd name="T89" fmla="*/ 49 h 139"/>
                    <a:gd name="T90" fmla="*/ 10 w 97"/>
                    <a:gd name="T91" fmla="*/ 33 h 139"/>
                    <a:gd name="T92" fmla="*/ 4 w 97"/>
                    <a:gd name="T93" fmla="*/ 18 h 139"/>
                    <a:gd name="T94" fmla="*/ 0 w 97"/>
                    <a:gd name="T95" fmla="*/ 0 h 139"/>
                    <a:gd name="T96" fmla="*/ 0 w 97"/>
                    <a:gd name="T9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7" h="139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9" y="7"/>
                      </a:lnTo>
                      <a:lnTo>
                        <a:pt x="29" y="11"/>
                      </a:lnTo>
                      <a:lnTo>
                        <a:pt x="37" y="15"/>
                      </a:lnTo>
                      <a:lnTo>
                        <a:pt x="46" y="19"/>
                      </a:lnTo>
                      <a:lnTo>
                        <a:pt x="54" y="25"/>
                      </a:lnTo>
                      <a:lnTo>
                        <a:pt x="62" y="29"/>
                      </a:lnTo>
                      <a:lnTo>
                        <a:pt x="69" y="35"/>
                      </a:lnTo>
                      <a:lnTo>
                        <a:pt x="75" y="39"/>
                      </a:lnTo>
                      <a:lnTo>
                        <a:pt x="80" y="44"/>
                      </a:lnTo>
                      <a:lnTo>
                        <a:pt x="84" y="50"/>
                      </a:lnTo>
                      <a:lnTo>
                        <a:pt x="87" y="55"/>
                      </a:lnTo>
                      <a:lnTo>
                        <a:pt x="90" y="61"/>
                      </a:lnTo>
                      <a:lnTo>
                        <a:pt x="93" y="65"/>
                      </a:lnTo>
                      <a:lnTo>
                        <a:pt x="95" y="71"/>
                      </a:lnTo>
                      <a:lnTo>
                        <a:pt x="97" y="76"/>
                      </a:lnTo>
                      <a:lnTo>
                        <a:pt x="97" y="82"/>
                      </a:lnTo>
                      <a:lnTo>
                        <a:pt x="95" y="87"/>
                      </a:lnTo>
                      <a:lnTo>
                        <a:pt x="94" y="98"/>
                      </a:lnTo>
                      <a:lnTo>
                        <a:pt x="91" y="108"/>
                      </a:lnTo>
                      <a:lnTo>
                        <a:pt x="89" y="118"/>
                      </a:lnTo>
                      <a:lnTo>
                        <a:pt x="86" y="122"/>
                      </a:lnTo>
                      <a:lnTo>
                        <a:pt x="84" y="126"/>
                      </a:lnTo>
                      <a:lnTo>
                        <a:pt x="82" y="130"/>
                      </a:lnTo>
                      <a:lnTo>
                        <a:pt x="80" y="133"/>
                      </a:lnTo>
                      <a:lnTo>
                        <a:pt x="77" y="136"/>
                      </a:lnTo>
                      <a:lnTo>
                        <a:pt x="76" y="137"/>
                      </a:lnTo>
                      <a:lnTo>
                        <a:pt x="75" y="139"/>
                      </a:lnTo>
                      <a:lnTo>
                        <a:pt x="73" y="139"/>
                      </a:lnTo>
                      <a:lnTo>
                        <a:pt x="72" y="137"/>
                      </a:lnTo>
                      <a:lnTo>
                        <a:pt x="69" y="136"/>
                      </a:lnTo>
                      <a:lnTo>
                        <a:pt x="66" y="133"/>
                      </a:lnTo>
                      <a:lnTo>
                        <a:pt x="62" y="130"/>
                      </a:lnTo>
                      <a:lnTo>
                        <a:pt x="58" y="125"/>
                      </a:lnTo>
                      <a:lnTo>
                        <a:pt x="54" y="119"/>
                      </a:lnTo>
                      <a:lnTo>
                        <a:pt x="48" y="112"/>
                      </a:lnTo>
                      <a:lnTo>
                        <a:pt x="43" y="105"/>
                      </a:lnTo>
                      <a:lnTo>
                        <a:pt x="40" y="101"/>
                      </a:lnTo>
                      <a:lnTo>
                        <a:pt x="37" y="97"/>
                      </a:lnTo>
                      <a:lnTo>
                        <a:pt x="35" y="91"/>
                      </a:lnTo>
                      <a:lnTo>
                        <a:pt x="32" y="86"/>
                      </a:lnTo>
                      <a:lnTo>
                        <a:pt x="26" y="75"/>
                      </a:lnTo>
                      <a:lnTo>
                        <a:pt x="21" y="62"/>
                      </a:lnTo>
                      <a:lnTo>
                        <a:pt x="15" y="49"/>
                      </a:lnTo>
                      <a:lnTo>
                        <a:pt x="10" y="33"/>
                      </a:lnTo>
                      <a:lnTo>
                        <a:pt x="4" y="18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8" name="Freeform 93"/>
                <p:cNvSpPr/>
                <p:nvPr/>
              </p:nvSpPr>
              <p:spPr bwMode="auto">
                <a:xfrm>
                  <a:off x="5522913" y="1725613"/>
                  <a:ext cx="223837" cy="600075"/>
                </a:xfrm>
                <a:custGeom>
                  <a:avLst/>
                  <a:gdLst>
                    <a:gd name="T0" fmla="*/ 263 w 283"/>
                    <a:gd name="T1" fmla="*/ 407 h 756"/>
                    <a:gd name="T2" fmla="*/ 265 w 283"/>
                    <a:gd name="T3" fmla="*/ 497 h 756"/>
                    <a:gd name="T4" fmla="*/ 263 w 283"/>
                    <a:gd name="T5" fmla="*/ 567 h 756"/>
                    <a:gd name="T6" fmla="*/ 262 w 283"/>
                    <a:gd name="T7" fmla="*/ 617 h 756"/>
                    <a:gd name="T8" fmla="*/ 254 w 283"/>
                    <a:gd name="T9" fmla="*/ 673 h 756"/>
                    <a:gd name="T10" fmla="*/ 236 w 283"/>
                    <a:gd name="T11" fmla="*/ 718 h 756"/>
                    <a:gd name="T12" fmla="*/ 212 w 283"/>
                    <a:gd name="T13" fmla="*/ 745 h 756"/>
                    <a:gd name="T14" fmla="*/ 196 w 283"/>
                    <a:gd name="T15" fmla="*/ 754 h 756"/>
                    <a:gd name="T16" fmla="*/ 184 w 283"/>
                    <a:gd name="T17" fmla="*/ 752 h 756"/>
                    <a:gd name="T18" fmla="*/ 179 w 283"/>
                    <a:gd name="T19" fmla="*/ 734 h 756"/>
                    <a:gd name="T20" fmla="*/ 173 w 283"/>
                    <a:gd name="T21" fmla="*/ 714 h 756"/>
                    <a:gd name="T22" fmla="*/ 153 w 283"/>
                    <a:gd name="T23" fmla="*/ 687 h 756"/>
                    <a:gd name="T24" fmla="*/ 117 w 283"/>
                    <a:gd name="T25" fmla="*/ 660 h 756"/>
                    <a:gd name="T26" fmla="*/ 96 w 283"/>
                    <a:gd name="T27" fmla="*/ 645 h 756"/>
                    <a:gd name="T28" fmla="*/ 82 w 283"/>
                    <a:gd name="T29" fmla="*/ 634 h 756"/>
                    <a:gd name="T30" fmla="*/ 75 w 283"/>
                    <a:gd name="T31" fmla="*/ 626 h 756"/>
                    <a:gd name="T32" fmla="*/ 74 w 283"/>
                    <a:gd name="T33" fmla="*/ 621 h 756"/>
                    <a:gd name="T34" fmla="*/ 78 w 283"/>
                    <a:gd name="T35" fmla="*/ 619 h 756"/>
                    <a:gd name="T36" fmla="*/ 88 w 283"/>
                    <a:gd name="T37" fmla="*/ 619 h 756"/>
                    <a:gd name="T38" fmla="*/ 103 w 283"/>
                    <a:gd name="T39" fmla="*/ 620 h 756"/>
                    <a:gd name="T40" fmla="*/ 131 w 283"/>
                    <a:gd name="T41" fmla="*/ 624 h 756"/>
                    <a:gd name="T42" fmla="*/ 164 w 283"/>
                    <a:gd name="T43" fmla="*/ 628 h 756"/>
                    <a:gd name="T44" fmla="*/ 184 w 283"/>
                    <a:gd name="T45" fmla="*/ 624 h 756"/>
                    <a:gd name="T46" fmla="*/ 196 w 283"/>
                    <a:gd name="T47" fmla="*/ 612 h 756"/>
                    <a:gd name="T48" fmla="*/ 201 w 283"/>
                    <a:gd name="T49" fmla="*/ 590 h 756"/>
                    <a:gd name="T50" fmla="*/ 205 w 283"/>
                    <a:gd name="T51" fmla="*/ 551 h 756"/>
                    <a:gd name="T52" fmla="*/ 208 w 283"/>
                    <a:gd name="T53" fmla="*/ 494 h 756"/>
                    <a:gd name="T54" fmla="*/ 208 w 283"/>
                    <a:gd name="T55" fmla="*/ 429 h 756"/>
                    <a:gd name="T56" fmla="*/ 205 w 283"/>
                    <a:gd name="T57" fmla="*/ 338 h 756"/>
                    <a:gd name="T58" fmla="*/ 204 w 283"/>
                    <a:gd name="T59" fmla="*/ 221 h 756"/>
                    <a:gd name="T60" fmla="*/ 204 w 283"/>
                    <a:gd name="T61" fmla="*/ 154 h 756"/>
                    <a:gd name="T62" fmla="*/ 204 w 283"/>
                    <a:gd name="T63" fmla="*/ 104 h 756"/>
                    <a:gd name="T64" fmla="*/ 201 w 283"/>
                    <a:gd name="T65" fmla="*/ 84 h 756"/>
                    <a:gd name="T66" fmla="*/ 191 w 283"/>
                    <a:gd name="T67" fmla="*/ 62 h 756"/>
                    <a:gd name="T68" fmla="*/ 173 w 283"/>
                    <a:gd name="T69" fmla="*/ 57 h 756"/>
                    <a:gd name="T70" fmla="*/ 139 w 283"/>
                    <a:gd name="T71" fmla="*/ 61 h 756"/>
                    <a:gd name="T72" fmla="*/ 92 w 283"/>
                    <a:gd name="T73" fmla="*/ 72 h 756"/>
                    <a:gd name="T74" fmla="*/ 70 w 283"/>
                    <a:gd name="T75" fmla="*/ 76 h 756"/>
                    <a:gd name="T76" fmla="*/ 59 w 283"/>
                    <a:gd name="T77" fmla="*/ 79 h 756"/>
                    <a:gd name="T78" fmla="*/ 50 w 283"/>
                    <a:gd name="T79" fmla="*/ 79 h 756"/>
                    <a:gd name="T80" fmla="*/ 27 w 283"/>
                    <a:gd name="T81" fmla="*/ 69 h 756"/>
                    <a:gd name="T82" fmla="*/ 21 w 283"/>
                    <a:gd name="T83" fmla="*/ 50 h 756"/>
                    <a:gd name="T84" fmla="*/ 92 w 283"/>
                    <a:gd name="T85" fmla="*/ 35 h 756"/>
                    <a:gd name="T86" fmla="*/ 140 w 283"/>
                    <a:gd name="T87" fmla="*/ 24 h 756"/>
                    <a:gd name="T88" fmla="*/ 169 w 283"/>
                    <a:gd name="T89" fmla="*/ 12 h 756"/>
                    <a:gd name="T90" fmla="*/ 180 w 283"/>
                    <a:gd name="T91" fmla="*/ 4 h 756"/>
                    <a:gd name="T92" fmla="*/ 193 w 283"/>
                    <a:gd name="T93" fmla="*/ 0 h 756"/>
                    <a:gd name="T94" fmla="*/ 209 w 283"/>
                    <a:gd name="T95" fmla="*/ 6 h 756"/>
                    <a:gd name="T96" fmla="*/ 243 w 283"/>
                    <a:gd name="T97" fmla="*/ 21 h 756"/>
                    <a:gd name="T98" fmla="*/ 269 w 283"/>
                    <a:gd name="T99" fmla="*/ 42 h 756"/>
                    <a:gd name="T100" fmla="*/ 281 w 283"/>
                    <a:gd name="T101" fmla="*/ 54 h 756"/>
                    <a:gd name="T102" fmla="*/ 280 w 283"/>
                    <a:gd name="T103" fmla="*/ 65 h 756"/>
                    <a:gd name="T104" fmla="*/ 269 w 283"/>
                    <a:gd name="T105" fmla="*/ 75 h 756"/>
                    <a:gd name="T106" fmla="*/ 265 w 283"/>
                    <a:gd name="T107" fmla="*/ 82 h 756"/>
                    <a:gd name="T108" fmla="*/ 262 w 283"/>
                    <a:gd name="T109" fmla="*/ 96 h 756"/>
                    <a:gd name="T110" fmla="*/ 261 w 283"/>
                    <a:gd name="T111" fmla="*/ 116 h 756"/>
                    <a:gd name="T112" fmla="*/ 259 w 283"/>
                    <a:gd name="T113" fmla="*/ 144 h 756"/>
                    <a:gd name="T114" fmla="*/ 259 w 283"/>
                    <a:gd name="T115" fmla="*/ 179 h 756"/>
                    <a:gd name="T116" fmla="*/ 259 w 283"/>
                    <a:gd name="T117" fmla="*/ 220 h 756"/>
                    <a:gd name="T118" fmla="*/ 261 w 283"/>
                    <a:gd name="T119" fmla="*/ 269 h 756"/>
                    <a:gd name="T120" fmla="*/ 262 w 283"/>
                    <a:gd name="T121" fmla="*/ 325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83" h="756">
                      <a:moveTo>
                        <a:pt x="262" y="325"/>
                      </a:moveTo>
                      <a:lnTo>
                        <a:pt x="262" y="353"/>
                      </a:lnTo>
                      <a:lnTo>
                        <a:pt x="262" y="381"/>
                      </a:lnTo>
                      <a:lnTo>
                        <a:pt x="263" y="407"/>
                      </a:lnTo>
                      <a:lnTo>
                        <a:pt x="263" y="430"/>
                      </a:lnTo>
                      <a:lnTo>
                        <a:pt x="263" y="454"/>
                      </a:lnTo>
                      <a:lnTo>
                        <a:pt x="263" y="476"/>
                      </a:lnTo>
                      <a:lnTo>
                        <a:pt x="265" y="497"/>
                      </a:lnTo>
                      <a:lnTo>
                        <a:pt x="265" y="516"/>
                      </a:lnTo>
                      <a:lnTo>
                        <a:pt x="265" y="534"/>
                      </a:lnTo>
                      <a:lnTo>
                        <a:pt x="263" y="551"/>
                      </a:lnTo>
                      <a:lnTo>
                        <a:pt x="263" y="567"/>
                      </a:lnTo>
                      <a:lnTo>
                        <a:pt x="263" y="581"/>
                      </a:lnTo>
                      <a:lnTo>
                        <a:pt x="263" y="594"/>
                      </a:lnTo>
                      <a:lnTo>
                        <a:pt x="262" y="606"/>
                      </a:lnTo>
                      <a:lnTo>
                        <a:pt x="262" y="617"/>
                      </a:lnTo>
                      <a:lnTo>
                        <a:pt x="262" y="626"/>
                      </a:lnTo>
                      <a:lnTo>
                        <a:pt x="259" y="642"/>
                      </a:lnTo>
                      <a:lnTo>
                        <a:pt x="258" y="657"/>
                      </a:lnTo>
                      <a:lnTo>
                        <a:pt x="254" y="673"/>
                      </a:lnTo>
                      <a:lnTo>
                        <a:pt x="251" y="685"/>
                      </a:lnTo>
                      <a:lnTo>
                        <a:pt x="247" y="698"/>
                      </a:lnTo>
                      <a:lnTo>
                        <a:pt x="241" y="709"/>
                      </a:lnTo>
                      <a:lnTo>
                        <a:pt x="236" y="718"/>
                      </a:lnTo>
                      <a:lnTo>
                        <a:pt x="230" y="727"/>
                      </a:lnTo>
                      <a:lnTo>
                        <a:pt x="223" y="734"/>
                      </a:lnTo>
                      <a:lnTo>
                        <a:pt x="218" y="739"/>
                      </a:lnTo>
                      <a:lnTo>
                        <a:pt x="212" y="745"/>
                      </a:lnTo>
                      <a:lnTo>
                        <a:pt x="207" y="749"/>
                      </a:lnTo>
                      <a:lnTo>
                        <a:pt x="202" y="752"/>
                      </a:lnTo>
                      <a:lnTo>
                        <a:pt x="198" y="754"/>
                      </a:lnTo>
                      <a:lnTo>
                        <a:pt x="196" y="754"/>
                      </a:lnTo>
                      <a:lnTo>
                        <a:pt x="193" y="756"/>
                      </a:lnTo>
                      <a:lnTo>
                        <a:pt x="190" y="754"/>
                      </a:lnTo>
                      <a:lnTo>
                        <a:pt x="187" y="754"/>
                      </a:lnTo>
                      <a:lnTo>
                        <a:pt x="184" y="752"/>
                      </a:lnTo>
                      <a:lnTo>
                        <a:pt x="183" y="749"/>
                      </a:lnTo>
                      <a:lnTo>
                        <a:pt x="182" y="745"/>
                      </a:lnTo>
                      <a:lnTo>
                        <a:pt x="180" y="739"/>
                      </a:lnTo>
                      <a:lnTo>
                        <a:pt x="179" y="734"/>
                      </a:lnTo>
                      <a:lnTo>
                        <a:pt x="178" y="727"/>
                      </a:lnTo>
                      <a:lnTo>
                        <a:pt x="176" y="723"/>
                      </a:lnTo>
                      <a:lnTo>
                        <a:pt x="175" y="718"/>
                      </a:lnTo>
                      <a:lnTo>
                        <a:pt x="173" y="714"/>
                      </a:lnTo>
                      <a:lnTo>
                        <a:pt x="171" y="710"/>
                      </a:lnTo>
                      <a:lnTo>
                        <a:pt x="167" y="703"/>
                      </a:lnTo>
                      <a:lnTo>
                        <a:pt x="160" y="695"/>
                      </a:lnTo>
                      <a:lnTo>
                        <a:pt x="153" y="687"/>
                      </a:lnTo>
                      <a:lnTo>
                        <a:pt x="144" y="680"/>
                      </a:lnTo>
                      <a:lnTo>
                        <a:pt x="133" y="671"/>
                      </a:lnTo>
                      <a:lnTo>
                        <a:pt x="124" y="663"/>
                      </a:lnTo>
                      <a:lnTo>
                        <a:pt x="117" y="660"/>
                      </a:lnTo>
                      <a:lnTo>
                        <a:pt x="111" y="656"/>
                      </a:lnTo>
                      <a:lnTo>
                        <a:pt x="106" y="652"/>
                      </a:lnTo>
                      <a:lnTo>
                        <a:pt x="100" y="649"/>
                      </a:lnTo>
                      <a:lnTo>
                        <a:pt x="96" y="645"/>
                      </a:lnTo>
                      <a:lnTo>
                        <a:pt x="92" y="642"/>
                      </a:lnTo>
                      <a:lnTo>
                        <a:pt x="89" y="639"/>
                      </a:lnTo>
                      <a:lnTo>
                        <a:pt x="85" y="637"/>
                      </a:lnTo>
                      <a:lnTo>
                        <a:pt x="82" y="634"/>
                      </a:lnTo>
                      <a:lnTo>
                        <a:pt x="79" y="631"/>
                      </a:lnTo>
                      <a:lnTo>
                        <a:pt x="78" y="628"/>
                      </a:lnTo>
                      <a:lnTo>
                        <a:pt x="77" y="627"/>
                      </a:lnTo>
                      <a:lnTo>
                        <a:pt x="75" y="626"/>
                      </a:lnTo>
                      <a:lnTo>
                        <a:pt x="74" y="624"/>
                      </a:lnTo>
                      <a:lnTo>
                        <a:pt x="74" y="623"/>
                      </a:lnTo>
                      <a:lnTo>
                        <a:pt x="74" y="621"/>
                      </a:lnTo>
                      <a:lnTo>
                        <a:pt x="74" y="621"/>
                      </a:lnTo>
                      <a:lnTo>
                        <a:pt x="74" y="620"/>
                      </a:lnTo>
                      <a:lnTo>
                        <a:pt x="75" y="620"/>
                      </a:lnTo>
                      <a:lnTo>
                        <a:pt x="77" y="620"/>
                      </a:lnTo>
                      <a:lnTo>
                        <a:pt x="78" y="619"/>
                      </a:lnTo>
                      <a:lnTo>
                        <a:pt x="79" y="619"/>
                      </a:lnTo>
                      <a:lnTo>
                        <a:pt x="82" y="619"/>
                      </a:lnTo>
                      <a:lnTo>
                        <a:pt x="85" y="619"/>
                      </a:lnTo>
                      <a:lnTo>
                        <a:pt x="88" y="619"/>
                      </a:lnTo>
                      <a:lnTo>
                        <a:pt x="90" y="619"/>
                      </a:lnTo>
                      <a:lnTo>
                        <a:pt x="95" y="619"/>
                      </a:lnTo>
                      <a:lnTo>
                        <a:pt x="99" y="620"/>
                      </a:lnTo>
                      <a:lnTo>
                        <a:pt x="103" y="620"/>
                      </a:lnTo>
                      <a:lnTo>
                        <a:pt x="108" y="620"/>
                      </a:lnTo>
                      <a:lnTo>
                        <a:pt x="114" y="621"/>
                      </a:lnTo>
                      <a:lnTo>
                        <a:pt x="119" y="621"/>
                      </a:lnTo>
                      <a:lnTo>
                        <a:pt x="131" y="624"/>
                      </a:lnTo>
                      <a:lnTo>
                        <a:pt x="140" y="627"/>
                      </a:lnTo>
                      <a:lnTo>
                        <a:pt x="149" y="628"/>
                      </a:lnTo>
                      <a:lnTo>
                        <a:pt x="157" y="628"/>
                      </a:lnTo>
                      <a:lnTo>
                        <a:pt x="164" y="628"/>
                      </a:lnTo>
                      <a:lnTo>
                        <a:pt x="171" y="628"/>
                      </a:lnTo>
                      <a:lnTo>
                        <a:pt x="176" y="627"/>
                      </a:lnTo>
                      <a:lnTo>
                        <a:pt x="180" y="626"/>
                      </a:lnTo>
                      <a:lnTo>
                        <a:pt x="184" y="624"/>
                      </a:lnTo>
                      <a:lnTo>
                        <a:pt x="189" y="621"/>
                      </a:lnTo>
                      <a:lnTo>
                        <a:pt x="191" y="619"/>
                      </a:lnTo>
                      <a:lnTo>
                        <a:pt x="193" y="616"/>
                      </a:lnTo>
                      <a:lnTo>
                        <a:pt x="196" y="612"/>
                      </a:lnTo>
                      <a:lnTo>
                        <a:pt x="197" y="608"/>
                      </a:lnTo>
                      <a:lnTo>
                        <a:pt x="198" y="602"/>
                      </a:lnTo>
                      <a:lnTo>
                        <a:pt x="200" y="597"/>
                      </a:lnTo>
                      <a:lnTo>
                        <a:pt x="201" y="590"/>
                      </a:lnTo>
                      <a:lnTo>
                        <a:pt x="202" y="581"/>
                      </a:lnTo>
                      <a:lnTo>
                        <a:pt x="202" y="573"/>
                      </a:lnTo>
                      <a:lnTo>
                        <a:pt x="204" y="562"/>
                      </a:lnTo>
                      <a:lnTo>
                        <a:pt x="205" y="551"/>
                      </a:lnTo>
                      <a:lnTo>
                        <a:pt x="205" y="538"/>
                      </a:lnTo>
                      <a:lnTo>
                        <a:pt x="207" y="525"/>
                      </a:lnTo>
                      <a:lnTo>
                        <a:pt x="208" y="509"/>
                      </a:lnTo>
                      <a:lnTo>
                        <a:pt x="208" y="494"/>
                      </a:lnTo>
                      <a:lnTo>
                        <a:pt x="208" y="479"/>
                      </a:lnTo>
                      <a:lnTo>
                        <a:pt x="208" y="464"/>
                      </a:lnTo>
                      <a:lnTo>
                        <a:pt x="208" y="447"/>
                      </a:lnTo>
                      <a:lnTo>
                        <a:pt x="208" y="429"/>
                      </a:lnTo>
                      <a:lnTo>
                        <a:pt x="208" y="412"/>
                      </a:lnTo>
                      <a:lnTo>
                        <a:pt x="208" y="394"/>
                      </a:lnTo>
                      <a:lnTo>
                        <a:pt x="208" y="375"/>
                      </a:lnTo>
                      <a:lnTo>
                        <a:pt x="205" y="338"/>
                      </a:lnTo>
                      <a:lnTo>
                        <a:pt x="204" y="299"/>
                      </a:lnTo>
                      <a:lnTo>
                        <a:pt x="204" y="260"/>
                      </a:lnTo>
                      <a:lnTo>
                        <a:pt x="204" y="241"/>
                      </a:lnTo>
                      <a:lnTo>
                        <a:pt x="204" y="221"/>
                      </a:lnTo>
                      <a:lnTo>
                        <a:pt x="204" y="202"/>
                      </a:lnTo>
                      <a:lnTo>
                        <a:pt x="204" y="185"/>
                      </a:lnTo>
                      <a:lnTo>
                        <a:pt x="204" y="169"/>
                      </a:lnTo>
                      <a:lnTo>
                        <a:pt x="204" y="154"/>
                      </a:lnTo>
                      <a:lnTo>
                        <a:pt x="204" y="140"/>
                      </a:lnTo>
                      <a:lnTo>
                        <a:pt x="204" y="127"/>
                      </a:lnTo>
                      <a:lnTo>
                        <a:pt x="204" y="115"/>
                      </a:lnTo>
                      <a:lnTo>
                        <a:pt x="204" y="104"/>
                      </a:lnTo>
                      <a:lnTo>
                        <a:pt x="202" y="98"/>
                      </a:lnTo>
                      <a:lnTo>
                        <a:pt x="202" y="94"/>
                      </a:lnTo>
                      <a:lnTo>
                        <a:pt x="201" y="89"/>
                      </a:lnTo>
                      <a:lnTo>
                        <a:pt x="201" y="84"/>
                      </a:lnTo>
                      <a:lnTo>
                        <a:pt x="200" y="78"/>
                      </a:lnTo>
                      <a:lnTo>
                        <a:pt x="197" y="72"/>
                      </a:lnTo>
                      <a:lnTo>
                        <a:pt x="194" y="66"/>
                      </a:lnTo>
                      <a:lnTo>
                        <a:pt x="191" y="62"/>
                      </a:lnTo>
                      <a:lnTo>
                        <a:pt x="189" y="60"/>
                      </a:lnTo>
                      <a:lnTo>
                        <a:pt x="184" y="58"/>
                      </a:lnTo>
                      <a:lnTo>
                        <a:pt x="180" y="57"/>
                      </a:lnTo>
                      <a:lnTo>
                        <a:pt x="173" y="57"/>
                      </a:lnTo>
                      <a:lnTo>
                        <a:pt x="167" y="57"/>
                      </a:lnTo>
                      <a:lnTo>
                        <a:pt x="158" y="57"/>
                      </a:lnTo>
                      <a:lnTo>
                        <a:pt x="150" y="58"/>
                      </a:lnTo>
                      <a:lnTo>
                        <a:pt x="139" y="61"/>
                      </a:lnTo>
                      <a:lnTo>
                        <a:pt x="128" y="64"/>
                      </a:lnTo>
                      <a:lnTo>
                        <a:pt x="115" y="66"/>
                      </a:lnTo>
                      <a:lnTo>
                        <a:pt x="103" y="69"/>
                      </a:lnTo>
                      <a:lnTo>
                        <a:pt x="92" y="72"/>
                      </a:lnTo>
                      <a:lnTo>
                        <a:pt x="82" y="73"/>
                      </a:lnTo>
                      <a:lnTo>
                        <a:pt x="77" y="75"/>
                      </a:lnTo>
                      <a:lnTo>
                        <a:pt x="72" y="76"/>
                      </a:lnTo>
                      <a:lnTo>
                        <a:pt x="70" y="76"/>
                      </a:lnTo>
                      <a:lnTo>
                        <a:pt x="65" y="78"/>
                      </a:lnTo>
                      <a:lnTo>
                        <a:pt x="63" y="78"/>
                      </a:lnTo>
                      <a:lnTo>
                        <a:pt x="60" y="78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4" y="79"/>
                      </a:lnTo>
                      <a:lnTo>
                        <a:pt x="54" y="79"/>
                      </a:lnTo>
                      <a:lnTo>
                        <a:pt x="50" y="79"/>
                      </a:lnTo>
                      <a:lnTo>
                        <a:pt x="46" y="78"/>
                      </a:lnTo>
                      <a:lnTo>
                        <a:pt x="41" y="75"/>
                      </a:lnTo>
                      <a:lnTo>
                        <a:pt x="34" y="72"/>
                      </a:lnTo>
                      <a:lnTo>
                        <a:pt x="27" y="69"/>
                      </a:lnTo>
                      <a:lnTo>
                        <a:pt x="18" y="65"/>
                      </a:lnTo>
                      <a:lnTo>
                        <a:pt x="10" y="60"/>
                      </a:lnTo>
                      <a:lnTo>
                        <a:pt x="0" y="54"/>
                      </a:lnTo>
                      <a:lnTo>
                        <a:pt x="21" y="50"/>
                      </a:lnTo>
                      <a:lnTo>
                        <a:pt x="41" y="46"/>
                      </a:lnTo>
                      <a:lnTo>
                        <a:pt x="59" y="42"/>
                      </a:lnTo>
                      <a:lnTo>
                        <a:pt x="75" y="39"/>
                      </a:lnTo>
                      <a:lnTo>
                        <a:pt x="92" y="35"/>
                      </a:lnTo>
                      <a:lnTo>
                        <a:pt x="106" y="32"/>
                      </a:lnTo>
                      <a:lnTo>
                        <a:pt x="118" y="29"/>
                      </a:lnTo>
                      <a:lnTo>
                        <a:pt x="131" y="26"/>
                      </a:lnTo>
                      <a:lnTo>
                        <a:pt x="140" y="24"/>
                      </a:lnTo>
                      <a:lnTo>
                        <a:pt x="150" y="21"/>
                      </a:lnTo>
                      <a:lnTo>
                        <a:pt x="157" y="18"/>
                      </a:lnTo>
                      <a:lnTo>
                        <a:pt x="164" y="15"/>
                      </a:lnTo>
                      <a:lnTo>
                        <a:pt x="169" y="12"/>
                      </a:lnTo>
                      <a:lnTo>
                        <a:pt x="173" y="11"/>
                      </a:lnTo>
                      <a:lnTo>
                        <a:pt x="176" y="10"/>
                      </a:lnTo>
                      <a:lnTo>
                        <a:pt x="178" y="8"/>
                      </a:lnTo>
                      <a:lnTo>
                        <a:pt x="180" y="4"/>
                      </a:lnTo>
                      <a:lnTo>
                        <a:pt x="183" y="1"/>
                      </a:lnTo>
                      <a:lnTo>
                        <a:pt x="187" y="0"/>
                      </a:lnTo>
                      <a:lnTo>
                        <a:pt x="190" y="0"/>
                      </a:lnTo>
                      <a:lnTo>
                        <a:pt x="193" y="0"/>
                      </a:lnTo>
                      <a:lnTo>
                        <a:pt x="196" y="0"/>
                      </a:lnTo>
                      <a:lnTo>
                        <a:pt x="200" y="1"/>
                      </a:lnTo>
                      <a:lnTo>
                        <a:pt x="204" y="3"/>
                      </a:lnTo>
                      <a:lnTo>
                        <a:pt x="209" y="6"/>
                      </a:lnTo>
                      <a:lnTo>
                        <a:pt x="216" y="8"/>
                      </a:lnTo>
                      <a:lnTo>
                        <a:pt x="225" y="11"/>
                      </a:lnTo>
                      <a:lnTo>
                        <a:pt x="233" y="15"/>
                      </a:lnTo>
                      <a:lnTo>
                        <a:pt x="243" y="21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63" y="37"/>
                      </a:lnTo>
                      <a:lnTo>
                        <a:pt x="269" y="42"/>
                      </a:lnTo>
                      <a:lnTo>
                        <a:pt x="273" y="46"/>
                      </a:lnTo>
                      <a:lnTo>
                        <a:pt x="276" y="48"/>
                      </a:lnTo>
                      <a:lnTo>
                        <a:pt x="279" y="51"/>
                      </a:lnTo>
                      <a:lnTo>
                        <a:pt x="281" y="54"/>
                      </a:lnTo>
                      <a:lnTo>
                        <a:pt x="281" y="57"/>
                      </a:lnTo>
                      <a:lnTo>
                        <a:pt x="283" y="60"/>
                      </a:lnTo>
                      <a:lnTo>
                        <a:pt x="281" y="62"/>
                      </a:lnTo>
                      <a:lnTo>
                        <a:pt x="280" y="65"/>
                      </a:lnTo>
                      <a:lnTo>
                        <a:pt x="279" y="68"/>
                      </a:lnTo>
                      <a:lnTo>
                        <a:pt x="276" y="71"/>
                      </a:lnTo>
                      <a:lnTo>
                        <a:pt x="273" y="73"/>
                      </a:lnTo>
                      <a:lnTo>
                        <a:pt x="269" y="75"/>
                      </a:lnTo>
                      <a:lnTo>
                        <a:pt x="268" y="76"/>
                      </a:lnTo>
                      <a:lnTo>
                        <a:pt x="268" y="78"/>
                      </a:lnTo>
                      <a:lnTo>
                        <a:pt x="266" y="79"/>
                      </a:lnTo>
                      <a:lnTo>
                        <a:pt x="265" y="82"/>
                      </a:lnTo>
                      <a:lnTo>
                        <a:pt x="265" y="84"/>
                      </a:lnTo>
                      <a:lnTo>
                        <a:pt x="263" y="87"/>
                      </a:lnTo>
                      <a:lnTo>
                        <a:pt x="263" y="91"/>
                      </a:lnTo>
                      <a:lnTo>
                        <a:pt x="262" y="96"/>
                      </a:lnTo>
                      <a:lnTo>
                        <a:pt x="262" y="100"/>
                      </a:lnTo>
                      <a:lnTo>
                        <a:pt x="262" y="104"/>
                      </a:lnTo>
                      <a:lnTo>
                        <a:pt x="261" y="109"/>
                      </a:lnTo>
                      <a:lnTo>
                        <a:pt x="261" y="116"/>
                      </a:lnTo>
                      <a:lnTo>
                        <a:pt x="261" y="122"/>
                      </a:lnTo>
                      <a:lnTo>
                        <a:pt x="261" y="129"/>
                      </a:lnTo>
                      <a:lnTo>
                        <a:pt x="259" y="136"/>
                      </a:lnTo>
                      <a:lnTo>
                        <a:pt x="259" y="144"/>
                      </a:lnTo>
                      <a:lnTo>
                        <a:pt x="259" y="151"/>
                      </a:lnTo>
                      <a:lnTo>
                        <a:pt x="259" y="161"/>
                      </a:lnTo>
                      <a:lnTo>
                        <a:pt x="259" y="169"/>
                      </a:lnTo>
                      <a:lnTo>
                        <a:pt x="259" y="179"/>
                      </a:lnTo>
                      <a:lnTo>
                        <a:pt x="259" y="188"/>
                      </a:lnTo>
                      <a:lnTo>
                        <a:pt x="259" y="198"/>
                      </a:lnTo>
                      <a:lnTo>
                        <a:pt x="259" y="209"/>
                      </a:lnTo>
                      <a:lnTo>
                        <a:pt x="259" y="220"/>
                      </a:lnTo>
                      <a:lnTo>
                        <a:pt x="259" y="231"/>
                      </a:lnTo>
                      <a:lnTo>
                        <a:pt x="259" y="244"/>
                      </a:lnTo>
                      <a:lnTo>
                        <a:pt x="259" y="256"/>
                      </a:lnTo>
                      <a:lnTo>
                        <a:pt x="261" y="269"/>
                      </a:lnTo>
                      <a:lnTo>
                        <a:pt x="261" y="282"/>
                      </a:lnTo>
                      <a:lnTo>
                        <a:pt x="261" y="296"/>
                      </a:lnTo>
                      <a:lnTo>
                        <a:pt x="261" y="310"/>
                      </a:lnTo>
                      <a:lnTo>
                        <a:pt x="262" y="325"/>
                      </a:lnTo>
                      <a:lnTo>
                        <a:pt x="262" y="325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1" name="组合 190"/>
            <p:cNvGrpSpPr/>
            <p:nvPr/>
          </p:nvGrpSpPr>
          <p:grpSpPr>
            <a:xfrm>
              <a:off x="3134014" y="4098743"/>
              <a:ext cx="507365" cy="509905"/>
              <a:chOff x="2375818" y="3586720"/>
              <a:chExt cx="507365" cy="509905"/>
            </a:xfrm>
          </p:grpSpPr>
          <p:pic>
            <p:nvPicPr>
              <p:cNvPr id="206" name="图片 205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818" y="3586720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207" name="组合 206"/>
              <p:cNvGrpSpPr/>
              <p:nvPr/>
            </p:nvGrpSpPr>
            <p:grpSpPr>
              <a:xfrm>
                <a:off x="2483157" y="3687666"/>
                <a:ext cx="181881" cy="302438"/>
                <a:chOff x="5080000" y="1624013"/>
                <a:chExt cx="414338" cy="688975"/>
              </a:xfrm>
              <a:solidFill>
                <a:srgbClr val="FF0000"/>
              </a:solidFill>
            </p:grpSpPr>
            <p:sp>
              <p:nvSpPr>
                <p:cNvPr id="208" name="Freeform 89"/>
                <p:cNvSpPr/>
                <p:nvPr/>
              </p:nvSpPr>
              <p:spPr bwMode="auto">
                <a:xfrm>
                  <a:off x="5080000" y="1624013"/>
                  <a:ext cx="265112" cy="403225"/>
                </a:xfrm>
                <a:custGeom>
                  <a:avLst/>
                  <a:gdLst>
                    <a:gd name="T0" fmla="*/ 0 w 335"/>
                    <a:gd name="T1" fmla="*/ 507 h 510"/>
                    <a:gd name="T2" fmla="*/ 0 w 335"/>
                    <a:gd name="T3" fmla="*/ 501 h 510"/>
                    <a:gd name="T4" fmla="*/ 4 w 335"/>
                    <a:gd name="T5" fmla="*/ 492 h 510"/>
                    <a:gd name="T6" fmla="*/ 11 w 335"/>
                    <a:gd name="T7" fmla="*/ 481 h 510"/>
                    <a:gd name="T8" fmla="*/ 19 w 335"/>
                    <a:gd name="T9" fmla="*/ 468 h 510"/>
                    <a:gd name="T10" fmla="*/ 30 w 335"/>
                    <a:gd name="T11" fmla="*/ 452 h 510"/>
                    <a:gd name="T12" fmla="*/ 44 w 335"/>
                    <a:gd name="T13" fmla="*/ 432 h 510"/>
                    <a:gd name="T14" fmla="*/ 59 w 335"/>
                    <a:gd name="T15" fmla="*/ 411 h 510"/>
                    <a:gd name="T16" fmla="*/ 85 w 335"/>
                    <a:gd name="T17" fmla="*/ 377 h 510"/>
                    <a:gd name="T18" fmla="*/ 116 w 335"/>
                    <a:gd name="T19" fmla="*/ 332 h 510"/>
                    <a:gd name="T20" fmla="*/ 142 w 335"/>
                    <a:gd name="T21" fmla="*/ 292 h 510"/>
                    <a:gd name="T22" fmla="*/ 166 w 335"/>
                    <a:gd name="T23" fmla="*/ 255 h 510"/>
                    <a:gd name="T24" fmla="*/ 185 w 335"/>
                    <a:gd name="T25" fmla="*/ 220 h 510"/>
                    <a:gd name="T26" fmla="*/ 209 w 335"/>
                    <a:gd name="T27" fmla="*/ 171 h 510"/>
                    <a:gd name="T28" fmla="*/ 238 w 335"/>
                    <a:gd name="T29" fmla="*/ 107 h 510"/>
                    <a:gd name="T30" fmla="*/ 247 w 335"/>
                    <a:gd name="T31" fmla="*/ 82 h 510"/>
                    <a:gd name="T32" fmla="*/ 252 w 335"/>
                    <a:gd name="T33" fmla="*/ 60 h 510"/>
                    <a:gd name="T34" fmla="*/ 253 w 335"/>
                    <a:gd name="T35" fmla="*/ 45 h 510"/>
                    <a:gd name="T36" fmla="*/ 250 w 335"/>
                    <a:gd name="T37" fmla="*/ 32 h 510"/>
                    <a:gd name="T38" fmla="*/ 243 w 335"/>
                    <a:gd name="T39" fmla="*/ 24 h 510"/>
                    <a:gd name="T40" fmla="*/ 240 w 335"/>
                    <a:gd name="T41" fmla="*/ 16 h 510"/>
                    <a:gd name="T42" fmla="*/ 242 w 335"/>
                    <a:gd name="T43" fmla="*/ 9 h 510"/>
                    <a:gd name="T44" fmla="*/ 246 w 335"/>
                    <a:gd name="T45" fmla="*/ 3 h 510"/>
                    <a:gd name="T46" fmla="*/ 250 w 335"/>
                    <a:gd name="T47" fmla="*/ 0 h 510"/>
                    <a:gd name="T48" fmla="*/ 257 w 335"/>
                    <a:gd name="T49" fmla="*/ 0 h 510"/>
                    <a:gd name="T50" fmla="*/ 265 w 335"/>
                    <a:gd name="T51" fmla="*/ 0 h 510"/>
                    <a:gd name="T52" fmla="*/ 276 w 335"/>
                    <a:gd name="T53" fmla="*/ 3 h 510"/>
                    <a:gd name="T54" fmla="*/ 286 w 335"/>
                    <a:gd name="T55" fmla="*/ 9 h 510"/>
                    <a:gd name="T56" fmla="*/ 306 w 335"/>
                    <a:gd name="T57" fmla="*/ 24 h 510"/>
                    <a:gd name="T58" fmla="*/ 315 w 335"/>
                    <a:gd name="T59" fmla="*/ 32 h 510"/>
                    <a:gd name="T60" fmla="*/ 322 w 335"/>
                    <a:gd name="T61" fmla="*/ 40 h 510"/>
                    <a:gd name="T62" fmla="*/ 329 w 335"/>
                    <a:gd name="T63" fmla="*/ 49 h 510"/>
                    <a:gd name="T64" fmla="*/ 333 w 335"/>
                    <a:gd name="T65" fmla="*/ 56 h 510"/>
                    <a:gd name="T66" fmla="*/ 335 w 335"/>
                    <a:gd name="T67" fmla="*/ 61 h 510"/>
                    <a:gd name="T68" fmla="*/ 332 w 335"/>
                    <a:gd name="T69" fmla="*/ 67 h 510"/>
                    <a:gd name="T70" fmla="*/ 328 w 335"/>
                    <a:gd name="T71" fmla="*/ 76 h 510"/>
                    <a:gd name="T72" fmla="*/ 321 w 335"/>
                    <a:gd name="T73" fmla="*/ 90 h 510"/>
                    <a:gd name="T74" fmla="*/ 311 w 335"/>
                    <a:gd name="T75" fmla="*/ 108 h 510"/>
                    <a:gd name="T76" fmla="*/ 297 w 335"/>
                    <a:gd name="T77" fmla="*/ 132 h 510"/>
                    <a:gd name="T78" fmla="*/ 282 w 335"/>
                    <a:gd name="T79" fmla="*/ 159 h 510"/>
                    <a:gd name="T80" fmla="*/ 263 w 335"/>
                    <a:gd name="T81" fmla="*/ 191 h 510"/>
                    <a:gd name="T82" fmla="*/ 242 w 335"/>
                    <a:gd name="T83" fmla="*/ 229 h 510"/>
                    <a:gd name="T84" fmla="*/ 218 w 335"/>
                    <a:gd name="T85" fmla="*/ 266 h 510"/>
                    <a:gd name="T86" fmla="*/ 195 w 335"/>
                    <a:gd name="T87" fmla="*/ 301 h 510"/>
                    <a:gd name="T88" fmla="*/ 173 w 335"/>
                    <a:gd name="T89" fmla="*/ 332 h 510"/>
                    <a:gd name="T90" fmla="*/ 152 w 335"/>
                    <a:gd name="T91" fmla="*/ 362 h 510"/>
                    <a:gd name="T92" fmla="*/ 133 w 335"/>
                    <a:gd name="T93" fmla="*/ 388 h 510"/>
                    <a:gd name="T94" fmla="*/ 113 w 335"/>
                    <a:gd name="T95" fmla="*/ 410 h 510"/>
                    <a:gd name="T96" fmla="*/ 94 w 335"/>
                    <a:gd name="T97" fmla="*/ 432 h 510"/>
                    <a:gd name="T98" fmla="*/ 77 w 335"/>
                    <a:gd name="T99" fmla="*/ 450 h 510"/>
                    <a:gd name="T100" fmla="*/ 59 w 335"/>
                    <a:gd name="T101" fmla="*/ 465 h 510"/>
                    <a:gd name="T102" fmla="*/ 44 w 335"/>
                    <a:gd name="T103" fmla="*/ 479 h 510"/>
                    <a:gd name="T104" fmla="*/ 32 w 335"/>
                    <a:gd name="T105" fmla="*/ 490 h 510"/>
                    <a:gd name="T106" fmla="*/ 20 w 335"/>
                    <a:gd name="T107" fmla="*/ 499 h 510"/>
                    <a:gd name="T108" fmla="*/ 12 w 335"/>
                    <a:gd name="T109" fmla="*/ 504 h 510"/>
                    <a:gd name="T110" fmla="*/ 7 w 335"/>
                    <a:gd name="T111" fmla="*/ 508 h 510"/>
                    <a:gd name="T112" fmla="*/ 2 w 335"/>
                    <a:gd name="T113" fmla="*/ 510 h 510"/>
                    <a:gd name="T114" fmla="*/ 0 w 335"/>
                    <a:gd name="T115" fmla="*/ 50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5" h="510">
                      <a:moveTo>
                        <a:pt x="0" y="508"/>
                      </a:moveTo>
                      <a:lnTo>
                        <a:pt x="0" y="507"/>
                      </a:lnTo>
                      <a:lnTo>
                        <a:pt x="0" y="504"/>
                      </a:lnTo>
                      <a:lnTo>
                        <a:pt x="0" y="501"/>
                      </a:lnTo>
                      <a:lnTo>
                        <a:pt x="2" y="497"/>
                      </a:lnTo>
                      <a:lnTo>
                        <a:pt x="4" y="492"/>
                      </a:lnTo>
                      <a:lnTo>
                        <a:pt x="7" y="487"/>
                      </a:lnTo>
                      <a:lnTo>
                        <a:pt x="11" y="481"/>
                      </a:lnTo>
                      <a:lnTo>
                        <a:pt x="15" y="475"/>
                      </a:lnTo>
                      <a:lnTo>
                        <a:pt x="19" y="468"/>
                      </a:lnTo>
                      <a:lnTo>
                        <a:pt x="25" y="460"/>
                      </a:lnTo>
                      <a:lnTo>
                        <a:pt x="30" y="452"/>
                      </a:lnTo>
                      <a:lnTo>
                        <a:pt x="37" y="442"/>
                      </a:lnTo>
                      <a:lnTo>
                        <a:pt x="44" y="432"/>
                      </a:lnTo>
                      <a:lnTo>
                        <a:pt x="51" y="422"/>
                      </a:lnTo>
                      <a:lnTo>
                        <a:pt x="59" y="411"/>
                      </a:lnTo>
                      <a:lnTo>
                        <a:pt x="69" y="400"/>
                      </a:lnTo>
                      <a:lnTo>
                        <a:pt x="85" y="377"/>
                      </a:lnTo>
                      <a:lnTo>
                        <a:pt x="101" y="355"/>
                      </a:lnTo>
                      <a:lnTo>
                        <a:pt x="116" y="332"/>
                      </a:lnTo>
                      <a:lnTo>
                        <a:pt x="130" y="312"/>
                      </a:lnTo>
                      <a:lnTo>
                        <a:pt x="142" y="292"/>
                      </a:lnTo>
                      <a:lnTo>
                        <a:pt x="155" y="273"/>
                      </a:lnTo>
                      <a:lnTo>
                        <a:pt x="166" y="255"/>
                      </a:lnTo>
                      <a:lnTo>
                        <a:pt x="177" y="237"/>
                      </a:lnTo>
                      <a:lnTo>
                        <a:pt x="185" y="220"/>
                      </a:lnTo>
                      <a:lnTo>
                        <a:pt x="193" y="204"/>
                      </a:lnTo>
                      <a:lnTo>
                        <a:pt x="209" y="171"/>
                      </a:lnTo>
                      <a:lnTo>
                        <a:pt x="224" y="139"/>
                      </a:lnTo>
                      <a:lnTo>
                        <a:pt x="238" y="107"/>
                      </a:lnTo>
                      <a:lnTo>
                        <a:pt x="243" y="94"/>
                      </a:lnTo>
                      <a:lnTo>
                        <a:pt x="247" y="82"/>
                      </a:lnTo>
                      <a:lnTo>
                        <a:pt x="250" y="71"/>
                      </a:lnTo>
                      <a:lnTo>
                        <a:pt x="252" y="60"/>
                      </a:lnTo>
                      <a:lnTo>
                        <a:pt x="253" y="52"/>
                      </a:lnTo>
                      <a:lnTo>
                        <a:pt x="253" y="45"/>
                      </a:lnTo>
                      <a:lnTo>
                        <a:pt x="252" y="38"/>
                      </a:lnTo>
                      <a:lnTo>
                        <a:pt x="250" y="32"/>
                      </a:lnTo>
                      <a:lnTo>
                        <a:pt x="246" y="28"/>
                      </a:lnTo>
                      <a:lnTo>
                        <a:pt x="243" y="24"/>
                      </a:lnTo>
                      <a:lnTo>
                        <a:pt x="242" y="20"/>
                      </a:lnTo>
                      <a:lnTo>
                        <a:pt x="240" y="16"/>
                      </a:lnTo>
                      <a:lnTo>
                        <a:pt x="240" y="13"/>
                      </a:lnTo>
                      <a:lnTo>
                        <a:pt x="242" y="9"/>
                      </a:lnTo>
                      <a:lnTo>
                        <a:pt x="243" y="6"/>
                      </a:lnTo>
                      <a:lnTo>
                        <a:pt x="246" y="3"/>
                      </a:lnTo>
                      <a:lnTo>
                        <a:pt x="247" y="2"/>
                      </a:lnTo>
                      <a:lnTo>
                        <a:pt x="250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61" y="0"/>
                      </a:lnTo>
                      <a:lnTo>
                        <a:pt x="265" y="0"/>
                      </a:lnTo>
                      <a:lnTo>
                        <a:pt x="271" y="2"/>
                      </a:lnTo>
                      <a:lnTo>
                        <a:pt x="276" y="3"/>
                      </a:lnTo>
                      <a:lnTo>
                        <a:pt x="281" y="6"/>
                      </a:lnTo>
                      <a:lnTo>
                        <a:pt x="286" y="9"/>
                      </a:lnTo>
                      <a:lnTo>
                        <a:pt x="296" y="16"/>
                      </a:lnTo>
                      <a:lnTo>
                        <a:pt x="306" y="24"/>
                      </a:lnTo>
                      <a:lnTo>
                        <a:pt x="310" y="28"/>
                      </a:lnTo>
                      <a:lnTo>
                        <a:pt x="315" y="32"/>
                      </a:lnTo>
                      <a:lnTo>
                        <a:pt x="319" y="36"/>
                      </a:lnTo>
                      <a:lnTo>
                        <a:pt x="322" y="40"/>
                      </a:lnTo>
                      <a:lnTo>
                        <a:pt x="326" y="45"/>
                      </a:lnTo>
                      <a:lnTo>
                        <a:pt x="329" y="49"/>
                      </a:lnTo>
                      <a:lnTo>
                        <a:pt x="330" y="52"/>
                      </a:lnTo>
                      <a:lnTo>
                        <a:pt x="333" y="56"/>
                      </a:lnTo>
                      <a:lnTo>
                        <a:pt x="333" y="58"/>
                      </a:lnTo>
                      <a:lnTo>
                        <a:pt x="335" y="61"/>
                      </a:lnTo>
                      <a:lnTo>
                        <a:pt x="333" y="64"/>
                      </a:lnTo>
                      <a:lnTo>
                        <a:pt x="332" y="67"/>
                      </a:lnTo>
                      <a:lnTo>
                        <a:pt x="330" y="71"/>
                      </a:lnTo>
                      <a:lnTo>
                        <a:pt x="328" y="76"/>
                      </a:lnTo>
                      <a:lnTo>
                        <a:pt x="325" y="83"/>
                      </a:lnTo>
                      <a:lnTo>
                        <a:pt x="321" y="90"/>
                      </a:lnTo>
                      <a:lnTo>
                        <a:pt x="317" y="99"/>
                      </a:lnTo>
                      <a:lnTo>
                        <a:pt x="311" y="108"/>
                      </a:lnTo>
                      <a:lnTo>
                        <a:pt x="304" y="119"/>
                      </a:lnTo>
                      <a:lnTo>
                        <a:pt x="297" y="132"/>
                      </a:lnTo>
                      <a:lnTo>
                        <a:pt x="290" y="144"/>
                      </a:lnTo>
                      <a:lnTo>
                        <a:pt x="282" y="159"/>
                      </a:lnTo>
                      <a:lnTo>
                        <a:pt x="272" y="175"/>
                      </a:lnTo>
                      <a:lnTo>
                        <a:pt x="263" y="191"/>
                      </a:lnTo>
                      <a:lnTo>
                        <a:pt x="253" y="209"/>
                      </a:lnTo>
                      <a:lnTo>
                        <a:pt x="242" y="229"/>
                      </a:lnTo>
                      <a:lnTo>
                        <a:pt x="229" y="248"/>
                      </a:lnTo>
                      <a:lnTo>
                        <a:pt x="218" y="266"/>
                      </a:lnTo>
                      <a:lnTo>
                        <a:pt x="206" y="284"/>
                      </a:lnTo>
                      <a:lnTo>
                        <a:pt x="195" y="301"/>
                      </a:lnTo>
                      <a:lnTo>
                        <a:pt x="184" y="317"/>
                      </a:lnTo>
                      <a:lnTo>
                        <a:pt x="173" y="332"/>
                      </a:lnTo>
                      <a:lnTo>
                        <a:pt x="163" y="348"/>
                      </a:lnTo>
                      <a:lnTo>
                        <a:pt x="152" y="362"/>
                      </a:lnTo>
                      <a:lnTo>
                        <a:pt x="142" y="374"/>
                      </a:lnTo>
                      <a:lnTo>
                        <a:pt x="133" y="388"/>
                      </a:lnTo>
                      <a:lnTo>
                        <a:pt x="121" y="399"/>
                      </a:lnTo>
                      <a:lnTo>
                        <a:pt x="113" y="410"/>
                      </a:lnTo>
                      <a:lnTo>
                        <a:pt x="103" y="421"/>
                      </a:lnTo>
                      <a:lnTo>
                        <a:pt x="94" y="432"/>
                      </a:lnTo>
                      <a:lnTo>
                        <a:pt x="85" y="440"/>
                      </a:lnTo>
                      <a:lnTo>
                        <a:pt x="77" y="450"/>
                      </a:lnTo>
                      <a:lnTo>
                        <a:pt x="67" y="458"/>
                      </a:lnTo>
                      <a:lnTo>
                        <a:pt x="59" y="465"/>
                      </a:lnTo>
                      <a:lnTo>
                        <a:pt x="51" y="474"/>
                      </a:lnTo>
                      <a:lnTo>
                        <a:pt x="44" y="479"/>
                      </a:lnTo>
                      <a:lnTo>
                        <a:pt x="37" y="485"/>
                      </a:lnTo>
                      <a:lnTo>
                        <a:pt x="32" y="490"/>
                      </a:lnTo>
                      <a:lnTo>
                        <a:pt x="26" y="494"/>
                      </a:lnTo>
                      <a:lnTo>
                        <a:pt x="20" y="499"/>
                      </a:lnTo>
                      <a:lnTo>
                        <a:pt x="16" y="501"/>
                      </a:lnTo>
                      <a:lnTo>
                        <a:pt x="12" y="504"/>
                      </a:lnTo>
                      <a:lnTo>
                        <a:pt x="9" y="505"/>
                      </a:lnTo>
                      <a:lnTo>
                        <a:pt x="7" y="508"/>
                      </a:lnTo>
                      <a:lnTo>
                        <a:pt x="4" y="508"/>
                      </a:lnTo>
                      <a:lnTo>
                        <a:pt x="2" y="510"/>
                      </a:lnTo>
                      <a:lnTo>
                        <a:pt x="1" y="510"/>
                      </a:lnTo>
                      <a:lnTo>
                        <a:pt x="0" y="508"/>
                      </a:lnTo>
                      <a:lnTo>
                        <a:pt x="0" y="50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9" name="Freeform 90"/>
                <p:cNvSpPr/>
                <p:nvPr/>
              </p:nvSpPr>
              <p:spPr bwMode="auto">
                <a:xfrm>
                  <a:off x="5216525" y="1835150"/>
                  <a:ext cx="52387" cy="477838"/>
                </a:xfrm>
                <a:custGeom>
                  <a:avLst/>
                  <a:gdLst>
                    <a:gd name="T0" fmla="*/ 22 w 65"/>
                    <a:gd name="T1" fmla="*/ 8 h 602"/>
                    <a:gd name="T2" fmla="*/ 47 w 65"/>
                    <a:gd name="T3" fmla="*/ 28 h 602"/>
                    <a:gd name="T4" fmla="*/ 59 w 65"/>
                    <a:gd name="T5" fmla="*/ 46 h 602"/>
                    <a:gd name="T6" fmla="*/ 62 w 65"/>
                    <a:gd name="T7" fmla="*/ 54 h 602"/>
                    <a:gd name="T8" fmla="*/ 62 w 65"/>
                    <a:gd name="T9" fmla="*/ 61 h 602"/>
                    <a:gd name="T10" fmla="*/ 63 w 65"/>
                    <a:gd name="T11" fmla="*/ 71 h 602"/>
                    <a:gd name="T12" fmla="*/ 63 w 65"/>
                    <a:gd name="T13" fmla="*/ 84 h 602"/>
                    <a:gd name="T14" fmla="*/ 65 w 65"/>
                    <a:gd name="T15" fmla="*/ 102 h 602"/>
                    <a:gd name="T16" fmla="*/ 65 w 65"/>
                    <a:gd name="T17" fmla="*/ 145 h 602"/>
                    <a:gd name="T18" fmla="*/ 65 w 65"/>
                    <a:gd name="T19" fmla="*/ 201 h 602"/>
                    <a:gd name="T20" fmla="*/ 65 w 65"/>
                    <a:gd name="T21" fmla="*/ 267 h 602"/>
                    <a:gd name="T22" fmla="*/ 63 w 65"/>
                    <a:gd name="T23" fmla="*/ 335 h 602"/>
                    <a:gd name="T24" fmla="*/ 62 w 65"/>
                    <a:gd name="T25" fmla="*/ 392 h 602"/>
                    <a:gd name="T26" fmla="*/ 61 w 65"/>
                    <a:gd name="T27" fmla="*/ 437 h 602"/>
                    <a:gd name="T28" fmla="*/ 59 w 65"/>
                    <a:gd name="T29" fmla="*/ 472 h 602"/>
                    <a:gd name="T30" fmla="*/ 58 w 65"/>
                    <a:gd name="T31" fmla="*/ 496 h 602"/>
                    <a:gd name="T32" fmla="*/ 55 w 65"/>
                    <a:gd name="T33" fmla="*/ 522 h 602"/>
                    <a:gd name="T34" fmla="*/ 50 w 65"/>
                    <a:gd name="T35" fmla="*/ 548 h 602"/>
                    <a:gd name="T36" fmla="*/ 43 w 65"/>
                    <a:gd name="T37" fmla="*/ 580 h 602"/>
                    <a:gd name="T38" fmla="*/ 34 w 65"/>
                    <a:gd name="T39" fmla="*/ 595 h 602"/>
                    <a:gd name="T40" fmla="*/ 29 w 65"/>
                    <a:gd name="T41" fmla="*/ 601 h 602"/>
                    <a:gd name="T42" fmla="*/ 23 w 65"/>
                    <a:gd name="T43" fmla="*/ 599 h 602"/>
                    <a:gd name="T44" fmla="*/ 16 w 65"/>
                    <a:gd name="T45" fmla="*/ 588 h 602"/>
                    <a:gd name="T46" fmla="*/ 11 w 65"/>
                    <a:gd name="T47" fmla="*/ 569 h 602"/>
                    <a:gd name="T48" fmla="*/ 4 w 65"/>
                    <a:gd name="T49" fmla="*/ 544 h 602"/>
                    <a:gd name="T50" fmla="*/ 0 w 65"/>
                    <a:gd name="T51" fmla="*/ 525 h 602"/>
                    <a:gd name="T52" fmla="*/ 0 w 65"/>
                    <a:gd name="T53" fmla="*/ 509 h 602"/>
                    <a:gd name="T54" fmla="*/ 2 w 65"/>
                    <a:gd name="T55" fmla="*/ 491 h 602"/>
                    <a:gd name="T56" fmla="*/ 5 w 65"/>
                    <a:gd name="T57" fmla="*/ 469 h 602"/>
                    <a:gd name="T58" fmla="*/ 9 w 65"/>
                    <a:gd name="T59" fmla="*/ 448 h 602"/>
                    <a:gd name="T60" fmla="*/ 12 w 65"/>
                    <a:gd name="T61" fmla="*/ 426 h 602"/>
                    <a:gd name="T62" fmla="*/ 15 w 65"/>
                    <a:gd name="T63" fmla="*/ 396 h 602"/>
                    <a:gd name="T64" fmla="*/ 18 w 65"/>
                    <a:gd name="T65" fmla="*/ 360 h 602"/>
                    <a:gd name="T66" fmla="*/ 20 w 65"/>
                    <a:gd name="T67" fmla="*/ 314 h 602"/>
                    <a:gd name="T68" fmla="*/ 23 w 65"/>
                    <a:gd name="T69" fmla="*/ 263 h 602"/>
                    <a:gd name="T70" fmla="*/ 25 w 65"/>
                    <a:gd name="T71" fmla="*/ 217 h 602"/>
                    <a:gd name="T72" fmla="*/ 26 w 65"/>
                    <a:gd name="T73" fmla="*/ 179 h 602"/>
                    <a:gd name="T74" fmla="*/ 26 w 65"/>
                    <a:gd name="T75" fmla="*/ 148 h 602"/>
                    <a:gd name="T76" fmla="*/ 26 w 65"/>
                    <a:gd name="T77" fmla="*/ 125 h 602"/>
                    <a:gd name="T78" fmla="*/ 26 w 65"/>
                    <a:gd name="T79" fmla="*/ 109 h 602"/>
                    <a:gd name="T80" fmla="*/ 23 w 65"/>
                    <a:gd name="T81" fmla="*/ 86 h 602"/>
                    <a:gd name="T82" fmla="*/ 20 w 65"/>
                    <a:gd name="T83" fmla="*/ 66 h 602"/>
                    <a:gd name="T84" fmla="*/ 18 w 65"/>
                    <a:gd name="T85" fmla="*/ 46 h 602"/>
                    <a:gd name="T86" fmla="*/ 14 w 65"/>
                    <a:gd name="T87" fmla="*/ 19 h 602"/>
                    <a:gd name="T88" fmla="*/ 11 w 65"/>
                    <a:gd name="T89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" h="602">
                      <a:moveTo>
                        <a:pt x="11" y="0"/>
                      </a:moveTo>
                      <a:lnTo>
                        <a:pt x="16" y="4"/>
                      </a:lnTo>
                      <a:lnTo>
                        <a:pt x="22" y="8"/>
                      </a:lnTo>
                      <a:lnTo>
                        <a:pt x="32" y="15"/>
                      </a:lnTo>
                      <a:lnTo>
                        <a:pt x="40" y="22"/>
                      </a:lnTo>
                      <a:lnTo>
                        <a:pt x="47" y="28"/>
                      </a:lnTo>
                      <a:lnTo>
                        <a:pt x="52" y="35"/>
                      </a:lnTo>
                      <a:lnTo>
                        <a:pt x="56" y="40"/>
                      </a:lnTo>
                      <a:lnTo>
                        <a:pt x="59" y="46"/>
                      </a:lnTo>
                      <a:lnTo>
                        <a:pt x="61" y="50"/>
                      </a:lnTo>
                      <a:lnTo>
                        <a:pt x="62" y="51"/>
                      </a:lnTo>
                      <a:lnTo>
                        <a:pt x="62" y="54"/>
                      </a:lnTo>
                      <a:lnTo>
                        <a:pt x="62" y="55"/>
                      </a:lnTo>
                      <a:lnTo>
                        <a:pt x="62" y="58"/>
                      </a:lnTo>
                      <a:lnTo>
                        <a:pt x="62" y="61"/>
                      </a:lnTo>
                      <a:lnTo>
                        <a:pt x="63" y="64"/>
                      </a:lnTo>
                      <a:lnTo>
                        <a:pt x="63" y="68"/>
                      </a:lnTo>
                      <a:lnTo>
                        <a:pt x="63" y="71"/>
                      </a:lnTo>
                      <a:lnTo>
                        <a:pt x="63" y="76"/>
                      </a:lnTo>
                      <a:lnTo>
                        <a:pt x="63" y="80"/>
                      </a:lnTo>
                      <a:lnTo>
                        <a:pt x="63" y="84"/>
                      </a:lnTo>
                      <a:lnTo>
                        <a:pt x="63" y="90"/>
                      </a:lnTo>
                      <a:lnTo>
                        <a:pt x="65" y="96"/>
                      </a:lnTo>
                      <a:lnTo>
                        <a:pt x="65" y="102"/>
                      </a:lnTo>
                      <a:lnTo>
                        <a:pt x="65" y="115"/>
                      </a:lnTo>
                      <a:lnTo>
                        <a:pt x="65" y="129"/>
                      </a:lnTo>
                      <a:lnTo>
                        <a:pt x="65" y="145"/>
                      </a:lnTo>
                      <a:lnTo>
                        <a:pt x="65" y="162"/>
                      </a:lnTo>
                      <a:lnTo>
                        <a:pt x="65" y="181"/>
                      </a:lnTo>
                      <a:lnTo>
                        <a:pt x="65" y="201"/>
                      </a:lnTo>
                      <a:lnTo>
                        <a:pt x="65" y="221"/>
                      </a:lnTo>
                      <a:lnTo>
                        <a:pt x="65" y="244"/>
                      </a:lnTo>
                      <a:lnTo>
                        <a:pt x="65" y="267"/>
                      </a:lnTo>
                      <a:lnTo>
                        <a:pt x="65" y="291"/>
                      </a:lnTo>
                      <a:lnTo>
                        <a:pt x="63" y="314"/>
                      </a:lnTo>
                      <a:lnTo>
                        <a:pt x="63" y="335"/>
                      </a:lnTo>
                      <a:lnTo>
                        <a:pt x="63" y="356"/>
                      </a:lnTo>
                      <a:lnTo>
                        <a:pt x="62" y="374"/>
                      </a:lnTo>
                      <a:lnTo>
                        <a:pt x="62" y="392"/>
                      </a:lnTo>
                      <a:lnTo>
                        <a:pt x="62" y="408"/>
                      </a:lnTo>
                      <a:lnTo>
                        <a:pt x="61" y="424"/>
                      </a:lnTo>
                      <a:lnTo>
                        <a:pt x="61" y="437"/>
                      </a:lnTo>
                      <a:lnTo>
                        <a:pt x="61" y="451"/>
                      </a:lnTo>
                      <a:lnTo>
                        <a:pt x="61" y="462"/>
                      </a:lnTo>
                      <a:lnTo>
                        <a:pt x="59" y="472"/>
                      </a:lnTo>
                      <a:lnTo>
                        <a:pt x="59" y="482"/>
                      </a:lnTo>
                      <a:lnTo>
                        <a:pt x="58" y="490"/>
                      </a:lnTo>
                      <a:lnTo>
                        <a:pt x="58" y="496"/>
                      </a:lnTo>
                      <a:lnTo>
                        <a:pt x="58" y="501"/>
                      </a:lnTo>
                      <a:lnTo>
                        <a:pt x="56" y="512"/>
                      </a:lnTo>
                      <a:lnTo>
                        <a:pt x="55" y="522"/>
                      </a:lnTo>
                      <a:lnTo>
                        <a:pt x="52" y="532"/>
                      </a:lnTo>
                      <a:lnTo>
                        <a:pt x="51" y="540"/>
                      </a:lnTo>
                      <a:lnTo>
                        <a:pt x="50" y="548"/>
                      </a:lnTo>
                      <a:lnTo>
                        <a:pt x="48" y="556"/>
                      </a:lnTo>
                      <a:lnTo>
                        <a:pt x="45" y="573"/>
                      </a:lnTo>
                      <a:lnTo>
                        <a:pt x="43" y="580"/>
                      </a:lnTo>
                      <a:lnTo>
                        <a:pt x="40" y="586"/>
                      </a:lnTo>
                      <a:lnTo>
                        <a:pt x="37" y="591"/>
                      </a:lnTo>
                      <a:lnTo>
                        <a:pt x="34" y="595"/>
                      </a:lnTo>
                      <a:lnTo>
                        <a:pt x="33" y="598"/>
                      </a:lnTo>
                      <a:lnTo>
                        <a:pt x="30" y="601"/>
                      </a:lnTo>
                      <a:lnTo>
                        <a:pt x="29" y="601"/>
                      </a:lnTo>
                      <a:lnTo>
                        <a:pt x="26" y="602"/>
                      </a:lnTo>
                      <a:lnTo>
                        <a:pt x="25" y="601"/>
                      </a:lnTo>
                      <a:lnTo>
                        <a:pt x="23" y="599"/>
                      </a:lnTo>
                      <a:lnTo>
                        <a:pt x="20" y="597"/>
                      </a:lnTo>
                      <a:lnTo>
                        <a:pt x="19" y="592"/>
                      </a:lnTo>
                      <a:lnTo>
                        <a:pt x="16" y="588"/>
                      </a:lnTo>
                      <a:lnTo>
                        <a:pt x="15" y="583"/>
                      </a:lnTo>
                      <a:lnTo>
                        <a:pt x="12" y="576"/>
                      </a:lnTo>
                      <a:lnTo>
                        <a:pt x="11" y="569"/>
                      </a:lnTo>
                      <a:lnTo>
                        <a:pt x="8" y="559"/>
                      </a:lnTo>
                      <a:lnTo>
                        <a:pt x="7" y="551"/>
                      </a:lnTo>
                      <a:lnTo>
                        <a:pt x="4" y="544"/>
                      </a:lnTo>
                      <a:lnTo>
                        <a:pt x="2" y="537"/>
                      </a:lnTo>
                      <a:lnTo>
                        <a:pt x="1" y="530"/>
                      </a:lnTo>
                      <a:lnTo>
                        <a:pt x="0" y="525"/>
                      </a:lnTo>
                      <a:lnTo>
                        <a:pt x="0" y="519"/>
                      </a:lnTo>
                      <a:lnTo>
                        <a:pt x="0" y="514"/>
                      </a:lnTo>
                      <a:lnTo>
                        <a:pt x="0" y="509"/>
                      </a:lnTo>
                      <a:lnTo>
                        <a:pt x="0" y="504"/>
                      </a:lnTo>
                      <a:lnTo>
                        <a:pt x="1" y="498"/>
                      </a:lnTo>
                      <a:lnTo>
                        <a:pt x="2" y="491"/>
                      </a:lnTo>
                      <a:lnTo>
                        <a:pt x="4" y="484"/>
                      </a:lnTo>
                      <a:lnTo>
                        <a:pt x="4" y="478"/>
                      </a:lnTo>
                      <a:lnTo>
                        <a:pt x="5" y="469"/>
                      </a:lnTo>
                      <a:lnTo>
                        <a:pt x="8" y="460"/>
                      </a:lnTo>
                      <a:lnTo>
                        <a:pt x="8" y="454"/>
                      </a:lnTo>
                      <a:lnTo>
                        <a:pt x="9" y="448"/>
                      </a:lnTo>
                      <a:lnTo>
                        <a:pt x="9" y="442"/>
                      </a:lnTo>
                      <a:lnTo>
                        <a:pt x="11" y="435"/>
                      </a:lnTo>
                      <a:lnTo>
                        <a:pt x="12" y="426"/>
                      </a:lnTo>
                      <a:lnTo>
                        <a:pt x="12" y="417"/>
                      </a:lnTo>
                      <a:lnTo>
                        <a:pt x="14" y="407"/>
                      </a:lnTo>
                      <a:lnTo>
                        <a:pt x="15" y="396"/>
                      </a:lnTo>
                      <a:lnTo>
                        <a:pt x="16" y="385"/>
                      </a:lnTo>
                      <a:lnTo>
                        <a:pt x="18" y="372"/>
                      </a:lnTo>
                      <a:lnTo>
                        <a:pt x="18" y="360"/>
                      </a:lnTo>
                      <a:lnTo>
                        <a:pt x="19" y="345"/>
                      </a:lnTo>
                      <a:lnTo>
                        <a:pt x="20" y="331"/>
                      </a:lnTo>
                      <a:lnTo>
                        <a:pt x="20" y="314"/>
                      </a:lnTo>
                      <a:lnTo>
                        <a:pt x="22" y="298"/>
                      </a:lnTo>
                      <a:lnTo>
                        <a:pt x="23" y="280"/>
                      </a:lnTo>
                      <a:lnTo>
                        <a:pt x="23" y="263"/>
                      </a:lnTo>
                      <a:lnTo>
                        <a:pt x="23" y="248"/>
                      </a:lnTo>
                      <a:lnTo>
                        <a:pt x="25" y="231"/>
                      </a:lnTo>
                      <a:lnTo>
                        <a:pt x="25" y="217"/>
                      </a:lnTo>
                      <a:lnTo>
                        <a:pt x="25" y="204"/>
                      </a:lnTo>
                      <a:lnTo>
                        <a:pt x="26" y="191"/>
                      </a:lnTo>
                      <a:lnTo>
                        <a:pt x="26" y="179"/>
                      </a:lnTo>
                      <a:lnTo>
                        <a:pt x="26" y="168"/>
                      </a:lnTo>
                      <a:lnTo>
                        <a:pt x="26" y="158"/>
                      </a:lnTo>
                      <a:lnTo>
                        <a:pt x="26" y="148"/>
                      </a:lnTo>
                      <a:lnTo>
                        <a:pt x="26" y="140"/>
                      </a:lnTo>
                      <a:lnTo>
                        <a:pt x="26" y="132"/>
                      </a:lnTo>
                      <a:lnTo>
                        <a:pt x="26" y="125"/>
                      </a:lnTo>
                      <a:lnTo>
                        <a:pt x="26" y="118"/>
                      </a:lnTo>
                      <a:lnTo>
                        <a:pt x="26" y="114"/>
                      </a:lnTo>
                      <a:lnTo>
                        <a:pt x="26" y="109"/>
                      </a:lnTo>
                      <a:lnTo>
                        <a:pt x="25" y="100"/>
                      </a:lnTo>
                      <a:lnTo>
                        <a:pt x="23" y="90"/>
                      </a:lnTo>
                      <a:lnTo>
                        <a:pt x="23" y="86"/>
                      </a:lnTo>
                      <a:lnTo>
                        <a:pt x="22" y="79"/>
                      </a:lnTo>
                      <a:lnTo>
                        <a:pt x="20" y="73"/>
                      </a:lnTo>
                      <a:lnTo>
                        <a:pt x="20" y="66"/>
                      </a:lnTo>
                      <a:lnTo>
                        <a:pt x="19" y="60"/>
                      </a:lnTo>
                      <a:lnTo>
                        <a:pt x="18" y="53"/>
                      </a:lnTo>
                      <a:lnTo>
                        <a:pt x="18" y="46"/>
                      </a:lnTo>
                      <a:lnTo>
                        <a:pt x="16" y="37"/>
                      </a:lnTo>
                      <a:lnTo>
                        <a:pt x="15" y="29"/>
                      </a:lnTo>
                      <a:lnTo>
                        <a:pt x="14" y="19"/>
                      </a:lnTo>
                      <a:lnTo>
                        <a:pt x="12" y="10"/>
                      </a:lnTo>
                      <a:lnTo>
                        <a:pt x="11" y="0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0" name="Freeform 91"/>
                <p:cNvSpPr/>
                <p:nvPr/>
              </p:nvSpPr>
              <p:spPr bwMode="auto">
                <a:xfrm>
                  <a:off x="5370513" y="1787525"/>
                  <a:ext cx="57150" cy="488950"/>
                </a:xfrm>
                <a:custGeom>
                  <a:avLst/>
                  <a:gdLst>
                    <a:gd name="T0" fmla="*/ 8 w 73"/>
                    <a:gd name="T1" fmla="*/ 562 h 614"/>
                    <a:gd name="T2" fmla="*/ 4 w 73"/>
                    <a:gd name="T3" fmla="*/ 541 h 614"/>
                    <a:gd name="T4" fmla="*/ 3 w 73"/>
                    <a:gd name="T5" fmla="*/ 527 h 614"/>
                    <a:gd name="T6" fmla="*/ 3 w 73"/>
                    <a:gd name="T7" fmla="*/ 518 h 614"/>
                    <a:gd name="T8" fmla="*/ 3 w 73"/>
                    <a:gd name="T9" fmla="*/ 502 h 614"/>
                    <a:gd name="T10" fmla="*/ 4 w 73"/>
                    <a:gd name="T11" fmla="*/ 483 h 614"/>
                    <a:gd name="T12" fmla="*/ 7 w 73"/>
                    <a:gd name="T13" fmla="*/ 458 h 614"/>
                    <a:gd name="T14" fmla="*/ 11 w 73"/>
                    <a:gd name="T15" fmla="*/ 430 h 614"/>
                    <a:gd name="T16" fmla="*/ 14 w 73"/>
                    <a:gd name="T17" fmla="*/ 399 h 614"/>
                    <a:gd name="T18" fmla="*/ 15 w 73"/>
                    <a:gd name="T19" fmla="*/ 364 h 614"/>
                    <a:gd name="T20" fmla="*/ 17 w 73"/>
                    <a:gd name="T21" fmla="*/ 322 h 614"/>
                    <a:gd name="T22" fmla="*/ 18 w 73"/>
                    <a:gd name="T23" fmla="*/ 277 h 614"/>
                    <a:gd name="T24" fmla="*/ 19 w 73"/>
                    <a:gd name="T25" fmla="*/ 227 h 614"/>
                    <a:gd name="T26" fmla="*/ 18 w 73"/>
                    <a:gd name="T27" fmla="*/ 174 h 614"/>
                    <a:gd name="T28" fmla="*/ 17 w 73"/>
                    <a:gd name="T29" fmla="*/ 127 h 614"/>
                    <a:gd name="T30" fmla="*/ 14 w 73"/>
                    <a:gd name="T31" fmla="*/ 86 h 614"/>
                    <a:gd name="T32" fmla="*/ 10 w 73"/>
                    <a:gd name="T33" fmla="*/ 50 h 614"/>
                    <a:gd name="T34" fmla="*/ 4 w 73"/>
                    <a:gd name="T35" fmla="*/ 18 h 614"/>
                    <a:gd name="T36" fmla="*/ 4 w 73"/>
                    <a:gd name="T37" fmla="*/ 0 h 614"/>
                    <a:gd name="T38" fmla="*/ 19 w 73"/>
                    <a:gd name="T39" fmla="*/ 5 h 614"/>
                    <a:gd name="T40" fmla="*/ 39 w 73"/>
                    <a:gd name="T41" fmla="*/ 17 h 614"/>
                    <a:gd name="T42" fmla="*/ 55 w 73"/>
                    <a:gd name="T43" fmla="*/ 33 h 614"/>
                    <a:gd name="T44" fmla="*/ 66 w 73"/>
                    <a:gd name="T45" fmla="*/ 48 h 614"/>
                    <a:gd name="T46" fmla="*/ 73 w 73"/>
                    <a:gd name="T47" fmla="*/ 62 h 614"/>
                    <a:gd name="T48" fmla="*/ 71 w 73"/>
                    <a:gd name="T49" fmla="*/ 90 h 614"/>
                    <a:gd name="T50" fmla="*/ 68 w 73"/>
                    <a:gd name="T51" fmla="*/ 105 h 614"/>
                    <a:gd name="T52" fmla="*/ 65 w 73"/>
                    <a:gd name="T53" fmla="*/ 116 h 614"/>
                    <a:gd name="T54" fmla="*/ 64 w 73"/>
                    <a:gd name="T55" fmla="*/ 131 h 614"/>
                    <a:gd name="T56" fmla="*/ 61 w 73"/>
                    <a:gd name="T57" fmla="*/ 169 h 614"/>
                    <a:gd name="T58" fmla="*/ 61 w 73"/>
                    <a:gd name="T59" fmla="*/ 201 h 614"/>
                    <a:gd name="T60" fmla="*/ 61 w 73"/>
                    <a:gd name="T61" fmla="*/ 235 h 614"/>
                    <a:gd name="T62" fmla="*/ 61 w 73"/>
                    <a:gd name="T63" fmla="*/ 277 h 614"/>
                    <a:gd name="T64" fmla="*/ 60 w 73"/>
                    <a:gd name="T65" fmla="*/ 328 h 614"/>
                    <a:gd name="T66" fmla="*/ 58 w 73"/>
                    <a:gd name="T67" fmla="*/ 386 h 614"/>
                    <a:gd name="T68" fmla="*/ 57 w 73"/>
                    <a:gd name="T69" fmla="*/ 453 h 614"/>
                    <a:gd name="T70" fmla="*/ 55 w 73"/>
                    <a:gd name="T71" fmla="*/ 493 h 614"/>
                    <a:gd name="T72" fmla="*/ 54 w 73"/>
                    <a:gd name="T73" fmla="*/ 519 h 614"/>
                    <a:gd name="T74" fmla="*/ 51 w 73"/>
                    <a:gd name="T75" fmla="*/ 541 h 614"/>
                    <a:gd name="T76" fmla="*/ 50 w 73"/>
                    <a:gd name="T77" fmla="*/ 562 h 614"/>
                    <a:gd name="T78" fmla="*/ 48 w 73"/>
                    <a:gd name="T79" fmla="*/ 578 h 614"/>
                    <a:gd name="T80" fmla="*/ 46 w 73"/>
                    <a:gd name="T81" fmla="*/ 592 h 614"/>
                    <a:gd name="T82" fmla="*/ 44 w 73"/>
                    <a:gd name="T83" fmla="*/ 602 h 614"/>
                    <a:gd name="T84" fmla="*/ 42 w 73"/>
                    <a:gd name="T85" fmla="*/ 609 h 614"/>
                    <a:gd name="T86" fmla="*/ 40 w 73"/>
                    <a:gd name="T87" fmla="*/ 613 h 614"/>
                    <a:gd name="T88" fmla="*/ 35 w 73"/>
                    <a:gd name="T89" fmla="*/ 613 h 614"/>
                    <a:gd name="T90" fmla="*/ 26 w 73"/>
                    <a:gd name="T91" fmla="*/ 608 h 614"/>
                    <a:gd name="T92" fmla="*/ 18 w 73"/>
                    <a:gd name="T93" fmla="*/ 592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3" h="614">
                      <a:moveTo>
                        <a:pt x="15" y="584"/>
                      </a:moveTo>
                      <a:lnTo>
                        <a:pt x="10" y="569"/>
                      </a:lnTo>
                      <a:lnTo>
                        <a:pt x="8" y="562"/>
                      </a:lnTo>
                      <a:lnTo>
                        <a:pt x="7" y="555"/>
                      </a:lnTo>
                      <a:lnTo>
                        <a:pt x="6" y="548"/>
                      </a:lnTo>
                      <a:lnTo>
                        <a:pt x="4" y="541"/>
                      </a:lnTo>
                      <a:lnTo>
                        <a:pt x="4" y="536"/>
                      </a:lnTo>
                      <a:lnTo>
                        <a:pt x="4" y="530"/>
                      </a:lnTo>
                      <a:lnTo>
                        <a:pt x="3" y="527"/>
                      </a:lnTo>
                      <a:lnTo>
                        <a:pt x="3" y="524"/>
                      </a:lnTo>
                      <a:lnTo>
                        <a:pt x="3" y="520"/>
                      </a:lnTo>
                      <a:lnTo>
                        <a:pt x="3" y="518"/>
                      </a:lnTo>
                      <a:lnTo>
                        <a:pt x="3" y="512"/>
                      </a:lnTo>
                      <a:lnTo>
                        <a:pt x="3" y="508"/>
                      </a:lnTo>
                      <a:lnTo>
                        <a:pt x="3" y="502"/>
                      </a:lnTo>
                      <a:lnTo>
                        <a:pt x="3" y="495"/>
                      </a:lnTo>
                      <a:lnTo>
                        <a:pt x="4" y="490"/>
                      </a:lnTo>
                      <a:lnTo>
                        <a:pt x="4" y="483"/>
                      </a:lnTo>
                      <a:lnTo>
                        <a:pt x="6" y="475"/>
                      </a:lnTo>
                      <a:lnTo>
                        <a:pt x="7" y="466"/>
                      </a:lnTo>
                      <a:lnTo>
                        <a:pt x="7" y="458"/>
                      </a:lnTo>
                      <a:lnTo>
                        <a:pt x="8" y="450"/>
                      </a:lnTo>
                      <a:lnTo>
                        <a:pt x="10" y="440"/>
                      </a:lnTo>
                      <a:lnTo>
                        <a:pt x="11" y="430"/>
                      </a:lnTo>
                      <a:lnTo>
                        <a:pt x="13" y="421"/>
                      </a:lnTo>
                      <a:lnTo>
                        <a:pt x="13" y="410"/>
                      </a:lnTo>
                      <a:lnTo>
                        <a:pt x="14" y="399"/>
                      </a:lnTo>
                      <a:lnTo>
                        <a:pt x="14" y="387"/>
                      </a:lnTo>
                      <a:lnTo>
                        <a:pt x="15" y="376"/>
                      </a:lnTo>
                      <a:lnTo>
                        <a:pt x="15" y="364"/>
                      </a:lnTo>
                      <a:lnTo>
                        <a:pt x="17" y="350"/>
                      </a:lnTo>
                      <a:lnTo>
                        <a:pt x="17" y="336"/>
                      </a:lnTo>
                      <a:lnTo>
                        <a:pt x="17" y="322"/>
                      </a:lnTo>
                      <a:lnTo>
                        <a:pt x="18" y="307"/>
                      </a:lnTo>
                      <a:lnTo>
                        <a:pt x="18" y="292"/>
                      </a:lnTo>
                      <a:lnTo>
                        <a:pt x="18" y="277"/>
                      </a:lnTo>
                      <a:lnTo>
                        <a:pt x="18" y="260"/>
                      </a:lnTo>
                      <a:lnTo>
                        <a:pt x="19" y="244"/>
                      </a:lnTo>
                      <a:lnTo>
                        <a:pt x="19" y="227"/>
                      </a:lnTo>
                      <a:lnTo>
                        <a:pt x="19" y="209"/>
                      </a:lnTo>
                      <a:lnTo>
                        <a:pt x="19" y="191"/>
                      </a:lnTo>
                      <a:lnTo>
                        <a:pt x="18" y="174"/>
                      </a:lnTo>
                      <a:lnTo>
                        <a:pt x="18" y="158"/>
                      </a:lnTo>
                      <a:lnTo>
                        <a:pt x="18" y="142"/>
                      </a:lnTo>
                      <a:lnTo>
                        <a:pt x="17" y="127"/>
                      </a:lnTo>
                      <a:lnTo>
                        <a:pt x="15" y="112"/>
                      </a:lnTo>
                      <a:lnTo>
                        <a:pt x="15" y="98"/>
                      </a:lnTo>
                      <a:lnTo>
                        <a:pt x="14" y="86"/>
                      </a:lnTo>
                      <a:lnTo>
                        <a:pt x="13" y="73"/>
                      </a:lnTo>
                      <a:lnTo>
                        <a:pt x="11" y="61"/>
                      </a:lnTo>
                      <a:lnTo>
                        <a:pt x="10" y="50"/>
                      </a:lnTo>
                      <a:lnTo>
                        <a:pt x="7" y="39"/>
                      </a:lnTo>
                      <a:lnTo>
                        <a:pt x="6" y="28"/>
                      </a:lnTo>
                      <a:lnTo>
                        <a:pt x="4" y="18"/>
                      </a:lnTo>
                      <a:lnTo>
                        <a:pt x="1" y="8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10" y="1"/>
                      </a:lnTo>
                      <a:lnTo>
                        <a:pt x="14" y="3"/>
                      </a:lnTo>
                      <a:lnTo>
                        <a:pt x="19" y="5"/>
                      </a:lnTo>
                      <a:lnTo>
                        <a:pt x="26" y="8"/>
                      </a:lnTo>
                      <a:lnTo>
                        <a:pt x="32" y="12"/>
                      </a:lnTo>
                      <a:lnTo>
                        <a:pt x="39" y="17"/>
                      </a:lnTo>
                      <a:lnTo>
                        <a:pt x="46" y="21"/>
                      </a:lnTo>
                      <a:lnTo>
                        <a:pt x="51" y="26"/>
                      </a:lnTo>
                      <a:lnTo>
                        <a:pt x="55" y="33"/>
                      </a:lnTo>
                      <a:lnTo>
                        <a:pt x="60" y="37"/>
                      </a:lnTo>
                      <a:lnTo>
                        <a:pt x="64" y="43"/>
                      </a:lnTo>
                      <a:lnTo>
                        <a:pt x="66" y="48"/>
                      </a:lnTo>
                      <a:lnTo>
                        <a:pt x="69" y="53"/>
                      </a:lnTo>
                      <a:lnTo>
                        <a:pt x="71" y="58"/>
                      </a:lnTo>
                      <a:lnTo>
                        <a:pt x="73" y="62"/>
                      </a:lnTo>
                      <a:lnTo>
                        <a:pt x="72" y="72"/>
                      </a:lnTo>
                      <a:lnTo>
                        <a:pt x="72" y="82"/>
                      </a:lnTo>
                      <a:lnTo>
                        <a:pt x="71" y="90"/>
                      </a:lnTo>
                      <a:lnTo>
                        <a:pt x="69" y="100"/>
                      </a:lnTo>
                      <a:lnTo>
                        <a:pt x="68" y="102"/>
                      </a:lnTo>
                      <a:lnTo>
                        <a:pt x="68" y="105"/>
                      </a:lnTo>
                      <a:lnTo>
                        <a:pt x="66" y="109"/>
                      </a:lnTo>
                      <a:lnTo>
                        <a:pt x="66" y="112"/>
                      </a:lnTo>
                      <a:lnTo>
                        <a:pt x="65" y="116"/>
                      </a:lnTo>
                      <a:lnTo>
                        <a:pt x="65" y="120"/>
                      </a:lnTo>
                      <a:lnTo>
                        <a:pt x="64" y="126"/>
                      </a:lnTo>
                      <a:lnTo>
                        <a:pt x="64" y="131"/>
                      </a:lnTo>
                      <a:lnTo>
                        <a:pt x="62" y="142"/>
                      </a:lnTo>
                      <a:lnTo>
                        <a:pt x="62" y="155"/>
                      </a:lnTo>
                      <a:lnTo>
                        <a:pt x="61" y="169"/>
                      </a:lnTo>
                      <a:lnTo>
                        <a:pt x="61" y="184"/>
                      </a:lnTo>
                      <a:lnTo>
                        <a:pt x="61" y="192"/>
                      </a:lnTo>
                      <a:lnTo>
                        <a:pt x="61" y="201"/>
                      </a:lnTo>
                      <a:lnTo>
                        <a:pt x="61" y="212"/>
                      </a:lnTo>
                      <a:lnTo>
                        <a:pt x="61" y="223"/>
                      </a:lnTo>
                      <a:lnTo>
                        <a:pt x="61" y="235"/>
                      </a:lnTo>
                      <a:lnTo>
                        <a:pt x="61" y="248"/>
                      </a:lnTo>
                      <a:lnTo>
                        <a:pt x="61" y="262"/>
                      </a:lnTo>
                      <a:lnTo>
                        <a:pt x="61" y="277"/>
                      </a:lnTo>
                      <a:lnTo>
                        <a:pt x="61" y="293"/>
                      </a:lnTo>
                      <a:lnTo>
                        <a:pt x="61" y="310"/>
                      </a:lnTo>
                      <a:lnTo>
                        <a:pt x="60" y="328"/>
                      </a:lnTo>
                      <a:lnTo>
                        <a:pt x="60" y="346"/>
                      </a:lnTo>
                      <a:lnTo>
                        <a:pt x="60" y="365"/>
                      </a:lnTo>
                      <a:lnTo>
                        <a:pt x="58" y="386"/>
                      </a:lnTo>
                      <a:lnTo>
                        <a:pt x="58" y="408"/>
                      </a:lnTo>
                      <a:lnTo>
                        <a:pt x="58" y="430"/>
                      </a:lnTo>
                      <a:lnTo>
                        <a:pt x="57" y="453"/>
                      </a:lnTo>
                      <a:lnTo>
                        <a:pt x="55" y="473"/>
                      </a:lnTo>
                      <a:lnTo>
                        <a:pt x="55" y="483"/>
                      </a:lnTo>
                      <a:lnTo>
                        <a:pt x="55" y="493"/>
                      </a:lnTo>
                      <a:lnTo>
                        <a:pt x="54" y="501"/>
                      </a:lnTo>
                      <a:lnTo>
                        <a:pt x="54" y="509"/>
                      </a:lnTo>
                      <a:lnTo>
                        <a:pt x="54" y="519"/>
                      </a:lnTo>
                      <a:lnTo>
                        <a:pt x="53" y="526"/>
                      </a:lnTo>
                      <a:lnTo>
                        <a:pt x="53" y="534"/>
                      </a:lnTo>
                      <a:lnTo>
                        <a:pt x="51" y="541"/>
                      </a:lnTo>
                      <a:lnTo>
                        <a:pt x="51" y="548"/>
                      </a:lnTo>
                      <a:lnTo>
                        <a:pt x="51" y="555"/>
                      </a:lnTo>
                      <a:lnTo>
                        <a:pt x="50" y="562"/>
                      </a:lnTo>
                      <a:lnTo>
                        <a:pt x="50" y="567"/>
                      </a:lnTo>
                      <a:lnTo>
                        <a:pt x="48" y="573"/>
                      </a:lnTo>
                      <a:lnTo>
                        <a:pt x="48" y="578"/>
                      </a:lnTo>
                      <a:lnTo>
                        <a:pt x="47" y="583"/>
                      </a:lnTo>
                      <a:lnTo>
                        <a:pt x="47" y="588"/>
                      </a:lnTo>
                      <a:lnTo>
                        <a:pt x="46" y="592"/>
                      </a:lnTo>
                      <a:lnTo>
                        <a:pt x="46" y="595"/>
                      </a:lnTo>
                      <a:lnTo>
                        <a:pt x="44" y="599"/>
                      </a:lnTo>
                      <a:lnTo>
                        <a:pt x="44" y="602"/>
                      </a:lnTo>
                      <a:lnTo>
                        <a:pt x="43" y="605"/>
                      </a:lnTo>
                      <a:lnTo>
                        <a:pt x="43" y="608"/>
                      </a:lnTo>
                      <a:lnTo>
                        <a:pt x="42" y="609"/>
                      </a:lnTo>
                      <a:lnTo>
                        <a:pt x="42" y="610"/>
                      </a:lnTo>
                      <a:lnTo>
                        <a:pt x="40" y="612"/>
                      </a:lnTo>
                      <a:lnTo>
                        <a:pt x="40" y="613"/>
                      </a:lnTo>
                      <a:lnTo>
                        <a:pt x="39" y="613"/>
                      </a:lnTo>
                      <a:lnTo>
                        <a:pt x="39" y="614"/>
                      </a:lnTo>
                      <a:lnTo>
                        <a:pt x="35" y="613"/>
                      </a:lnTo>
                      <a:lnTo>
                        <a:pt x="32" y="612"/>
                      </a:lnTo>
                      <a:lnTo>
                        <a:pt x="29" y="610"/>
                      </a:lnTo>
                      <a:lnTo>
                        <a:pt x="26" y="608"/>
                      </a:lnTo>
                      <a:lnTo>
                        <a:pt x="24" y="603"/>
                      </a:lnTo>
                      <a:lnTo>
                        <a:pt x="21" y="598"/>
                      </a:lnTo>
                      <a:lnTo>
                        <a:pt x="18" y="592"/>
                      </a:lnTo>
                      <a:lnTo>
                        <a:pt x="15" y="584"/>
                      </a:lnTo>
                      <a:lnTo>
                        <a:pt x="15" y="584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1" name="Freeform 92"/>
                <p:cNvSpPr/>
                <p:nvPr/>
              </p:nvSpPr>
              <p:spPr bwMode="auto">
                <a:xfrm>
                  <a:off x="5418138" y="1692275"/>
                  <a:ext cx="76200" cy="109538"/>
                </a:xfrm>
                <a:custGeom>
                  <a:avLst/>
                  <a:gdLst>
                    <a:gd name="T0" fmla="*/ 0 w 97"/>
                    <a:gd name="T1" fmla="*/ 0 h 139"/>
                    <a:gd name="T2" fmla="*/ 10 w 97"/>
                    <a:gd name="T3" fmla="*/ 4 h 139"/>
                    <a:gd name="T4" fmla="*/ 19 w 97"/>
                    <a:gd name="T5" fmla="*/ 7 h 139"/>
                    <a:gd name="T6" fmla="*/ 29 w 97"/>
                    <a:gd name="T7" fmla="*/ 11 h 139"/>
                    <a:gd name="T8" fmla="*/ 37 w 97"/>
                    <a:gd name="T9" fmla="*/ 15 h 139"/>
                    <a:gd name="T10" fmla="*/ 46 w 97"/>
                    <a:gd name="T11" fmla="*/ 19 h 139"/>
                    <a:gd name="T12" fmla="*/ 54 w 97"/>
                    <a:gd name="T13" fmla="*/ 25 h 139"/>
                    <a:gd name="T14" fmla="*/ 62 w 97"/>
                    <a:gd name="T15" fmla="*/ 29 h 139"/>
                    <a:gd name="T16" fmla="*/ 69 w 97"/>
                    <a:gd name="T17" fmla="*/ 35 h 139"/>
                    <a:gd name="T18" fmla="*/ 75 w 97"/>
                    <a:gd name="T19" fmla="*/ 39 h 139"/>
                    <a:gd name="T20" fmla="*/ 80 w 97"/>
                    <a:gd name="T21" fmla="*/ 44 h 139"/>
                    <a:gd name="T22" fmla="*/ 84 w 97"/>
                    <a:gd name="T23" fmla="*/ 50 h 139"/>
                    <a:gd name="T24" fmla="*/ 87 w 97"/>
                    <a:gd name="T25" fmla="*/ 55 h 139"/>
                    <a:gd name="T26" fmla="*/ 90 w 97"/>
                    <a:gd name="T27" fmla="*/ 61 h 139"/>
                    <a:gd name="T28" fmla="*/ 93 w 97"/>
                    <a:gd name="T29" fmla="*/ 65 h 139"/>
                    <a:gd name="T30" fmla="*/ 95 w 97"/>
                    <a:gd name="T31" fmla="*/ 71 h 139"/>
                    <a:gd name="T32" fmla="*/ 97 w 97"/>
                    <a:gd name="T33" fmla="*/ 76 h 139"/>
                    <a:gd name="T34" fmla="*/ 97 w 97"/>
                    <a:gd name="T35" fmla="*/ 82 h 139"/>
                    <a:gd name="T36" fmla="*/ 95 w 97"/>
                    <a:gd name="T37" fmla="*/ 87 h 139"/>
                    <a:gd name="T38" fmla="*/ 94 w 97"/>
                    <a:gd name="T39" fmla="*/ 98 h 139"/>
                    <a:gd name="T40" fmla="*/ 91 w 97"/>
                    <a:gd name="T41" fmla="*/ 108 h 139"/>
                    <a:gd name="T42" fmla="*/ 89 w 97"/>
                    <a:gd name="T43" fmla="*/ 118 h 139"/>
                    <a:gd name="T44" fmla="*/ 86 w 97"/>
                    <a:gd name="T45" fmla="*/ 122 h 139"/>
                    <a:gd name="T46" fmla="*/ 84 w 97"/>
                    <a:gd name="T47" fmla="*/ 126 h 139"/>
                    <a:gd name="T48" fmla="*/ 82 w 97"/>
                    <a:gd name="T49" fmla="*/ 130 h 139"/>
                    <a:gd name="T50" fmla="*/ 80 w 97"/>
                    <a:gd name="T51" fmla="*/ 133 h 139"/>
                    <a:gd name="T52" fmla="*/ 77 w 97"/>
                    <a:gd name="T53" fmla="*/ 136 h 139"/>
                    <a:gd name="T54" fmla="*/ 76 w 97"/>
                    <a:gd name="T55" fmla="*/ 137 h 139"/>
                    <a:gd name="T56" fmla="*/ 75 w 97"/>
                    <a:gd name="T57" fmla="*/ 139 h 139"/>
                    <a:gd name="T58" fmla="*/ 73 w 97"/>
                    <a:gd name="T59" fmla="*/ 139 h 139"/>
                    <a:gd name="T60" fmla="*/ 72 w 97"/>
                    <a:gd name="T61" fmla="*/ 137 h 139"/>
                    <a:gd name="T62" fmla="*/ 69 w 97"/>
                    <a:gd name="T63" fmla="*/ 136 h 139"/>
                    <a:gd name="T64" fmla="*/ 66 w 97"/>
                    <a:gd name="T65" fmla="*/ 133 h 139"/>
                    <a:gd name="T66" fmla="*/ 62 w 97"/>
                    <a:gd name="T67" fmla="*/ 130 h 139"/>
                    <a:gd name="T68" fmla="*/ 58 w 97"/>
                    <a:gd name="T69" fmla="*/ 125 h 139"/>
                    <a:gd name="T70" fmla="*/ 54 w 97"/>
                    <a:gd name="T71" fmla="*/ 119 h 139"/>
                    <a:gd name="T72" fmla="*/ 48 w 97"/>
                    <a:gd name="T73" fmla="*/ 112 h 139"/>
                    <a:gd name="T74" fmla="*/ 43 w 97"/>
                    <a:gd name="T75" fmla="*/ 105 h 139"/>
                    <a:gd name="T76" fmla="*/ 40 w 97"/>
                    <a:gd name="T77" fmla="*/ 101 h 139"/>
                    <a:gd name="T78" fmla="*/ 37 w 97"/>
                    <a:gd name="T79" fmla="*/ 97 h 139"/>
                    <a:gd name="T80" fmla="*/ 35 w 97"/>
                    <a:gd name="T81" fmla="*/ 91 h 139"/>
                    <a:gd name="T82" fmla="*/ 32 w 97"/>
                    <a:gd name="T83" fmla="*/ 86 h 139"/>
                    <a:gd name="T84" fmla="*/ 26 w 97"/>
                    <a:gd name="T85" fmla="*/ 75 h 139"/>
                    <a:gd name="T86" fmla="*/ 21 w 97"/>
                    <a:gd name="T87" fmla="*/ 62 h 139"/>
                    <a:gd name="T88" fmla="*/ 15 w 97"/>
                    <a:gd name="T89" fmla="*/ 49 h 139"/>
                    <a:gd name="T90" fmla="*/ 10 w 97"/>
                    <a:gd name="T91" fmla="*/ 33 h 139"/>
                    <a:gd name="T92" fmla="*/ 4 w 97"/>
                    <a:gd name="T93" fmla="*/ 18 h 139"/>
                    <a:gd name="T94" fmla="*/ 0 w 97"/>
                    <a:gd name="T95" fmla="*/ 0 h 139"/>
                    <a:gd name="T96" fmla="*/ 0 w 97"/>
                    <a:gd name="T9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7" h="139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9" y="7"/>
                      </a:lnTo>
                      <a:lnTo>
                        <a:pt x="29" y="11"/>
                      </a:lnTo>
                      <a:lnTo>
                        <a:pt x="37" y="15"/>
                      </a:lnTo>
                      <a:lnTo>
                        <a:pt x="46" y="19"/>
                      </a:lnTo>
                      <a:lnTo>
                        <a:pt x="54" y="25"/>
                      </a:lnTo>
                      <a:lnTo>
                        <a:pt x="62" y="29"/>
                      </a:lnTo>
                      <a:lnTo>
                        <a:pt x="69" y="35"/>
                      </a:lnTo>
                      <a:lnTo>
                        <a:pt x="75" y="39"/>
                      </a:lnTo>
                      <a:lnTo>
                        <a:pt x="80" y="44"/>
                      </a:lnTo>
                      <a:lnTo>
                        <a:pt x="84" y="50"/>
                      </a:lnTo>
                      <a:lnTo>
                        <a:pt x="87" y="55"/>
                      </a:lnTo>
                      <a:lnTo>
                        <a:pt x="90" y="61"/>
                      </a:lnTo>
                      <a:lnTo>
                        <a:pt x="93" y="65"/>
                      </a:lnTo>
                      <a:lnTo>
                        <a:pt x="95" y="71"/>
                      </a:lnTo>
                      <a:lnTo>
                        <a:pt x="97" y="76"/>
                      </a:lnTo>
                      <a:lnTo>
                        <a:pt x="97" y="82"/>
                      </a:lnTo>
                      <a:lnTo>
                        <a:pt x="95" y="87"/>
                      </a:lnTo>
                      <a:lnTo>
                        <a:pt x="94" y="98"/>
                      </a:lnTo>
                      <a:lnTo>
                        <a:pt x="91" y="108"/>
                      </a:lnTo>
                      <a:lnTo>
                        <a:pt x="89" y="118"/>
                      </a:lnTo>
                      <a:lnTo>
                        <a:pt x="86" y="122"/>
                      </a:lnTo>
                      <a:lnTo>
                        <a:pt x="84" y="126"/>
                      </a:lnTo>
                      <a:lnTo>
                        <a:pt x="82" y="130"/>
                      </a:lnTo>
                      <a:lnTo>
                        <a:pt x="80" y="133"/>
                      </a:lnTo>
                      <a:lnTo>
                        <a:pt x="77" y="136"/>
                      </a:lnTo>
                      <a:lnTo>
                        <a:pt x="76" y="137"/>
                      </a:lnTo>
                      <a:lnTo>
                        <a:pt x="75" y="139"/>
                      </a:lnTo>
                      <a:lnTo>
                        <a:pt x="73" y="139"/>
                      </a:lnTo>
                      <a:lnTo>
                        <a:pt x="72" y="137"/>
                      </a:lnTo>
                      <a:lnTo>
                        <a:pt x="69" y="136"/>
                      </a:lnTo>
                      <a:lnTo>
                        <a:pt x="66" y="133"/>
                      </a:lnTo>
                      <a:lnTo>
                        <a:pt x="62" y="130"/>
                      </a:lnTo>
                      <a:lnTo>
                        <a:pt x="58" y="125"/>
                      </a:lnTo>
                      <a:lnTo>
                        <a:pt x="54" y="119"/>
                      </a:lnTo>
                      <a:lnTo>
                        <a:pt x="48" y="112"/>
                      </a:lnTo>
                      <a:lnTo>
                        <a:pt x="43" y="105"/>
                      </a:lnTo>
                      <a:lnTo>
                        <a:pt x="40" y="101"/>
                      </a:lnTo>
                      <a:lnTo>
                        <a:pt x="37" y="97"/>
                      </a:lnTo>
                      <a:lnTo>
                        <a:pt x="35" y="91"/>
                      </a:lnTo>
                      <a:lnTo>
                        <a:pt x="32" y="86"/>
                      </a:lnTo>
                      <a:lnTo>
                        <a:pt x="26" y="75"/>
                      </a:lnTo>
                      <a:lnTo>
                        <a:pt x="21" y="62"/>
                      </a:lnTo>
                      <a:lnTo>
                        <a:pt x="15" y="49"/>
                      </a:lnTo>
                      <a:lnTo>
                        <a:pt x="10" y="33"/>
                      </a:lnTo>
                      <a:lnTo>
                        <a:pt x="4" y="18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2" name="组合 191"/>
            <p:cNvGrpSpPr/>
            <p:nvPr/>
          </p:nvGrpSpPr>
          <p:grpSpPr>
            <a:xfrm>
              <a:off x="2606234" y="4098743"/>
              <a:ext cx="507365" cy="509905"/>
              <a:chOff x="2375818" y="3586720"/>
              <a:chExt cx="507365" cy="509905"/>
            </a:xfrm>
          </p:grpSpPr>
          <p:pic>
            <p:nvPicPr>
              <p:cNvPr id="201" name="图片 200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818" y="3586720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202" name="组合 201"/>
              <p:cNvGrpSpPr/>
              <p:nvPr/>
            </p:nvGrpSpPr>
            <p:grpSpPr>
              <a:xfrm>
                <a:off x="2483157" y="3687666"/>
                <a:ext cx="181881" cy="302438"/>
                <a:chOff x="5080000" y="1624013"/>
                <a:chExt cx="414338" cy="688975"/>
              </a:xfrm>
              <a:solidFill>
                <a:srgbClr val="FF0000"/>
              </a:solidFill>
            </p:grpSpPr>
            <p:sp>
              <p:nvSpPr>
                <p:cNvPr id="203" name="Freeform 89"/>
                <p:cNvSpPr/>
                <p:nvPr/>
              </p:nvSpPr>
              <p:spPr bwMode="auto">
                <a:xfrm>
                  <a:off x="5080000" y="1624013"/>
                  <a:ext cx="265112" cy="403225"/>
                </a:xfrm>
                <a:custGeom>
                  <a:avLst/>
                  <a:gdLst>
                    <a:gd name="T0" fmla="*/ 0 w 335"/>
                    <a:gd name="T1" fmla="*/ 507 h 510"/>
                    <a:gd name="T2" fmla="*/ 0 w 335"/>
                    <a:gd name="T3" fmla="*/ 501 h 510"/>
                    <a:gd name="T4" fmla="*/ 4 w 335"/>
                    <a:gd name="T5" fmla="*/ 492 h 510"/>
                    <a:gd name="T6" fmla="*/ 11 w 335"/>
                    <a:gd name="T7" fmla="*/ 481 h 510"/>
                    <a:gd name="T8" fmla="*/ 19 w 335"/>
                    <a:gd name="T9" fmla="*/ 468 h 510"/>
                    <a:gd name="T10" fmla="*/ 30 w 335"/>
                    <a:gd name="T11" fmla="*/ 452 h 510"/>
                    <a:gd name="T12" fmla="*/ 44 w 335"/>
                    <a:gd name="T13" fmla="*/ 432 h 510"/>
                    <a:gd name="T14" fmla="*/ 59 w 335"/>
                    <a:gd name="T15" fmla="*/ 411 h 510"/>
                    <a:gd name="T16" fmla="*/ 85 w 335"/>
                    <a:gd name="T17" fmla="*/ 377 h 510"/>
                    <a:gd name="T18" fmla="*/ 116 w 335"/>
                    <a:gd name="T19" fmla="*/ 332 h 510"/>
                    <a:gd name="T20" fmla="*/ 142 w 335"/>
                    <a:gd name="T21" fmla="*/ 292 h 510"/>
                    <a:gd name="T22" fmla="*/ 166 w 335"/>
                    <a:gd name="T23" fmla="*/ 255 h 510"/>
                    <a:gd name="T24" fmla="*/ 185 w 335"/>
                    <a:gd name="T25" fmla="*/ 220 h 510"/>
                    <a:gd name="T26" fmla="*/ 209 w 335"/>
                    <a:gd name="T27" fmla="*/ 171 h 510"/>
                    <a:gd name="T28" fmla="*/ 238 w 335"/>
                    <a:gd name="T29" fmla="*/ 107 h 510"/>
                    <a:gd name="T30" fmla="*/ 247 w 335"/>
                    <a:gd name="T31" fmla="*/ 82 h 510"/>
                    <a:gd name="T32" fmla="*/ 252 w 335"/>
                    <a:gd name="T33" fmla="*/ 60 h 510"/>
                    <a:gd name="T34" fmla="*/ 253 w 335"/>
                    <a:gd name="T35" fmla="*/ 45 h 510"/>
                    <a:gd name="T36" fmla="*/ 250 w 335"/>
                    <a:gd name="T37" fmla="*/ 32 h 510"/>
                    <a:gd name="T38" fmla="*/ 243 w 335"/>
                    <a:gd name="T39" fmla="*/ 24 h 510"/>
                    <a:gd name="T40" fmla="*/ 240 w 335"/>
                    <a:gd name="T41" fmla="*/ 16 h 510"/>
                    <a:gd name="T42" fmla="*/ 242 w 335"/>
                    <a:gd name="T43" fmla="*/ 9 h 510"/>
                    <a:gd name="T44" fmla="*/ 246 w 335"/>
                    <a:gd name="T45" fmla="*/ 3 h 510"/>
                    <a:gd name="T46" fmla="*/ 250 w 335"/>
                    <a:gd name="T47" fmla="*/ 0 h 510"/>
                    <a:gd name="T48" fmla="*/ 257 w 335"/>
                    <a:gd name="T49" fmla="*/ 0 h 510"/>
                    <a:gd name="T50" fmla="*/ 265 w 335"/>
                    <a:gd name="T51" fmla="*/ 0 h 510"/>
                    <a:gd name="T52" fmla="*/ 276 w 335"/>
                    <a:gd name="T53" fmla="*/ 3 h 510"/>
                    <a:gd name="T54" fmla="*/ 286 w 335"/>
                    <a:gd name="T55" fmla="*/ 9 h 510"/>
                    <a:gd name="T56" fmla="*/ 306 w 335"/>
                    <a:gd name="T57" fmla="*/ 24 h 510"/>
                    <a:gd name="T58" fmla="*/ 315 w 335"/>
                    <a:gd name="T59" fmla="*/ 32 h 510"/>
                    <a:gd name="T60" fmla="*/ 322 w 335"/>
                    <a:gd name="T61" fmla="*/ 40 h 510"/>
                    <a:gd name="T62" fmla="*/ 329 w 335"/>
                    <a:gd name="T63" fmla="*/ 49 h 510"/>
                    <a:gd name="T64" fmla="*/ 333 w 335"/>
                    <a:gd name="T65" fmla="*/ 56 h 510"/>
                    <a:gd name="T66" fmla="*/ 335 w 335"/>
                    <a:gd name="T67" fmla="*/ 61 h 510"/>
                    <a:gd name="T68" fmla="*/ 332 w 335"/>
                    <a:gd name="T69" fmla="*/ 67 h 510"/>
                    <a:gd name="T70" fmla="*/ 328 w 335"/>
                    <a:gd name="T71" fmla="*/ 76 h 510"/>
                    <a:gd name="T72" fmla="*/ 321 w 335"/>
                    <a:gd name="T73" fmla="*/ 90 h 510"/>
                    <a:gd name="T74" fmla="*/ 311 w 335"/>
                    <a:gd name="T75" fmla="*/ 108 h 510"/>
                    <a:gd name="T76" fmla="*/ 297 w 335"/>
                    <a:gd name="T77" fmla="*/ 132 h 510"/>
                    <a:gd name="T78" fmla="*/ 282 w 335"/>
                    <a:gd name="T79" fmla="*/ 159 h 510"/>
                    <a:gd name="T80" fmla="*/ 263 w 335"/>
                    <a:gd name="T81" fmla="*/ 191 h 510"/>
                    <a:gd name="T82" fmla="*/ 242 w 335"/>
                    <a:gd name="T83" fmla="*/ 229 h 510"/>
                    <a:gd name="T84" fmla="*/ 218 w 335"/>
                    <a:gd name="T85" fmla="*/ 266 h 510"/>
                    <a:gd name="T86" fmla="*/ 195 w 335"/>
                    <a:gd name="T87" fmla="*/ 301 h 510"/>
                    <a:gd name="T88" fmla="*/ 173 w 335"/>
                    <a:gd name="T89" fmla="*/ 332 h 510"/>
                    <a:gd name="T90" fmla="*/ 152 w 335"/>
                    <a:gd name="T91" fmla="*/ 362 h 510"/>
                    <a:gd name="T92" fmla="*/ 133 w 335"/>
                    <a:gd name="T93" fmla="*/ 388 h 510"/>
                    <a:gd name="T94" fmla="*/ 113 w 335"/>
                    <a:gd name="T95" fmla="*/ 410 h 510"/>
                    <a:gd name="T96" fmla="*/ 94 w 335"/>
                    <a:gd name="T97" fmla="*/ 432 h 510"/>
                    <a:gd name="T98" fmla="*/ 77 w 335"/>
                    <a:gd name="T99" fmla="*/ 450 h 510"/>
                    <a:gd name="T100" fmla="*/ 59 w 335"/>
                    <a:gd name="T101" fmla="*/ 465 h 510"/>
                    <a:gd name="T102" fmla="*/ 44 w 335"/>
                    <a:gd name="T103" fmla="*/ 479 h 510"/>
                    <a:gd name="T104" fmla="*/ 32 w 335"/>
                    <a:gd name="T105" fmla="*/ 490 h 510"/>
                    <a:gd name="T106" fmla="*/ 20 w 335"/>
                    <a:gd name="T107" fmla="*/ 499 h 510"/>
                    <a:gd name="T108" fmla="*/ 12 w 335"/>
                    <a:gd name="T109" fmla="*/ 504 h 510"/>
                    <a:gd name="T110" fmla="*/ 7 w 335"/>
                    <a:gd name="T111" fmla="*/ 508 h 510"/>
                    <a:gd name="T112" fmla="*/ 2 w 335"/>
                    <a:gd name="T113" fmla="*/ 510 h 510"/>
                    <a:gd name="T114" fmla="*/ 0 w 335"/>
                    <a:gd name="T115" fmla="*/ 50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5" h="510">
                      <a:moveTo>
                        <a:pt x="0" y="508"/>
                      </a:moveTo>
                      <a:lnTo>
                        <a:pt x="0" y="507"/>
                      </a:lnTo>
                      <a:lnTo>
                        <a:pt x="0" y="504"/>
                      </a:lnTo>
                      <a:lnTo>
                        <a:pt x="0" y="501"/>
                      </a:lnTo>
                      <a:lnTo>
                        <a:pt x="2" y="497"/>
                      </a:lnTo>
                      <a:lnTo>
                        <a:pt x="4" y="492"/>
                      </a:lnTo>
                      <a:lnTo>
                        <a:pt x="7" y="487"/>
                      </a:lnTo>
                      <a:lnTo>
                        <a:pt x="11" y="481"/>
                      </a:lnTo>
                      <a:lnTo>
                        <a:pt x="15" y="475"/>
                      </a:lnTo>
                      <a:lnTo>
                        <a:pt x="19" y="468"/>
                      </a:lnTo>
                      <a:lnTo>
                        <a:pt x="25" y="460"/>
                      </a:lnTo>
                      <a:lnTo>
                        <a:pt x="30" y="452"/>
                      </a:lnTo>
                      <a:lnTo>
                        <a:pt x="37" y="442"/>
                      </a:lnTo>
                      <a:lnTo>
                        <a:pt x="44" y="432"/>
                      </a:lnTo>
                      <a:lnTo>
                        <a:pt x="51" y="422"/>
                      </a:lnTo>
                      <a:lnTo>
                        <a:pt x="59" y="411"/>
                      </a:lnTo>
                      <a:lnTo>
                        <a:pt x="69" y="400"/>
                      </a:lnTo>
                      <a:lnTo>
                        <a:pt x="85" y="377"/>
                      </a:lnTo>
                      <a:lnTo>
                        <a:pt x="101" y="355"/>
                      </a:lnTo>
                      <a:lnTo>
                        <a:pt x="116" y="332"/>
                      </a:lnTo>
                      <a:lnTo>
                        <a:pt x="130" y="312"/>
                      </a:lnTo>
                      <a:lnTo>
                        <a:pt x="142" y="292"/>
                      </a:lnTo>
                      <a:lnTo>
                        <a:pt x="155" y="273"/>
                      </a:lnTo>
                      <a:lnTo>
                        <a:pt x="166" y="255"/>
                      </a:lnTo>
                      <a:lnTo>
                        <a:pt x="177" y="237"/>
                      </a:lnTo>
                      <a:lnTo>
                        <a:pt x="185" y="220"/>
                      </a:lnTo>
                      <a:lnTo>
                        <a:pt x="193" y="204"/>
                      </a:lnTo>
                      <a:lnTo>
                        <a:pt x="209" y="171"/>
                      </a:lnTo>
                      <a:lnTo>
                        <a:pt x="224" y="139"/>
                      </a:lnTo>
                      <a:lnTo>
                        <a:pt x="238" y="107"/>
                      </a:lnTo>
                      <a:lnTo>
                        <a:pt x="243" y="94"/>
                      </a:lnTo>
                      <a:lnTo>
                        <a:pt x="247" y="82"/>
                      </a:lnTo>
                      <a:lnTo>
                        <a:pt x="250" y="71"/>
                      </a:lnTo>
                      <a:lnTo>
                        <a:pt x="252" y="60"/>
                      </a:lnTo>
                      <a:lnTo>
                        <a:pt x="253" y="52"/>
                      </a:lnTo>
                      <a:lnTo>
                        <a:pt x="253" y="45"/>
                      </a:lnTo>
                      <a:lnTo>
                        <a:pt x="252" y="38"/>
                      </a:lnTo>
                      <a:lnTo>
                        <a:pt x="250" y="32"/>
                      </a:lnTo>
                      <a:lnTo>
                        <a:pt x="246" y="28"/>
                      </a:lnTo>
                      <a:lnTo>
                        <a:pt x="243" y="24"/>
                      </a:lnTo>
                      <a:lnTo>
                        <a:pt x="242" y="20"/>
                      </a:lnTo>
                      <a:lnTo>
                        <a:pt x="240" y="16"/>
                      </a:lnTo>
                      <a:lnTo>
                        <a:pt x="240" y="13"/>
                      </a:lnTo>
                      <a:lnTo>
                        <a:pt x="242" y="9"/>
                      </a:lnTo>
                      <a:lnTo>
                        <a:pt x="243" y="6"/>
                      </a:lnTo>
                      <a:lnTo>
                        <a:pt x="246" y="3"/>
                      </a:lnTo>
                      <a:lnTo>
                        <a:pt x="247" y="2"/>
                      </a:lnTo>
                      <a:lnTo>
                        <a:pt x="250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61" y="0"/>
                      </a:lnTo>
                      <a:lnTo>
                        <a:pt x="265" y="0"/>
                      </a:lnTo>
                      <a:lnTo>
                        <a:pt x="271" y="2"/>
                      </a:lnTo>
                      <a:lnTo>
                        <a:pt x="276" y="3"/>
                      </a:lnTo>
                      <a:lnTo>
                        <a:pt x="281" y="6"/>
                      </a:lnTo>
                      <a:lnTo>
                        <a:pt x="286" y="9"/>
                      </a:lnTo>
                      <a:lnTo>
                        <a:pt x="296" y="16"/>
                      </a:lnTo>
                      <a:lnTo>
                        <a:pt x="306" y="24"/>
                      </a:lnTo>
                      <a:lnTo>
                        <a:pt x="310" y="28"/>
                      </a:lnTo>
                      <a:lnTo>
                        <a:pt x="315" y="32"/>
                      </a:lnTo>
                      <a:lnTo>
                        <a:pt x="319" y="36"/>
                      </a:lnTo>
                      <a:lnTo>
                        <a:pt x="322" y="40"/>
                      </a:lnTo>
                      <a:lnTo>
                        <a:pt x="326" y="45"/>
                      </a:lnTo>
                      <a:lnTo>
                        <a:pt x="329" y="49"/>
                      </a:lnTo>
                      <a:lnTo>
                        <a:pt x="330" y="52"/>
                      </a:lnTo>
                      <a:lnTo>
                        <a:pt x="333" y="56"/>
                      </a:lnTo>
                      <a:lnTo>
                        <a:pt x="333" y="58"/>
                      </a:lnTo>
                      <a:lnTo>
                        <a:pt x="335" y="61"/>
                      </a:lnTo>
                      <a:lnTo>
                        <a:pt x="333" y="64"/>
                      </a:lnTo>
                      <a:lnTo>
                        <a:pt x="332" y="67"/>
                      </a:lnTo>
                      <a:lnTo>
                        <a:pt x="330" y="71"/>
                      </a:lnTo>
                      <a:lnTo>
                        <a:pt x="328" y="76"/>
                      </a:lnTo>
                      <a:lnTo>
                        <a:pt x="325" y="83"/>
                      </a:lnTo>
                      <a:lnTo>
                        <a:pt x="321" y="90"/>
                      </a:lnTo>
                      <a:lnTo>
                        <a:pt x="317" y="99"/>
                      </a:lnTo>
                      <a:lnTo>
                        <a:pt x="311" y="108"/>
                      </a:lnTo>
                      <a:lnTo>
                        <a:pt x="304" y="119"/>
                      </a:lnTo>
                      <a:lnTo>
                        <a:pt x="297" y="132"/>
                      </a:lnTo>
                      <a:lnTo>
                        <a:pt x="290" y="144"/>
                      </a:lnTo>
                      <a:lnTo>
                        <a:pt x="282" y="159"/>
                      </a:lnTo>
                      <a:lnTo>
                        <a:pt x="272" y="175"/>
                      </a:lnTo>
                      <a:lnTo>
                        <a:pt x="263" y="191"/>
                      </a:lnTo>
                      <a:lnTo>
                        <a:pt x="253" y="209"/>
                      </a:lnTo>
                      <a:lnTo>
                        <a:pt x="242" y="229"/>
                      </a:lnTo>
                      <a:lnTo>
                        <a:pt x="229" y="248"/>
                      </a:lnTo>
                      <a:lnTo>
                        <a:pt x="218" y="266"/>
                      </a:lnTo>
                      <a:lnTo>
                        <a:pt x="206" y="284"/>
                      </a:lnTo>
                      <a:lnTo>
                        <a:pt x="195" y="301"/>
                      </a:lnTo>
                      <a:lnTo>
                        <a:pt x="184" y="317"/>
                      </a:lnTo>
                      <a:lnTo>
                        <a:pt x="173" y="332"/>
                      </a:lnTo>
                      <a:lnTo>
                        <a:pt x="163" y="348"/>
                      </a:lnTo>
                      <a:lnTo>
                        <a:pt x="152" y="362"/>
                      </a:lnTo>
                      <a:lnTo>
                        <a:pt x="142" y="374"/>
                      </a:lnTo>
                      <a:lnTo>
                        <a:pt x="133" y="388"/>
                      </a:lnTo>
                      <a:lnTo>
                        <a:pt x="121" y="399"/>
                      </a:lnTo>
                      <a:lnTo>
                        <a:pt x="113" y="410"/>
                      </a:lnTo>
                      <a:lnTo>
                        <a:pt x="103" y="421"/>
                      </a:lnTo>
                      <a:lnTo>
                        <a:pt x="94" y="432"/>
                      </a:lnTo>
                      <a:lnTo>
                        <a:pt x="85" y="440"/>
                      </a:lnTo>
                      <a:lnTo>
                        <a:pt x="77" y="450"/>
                      </a:lnTo>
                      <a:lnTo>
                        <a:pt x="67" y="458"/>
                      </a:lnTo>
                      <a:lnTo>
                        <a:pt x="59" y="465"/>
                      </a:lnTo>
                      <a:lnTo>
                        <a:pt x="51" y="474"/>
                      </a:lnTo>
                      <a:lnTo>
                        <a:pt x="44" y="479"/>
                      </a:lnTo>
                      <a:lnTo>
                        <a:pt x="37" y="485"/>
                      </a:lnTo>
                      <a:lnTo>
                        <a:pt x="32" y="490"/>
                      </a:lnTo>
                      <a:lnTo>
                        <a:pt x="26" y="494"/>
                      </a:lnTo>
                      <a:lnTo>
                        <a:pt x="20" y="499"/>
                      </a:lnTo>
                      <a:lnTo>
                        <a:pt x="16" y="501"/>
                      </a:lnTo>
                      <a:lnTo>
                        <a:pt x="12" y="504"/>
                      </a:lnTo>
                      <a:lnTo>
                        <a:pt x="9" y="505"/>
                      </a:lnTo>
                      <a:lnTo>
                        <a:pt x="7" y="508"/>
                      </a:lnTo>
                      <a:lnTo>
                        <a:pt x="4" y="508"/>
                      </a:lnTo>
                      <a:lnTo>
                        <a:pt x="2" y="510"/>
                      </a:lnTo>
                      <a:lnTo>
                        <a:pt x="1" y="510"/>
                      </a:lnTo>
                      <a:lnTo>
                        <a:pt x="0" y="508"/>
                      </a:lnTo>
                      <a:lnTo>
                        <a:pt x="0" y="50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4" name="Freeform 90"/>
                <p:cNvSpPr/>
                <p:nvPr/>
              </p:nvSpPr>
              <p:spPr bwMode="auto">
                <a:xfrm>
                  <a:off x="5216525" y="1835150"/>
                  <a:ext cx="52387" cy="477838"/>
                </a:xfrm>
                <a:custGeom>
                  <a:avLst/>
                  <a:gdLst>
                    <a:gd name="T0" fmla="*/ 22 w 65"/>
                    <a:gd name="T1" fmla="*/ 8 h 602"/>
                    <a:gd name="T2" fmla="*/ 47 w 65"/>
                    <a:gd name="T3" fmla="*/ 28 h 602"/>
                    <a:gd name="T4" fmla="*/ 59 w 65"/>
                    <a:gd name="T5" fmla="*/ 46 h 602"/>
                    <a:gd name="T6" fmla="*/ 62 w 65"/>
                    <a:gd name="T7" fmla="*/ 54 h 602"/>
                    <a:gd name="T8" fmla="*/ 62 w 65"/>
                    <a:gd name="T9" fmla="*/ 61 h 602"/>
                    <a:gd name="T10" fmla="*/ 63 w 65"/>
                    <a:gd name="T11" fmla="*/ 71 h 602"/>
                    <a:gd name="T12" fmla="*/ 63 w 65"/>
                    <a:gd name="T13" fmla="*/ 84 h 602"/>
                    <a:gd name="T14" fmla="*/ 65 w 65"/>
                    <a:gd name="T15" fmla="*/ 102 h 602"/>
                    <a:gd name="T16" fmla="*/ 65 w 65"/>
                    <a:gd name="T17" fmla="*/ 145 h 602"/>
                    <a:gd name="T18" fmla="*/ 65 w 65"/>
                    <a:gd name="T19" fmla="*/ 201 h 602"/>
                    <a:gd name="T20" fmla="*/ 65 w 65"/>
                    <a:gd name="T21" fmla="*/ 267 h 602"/>
                    <a:gd name="T22" fmla="*/ 63 w 65"/>
                    <a:gd name="T23" fmla="*/ 335 h 602"/>
                    <a:gd name="T24" fmla="*/ 62 w 65"/>
                    <a:gd name="T25" fmla="*/ 392 h 602"/>
                    <a:gd name="T26" fmla="*/ 61 w 65"/>
                    <a:gd name="T27" fmla="*/ 437 h 602"/>
                    <a:gd name="T28" fmla="*/ 59 w 65"/>
                    <a:gd name="T29" fmla="*/ 472 h 602"/>
                    <a:gd name="T30" fmla="*/ 58 w 65"/>
                    <a:gd name="T31" fmla="*/ 496 h 602"/>
                    <a:gd name="T32" fmla="*/ 55 w 65"/>
                    <a:gd name="T33" fmla="*/ 522 h 602"/>
                    <a:gd name="T34" fmla="*/ 50 w 65"/>
                    <a:gd name="T35" fmla="*/ 548 h 602"/>
                    <a:gd name="T36" fmla="*/ 43 w 65"/>
                    <a:gd name="T37" fmla="*/ 580 h 602"/>
                    <a:gd name="T38" fmla="*/ 34 w 65"/>
                    <a:gd name="T39" fmla="*/ 595 h 602"/>
                    <a:gd name="T40" fmla="*/ 29 w 65"/>
                    <a:gd name="T41" fmla="*/ 601 h 602"/>
                    <a:gd name="T42" fmla="*/ 23 w 65"/>
                    <a:gd name="T43" fmla="*/ 599 h 602"/>
                    <a:gd name="T44" fmla="*/ 16 w 65"/>
                    <a:gd name="T45" fmla="*/ 588 h 602"/>
                    <a:gd name="T46" fmla="*/ 11 w 65"/>
                    <a:gd name="T47" fmla="*/ 569 h 602"/>
                    <a:gd name="T48" fmla="*/ 4 w 65"/>
                    <a:gd name="T49" fmla="*/ 544 h 602"/>
                    <a:gd name="T50" fmla="*/ 0 w 65"/>
                    <a:gd name="T51" fmla="*/ 525 h 602"/>
                    <a:gd name="T52" fmla="*/ 0 w 65"/>
                    <a:gd name="T53" fmla="*/ 509 h 602"/>
                    <a:gd name="T54" fmla="*/ 2 w 65"/>
                    <a:gd name="T55" fmla="*/ 491 h 602"/>
                    <a:gd name="T56" fmla="*/ 5 w 65"/>
                    <a:gd name="T57" fmla="*/ 469 h 602"/>
                    <a:gd name="T58" fmla="*/ 9 w 65"/>
                    <a:gd name="T59" fmla="*/ 448 h 602"/>
                    <a:gd name="T60" fmla="*/ 12 w 65"/>
                    <a:gd name="T61" fmla="*/ 426 h 602"/>
                    <a:gd name="T62" fmla="*/ 15 w 65"/>
                    <a:gd name="T63" fmla="*/ 396 h 602"/>
                    <a:gd name="T64" fmla="*/ 18 w 65"/>
                    <a:gd name="T65" fmla="*/ 360 h 602"/>
                    <a:gd name="T66" fmla="*/ 20 w 65"/>
                    <a:gd name="T67" fmla="*/ 314 h 602"/>
                    <a:gd name="T68" fmla="*/ 23 w 65"/>
                    <a:gd name="T69" fmla="*/ 263 h 602"/>
                    <a:gd name="T70" fmla="*/ 25 w 65"/>
                    <a:gd name="T71" fmla="*/ 217 h 602"/>
                    <a:gd name="T72" fmla="*/ 26 w 65"/>
                    <a:gd name="T73" fmla="*/ 179 h 602"/>
                    <a:gd name="T74" fmla="*/ 26 w 65"/>
                    <a:gd name="T75" fmla="*/ 148 h 602"/>
                    <a:gd name="T76" fmla="*/ 26 w 65"/>
                    <a:gd name="T77" fmla="*/ 125 h 602"/>
                    <a:gd name="T78" fmla="*/ 26 w 65"/>
                    <a:gd name="T79" fmla="*/ 109 h 602"/>
                    <a:gd name="T80" fmla="*/ 23 w 65"/>
                    <a:gd name="T81" fmla="*/ 86 h 602"/>
                    <a:gd name="T82" fmla="*/ 20 w 65"/>
                    <a:gd name="T83" fmla="*/ 66 h 602"/>
                    <a:gd name="T84" fmla="*/ 18 w 65"/>
                    <a:gd name="T85" fmla="*/ 46 h 602"/>
                    <a:gd name="T86" fmla="*/ 14 w 65"/>
                    <a:gd name="T87" fmla="*/ 19 h 602"/>
                    <a:gd name="T88" fmla="*/ 11 w 65"/>
                    <a:gd name="T89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" h="602">
                      <a:moveTo>
                        <a:pt x="11" y="0"/>
                      </a:moveTo>
                      <a:lnTo>
                        <a:pt x="16" y="4"/>
                      </a:lnTo>
                      <a:lnTo>
                        <a:pt x="22" y="8"/>
                      </a:lnTo>
                      <a:lnTo>
                        <a:pt x="32" y="15"/>
                      </a:lnTo>
                      <a:lnTo>
                        <a:pt x="40" y="22"/>
                      </a:lnTo>
                      <a:lnTo>
                        <a:pt x="47" y="28"/>
                      </a:lnTo>
                      <a:lnTo>
                        <a:pt x="52" y="35"/>
                      </a:lnTo>
                      <a:lnTo>
                        <a:pt x="56" y="40"/>
                      </a:lnTo>
                      <a:lnTo>
                        <a:pt x="59" y="46"/>
                      </a:lnTo>
                      <a:lnTo>
                        <a:pt x="61" y="50"/>
                      </a:lnTo>
                      <a:lnTo>
                        <a:pt x="62" y="51"/>
                      </a:lnTo>
                      <a:lnTo>
                        <a:pt x="62" y="54"/>
                      </a:lnTo>
                      <a:lnTo>
                        <a:pt x="62" y="55"/>
                      </a:lnTo>
                      <a:lnTo>
                        <a:pt x="62" y="58"/>
                      </a:lnTo>
                      <a:lnTo>
                        <a:pt x="62" y="61"/>
                      </a:lnTo>
                      <a:lnTo>
                        <a:pt x="63" y="64"/>
                      </a:lnTo>
                      <a:lnTo>
                        <a:pt x="63" y="68"/>
                      </a:lnTo>
                      <a:lnTo>
                        <a:pt x="63" y="71"/>
                      </a:lnTo>
                      <a:lnTo>
                        <a:pt x="63" y="76"/>
                      </a:lnTo>
                      <a:lnTo>
                        <a:pt x="63" y="80"/>
                      </a:lnTo>
                      <a:lnTo>
                        <a:pt x="63" y="84"/>
                      </a:lnTo>
                      <a:lnTo>
                        <a:pt x="63" y="90"/>
                      </a:lnTo>
                      <a:lnTo>
                        <a:pt x="65" y="96"/>
                      </a:lnTo>
                      <a:lnTo>
                        <a:pt x="65" y="102"/>
                      </a:lnTo>
                      <a:lnTo>
                        <a:pt x="65" y="115"/>
                      </a:lnTo>
                      <a:lnTo>
                        <a:pt x="65" y="129"/>
                      </a:lnTo>
                      <a:lnTo>
                        <a:pt x="65" y="145"/>
                      </a:lnTo>
                      <a:lnTo>
                        <a:pt x="65" y="162"/>
                      </a:lnTo>
                      <a:lnTo>
                        <a:pt x="65" y="181"/>
                      </a:lnTo>
                      <a:lnTo>
                        <a:pt x="65" y="201"/>
                      </a:lnTo>
                      <a:lnTo>
                        <a:pt x="65" y="221"/>
                      </a:lnTo>
                      <a:lnTo>
                        <a:pt x="65" y="244"/>
                      </a:lnTo>
                      <a:lnTo>
                        <a:pt x="65" y="267"/>
                      </a:lnTo>
                      <a:lnTo>
                        <a:pt x="65" y="291"/>
                      </a:lnTo>
                      <a:lnTo>
                        <a:pt x="63" y="314"/>
                      </a:lnTo>
                      <a:lnTo>
                        <a:pt x="63" y="335"/>
                      </a:lnTo>
                      <a:lnTo>
                        <a:pt x="63" y="356"/>
                      </a:lnTo>
                      <a:lnTo>
                        <a:pt x="62" y="374"/>
                      </a:lnTo>
                      <a:lnTo>
                        <a:pt x="62" y="392"/>
                      </a:lnTo>
                      <a:lnTo>
                        <a:pt x="62" y="408"/>
                      </a:lnTo>
                      <a:lnTo>
                        <a:pt x="61" y="424"/>
                      </a:lnTo>
                      <a:lnTo>
                        <a:pt x="61" y="437"/>
                      </a:lnTo>
                      <a:lnTo>
                        <a:pt x="61" y="451"/>
                      </a:lnTo>
                      <a:lnTo>
                        <a:pt x="61" y="462"/>
                      </a:lnTo>
                      <a:lnTo>
                        <a:pt x="59" y="472"/>
                      </a:lnTo>
                      <a:lnTo>
                        <a:pt x="59" y="482"/>
                      </a:lnTo>
                      <a:lnTo>
                        <a:pt x="58" y="490"/>
                      </a:lnTo>
                      <a:lnTo>
                        <a:pt x="58" y="496"/>
                      </a:lnTo>
                      <a:lnTo>
                        <a:pt x="58" y="501"/>
                      </a:lnTo>
                      <a:lnTo>
                        <a:pt x="56" y="512"/>
                      </a:lnTo>
                      <a:lnTo>
                        <a:pt x="55" y="522"/>
                      </a:lnTo>
                      <a:lnTo>
                        <a:pt x="52" y="532"/>
                      </a:lnTo>
                      <a:lnTo>
                        <a:pt x="51" y="540"/>
                      </a:lnTo>
                      <a:lnTo>
                        <a:pt x="50" y="548"/>
                      </a:lnTo>
                      <a:lnTo>
                        <a:pt x="48" y="556"/>
                      </a:lnTo>
                      <a:lnTo>
                        <a:pt x="45" y="573"/>
                      </a:lnTo>
                      <a:lnTo>
                        <a:pt x="43" y="580"/>
                      </a:lnTo>
                      <a:lnTo>
                        <a:pt x="40" y="586"/>
                      </a:lnTo>
                      <a:lnTo>
                        <a:pt x="37" y="591"/>
                      </a:lnTo>
                      <a:lnTo>
                        <a:pt x="34" y="595"/>
                      </a:lnTo>
                      <a:lnTo>
                        <a:pt x="33" y="598"/>
                      </a:lnTo>
                      <a:lnTo>
                        <a:pt x="30" y="601"/>
                      </a:lnTo>
                      <a:lnTo>
                        <a:pt x="29" y="601"/>
                      </a:lnTo>
                      <a:lnTo>
                        <a:pt x="26" y="602"/>
                      </a:lnTo>
                      <a:lnTo>
                        <a:pt x="25" y="601"/>
                      </a:lnTo>
                      <a:lnTo>
                        <a:pt x="23" y="599"/>
                      </a:lnTo>
                      <a:lnTo>
                        <a:pt x="20" y="597"/>
                      </a:lnTo>
                      <a:lnTo>
                        <a:pt x="19" y="592"/>
                      </a:lnTo>
                      <a:lnTo>
                        <a:pt x="16" y="588"/>
                      </a:lnTo>
                      <a:lnTo>
                        <a:pt x="15" y="583"/>
                      </a:lnTo>
                      <a:lnTo>
                        <a:pt x="12" y="576"/>
                      </a:lnTo>
                      <a:lnTo>
                        <a:pt x="11" y="569"/>
                      </a:lnTo>
                      <a:lnTo>
                        <a:pt x="8" y="559"/>
                      </a:lnTo>
                      <a:lnTo>
                        <a:pt x="7" y="551"/>
                      </a:lnTo>
                      <a:lnTo>
                        <a:pt x="4" y="544"/>
                      </a:lnTo>
                      <a:lnTo>
                        <a:pt x="2" y="537"/>
                      </a:lnTo>
                      <a:lnTo>
                        <a:pt x="1" y="530"/>
                      </a:lnTo>
                      <a:lnTo>
                        <a:pt x="0" y="525"/>
                      </a:lnTo>
                      <a:lnTo>
                        <a:pt x="0" y="519"/>
                      </a:lnTo>
                      <a:lnTo>
                        <a:pt x="0" y="514"/>
                      </a:lnTo>
                      <a:lnTo>
                        <a:pt x="0" y="509"/>
                      </a:lnTo>
                      <a:lnTo>
                        <a:pt x="0" y="504"/>
                      </a:lnTo>
                      <a:lnTo>
                        <a:pt x="1" y="498"/>
                      </a:lnTo>
                      <a:lnTo>
                        <a:pt x="2" y="491"/>
                      </a:lnTo>
                      <a:lnTo>
                        <a:pt x="4" y="484"/>
                      </a:lnTo>
                      <a:lnTo>
                        <a:pt x="4" y="478"/>
                      </a:lnTo>
                      <a:lnTo>
                        <a:pt x="5" y="469"/>
                      </a:lnTo>
                      <a:lnTo>
                        <a:pt x="8" y="460"/>
                      </a:lnTo>
                      <a:lnTo>
                        <a:pt x="8" y="454"/>
                      </a:lnTo>
                      <a:lnTo>
                        <a:pt x="9" y="448"/>
                      </a:lnTo>
                      <a:lnTo>
                        <a:pt x="9" y="442"/>
                      </a:lnTo>
                      <a:lnTo>
                        <a:pt x="11" y="435"/>
                      </a:lnTo>
                      <a:lnTo>
                        <a:pt x="12" y="426"/>
                      </a:lnTo>
                      <a:lnTo>
                        <a:pt x="12" y="417"/>
                      </a:lnTo>
                      <a:lnTo>
                        <a:pt x="14" y="407"/>
                      </a:lnTo>
                      <a:lnTo>
                        <a:pt x="15" y="396"/>
                      </a:lnTo>
                      <a:lnTo>
                        <a:pt x="16" y="385"/>
                      </a:lnTo>
                      <a:lnTo>
                        <a:pt x="18" y="372"/>
                      </a:lnTo>
                      <a:lnTo>
                        <a:pt x="18" y="360"/>
                      </a:lnTo>
                      <a:lnTo>
                        <a:pt x="19" y="345"/>
                      </a:lnTo>
                      <a:lnTo>
                        <a:pt x="20" y="331"/>
                      </a:lnTo>
                      <a:lnTo>
                        <a:pt x="20" y="314"/>
                      </a:lnTo>
                      <a:lnTo>
                        <a:pt x="22" y="298"/>
                      </a:lnTo>
                      <a:lnTo>
                        <a:pt x="23" y="280"/>
                      </a:lnTo>
                      <a:lnTo>
                        <a:pt x="23" y="263"/>
                      </a:lnTo>
                      <a:lnTo>
                        <a:pt x="23" y="248"/>
                      </a:lnTo>
                      <a:lnTo>
                        <a:pt x="25" y="231"/>
                      </a:lnTo>
                      <a:lnTo>
                        <a:pt x="25" y="217"/>
                      </a:lnTo>
                      <a:lnTo>
                        <a:pt x="25" y="204"/>
                      </a:lnTo>
                      <a:lnTo>
                        <a:pt x="26" y="191"/>
                      </a:lnTo>
                      <a:lnTo>
                        <a:pt x="26" y="179"/>
                      </a:lnTo>
                      <a:lnTo>
                        <a:pt x="26" y="168"/>
                      </a:lnTo>
                      <a:lnTo>
                        <a:pt x="26" y="158"/>
                      </a:lnTo>
                      <a:lnTo>
                        <a:pt x="26" y="148"/>
                      </a:lnTo>
                      <a:lnTo>
                        <a:pt x="26" y="140"/>
                      </a:lnTo>
                      <a:lnTo>
                        <a:pt x="26" y="132"/>
                      </a:lnTo>
                      <a:lnTo>
                        <a:pt x="26" y="125"/>
                      </a:lnTo>
                      <a:lnTo>
                        <a:pt x="26" y="118"/>
                      </a:lnTo>
                      <a:lnTo>
                        <a:pt x="26" y="114"/>
                      </a:lnTo>
                      <a:lnTo>
                        <a:pt x="26" y="109"/>
                      </a:lnTo>
                      <a:lnTo>
                        <a:pt x="25" y="100"/>
                      </a:lnTo>
                      <a:lnTo>
                        <a:pt x="23" y="90"/>
                      </a:lnTo>
                      <a:lnTo>
                        <a:pt x="23" y="86"/>
                      </a:lnTo>
                      <a:lnTo>
                        <a:pt x="22" y="79"/>
                      </a:lnTo>
                      <a:lnTo>
                        <a:pt x="20" y="73"/>
                      </a:lnTo>
                      <a:lnTo>
                        <a:pt x="20" y="66"/>
                      </a:lnTo>
                      <a:lnTo>
                        <a:pt x="19" y="60"/>
                      </a:lnTo>
                      <a:lnTo>
                        <a:pt x="18" y="53"/>
                      </a:lnTo>
                      <a:lnTo>
                        <a:pt x="18" y="46"/>
                      </a:lnTo>
                      <a:lnTo>
                        <a:pt x="16" y="37"/>
                      </a:lnTo>
                      <a:lnTo>
                        <a:pt x="15" y="29"/>
                      </a:lnTo>
                      <a:lnTo>
                        <a:pt x="14" y="19"/>
                      </a:lnTo>
                      <a:lnTo>
                        <a:pt x="12" y="10"/>
                      </a:lnTo>
                      <a:lnTo>
                        <a:pt x="11" y="0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5" name="Freeform 92"/>
                <p:cNvSpPr/>
                <p:nvPr/>
              </p:nvSpPr>
              <p:spPr bwMode="auto">
                <a:xfrm>
                  <a:off x="5418138" y="1692275"/>
                  <a:ext cx="76200" cy="109538"/>
                </a:xfrm>
                <a:custGeom>
                  <a:avLst/>
                  <a:gdLst>
                    <a:gd name="T0" fmla="*/ 0 w 97"/>
                    <a:gd name="T1" fmla="*/ 0 h 139"/>
                    <a:gd name="T2" fmla="*/ 10 w 97"/>
                    <a:gd name="T3" fmla="*/ 4 h 139"/>
                    <a:gd name="T4" fmla="*/ 19 w 97"/>
                    <a:gd name="T5" fmla="*/ 7 h 139"/>
                    <a:gd name="T6" fmla="*/ 29 w 97"/>
                    <a:gd name="T7" fmla="*/ 11 h 139"/>
                    <a:gd name="T8" fmla="*/ 37 w 97"/>
                    <a:gd name="T9" fmla="*/ 15 h 139"/>
                    <a:gd name="T10" fmla="*/ 46 w 97"/>
                    <a:gd name="T11" fmla="*/ 19 h 139"/>
                    <a:gd name="T12" fmla="*/ 54 w 97"/>
                    <a:gd name="T13" fmla="*/ 25 h 139"/>
                    <a:gd name="T14" fmla="*/ 62 w 97"/>
                    <a:gd name="T15" fmla="*/ 29 h 139"/>
                    <a:gd name="T16" fmla="*/ 69 w 97"/>
                    <a:gd name="T17" fmla="*/ 35 h 139"/>
                    <a:gd name="T18" fmla="*/ 75 w 97"/>
                    <a:gd name="T19" fmla="*/ 39 h 139"/>
                    <a:gd name="T20" fmla="*/ 80 w 97"/>
                    <a:gd name="T21" fmla="*/ 44 h 139"/>
                    <a:gd name="T22" fmla="*/ 84 w 97"/>
                    <a:gd name="T23" fmla="*/ 50 h 139"/>
                    <a:gd name="T24" fmla="*/ 87 w 97"/>
                    <a:gd name="T25" fmla="*/ 55 h 139"/>
                    <a:gd name="T26" fmla="*/ 90 w 97"/>
                    <a:gd name="T27" fmla="*/ 61 h 139"/>
                    <a:gd name="T28" fmla="*/ 93 w 97"/>
                    <a:gd name="T29" fmla="*/ 65 h 139"/>
                    <a:gd name="T30" fmla="*/ 95 w 97"/>
                    <a:gd name="T31" fmla="*/ 71 h 139"/>
                    <a:gd name="T32" fmla="*/ 97 w 97"/>
                    <a:gd name="T33" fmla="*/ 76 h 139"/>
                    <a:gd name="T34" fmla="*/ 97 w 97"/>
                    <a:gd name="T35" fmla="*/ 82 h 139"/>
                    <a:gd name="T36" fmla="*/ 95 w 97"/>
                    <a:gd name="T37" fmla="*/ 87 h 139"/>
                    <a:gd name="T38" fmla="*/ 94 w 97"/>
                    <a:gd name="T39" fmla="*/ 98 h 139"/>
                    <a:gd name="T40" fmla="*/ 91 w 97"/>
                    <a:gd name="T41" fmla="*/ 108 h 139"/>
                    <a:gd name="T42" fmla="*/ 89 w 97"/>
                    <a:gd name="T43" fmla="*/ 118 h 139"/>
                    <a:gd name="T44" fmla="*/ 86 w 97"/>
                    <a:gd name="T45" fmla="*/ 122 h 139"/>
                    <a:gd name="T46" fmla="*/ 84 w 97"/>
                    <a:gd name="T47" fmla="*/ 126 h 139"/>
                    <a:gd name="T48" fmla="*/ 82 w 97"/>
                    <a:gd name="T49" fmla="*/ 130 h 139"/>
                    <a:gd name="T50" fmla="*/ 80 w 97"/>
                    <a:gd name="T51" fmla="*/ 133 h 139"/>
                    <a:gd name="T52" fmla="*/ 77 w 97"/>
                    <a:gd name="T53" fmla="*/ 136 h 139"/>
                    <a:gd name="T54" fmla="*/ 76 w 97"/>
                    <a:gd name="T55" fmla="*/ 137 h 139"/>
                    <a:gd name="T56" fmla="*/ 75 w 97"/>
                    <a:gd name="T57" fmla="*/ 139 h 139"/>
                    <a:gd name="T58" fmla="*/ 73 w 97"/>
                    <a:gd name="T59" fmla="*/ 139 h 139"/>
                    <a:gd name="T60" fmla="*/ 72 w 97"/>
                    <a:gd name="T61" fmla="*/ 137 h 139"/>
                    <a:gd name="T62" fmla="*/ 69 w 97"/>
                    <a:gd name="T63" fmla="*/ 136 h 139"/>
                    <a:gd name="T64" fmla="*/ 66 w 97"/>
                    <a:gd name="T65" fmla="*/ 133 h 139"/>
                    <a:gd name="T66" fmla="*/ 62 w 97"/>
                    <a:gd name="T67" fmla="*/ 130 h 139"/>
                    <a:gd name="T68" fmla="*/ 58 w 97"/>
                    <a:gd name="T69" fmla="*/ 125 h 139"/>
                    <a:gd name="T70" fmla="*/ 54 w 97"/>
                    <a:gd name="T71" fmla="*/ 119 h 139"/>
                    <a:gd name="T72" fmla="*/ 48 w 97"/>
                    <a:gd name="T73" fmla="*/ 112 h 139"/>
                    <a:gd name="T74" fmla="*/ 43 w 97"/>
                    <a:gd name="T75" fmla="*/ 105 h 139"/>
                    <a:gd name="T76" fmla="*/ 40 w 97"/>
                    <a:gd name="T77" fmla="*/ 101 h 139"/>
                    <a:gd name="T78" fmla="*/ 37 w 97"/>
                    <a:gd name="T79" fmla="*/ 97 h 139"/>
                    <a:gd name="T80" fmla="*/ 35 w 97"/>
                    <a:gd name="T81" fmla="*/ 91 h 139"/>
                    <a:gd name="T82" fmla="*/ 32 w 97"/>
                    <a:gd name="T83" fmla="*/ 86 h 139"/>
                    <a:gd name="T84" fmla="*/ 26 w 97"/>
                    <a:gd name="T85" fmla="*/ 75 h 139"/>
                    <a:gd name="T86" fmla="*/ 21 w 97"/>
                    <a:gd name="T87" fmla="*/ 62 h 139"/>
                    <a:gd name="T88" fmla="*/ 15 w 97"/>
                    <a:gd name="T89" fmla="*/ 49 h 139"/>
                    <a:gd name="T90" fmla="*/ 10 w 97"/>
                    <a:gd name="T91" fmla="*/ 33 h 139"/>
                    <a:gd name="T92" fmla="*/ 4 w 97"/>
                    <a:gd name="T93" fmla="*/ 18 h 139"/>
                    <a:gd name="T94" fmla="*/ 0 w 97"/>
                    <a:gd name="T95" fmla="*/ 0 h 139"/>
                    <a:gd name="T96" fmla="*/ 0 w 97"/>
                    <a:gd name="T9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7" h="139">
                      <a:moveTo>
                        <a:pt x="0" y="0"/>
                      </a:moveTo>
                      <a:lnTo>
                        <a:pt x="10" y="4"/>
                      </a:lnTo>
                      <a:lnTo>
                        <a:pt x="19" y="7"/>
                      </a:lnTo>
                      <a:lnTo>
                        <a:pt x="29" y="11"/>
                      </a:lnTo>
                      <a:lnTo>
                        <a:pt x="37" y="15"/>
                      </a:lnTo>
                      <a:lnTo>
                        <a:pt x="46" y="19"/>
                      </a:lnTo>
                      <a:lnTo>
                        <a:pt x="54" y="25"/>
                      </a:lnTo>
                      <a:lnTo>
                        <a:pt x="62" y="29"/>
                      </a:lnTo>
                      <a:lnTo>
                        <a:pt x="69" y="35"/>
                      </a:lnTo>
                      <a:lnTo>
                        <a:pt x="75" y="39"/>
                      </a:lnTo>
                      <a:lnTo>
                        <a:pt x="80" y="44"/>
                      </a:lnTo>
                      <a:lnTo>
                        <a:pt x="84" y="50"/>
                      </a:lnTo>
                      <a:lnTo>
                        <a:pt x="87" y="55"/>
                      </a:lnTo>
                      <a:lnTo>
                        <a:pt x="90" y="61"/>
                      </a:lnTo>
                      <a:lnTo>
                        <a:pt x="93" y="65"/>
                      </a:lnTo>
                      <a:lnTo>
                        <a:pt x="95" y="71"/>
                      </a:lnTo>
                      <a:lnTo>
                        <a:pt x="97" y="76"/>
                      </a:lnTo>
                      <a:lnTo>
                        <a:pt x="97" y="82"/>
                      </a:lnTo>
                      <a:lnTo>
                        <a:pt x="95" y="87"/>
                      </a:lnTo>
                      <a:lnTo>
                        <a:pt x="94" y="98"/>
                      </a:lnTo>
                      <a:lnTo>
                        <a:pt x="91" y="108"/>
                      </a:lnTo>
                      <a:lnTo>
                        <a:pt x="89" y="118"/>
                      </a:lnTo>
                      <a:lnTo>
                        <a:pt x="86" y="122"/>
                      </a:lnTo>
                      <a:lnTo>
                        <a:pt x="84" y="126"/>
                      </a:lnTo>
                      <a:lnTo>
                        <a:pt x="82" y="130"/>
                      </a:lnTo>
                      <a:lnTo>
                        <a:pt x="80" y="133"/>
                      </a:lnTo>
                      <a:lnTo>
                        <a:pt x="77" y="136"/>
                      </a:lnTo>
                      <a:lnTo>
                        <a:pt x="76" y="137"/>
                      </a:lnTo>
                      <a:lnTo>
                        <a:pt x="75" y="139"/>
                      </a:lnTo>
                      <a:lnTo>
                        <a:pt x="73" y="139"/>
                      </a:lnTo>
                      <a:lnTo>
                        <a:pt x="72" y="137"/>
                      </a:lnTo>
                      <a:lnTo>
                        <a:pt x="69" y="136"/>
                      </a:lnTo>
                      <a:lnTo>
                        <a:pt x="66" y="133"/>
                      </a:lnTo>
                      <a:lnTo>
                        <a:pt x="62" y="130"/>
                      </a:lnTo>
                      <a:lnTo>
                        <a:pt x="58" y="125"/>
                      </a:lnTo>
                      <a:lnTo>
                        <a:pt x="54" y="119"/>
                      </a:lnTo>
                      <a:lnTo>
                        <a:pt x="48" y="112"/>
                      </a:lnTo>
                      <a:lnTo>
                        <a:pt x="43" y="105"/>
                      </a:lnTo>
                      <a:lnTo>
                        <a:pt x="40" y="101"/>
                      </a:lnTo>
                      <a:lnTo>
                        <a:pt x="37" y="97"/>
                      </a:lnTo>
                      <a:lnTo>
                        <a:pt x="35" y="91"/>
                      </a:lnTo>
                      <a:lnTo>
                        <a:pt x="32" y="86"/>
                      </a:lnTo>
                      <a:lnTo>
                        <a:pt x="26" y="75"/>
                      </a:lnTo>
                      <a:lnTo>
                        <a:pt x="21" y="62"/>
                      </a:lnTo>
                      <a:lnTo>
                        <a:pt x="15" y="49"/>
                      </a:lnTo>
                      <a:lnTo>
                        <a:pt x="10" y="33"/>
                      </a:lnTo>
                      <a:lnTo>
                        <a:pt x="4" y="18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3" name="组合 192"/>
            <p:cNvGrpSpPr/>
            <p:nvPr/>
          </p:nvGrpSpPr>
          <p:grpSpPr>
            <a:xfrm>
              <a:off x="2078454" y="4098743"/>
              <a:ext cx="507365" cy="509905"/>
              <a:chOff x="2375818" y="3586720"/>
              <a:chExt cx="507365" cy="509905"/>
            </a:xfrm>
          </p:grpSpPr>
          <p:pic>
            <p:nvPicPr>
              <p:cNvPr id="197" name="图片 196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818" y="3586720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198" name="组合 197"/>
              <p:cNvGrpSpPr/>
              <p:nvPr/>
            </p:nvGrpSpPr>
            <p:grpSpPr>
              <a:xfrm>
                <a:off x="2483165" y="3687666"/>
                <a:ext cx="116376" cy="302438"/>
                <a:chOff x="5080000" y="1624013"/>
                <a:chExt cx="265112" cy="688975"/>
              </a:xfrm>
              <a:solidFill>
                <a:srgbClr val="FF0000"/>
              </a:solidFill>
            </p:grpSpPr>
            <p:sp>
              <p:nvSpPr>
                <p:cNvPr id="199" name="Freeform 89"/>
                <p:cNvSpPr/>
                <p:nvPr/>
              </p:nvSpPr>
              <p:spPr bwMode="auto">
                <a:xfrm>
                  <a:off x="5080000" y="1624013"/>
                  <a:ext cx="265112" cy="403225"/>
                </a:xfrm>
                <a:custGeom>
                  <a:avLst/>
                  <a:gdLst>
                    <a:gd name="T0" fmla="*/ 0 w 335"/>
                    <a:gd name="T1" fmla="*/ 507 h 510"/>
                    <a:gd name="T2" fmla="*/ 0 w 335"/>
                    <a:gd name="T3" fmla="*/ 501 h 510"/>
                    <a:gd name="T4" fmla="*/ 4 w 335"/>
                    <a:gd name="T5" fmla="*/ 492 h 510"/>
                    <a:gd name="T6" fmla="*/ 11 w 335"/>
                    <a:gd name="T7" fmla="*/ 481 h 510"/>
                    <a:gd name="T8" fmla="*/ 19 w 335"/>
                    <a:gd name="T9" fmla="*/ 468 h 510"/>
                    <a:gd name="T10" fmla="*/ 30 w 335"/>
                    <a:gd name="T11" fmla="*/ 452 h 510"/>
                    <a:gd name="T12" fmla="*/ 44 w 335"/>
                    <a:gd name="T13" fmla="*/ 432 h 510"/>
                    <a:gd name="T14" fmla="*/ 59 w 335"/>
                    <a:gd name="T15" fmla="*/ 411 h 510"/>
                    <a:gd name="T16" fmla="*/ 85 w 335"/>
                    <a:gd name="T17" fmla="*/ 377 h 510"/>
                    <a:gd name="T18" fmla="*/ 116 w 335"/>
                    <a:gd name="T19" fmla="*/ 332 h 510"/>
                    <a:gd name="T20" fmla="*/ 142 w 335"/>
                    <a:gd name="T21" fmla="*/ 292 h 510"/>
                    <a:gd name="T22" fmla="*/ 166 w 335"/>
                    <a:gd name="T23" fmla="*/ 255 h 510"/>
                    <a:gd name="T24" fmla="*/ 185 w 335"/>
                    <a:gd name="T25" fmla="*/ 220 h 510"/>
                    <a:gd name="T26" fmla="*/ 209 w 335"/>
                    <a:gd name="T27" fmla="*/ 171 h 510"/>
                    <a:gd name="T28" fmla="*/ 238 w 335"/>
                    <a:gd name="T29" fmla="*/ 107 h 510"/>
                    <a:gd name="T30" fmla="*/ 247 w 335"/>
                    <a:gd name="T31" fmla="*/ 82 h 510"/>
                    <a:gd name="T32" fmla="*/ 252 w 335"/>
                    <a:gd name="T33" fmla="*/ 60 h 510"/>
                    <a:gd name="T34" fmla="*/ 253 w 335"/>
                    <a:gd name="T35" fmla="*/ 45 h 510"/>
                    <a:gd name="T36" fmla="*/ 250 w 335"/>
                    <a:gd name="T37" fmla="*/ 32 h 510"/>
                    <a:gd name="T38" fmla="*/ 243 w 335"/>
                    <a:gd name="T39" fmla="*/ 24 h 510"/>
                    <a:gd name="T40" fmla="*/ 240 w 335"/>
                    <a:gd name="T41" fmla="*/ 16 h 510"/>
                    <a:gd name="T42" fmla="*/ 242 w 335"/>
                    <a:gd name="T43" fmla="*/ 9 h 510"/>
                    <a:gd name="T44" fmla="*/ 246 w 335"/>
                    <a:gd name="T45" fmla="*/ 3 h 510"/>
                    <a:gd name="T46" fmla="*/ 250 w 335"/>
                    <a:gd name="T47" fmla="*/ 0 h 510"/>
                    <a:gd name="T48" fmla="*/ 257 w 335"/>
                    <a:gd name="T49" fmla="*/ 0 h 510"/>
                    <a:gd name="T50" fmla="*/ 265 w 335"/>
                    <a:gd name="T51" fmla="*/ 0 h 510"/>
                    <a:gd name="T52" fmla="*/ 276 w 335"/>
                    <a:gd name="T53" fmla="*/ 3 h 510"/>
                    <a:gd name="T54" fmla="*/ 286 w 335"/>
                    <a:gd name="T55" fmla="*/ 9 h 510"/>
                    <a:gd name="T56" fmla="*/ 306 w 335"/>
                    <a:gd name="T57" fmla="*/ 24 h 510"/>
                    <a:gd name="T58" fmla="*/ 315 w 335"/>
                    <a:gd name="T59" fmla="*/ 32 h 510"/>
                    <a:gd name="T60" fmla="*/ 322 w 335"/>
                    <a:gd name="T61" fmla="*/ 40 h 510"/>
                    <a:gd name="T62" fmla="*/ 329 w 335"/>
                    <a:gd name="T63" fmla="*/ 49 h 510"/>
                    <a:gd name="T64" fmla="*/ 333 w 335"/>
                    <a:gd name="T65" fmla="*/ 56 h 510"/>
                    <a:gd name="T66" fmla="*/ 335 w 335"/>
                    <a:gd name="T67" fmla="*/ 61 h 510"/>
                    <a:gd name="T68" fmla="*/ 332 w 335"/>
                    <a:gd name="T69" fmla="*/ 67 h 510"/>
                    <a:gd name="T70" fmla="*/ 328 w 335"/>
                    <a:gd name="T71" fmla="*/ 76 h 510"/>
                    <a:gd name="T72" fmla="*/ 321 w 335"/>
                    <a:gd name="T73" fmla="*/ 90 h 510"/>
                    <a:gd name="T74" fmla="*/ 311 w 335"/>
                    <a:gd name="T75" fmla="*/ 108 h 510"/>
                    <a:gd name="T76" fmla="*/ 297 w 335"/>
                    <a:gd name="T77" fmla="*/ 132 h 510"/>
                    <a:gd name="T78" fmla="*/ 282 w 335"/>
                    <a:gd name="T79" fmla="*/ 159 h 510"/>
                    <a:gd name="T80" fmla="*/ 263 w 335"/>
                    <a:gd name="T81" fmla="*/ 191 h 510"/>
                    <a:gd name="T82" fmla="*/ 242 w 335"/>
                    <a:gd name="T83" fmla="*/ 229 h 510"/>
                    <a:gd name="T84" fmla="*/ 218 w 335"/>
                    <a:gd name="T85" fmla="*/ 266 h 510"/>
                    <a:gd name="T86" fmla="*/ 195 w 335"/>
                    <a:gd name="T87" fmla="*/ 301 h 510"/>
                    <a:gd name="T88" fmla="*/ 173 w 335"/>
                    <a:gd name="T89" fmla="*/ 332 h 510"/>
                    <a:gd name="T90" fmla="*/ 152 w 335"/>
                    <a:gd name="T91" fmla="*/ 362 h 510"/>
                    <a:gd name="T92" fmla="*/ 133 w 335"/>
                    <a:gd name="T93" fmla="*/ 388 h 510"/>
                    <a:gd name="T94" fmla="*/ 113 w 335"/>
                    <a:gd name="T95" fmla="*/ 410 h 510"/>
                    <a:gd name="T96" fmla="*/ 94 w 335"/>
                    <a:gd name="T97" fmla="*/ 432 h 510"/>
                    <a:gd name="T98" fmla="*/ 77 w 335"/>
                    <a:gd name="T99" fmla="*/ 450 h 510"/>
                    <a:gd name="T100" fmla="*/ 59 w 335"/>
                    <a:gd name="T101" fmla="*/ 465 h 510"/>
                    <a:gd name="T102" fmla="*/ 44 w 335"/>
                    <a:gd name="T103" fmla="*/ 479 h 510"/>
                    <a:gd name="T104" fmla="*/ 32 w 335"/>
                    <a:gd name="T105" fmla="*/ 490 h 510"/>
                    <a:gd name="T106" fmla="*/ 20 w 335"/>
                    <a:gd name="T107" fmla="*/ 499 h 510"/>
                    <a:gd name="T108" fmla="*/ 12 w 335"/>
                    <a:gd name="T109" fmla="*/ 504 h 510"/>
                    <a:gd name="T110" fmla="*/ 7 w 335"/>
                    <a:gd name="T111" fmla="*/ 508 h 510"/>
                    <a:gd name="T112" fmla="*/ 2 w 335"/>
                    <a:gd name="T113" fmla="*/ 510 h 510"/>
                    <a:gd name="T114" fmla="*/ 0 w 335"/>
                    <a:gd name="T115" fmla="*/ 50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35" h="510">
                      <a:moveTo>
                        <a:pt x="0" y="508"/>
                      </a:moveTo>
                      <a:lnTo>
                        <a:pt x="0" y="507"/>
                      </a:lnTo>
                      <a:lnTo>
                        <a:pt x="0" y="504"/>
                      </a:lnTo>
                      <a:lnTo>
                        <a:pt x="0" y="501"/>
                      </a:lnTo>
                      <a:lnTo>
                        <a:pt x="2" y="497"/>
                      </a:lnTo>
                      <a:lnTo>
                        <a:pt x="4" y="492"/>
                      </a:lnTo>
                      <a:lnTo>
                        <a:pt x="7" y="487"/>
                      </a:lnTo>
                      <a:lnTo>
                        <a:pt x="11" y="481"/>
                      </a:lnTo>
                      <a:lnTo>
                        <a:pt x="15" y="475"/>
                      </a:lnTo>
                      <a:lnTo>
                        <a:pt x="19" y="468"/>
                      </a:lnTo>
                      <a:lnTo>
                        <a:pt x="25" y="460"/>
                      </a:lnTo>
                      <a:lnTo>
                        <a:pt x="30" y="452"/>
                      </a:lnTo>
                      <a:lnTo>
                        <a:pt x="37" y="442"/>
                      </a:lnTo>
                      <a:lnTo>
                        <a:pt x="44" y="432"/>
                      </a:lnTo>
                      <a:lnTo>
                        <a:pt x="51" y="422"/>
                      </a:lnTo>
                      <a:lnTo>
                        <a:pt x="59" y="411"/>
                      </a:lnTo>
                      <a:lnTo>
                        <a:pt x="69" y="400"/>
                      </a:lnTo>
                      <a:lnTo>
                        <a:pt x="85" y="377"/>
                      </a:lnTo>
                      <a:lnTo>
                        <a:pt x="101" y="355"/>
                      </a:lnTo>
                      <a:lnTo>
                        <a:pt x="116" y="332"/>
                      </a:lnTo>
                      <a:lnTo>
                        <a:pt x="130" y="312"/>
                      </a:lnTo>
                      <a:lnTo>
                        <a:pt x="142" y="292"/>
                      </a:lnTo>
                      <a:lnTo>
                        <a:pt x="155" y="273"/>
                      </a:lnTo>
                      <a:lnTo>
                        <a:pt x="166" y="255"/>
                      </a:lnTo>
                      <a:lnTo>
                        <a:pt x="177" y="237"/>
                      </a:lnTo>
                      <a:lnTo>
                        <a:pt x="185" y="220"/>
                      </a:lnTo>
                      <a:lnTo>
                        <a:pt x="193" y="204"/>
                      </a:lnTo>
                      <a:lnTo>
                        <a:pt x="209" y="171"/>
                      </a:lnTo>
                      <a:lnTo>
                        <a:pt x="224" y="139"/>
                      </a:lnTo>
                      <a:lnTo>
                        <a:pt x="238" y="107"/>
                      </a:lnTo>
                      <a:lnTo>
                        <a:pt x="243" y="94"/>
                      </a:lnTo>
                      <a:lnTo>
                        <a:pt x="247" y="82"/>
                      </a:lnTo>
                      <a:lnTo>
                        <a:pt x="250" y="71"/>
                      </a:lnTo>
                      <a:lnTo>
                        <a:pt x="252" y="60"/>
                      </a:lnTo>
                      <a:lnTo>
                        <a:pt x="253" y="52"/>
                      </a:lnTo>
                      <a:lnTo>
                        <a:pt x="253" y="45"/>
                      </a:lnTo>
                      <a:lnTo>
                        <a:pt x="252" y="38"/>
                      </a:lnTo>
                      <a:lnTo>
                        <a:pt x="250" y="32"/>
                      </a:lnTo>
                      <a:lnTo>
                        <a:pt x="246" y="28"/>
                      </a:lnTo>
                      <a:lnTo>
                        <a:pt x="243" y="24"/>
                      </a:lnTo>
                      <a:lnTo>
                        <a:pt x="242" y="20"/>
                      </a:lnTo>
                      <a:lnTo>
                        <a:pt x="240" y="16"/>
                      </a:lnTo>
                      <a:lnTo>
                        <a:pt x="240" y="13"/>
                      </a:lnTo>
                      <a:lnTo>
                        <a:pt x="242" y="9"/>
                      </a:lnTo>
                      <a:lnTo>
                        <a:pt x="243" y="6"/>
                      </a:lnTo>
                      <a:lnTo>
                        <a:pt x="246" y="3"/>
                      </a:lnTo>
                      <a:lnTo>
                        <a:pt x="247" y="2"/>
                      </a:lnTo>
                      <a:lnTo>
                        <a:pt x="250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61" y="0"/>
                      </a:lnTo>
                      <a:lnTo>
                        <a:pt x="265" y="0"/>
                      </a:lnTo>
                      <a:lnTo>
                        <a:pt x="271" y="2"/>
                      </a:lnTo>
                      <a:lnTo>
                        <a:pt x="276" y="3"/>
                      </a:lnTo>
                      <a:lnTo>
                        <a:pt x="281" y="6"/>
                      </a:lnTo>
                      <a:lnTo>
                        <a:pt x="286" y="9"/>
                      </a:lnTo>
                      <a:lnTo>
                        <a:pt x="296" y="16"/>
                      </a:lnTo>
                      <a:lnTo>
                        <a:pt x="306" y="24"/>
                      </a:lnTo>
                      <a:lnTo>
                        <a:pt x="310" y="28"/>
                      </a:lnTo>
                      <a:lnTo>
                        <a:pt x="315" y="32"/>
                      </a:lnTo>
                      <a:lnTo>
                        <a:pt x="319" y="36"/>
                      </a:lnTo>
                      <a:lnTo>
                        <a:pt x="322" y="40"/>
                      </a:lnTo>
                      <a:lnTo>
                        <a:pt x="326" y="45"/>
                      </a:lnTo>
                      <a:lnTo>
                        <a:pt x="329" y="49"/>
                      </a:lnTo>
                      <a:lnTo>
                        <a:pt x="330" y="52"/>
                      </a:lnTo>
                      <a:lnTo>
                        <a:pt x="333" y="56"/>
                      </a:lnTo>
                      <a:lnTo>
                        <a:pt x="333" y="58"/>
                      </a:lnTo>
                      <a:lnTo>
                        <a:pt x="335" y="61"/>
                      </a:lnTo>
                      <a:lnTo>
                        <a:pt x="333" y="64"/>
                      </a:lnTo>
                      <a:lnTo>
                        <a:pt x="332" y="67"/>
                      </a:lnTo>
                      <a:lnTo>
                        <a:pt x="330" y="71"/>
                      </a:lnTo>
                      <a:lnTo>
                        <a:pt x="328" y="76"/>
                      </a:lnTo>
                      <a:lnTo>
                        <a:pt x="325" y="83"/>
                      </a:lnTo>
                      <a:lnTo>
                        <a:pt x="321" y="90"/>
                      </a:lnTo>
                      <a:lnTo>
                        <a:pt x="317" y="99"/>
                      </a:lnTo>
                      <a:lnTo>
                        <a:pt x="311" y="108"/>
                      </a:lnTo>
                      <a:lnTo>
                        <a:pt x="304" y="119"/>
                      </a:lnTo>
                      <a:lnTo>
                        <a:pt x="297" y="132"/>
                      </a:lnTo>
                      <a:lnTo>
                        <a:pt x="290" y="144"/>
                      </a:lnTo>
                      <a:lnTo>
                        <a:pt x="282" y="159"/>
                      </a:lnTo>
                      <a:lnTo>
                        <a:pt x="272" y="175"/>
                      </a:lnTo>
                      <a:lnTo>
                        <a:pt x="263" y="191"/>
                      </a:lnTo>
                      <a:lnTo>
                        <a:pt x="253" y="209"/>
                      </a:lnTo>
                      <a:lnTo>
                        <a:pt x="242" y="229"/>
                      </a:lnTo>
                      <a:lnTo>
                        <a:pt x="229" y="248"/>
                      </a:lnTo>
                      <a:lnTo>
                        <a:pt x="218" y="266"/>
                      </a:lnTo>
                      <a:lnTo>
                        <a:pt x="206" y="284"/>
                      </a:lnTo>
                      <a:lnTo>
                        <a:pt x="195" y="301"/>
                      </a:lnTo>
                      <a:lnTo>
                        <a:pt x="184" y="317"/>
                      </a:lnTo>
                      <a:lnTo>
                        <a:pt x="173" y="332"/>
                      </a:lnTo>
                      <a:lnTo>
                        <a:pt x="163" y="348"/>
                      </a:lnTo>
                      <a:lnTo>
                        <a:pt x="152" y="362"/>
                      </a:lnTo>
                      <a:lnTo>
                        <a:pt x="142" y="374"/>
                      </a:lnTo>
                      <a:lnTo>
                        <a:pt x="133" y="388"/>
                      </a:lnTo>
                      <a:lnTo>
                        <a:pt x="121" y="399"/>
                      </a:lnTo>
                      <a:lnTo>
                        <a:pt x="113" y="410"/>
                      </a:lnTo>
                      <a:lnTo>
                        <a:pt x="103" y="421"/>
                      </a:lnTo>
                      <a:lnTo>
                        <a:pt x="94" y="432"/>
                      </a:lnTo>
                      <a:lnTo>
                        <a:pt x="85" y="440"/>
                      </a:lnTo>
                      <a:lnTo>
                        <a:pt x="77" y="450"/>
                      </a:lnTo>
                      <a:lnTo>
                        <a:pt x="67" y="458"/>
                      </a:lnTo>
                      <a:lnTo>
                        <a:pt x="59" y="465"/>
                      </a:lnTo>
                      <a:lnTo>
                        <a:pt x="51" y="474"/>
                      </a:lnTo>
                      <a:lnTo>
                        <a:pt x="44" y="479"/>
                      </a:lnTo>
                      <a:lnTo>
                        <a:pt x="37" y="485"/>
                      </a:lnTo>
                      <a:lnTo>
                        <a:pt x="32" y="490"/>
                      </a:lnTo>
                      <a:lnTo>
                        <a:pt x="26" y="494"/>
                      </a:lnTo>
                      <a:lnTo>
                        <a:pt x="20" y="499"/>
                      </a:lnTo>
                      <a:lnTo>
                        <a:pt x="16" y="501"/>
                      </a:lnTo>
                      <a:lnTo>
                        <a:pt x="12" y="504"/>
                      </a:lnTo>
                      <a:lnTo>
                        <a:pt x="9" y="505"/>
                      </a:lnTo>
                      <a:lnTo>
                        <a:pt x="7" y="508"/>
                      </a:lnTo>
                      <a:lnTo>
                        <a:pt x="4" y="508"/>
                      </a:lnTo>
                      <a:lnTo>
                        <a:pt x="2" y="510"/>
                      </a:lnTo>
                      <a:lnTo>
                        <a:pt x="1" y="510"/>
                      </a:lnTo>
                      <a:lnTo>
                        <a:pt x="0" y="508"/>
                      </a:lnTo>
                      <a:lnTo>
                        <a:pt x="0" y="508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0" name="Freeform 90"/>
                <p:cNvSpPr/>
                <p:nvPr/>
              </p:nvSpPr>
              <p:spPr bwMode="auto">
                <a:xfrm>
                  <a:off x="5216525" y="1835150"/>
                  <a:ext cx="52387" cy="477838"/>
                </a:xfrm>
                <a:custGeom>
                  <a:avLst/>
                  <a:gdLst>
                    <a:gd name="T0" fmla="*/ 22 w 65"/>
                    <a:gd name="T1" fmla="*/ 8 h 602"/>
                    <a:gd name="T2" fmla="*/ 47 w 65"/>
                    <a:gd name="T3" fmla="*/ 28 h 602"/>
                    <a:gd name="T4" fmla="*/ 59 w 65"/>
                    <a:gd name="T5" fmla="*/ 46 h 602"/>
                    <a:gd name="T6" fmla="*/ 62 w 65"/>
                    <a:gd name="T7" fmla="*/ 54 h 602"/>
                    <a:gd name="T8" fmla="*/ 62 w 65"/>
                    <a:gd name="T9" fmla="*/ 61 h 602"/>
                    <a:gd name="T10" fmla="*/ 63 w 65"/>
                    <a:gd name="T11" fmla="*/ 71 h 602"/>
                    <a:gd name="T12" fmla="*/ 63 w 65"/>
                    <a:gd name="T13" fmla="*/ 84 h 602"/>
                    <a:gd name="T14" fmla="*/ 65 w 65"/>
                    <a:gd name="T15" fmla="*/ 102 h 602"/>
                    <a:gd name="T16" fmla="*/ 65 w 65"/>
                    <a:gd name="T17" fmla="*/ 145 h 602"/>
                    <a:gd name="T18" fmla="*/ 65 w 65"/>
                    <a:gd name="T19" fmla="*/ 201 h 602"/>
                    <a:gd name="T20" fmla="*/ 65 w 65"/>
                    <a:gd name="T21" fmla="*/ 267 h 602"/>
                    <a:gd name="T22" fmla="*/ 63 w 65"/>
                    <a:gd name="T23" fmla="*/ 335 h 602"/>
                    <a:gd name="T24" fmla="*/ 62 w 65"/>
                    <a:gd name="T25" fmla="*/ 392 h 602"/>
                    <a:gd name="T26" fmla="*/ 61 w 65"/>
                    <a:gd name="T27" fmla="*/ 437 h 602"/>
                    <a:gd name="T28" fmla="*/ 59 w 65"/>
                    <a:gd name="T29" fmla="*/ 472 h 602"/>
                    <a:gd name="T30" fmla="*/ 58 w 65"/>
                    <a:gd name="T31" fmla="*/ 496 h 602"/>
                    <a:gd name="T32" fmla="*/ 55 w 65"/>
                    <a:gd name="T33" fmla="*/ 522 h 602"/>
                    <a:gd name="T34" fmla="*/ 50 w 65"/>
                    <a:gd name="T35" fmla="*/ 548 h 602"/>
                    <a:gd name="T36" fmla="*/ 43 w 65"/>
                    <a:gd name="T37" fmla="*/ 580 h 602"/>
                    <a:gd name="T38" fmla="*/ 34 w 65"/>
                    <a:gd name="T39" fmla="*/ 595 h 602"/>
                    <a:gd name="T40" fmla="*/ 29 w 65"/>
                    <a:gd name="T41" fmla="*/ 601 h 602"/>
                    <a:gd name="T42" fmla="*/ 23 w 65"/>
                    <a:gd name="T43" fmla="*/ 599 h 602"/>
                    <a:gd name="T44" fmla="*/ 16 w 65"/>
                    <a:gd name="T45" fmla="*/ 588 h 602"/>
                    <a:gd name="T46" fmla="*/ 11 w 65"/>
                    <a:gd name="T47" fmla="*/ 569 h 602"/>
                    <a:gd name="T48" fmla="*/ 4 w 65"/>
                    <a:gd name="T49" fmla="*/ 544 h 602"/>
                    <a:gd name="T50" fmla="*/ 0 w 65"/>
                    <a:gd name="T51" fmla="*/ 525 h 602"/>
                    <a:gd name="T52" fmla="*/ 0 w 65"/>
                    <a:gd name="T53" fmla="*/ 509 h 602"/>
                    <a:gd name="T54" fmla="*/ 2 w 65"/>
                    <a:gd name="T55" fmla="*/ 491 h 602"/>
                    <a:gd name="T56" fmla="*/ 5 w 65"/>
                    <a:gd name="T57" fmla="*/ 469 h 602"/>
                    <a:gd name="T58" fmla="*/ 9 w 65"/>
                    <a:gd name="T59" fmla="*/ 448 h 602"/>
                    <a:gd name="T60" fmla="*/ 12 w 65"/>
                    <a:gd name="T61" fmla="*/ 426 h 602"/>
                    <a:gd name="T62" fmla="*/ 15 w 65"/>
                    <a:gd name="T63" fmla="*/ 396 h 602"/>
                    <a:gd name="T64" fmla="*/ 18 w 65"/>
                    <a:gd name="T65" fmla="*/ 360 h 602"/>
                    <a:gd name="T66" fmla="*/ 20 w 65"/>
                    <a:gd name="T67" fmla="*/ 314 h 602"/>
                    <a:gd name="T68" fmla="*/ 23 w 65"/>
                    <a:gd name="T69" fmla="*/ 263 h 602"/>
                    <a:gd name="T70" fmla="*/ 25 w 65"/>
                    <a:gd name="T71" fmla="*/ 217 h 602"/>
                    <a:gd name="T72" fmla="*/ 26 w 65"/>
                    <a:gd name="T73" fmla="*/ 179 h 602"/>
                    <a:gd name="T74" fmla="*/ 26 w 65"/>
                    <a:gd name="T75" fmla="*/ 148 h 602"/>
                    <a:gd name="T76" fmla="*/ 26 w 65"/>
                    <a:gd name="T77" fmla="*/ 125 h 602"/>
                    <a:gd name="T78" fmla="*/ 26 w 65"/>
                    <a:gd name="T79" fmla="*/ 109 h 602"/>
                    <a:gd name="T80" fmla="*/ 23 w 65"/>
                    <a:gd name="T81" fmla="*/ 86 h 602"/>
                    <a:gd name="T82" fmla="*/ 20 w 65"/>
                    <a:gd name="T83" fmla="*/ 66 h 602"/>
                    <a:gd name="T84" fmla="*/ 18 w 65"/>
                    <a:gd name="T85" fmla="*/ 46 h 602"/>
                    <a:gd name="T86" fmla="*/ 14 w 65"/>
                    <a:gd name="T87" fmla="*/ 19 h 602"/>
                    <a:gd name="T88" fmla="*/ 11 w 65"/>
                    <a:gd name="T89" fmla="*/ 0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" h="602">
                      <a:moveTo>
                        <a:pt x="11" y="0"/>
                      </a:moveTo>
                      <a:lnTo>
                        <a:pt x="16" y="4"/>
                      </a:lnTo>
                      <a:lnTo>
                        <a:pt x="22" y="8"/>
                      </a:lnTo>
                      <a:lnTo>
                        <a:pt x="32" y="15"/>
                      </a:lnTo>
                      <a:lnTo>
                        <a:pt x="40" y="22"/>
                      </a:lnTo>
                      <a:lnTo>
                        <a:pt x="47" y="28"/>
                      </a:lnTo>
                      <a:lnTo>
                        <a:pt x="52" y="35"/>
                      </a:lnTo>
                      <a:lnTo>
                        <a:pt x="56" y="40"/>
                      </a:lnTo>
                      <a:lnTo>
                        <a:pt x="59" y="46"/>
                      </a:lnTo>
                      <a:lnTo>
                        <a:pt x="61" y="50"/>
                      </a:lnTo>
                      <a:lnTo>
                        <a:pt x="62" y="51"/>
                      </a:lnTo>
                      <a:lnTo>
                        <a:pt x="62" y="54"/>
                      </a:lnTo>
                      <a:lnTo>
                        <a:pt x="62" y="55"/>
                      </a:lnTo>
                      <a:lnTo>
                        <a:pt x="62" y="58"/>
                      </a:lnTo>
                      <a:lnTo>
                        <a:pt x="62" y="61"/>
                      </a:lnTo>
                      <a:lnTo>
                        <a:pt x="63" y="64"/>
                      </a:lnTo>
                      <a:lnTo>
                        <a:pt x="63" y="68"/>
                      </a:lnTo>
                      <a:lnTo>
                        <a:pt x="63" y="71"/>
                      </a:lnTo>
                      <a:lnTo>
                        <a:pt x="63" y="76"/>
                      </a:lnTo>
                      <a:lnTo>
                        <a:pt x="63" y="80"/>
                      </a:lnTo>
                      <a:lnTo>
                        <a:pt x="63" y="84"/>
                      </a:lnTo>
                      <a:lnTo>
                        <a:pt x="63" y="90"/>
                      </a:lnTo>
                      <a:lnTo>
                        <a:pt x="65" y="96"/>
                      </a:lnTo>
                      <a:lnTo>
                        <a:pt x="65" y="102"/>
                      </a:lnTo>
                      <a:lnTo>
                        <a:pt x="65" y="115"/>
                      </a:lnTo>
                      <a:lnTo>
                        <a:pt x="65" y="129"/>
                      </a:lnTo>
                      <a:lnTo>
                        <a:pt x="65" y="145"/>
                      </a:lnTo>
                      <a:lnTo>
                        <a:pt x="65" y="162"/>
                      </a:lnTo>
                      <a:lnTo>
                        <a:pt x="65" y="181"/>
                      </a:lnTo>
                      <a:lnTo>
                        <a:pt x="65" y="201"/>
                      </a:lnTo>
                      <a:lnTo>
                        <a:pt x="65" y="221"/>
                      </a:lnTo>
                      <a:lnTo>
                        <a:pt x="65" y="244"/>
                      </a:lnTo>
                      <a:lnTo>
                        <a:pt x="65" y="267"/>
                      </a:lnTo>
                      <a:lnTo>
                        <a:pt x="65" y="291"/>
                      </a:lnTo>
                      <a:lnTo>
                        <a:pt x="63" y="314"/>
                      </a:lnTo>
                      <a:lnTo>
                        <a:pt x="63" y="335"/>
                      </a:lnTo>
                      <a:lnTo>
                        <a:pt x="63" y="356"/>
                      </a:lnTo>
                      <a:lnTo>
                        <a:pt x="62" y="374"/>
                      </a:lnTo>
                      <a:lnTo>
                        <a:pt x="62" y="392"/>
                      </a:lnTo>
                      <a:lnTo>
                        <a:pt x="62" y="408"/>
                      </a:lnTo>
                      <a:lnTo>
                        <a:pt x="61" y="424"/>
                      </a:lnTo>
                      <a:lnTo>
                        <a:pt x="61" y="437"/>
                      </a:lnTo>
                      <a:lnTo>
                        <a:pt x="61" y="451"/>
                      </a:lnTo>
                      <a:lnTo>
                        <a:pt x="61" y="462"/>
                      </a:lnTo>
                      <a:lnTo>
                        <a:pt x="59" y="472"/>
                      </a:lnTo>
                      <a:lnTo>
                        <a:pt x="59" y="482"/>
                      </a:lnTo>
                      <a:lnTo>
                        <a:pt x="58" y="490"/>
                      </a:lnTo>
                      <a:lnTo>
                        <a:pt x="58" y="496"/>
                      </a:lnTo>
                      <a:lnTo>
                        <a:pt x="58" y="501"/>
                      </a:lnTo>
                      <a:lnTo>
                        <a:pt x="56" y="512"/>
                      </a:lnTo>
                      <a:lnTo>
                        <a:pt x="55" y="522"/>
                      </a:lnTo>
                      <a:lnTo>
                        <a:pt x="52" y="532"/>
                      </a:lnTo>
                      <a:lnTo>
                        <a:pt x="51" y="540"/>
                      </a:lnTo>
                      <a:lnTo>
                        <a:pt x="50" y="548"/>
                      </a:lnTo>
                      <a:lnTo>
                        <a:pt x="48" y="556"/>
                      </a:lnTo>
                      <a:lnTo>
                        <a:pt x="45" y="573"/>
                      </a:lnTo>
                      <a:lnTo>
                        <a:pt x="43" y="580"/>
                      </a:lnTo>
                      <a:lnTo>
                        <a:pt x="40" y="586"/>
                      </a:lnTo>
                      <a:lnTo>
                        <a:pt x="37" y="591"/>
                      </a:lnTo>
                      <a:lnTo>
                        <a:pt x="34" y="595"/>
                      </a:lnTo>
                      <a:lnTo>
                        <a:pt x="33" y="598"/>
                      </a:lnTo>
                      <a:lnTo>
                        <a:pt x="30" y="601"/>
                      </a:lnTo>
                      <a:lnTo>
                        <a:pt x="29" y="601"/>
                      </a:lnTo>
                      <a:lnTo>
                        <a:pt x="26" y="602"/>
                      </a:lnTo>
                      <a:lnTo>
                        <a:pt x="25" y="601"/>
                      </a:lnTo>
                      <a:lnTo>
                        <a:pt x="23" y="599"/>
                      </a:lnTo>
                      <a:lnTo>
                        <a:pt x="20" y="597"/>
                      </a:lnTo>
                      <a:lnTo>
                        <a:pt x="19" y="592"/>
                      </a:lnTo>
                      <a:lnTo>
                        <a:pt x="16" y="588"/>
                      </a:lnTo>
                      <a:lnTo>
                        <a:pt x="15" y="583"/>
                      </a:lnTo>
                      <a:lnTo>
                        <a:pt x="12" y="576"/>
                      </a:lnTo>
                      <a:lnTo>
                        <a:pt x="11" y="569"/>
                      </a:lnTo>
                      <a:lnTo>
                        <a:pt x="8" y="559"/>
                      </a:lnTo>
                      <a:lnTo>
                        <a:pt x="7" y="551"/>
                      </a:lnTo>
                      <a:lnTo>
                        <a:pt x="4" y="544"/>
                      </a:lnTo>
                      <a:lnTo>
                        <a:pt x="2" y="537"/>
                      </a:lnTo>
                      <a:lnTo>
                        <a:pt x="1" y="530"/>
                      </a:lnTo>
                      <a:lnTo>
                        <a:pt x="0" y="525"/>
                      </a:lnTo>
                      <a:lnTo>
                        <a:pt x="0" y="519"/>
                      </a:lnTo>
                      <a:lnTo>
                        <a:pt x="0" y="514"/>
                      </a:lnTo>
                      <a:lnTo>
                        <a:pt x="0" y="509"/>
                      </a:lnTo>
                      <a:lnTo>
                        <a:pt x="0" y="504"/>
                      </a:lnTo>
                      <a:lnTo>
                        <a:pt x="1" y="498"/>
                      </a:lnTo>
                      <a:lnTo>
                        <a:pt x="2" y="491"/>
                      </a:lnTo>
                      <a:lnTo>
                        <a:pt x="4" y="484"/>
                      </a:lnTo>
                      <a:lnTo>
                        <a:pt x="4" y="478"/>
                      </a:lnTo>
                      <a:lnTo>
                        <a:pt x="5" y="469"/>
                      </a:lnTo>
                      <a:lnTo>
                        <a:pt x="8" y="460"/>
                      </a:lnTo>
                      <a:lnTo>
                        <a:pt x="8" y="454"/>
                      </a:lnTo>
                      <a:lnTo>
                        <a:pt x="9" y="448"/>
                      </a:lnTo>
                      <a:lnTo>
                        <a:pt x="9" y="442"/>
                      </a:lnTo>
                      <a:lnTo>
                        <a:pt x="11" y="435"/>
                      </a:lnTo>
                      <a:lnTo>
                        <a:pt x="12" y="426"/>
                      </a:lnTo>
                      <a:lnTo>
                        <a:pt x="12" y="417"/>
                      </a:lnTo>
                      <a:lnTo>
                        <a:pt x="14" y="407"/>
                      </a:lnTo>
                      <a:lnTo>
                        <a:pt x="15" y="396"/>
                      </a:lnTo>
                      <a:lnTo>
                        <a:pt x="16" y="385"/>
                      </a:lnTo>
                      <a:lnTo>
                        <a:pt x="18" y="372"/>
                      </a:lnTo>
                      <a:lnTo>
                        <a:pt x="18" y="360"/>
                      </a:lnTo>
                      <a:lnTo>
                        <a:pt x="19" y="345"/>
                      </a:lnTo>
                      <a:lnTo>
                        <a:pt x="20" y="331"/>
                      </a:lnTo>
                      <a:lnTo>
                        <a:pt x="20" y="314"/>
                      </a:lnTo>
                      <a:lnTo>
                        <a:pt x="22" y="298"/>
                      </a:lnTo>
                      <a:lnTo>
                        <a:pt x="23" y="280"/>
                      </a:lnTo>
                      <a:lnTo>
                        <a:pt x="23" y="263"/>
                      </a:lnTo>
                      <a:lnTo>
                        <a:pt x="23" y="248"/>
                      </a:lnTo>
                      <a:lnTo>
                        <a:pt x="25" y="231"/>
                      </a:lnTo>
                      <a:lnTo>
                        <a:pt x="25" y="217"/>
                      </a:lnTo>
                      <a:lnTo>
                        <a:pt x="25" y="204"/>
                      </a:lnTo>
                      <a:lnTo>
                        <a:pt x="26" y="191"/>
                      </a:lnTo>
                      <a:lnTo>
                        <a:pt x="26" y="179"/>
                      </a:lnTo>
                      <a:lnTo>
                        <a:pt x="26" y="168"/>
                      </a:lnTo>
                      <a:lnTo>
                        <a:pt x="26" y="158"/>
                      </a:lnTo>
                      <a:lnTo>
                        <a:pt x="26" y="148"/>
                      </a:lnTo>
                      <a:lnTo>
                        <a:pt x="26" y="140"/>
                      </a:lnTo>
                      <a:lnTo>
                        <a:pt x="26" y="132"/>
                      </a:lnTo>
                      <a:lnTo>
                        <a:pt x="26" y="125"/>
                      </a:lnTo>
                      <a:lnTo>
                        <a:pt x="26" y="118"/>
                      </a:lnTo>
                      <a:lnTo>
                        <a:pt x="26" y="114"/>
                      </a:lnTo>
                      <a:lnTo>
                        <a:pt x="26" y="109"/>
                      </a:lnTo>
                      <a:lnTo>
                        <a:pt x="25" y="100"/>
                      </a:lnTo>
                      <a:lnTo>
                        <a:pt x="23" y="90"/>
                      </a:lnTo>
                      <a:lnTo>
                        <a:pt x="23" y="86"/>
                      </a:lnTo>
                      <a:lnTo>
                        <a:pt x="22" y="79"/>
                      </a:lnTo>
                      <a:lnTo>
                        <a:pt x="20" y="73"/>
                      </a:lnTo>
                      <a:lnTo>
                        <a:pt x="20" y="66"/>
                      </a:lnTo>
                      <a:lnTo>
                        <a:pt x="19" y="60"/>
                      </a:lnTo>
                      <a:lnTo>
                        <a:pt x="18" y="53"/>
                      </a:lnTo>
                      <a:lnTo>
                        <a:pt x="18" y="46"/>
                      </a:lnTo>
                      <a:lnTo>
                        <a:pt x="16" y="37"/>
                      </a:lnTo>
                      <a:lnTo>
                        <a:pt x="15" y="29"/>
                      </a:lnTo>
                      <a:lnTo>
                        <a:pt x="14" y="19"/>
                      </a:lnTo>
                      <a:lnTo>
                        <a:pt x="12" y="10"/>
                      </a:lnTo>
                      <a:lnTo>
                        <a:pt x="11" y="0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6350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94" name="组合 193"/>
            <p:cNvGrpSpPr/>
            <p:nvPr/>
          </p:nvGrpSpPr>
          <p:grpSpPr>
            <a:xfrm>
              <a:off x="1550674" y="4098743"/>
              <a:ext cx="507365" cy="509905"/>
              <a:chOff x="2375818" y="3586720"/>
              <a:chExt cx="507365" cy="509905"/>
            </a:xfrm>
          </p:grpSpPr>
          <p:pic>
            <p:nvPicPr>
              <p:cNvPr id="195" name="图片 194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818" y="3586720"/>
                <a:ext cx="507365" cy="509905"/>
              </a:xfrm>
              <a:prstGeom prst="rect">
                <a:avLst/>
              </a:prstGeom>
            </p:spPr>
          </p:pic>
          <p:sp>
            <p:nvSpPr>
              <p:cNvPr id="196" name="Freeform 89"/>
              <p:cNvSpPr/>
              <p:nvPr/>
            </p:nvSpPr>
            <p:spPr bwMode="auto">
              <a:xfrm>
                <a:off x="2483165" y="3687666"/>
                <a:ext cx="116376" cy="177003"/>
              </a:xfrm>
              <a:custGeom>
                <a:avLst/>
                <a:gdLst>
                  <a:gd name="T0" fmla="*/ 0 w 335"/>
                  <a:gd name="T1" fmla="*/ 507 h 510"/>
                  <a:gd name="T2" fmla="*/ 0 w 335"/>
                  <a:gd name="T3" fmla="*/ 501 h 510"/>
                  <a:gd name="T4" fmla="*/ 4 w 335"/>
                  <a:gd name="T5" fmla="*/ 492 h 510"/>
                  <a:gd name="T6" fmla="*/ 11 w 335"/>
                  <a:gd name="T7" fmla="*/ 481 h 510"/>
                  <a:gd name="T8" fmla="*/ 19 w 335"/>
                  <a:gd name="T9" fmla="*/ 468 h 510"/>
                  <a:gd name="T10" fmla="*/ 30 w 335"/>
                  <a:gd name="T11" fmla="*/ 452 h 510"/>
                  <a:gd name="T12" fmla="*/ 44 w 335"/>
                  <a:gd name="T13" fmla="*/ 432 h 510"/>
                  <a:gd name="T14" fmla="*/ 59 w 335"/>
                  <a:gd name="T15" fmla="*/ 411 h 510"/>
                  <a:gd name="T16" fmla="*/ 85 w 335"/>
                  <a:gd name="T17" fmla="*/ 377 h 510"/>
                  <a:gd name="T18" fmla="*/ 116 w 335"/>
                  <a:gd name="T19" fmla="*/ 332 h 510"/>
                  <a:gd name="T20" fmla="*/ 142 w 335"/>
                  <a:gd name="T21" fmla="*/ 292 h 510"/>
                  <a:gd name="T22" fmla="*/ 166 w 335"/>
                  <a:gd name="T23" fmla="*/ 255 h 510"/>
                  <a:gd name="T24" fmla="*/ 185 w 335"/>
                  <a:gd name="T25" fmla="*/ 220 h 510"/>
                  <a:gd name="T26" fmla="*/ 209 w 335"/>
                  <a:gd name="T27" fmla="*/ 171 h 510"/>
                  <a:gd name="T28" fmla="*/ 238 w 335"/>
                  <a:gd name="T29" fmla="*/ 107 h 510"/>
                  <a:gd name="T30" fmla="*/ 247 w 335"/>
                  <a:gd name="T31" fmla="*/ 82 h 510"/>
                  <a:gd name="T32" fmla="*/ 252 w 335"/>
                  <a:gd name="T33" fmla="*/ 60 h 510"/>
                  <a:gd name="T34" fmla="*/ 253 w 335"/>
                  <a:gd name="T35" fmla="*/ 45 h 510"/>
                  <a:gd name="T36" fmla="*/ 250 w 335"/>
                  <a:gd name="T37" fmla="*/ 32 h 510"/>
                  <a:gd name="T38" fmla="*/ 243 w 335"/>
                  <a:gd name="T39" fmla="*/ 24 h 510"/>
                  <a:gd name="T40" fmla="*/ 240 w 335"/>
                  <a:gd name="T41" fmla="*/ 16 h 510"/>
                  <a:gd name="T42" fmla="*/ 242 w 335"/>
                  <a:gd name="T43" fmla="*/ 9 h 510"/>
                  <a:gd name="T44" fmla="*/ 246 w 335"/>
                  <a:gd name="T45" fmla="*/ 3 h 510"/>
                  <a:gd name="T46" fmla="*/ 250 w 335"/>
                  <a:gd name="T47" fmla="*/ 0 h 510"/>
                  <a:gd name="T48" fmla="*/ 257 w 335"/>
                  <a:gd name="T49" fmla="*/ 0 h 510"/>
                  <a:gd name="T50" fmla="*/ 265 w 335"/>
                  <a:gd name="T51" fmla="*/ 0 h 510"/>
                  <a:gd name="T52" fmla="*/ 276 w 335"/>
                  <a:gd name="T53" fmla="*/ 3 h 510"/>
                  <a:gd name="T54" fmla="*/ 286 w 335"/>
                  <a:gd name="T55" fmla="*/ 9 h 510"/>
                  <a:gd name="T56" fmla="*/ 306 w 335"/>
                  <a:gd name="T57" fmla="*/ 24 h 510"/>
                  <a:gd name="T58" fmla="*/ 315 w 335"/>
                  <a:gd name="T59" fmla="*/ 32 h 510"/>
                  <a:gd name="T60" fmla="*/ 322 w 335"/>
                  <a:gd name="T61" fmla="*/ 40 h 510"/>
                  <a:gd name="T62" fmla="*/ 329 w 335"/>
                  <a:gd name="T63" fmla="*/ 49 h 510"/>
                  <a:gd name="T64" fmla="*/ 333 w 335"/>
                  <a:gd name="T65" fmla="*/ 56 h 510"/>
                  <a:gd name="T66" fmla="*/ 335 w 335"/>
                  <a:gd name="T67" fmla="*/ 61 h 510"/>
                  <a:gd name="T68" fmla="*/ 332 w 335"/>
                  <a:gd name="T69" fmla="*/ 67 h 510"/>
                  <a:gd name="T70" fmla="*/ 328 w 335"/>
                  <a:gd name="T71" fmla="*/ 76 h 510"/>
                  <a:gd name="T72" fmla="*/ 321 w 335"/>
                  <a:gd name="T73" fmla="*/ 90 h 510"/>
                  <a:gd name="T74" fmla="*/ 311 w 335"/>
                  <a:gd name="T75" fmla="*/ 108 h 510"/>
                  <a:gd name="T76" fmla="*/ 297 w 335"/>
                  <a:gd name="T77" fmla="*/ 132 h 510"/>
                  <a:gd name="T78" fmla="*/ 282 w 335"/>
                  <a:gd name="T79" fmla="*/ 159 h 510"/>
                  <a:gd name="T80" fmla="*/ 263 w 335"/>
                  <a:gd name="T81" fmla="*/ 191 h 510"/>
                  <a:gd name="T82" fmla="*/ 242 w 335"/>
                  <a:gd name="T83" fmla="*/ 229 h 510"/>
                  <a:gd name="T84" fmla="*/ 218 w 335"/>
                  <a:gd name="T85" fmla="*/ 266 h 510"/>
                  <a:gd name="T86" fmla="*/ 195 w 335"/>
                  <a:gd name="T87" fmla="*/ 301 h 510"/>
                  <a:gd name="T88" fmla="*/ 173 w 335"/>
                  <a:gd name="T89" fmla="*/ 332 h 510"/>
                  <a:gd name="T90" fmla="*/ 152 w 335"/>
                  <a:gd name="T91" fmla="*/ 362 h 510"/>
                  <a:gd name="T92" fmla="*/ 133 w 335"/>
                  <a:gd name="T93" fmla="*/ 388 h 510"/>
                  <a:gd name="T94" fmla="*/ 113 w 335"/>
                  <a:gd name="T95" fmla="*/ 410 h 510"/>
                  <a:gd name="T96" fmla="*/ 94 w 335"/>
                  <a:gd name="T97" fmla="*/ 432 h 510"/>
                  <a:gd name="T98" fmla="*/ 77 w 335"/>
                  <a:gd name="T99" fmla="*/ 450 h 510"/>
                  <a:gd name="T100" fmla="*/ 59 w 335"/>
                  <a:gd name="T101" fmla="*/ 465 h 510"/>
                  <a:gd name="T102" fmla="*/ 44 w 335"/>
                  <a:gd name="T103" fmla="*/ 479 h 510"/>
                  <a:gd name="T104" fmla="*/ 32 w 335"/>
                  <a:gd name="T105" fmla="*/ 490 h 510"/>
                  <a:gd name="T106" fmla="*/ 20 w 335"/>
                  <a:gd name="T107" fmla="*/ 499 h 510"/>
                  <a:gd name="T108" fmla="*/ 12 w 335"/>
                  <a:gd name="T109" fmla="*/ 504 h 510"/>
                  <a:gd name="T110" fmla="*/ 7 w 335"/>
                  <a:gd name="T111" fmla="*/ 508 h 510"/>
                  <a:gd name="T112" fmla="*/ 2 w 335"/>
                  <a:gd name="T113" fmla="*/ 510 h 510"/>
                  <a:gd name="T114" fmla="*/ 0 w 335"/>
                  <a:gd name="T115" fmla="*/ 508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5" h="510">
                    <a:moveTo>
                      <a:pt x="0" y="508"/>
                    </a:moveTo>
                    <a:lnTo>
                      <a:pt x="0" y="507"/>
                    </a:lnTo>
                    <a:lnTo>
                      <a:pt x="0" y="504"/>
                    </a:lnTo>
                    <a:lnTo>
                      <a:pt x="0" y="501"/>
                    </a:lnTo>
                    <a:lnTo>
                      <a:pt x="2" y="497"/>
                    </a:lnTo>
                    <a:lnTo>
                      <a:pt x="4" y="492"/>
                    </a:lnTo>
                    <a:lnTo>
                      <a:pt x="7" y="487"/>
                    </a:lnTo>
                    <a:lnTo>
                      <a:pt x="11" y="481"/>
                    </a:lnTo>
                    <a:lnTo>
                      <a:pt x="15" y="475"/>
                    </a:lnTo>
                    <a:lnTo>
                      <a:pt x="19" y="468"/>
                    </a:lnTo>
                    <a:lnTo>
                      <a:pt x="25" y="460"/>
                    </a:lnTo>
                    <a:lnTo>
                      <a:pt x="30" y="452"/>
                    </a:lnTo>
                    <a:lnTo>
                      <a:pt x="37" y="442"/>
                    </a:lnTo>
                    <a:lnTo>
                      <a:pt x="44" y="432"/>
                    </a:lnTo>
                    <a:lnTo>
                      <a:pt x="51" y="422"/>
                    </a:lnTo>
                    <a:lnTo>
                      <a:pt x="59" y="411"/>
                    </a:lnTo>
                    <a:lnTo>
                      <a:pt x="69" y="400"/>
                    </a:lnTo>
                    <a:lnTo>
                      <a:pt x="85" y="377"/>
                    </a:lnTo>
                    <a:lnTo>
                      <a:pt x="101" y="355"/>
                    </a:lnTo>
                    <a:lnTo>
                      <a:pt x="116" y="332"/>
                    </a:lnTo>
                    <a:lnTo>
                      <a:pt x="130" y="312"/>
                    </a:lnTo>
                    <a:lnTo>
                      <a:pt x="142" y="292"/>
                    </a:lnTo>
                    <a:lnTo>
                      <a:pt x="155" y="273"/>
                    </a:lnTo>
                    <a:lnTo>
                      <a:pt x="166" y="255"/>
                    </a:lnTo>
                    <a:lnTo>
                      <a:pt x="177" y="237"/>
                    </a:lnTo>
                    <a:lnTo>
                      <a:pt x="185" y="220"/>
                    </a:lnTo>
                    <a:lnTo>
                      <a:pt x="193" y="204"/>
                    </a:lnTo>
                    <a:lnTo>
                      <a:pt x="209" y="171"/>
                    </a:lnTo>
                    <a:lnTo>
                      <a:pt x="224" y="139"/>
                    </a:lnTo>
                    <a:lnTo>
                      <a:pt x="238" y="107"/>
                    </a:lnTo>
                    <a:lnTo>
                      <a:pt x="243" y="94"/>
                    </a:lnTo>
                    <a:lnTo>
                      <a:pt x="247" y="82"/>
                    </a:lnTo>
                    <a:lnTo>
                      <a:pt x="250" y="71"/>
                    </a:lnTo>
                    <a:lnTo>
                      <a:pt x="252" y="60"/>
                    </a:lnTo>
                    <a:lnTo>
                      <a:pt x="253" y="52"/>
                    </a:lnTo>
                    <a:lnTo>
                      <a:pt x="253" y="45"/>
                    </a:lnTo>
                    <a:lnTo>
                      <a:pt x="252" y="38"/>
                    </a:lnTo>
                    <a:lnTo>
                      <a:pt x="250" y="32"/>
                    </a:lnTo>
                    <a:lnTo>
                      <a:pt x="246" y="28"/>
                    </a:lnTo>
                    <a:lnTo>
                      <a:pt x="243" y="24"/>
                    </a:lnTo>
                    <a:lnTo>
                      <a:pt x="242" y="20"/>
                    </a:lnTo>
                    <a:lnTo>
                      <a:pt x="240" y="16"/>
                    </a:lnTo>
                    <a:lnTo>
                      <a:pt x="240" y="13"/>
                    </a:lnTo>
                    <a:lnTo>
                      <a:pt x="242" y="9"/>
                    </a:lnTo>
                    <a:lnTo>
                      <a:pt x="243" y="6"/>
                    </a:lnTo>
                    <a:lnTo>
                      <a:pt x="246" y="3"/>
                    </a:lnTo>
                    <a:lnTo>
                      <a:pt x="247" y="2"/>
                    </a:lnTo>
                    <a:lnTo>
                      <a:pt x="250" y="0"/>
                    </a:lnTo>
                    <a:lnTo>
                      <a:pt x="253" y="0"/>
                    </a:lnTo>
                    <a:lnTo>
                      <a:pt x="257" y="0"/>
                    </a:lnTo>
                    <a:lnTo>
                      <a:pt x="261" y="0"/>
                    </a:lnTo>
                    <a:lnTo>
                      <a:pt x="265" y="0"/>
                    </a:lnTo>
                    <a:lnTo>
                      <a:pt x="271" y="2"/>
                    </a:lnTo>
                    <a:lnTo>
                      <a:pt x="276" y="3"/>
                    </a:lnTo>
                    <a:lnTo>
                      <a:pt x="281" y="6"/>
                    </a:lnTo>
                    <a:lnTo>
                      <a:pt x="286" y="9"/>
                    </a:lnTo>
                    <a:lnTo>
                      <a:pt x="296" y="16"/>
                    </a:lnTo>
                    <a:lnTo>
                      <a:pt x="306" y="24"/>
                    </a:lnTo>
                    <a:lnTo>
                      <a:pt x="310" y="28"/>
                    </a:lnTo>
                    <a:lnTo>
                      <a:pt x="315" y="32"/>
                    </a:lnTo>
                    <a:lnTo>
                      <a:pt x="319" y="36"/>
                    </a:lnTo>
                    <a:lnTo>
                      <a:pt x="322" y="40"/>
                    </a:lnTo>
                    <a:lnTo>
                      <a:pt x="326" y="45"/>
                    </a:lnTo>
                    <a:lnTo>
                      <a:pt x="329" y="49"/>
                    </a:lnTo>
                    <a:lnTo>
                      <a:pt x="330" y="52"/>
                    </a:lnTo>
                    <a:lnTo>
                      <a:pt x="333" y="56"/>
                    </a:lnTo>
                    <a:lnTo>
                      <a:pt x="333" y="58"/>
                    </a:lnTo>
                    <a:lnTo>
                      <a:pt x="335" y="61"/>
                    </a:lnTo>
                    <a:lnTo>
                      <a:pt x="333" y="64"/>
                    </a:lnTo>
                    <a:lnTo>
                      <a:pt x="332" y="67"/>
                    </a:lnTo>
                    <a:lnTo>
                      <a:pt x="330" y="71"/>
                    </a:lnTo>
                    <a:lnTo>
                      <a:pt x="328" y="76"/>
                    </a:lnTo>
                    <a:lnTo>
                      <a:pt x="325" y="83"/>
                    </a:lnTo>
                    <a:lnTo>
                      <a:pt x="321" y="90"/>
                    </a:lnTo>
                    <a:lnTo>
                      <a:pt x="317" y="99"/>
                    </a:lnTo>
                    <a:lnTo>
                      <a:pt x="311" y="108"/>
                    </a:lnTo>
                    <a:lnTo>
                      <a:pt x="304" y="119"/>
                    </a:lnTo>
                    <a:lnTo>
                      <a:pt x="297" y="132"/>
                    </a:lnTo>
                    <a:lnTo>
                      <a:pt x="290" y="144"/>
                    </a:lnTo>
                    <a:lnTo>
                      <a:pt x="282" y="159"/>
                    </a:lnTo>
                    <a:lnTo>
                      <a:pt x="272" y="175"/>
                    </a:lnTo>
                    <a:lnTo>
                      <a:pt x="263" y="191"/>
                    </a:lnTo>
                    <a:lnTo>
                      <a:pt x="253" y="209"/>
                    </a:lnTo>
                    <a:lnTo>
                      <a:pt x="242" y="229"/>
                    </a:lnTo>
                    <a:lnTo>
                      <a:pt x="229" y="248"/>
                    </a:lnTo>
                    <a:lnTo>
                      <a:pt x="218" y="266"/>
                    </a:lnTo>
                    <a:lnTo>
                      <a:pt x="206" y="284"/>
                    </a:lnTo>
                    <a:lnTo>
                      <a:pt x="195" y="301"/>
                    </a:lnTo>
                    <a:lnTo>
                      <a:pt x="184" y="317"/>
                    </a:lnTo>
                    <a:lnTo>
                      <a:pt x="173" y="332"/>
                    </a:lnTo>
                    <a:lnTo>
                      <a:pt x="163" y="348"/>
                    </a:lnTo>
                    <a:lnTo>
                      <a:pt x="152" y="362"/>
                    </a:lnTo>
                    <a:lnTo>
                      <a:pt x="142" y="374"/>
                    </a:lnTo>
                    <a:lnTo>
                      <a:pt x="133" y="388"/>
                    </a:lnTo>
                    <a:lnTo>
                      <a:pt x="121" y="399"/>
                    </a:lnTo>
                    <a:lnTo>
                      <a:pt x="113" y="410"/>
                    </a:lnTo>
                    <a:lnTo>
                      <a:pt x="103" y="421"/>
                    </a:lnTo>
                    <a:lnTo>
                      <a:pt x="94" y="432"/>
                    </a:lnTo>
                    <a:lnTo>
                      <a:pt x="85" y="440"/>
                    </a:lnTo>
                    <a:lnTo>
                      <a:pt x="77" y="450"/>
                    </a:lnTo>
                    <a:lnTo>
                      <a:pt x="67" y="458"/>
                    </a:lnTo>
                    <a:lnTo>
                      <a:pt x="59" y="465"/>
                    </a:lnTo>
                    <a:lnTo>
                      <a:pt x="51" y="474"/>
                    </a:lnTo>
                    <a:lnTo>
                      <a:pt x="44" y="479"/>
                    </a:lnTo>
                    <a:lnTo>
                      <a:pt x="37" y="485"/>
                    </a:lnTo>
                    <a:lnTo>
                      <a:pt x="32" y="490"/>
                    </a:lnTo>
                    <a:lnTo>
                      <a:pt x="26" y="494"/>
                    </a:lnTo>
                    <a:lnTo>
                      <a:pt x="20" y="499"/>
                    </a:lnTo>
                    <a:lnTo>
                      <a:pt x="16" y="501"/>
                    </a:lnTo>
                    <a:lnTo>
                      <a:pt x="12" y="504"/>
                    </a:lnTo>
                    <a:lnTo>
                      <a:pt x="9" y="505"/>
                    </a:lnTo>
                    <a:lnTo>
                      <a:pt x="7" y="508"/>
                    </a:lnTo>
                    <a:lnTo>
                      <a:pt x="4" y="508"/>
                    </a:lnTo>
                    <a:lnTo>
                      <a:pt x="2" y="510"/>
                    </a:lnTo>
                    <a:lnTo>
                      <a:pt x="1" y="510"/>
                    </a:lnTo>
                    <a:lnTo>
                      <a:pt x="0" y="508"/>
                    </a:lnTo>
                    <a:lnTo>
                      <a:pt x="0" y="508"/>
                    </a:lnTo>
                  </a:path>
                </a:pathLst>
              </a:custGeom>
              <a:solidFill>
                <a:srgbClr val="FF0000"/>
              </a:solidFill>
              <a:ln w="6350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19" name="任意多边形 218"/>
          <p:cNvSpPr/>
          <p:nvPr/>
        </p:nvSpPr>
        <p:spPr>
          <a:xfrm>
            <a:off x="2855072" y="1982912"/>
            <a:ext cx="163901" cy="1348544"/>
          </a:xfrm>
          <a:custGeom>
            <a:avLst/>
            <a:gdLst>
              <a:gd name="connsiteX0" fmla="*/ 33429 w 163901"/>
              <a:gd name="connsiteY0" fmla="*/ 0 h 1348544"/>
              <a:gd name="connsiteX1" fmla="*/ 163901 w 163901"/>
              <a:gd name="connsiteY1" fmla="*/ 0 h 1348544"/>
              <a:gd name="connsiteX2" fmla="*/ 162081 w 163901"/>
              <a:gd name="connsiteY2" fmla="*/ 5481 h 1348544"/>
              <a:gd name="connsiteX3" fmla="*/ 162081 w 163901"/>
              <a:gd name="connsiteY3" fmla="*/ 9467 h 1348544"/>
              <a:gd name="connsiteX4" fmla="*/ 158110 w 163901"/>
              <a:gd name="connsiteY4" fmla="*/ 15445 h 1348544"/>
              <a:gd name="connsiteX5" fmla="*/ 158110 w 163901"/>
              <a:gd name="connsiteY5" fmla="*/ 23416 h 1348544"/>
              <a:gd name="connsiteX6" fmla="*/ 156124 w 163901"/>
              <a:gd name="connsiteY6" fmla="*/ 33379 h 1348544"/>
              <a:gd name="connsiteX7" fmla="*/ 156124 w 163901"/>
              <a:gd name="connsiteY7" fmla="*/ 41350 h 1348544"/>
              <a:gd name="connsiteX8" fmla="*/ 156124 w 163901"/>
              <a:gd name="connsiteY8" fmla="*/ 49320 h 1348544"/>
              <a:gd name="connsiteX9" fmla="*/ 154138 w 163901"/>
              <a:gd name="connsiteY9" fmla="*/ 59284 h 1348544"/>
              <a:gd name="connsiteX10" fmla="*/ 154138 w 163901"/>
              <a:gd name="connsiteY10" fmla="*/ 73232 h 1348544"/>
              <a:gd name="connsiteX11" fmla="*/ 154138 w 163901"/>
              <a:gd name="connsiteY11" fmla="*/ 85188 h 1348544"/>
              <a:gd name="connsiteX12" fmla="*/ 154138 w 163901"/>
              <a:gd name="connsiteY12" fmla="*/ 99137 h 1348544"/>
              <a:gd name="connsiteX13" fmla="*/ 150167 w 163901"/>
              <a:gd name="connsiteY13" fmla="*/ 113086 h 1348544"/>
              <a:gd name="connsiteX14" fmla="*/ 150167 w 163901"/>
              <a:gd name="connsiteY14" fmla="*/ 129027 h 1348544"/>
              <a:gd name="connsiteX15" fmla="*/ 150167 w 163901"/>
              <a:gd name="connsiteY15" fmla="*/ 142976 h 1348544"/>
              <a:gd name="connsiteX16" fmla="*/ 150167 w 163901"/>
              <a:gd name="connsiteY16" fmla="*/ 162903 h 1348544"/>
              <a:gd name="connsiteX17" fmla="*/ 150167 w 163901"/>
              <a:gd name="connsiteY17" fmla="*/ 178844 h 1348544"/>
              <a:gd name="connsiteX18" fmla="*/ 150167 w 163901"/>
              <a:gd name="connsiteY18" fmla="*/ 198771 h 1348544"/>
              <a:gd name="connsiteX19" fmla="*/ 150167 w 163901"/>
              <a:gd name="connsiteY19" fmla="*/ 216705 h 1348544"/>
              <a:gd name="connsiteX20" fmla="*/ 150167 w 163901"/>
              <a:gd name="connsiteY20" fmla="*/ 236632 h 1348544"/>
              <a:gd name="connsiteX21" fmla="*/ 150167 w 163901"/>
              <a:gd name="connsiteY21" fmla="*/ 258551 h 1348544"/>
              <a:gd name="connsiteX22" fmla="*/ 150167 w 163901"/>
              <a:gd name="connsiteY22" fmla="*/ 280471 h 1348544"/>
              <a:gd name="connsiteX23" fmla="*/ 150167 w 163901"/>
              <a:gd name="connsiteY23" fmla="*/ 302390 h 1348544"/>
              <a:gd name="connsiteX24" fmla="*/ 150167 w 163901"/>
              <a:gd name="connsiteY24" fmla="*/ 328295 h 1348544"/>
              <a:gd name="connsiteX25" fmla="*/ 150167 w 163901"/>
              <a:gd name="connsiteY25" fmla="*/ 352207 h 1348544"/>
              <a:gd name="connsiteX26" fmla="*/ 154138 w 163901"/>
              <a:gd name="connsiteY26" fmla="*/ 378112 h 1348544"/>
              <a:gd name="connsiteX27" fmla="*/ 154138 w 163901"/>
              <a:gd name="connsiteY27" fmla="*/ 404016 h 1348544"/>
              <a:gd name="connsiteX28" fmla="*/ 154138 w 163901"/>
              <a:gd name="connsiteY28" fmla="*/ 431914 h 1348544"/>
              <a:gd name="connsiteX29" fmla="*/ 154138 w 163901"/>
              <a:gd name="connsiteY29" fmla="*/ 459811 h 1348544"/>
              <a:gd name="connsiteX30" fmla="*/ 156124 w 163901"/>
              <a:gd name="connsiteY30" fmla="*/ 489701 h 1348544"/>
              <a:gd name="connsiteX31" fmla="*/ 156124 w 163901"/>
              <a:gd name="connsiteY31" fmla="*/ 545496 h 1348544"/>
              <a:gd name="connsiteX32" fmla="*/ 156124 w 163901"/>
              <a:gd name="connsiteY32" fmla="*/ 601291 h 1348544"/>
              <a:gd name="connsiteX33" fmla="*/ 158110 w 163901"/>
              <a:gd name="connsiteY33" fmla="*/ 653101 h 1348544"/>
              <a:gd name="connsiteX34" fmla="*/ 158110 w 163901"/>
              <a:gd name="connsiteY34" fmla="*/ 698932 h 1348544"/>
              <a:gd name="connsiteX35" fmla="*/ 158110 w 163901"/>
              <a:gd name="connsiteY35" fmla="*/ 746756 h 1348544"/>
              <a:gd name="connsiteX36" fmla="*/ 158110 w 163901"/>
              <a:gd name="connsiteY36" fmla="*/ 790595 h 1348544"/>
              <a:gd name="connsiteX37" fmla="*/ 162081 w 163901"/>
              <a:gd name="connsiteY37" fmla="*/ 832441 h 1348544"/>
              <a:gd name="connsiteX38" fmla="*/ 162081 w 163901"/>
              <a:gd name="connsiteY38" fmla="*/ 870302 h 1348544"/>
              <a:gd name="connsiteX39" fmla="*/ 162081 w 163901"/>
              <a:gd name="connsiteY39" fmla="*/ 906170 h 1348544"/>
              <a:gd name="connsiteX40" fmla="*/ 158110 w 163901"/>
              <a:gd name="connsiteY40" fmla="*/ 940046 h 1348544"/>
              <a:gd name="connsiteX41" fmla="*/ 158110 w 163901"/>
              <a:gd name="connsiteY41" fmla="*/ 971929 h 1348544"/>
              <a:gd name="connsiteX42" fmla="*/ 158110 w 163901"/>
              <a:gd name="connsiteY42" fmla="*/ 999826 h 1348544"/>
              <a:gd name="connsiteX43" fmla="*/ 158110 w 163901"/>
              <a:gd name="connsiteY43" fmla="*/ 1025731 h 1348544"/>
              <a:gd name="connsiteX44" fmla="*/ 156124 w 163901"/>
              <a:gd name="connsiteY44" fmla="*/ 1049643 h 1348544"/>
              <a:gd name="connsiteX45" fmla="*/ 156124 w 163901"/>
              <a:gd name="connsiteY45" fmla="*/ 1071562 h 1348544"/>
              <a:gd name="connsiteX46" fmla="*/ 156124 w 163901"/>
              <a:gd name="connsiteY46" fmla="*/ 1089496 h 1348544"/>
              <a:gd name="connsiteX47" fmla="*/ 150167 w 163901"/>
              <a:gd name="connsiteY47" fmla="*/ 1121379 h 1348544"/>
              <a:gd name="connsiteX48" fmla="*/ 148181 w 163901"/>
              <a:gd name="connsiteY48" fmla="*/ 1151269 h 1348544"/>
              <a:gd name="connsiteX49" fmla="*/ 140239 w 163901"/>
              <a:gd name="connsiteY49" fmla="*/ 1183152 h 1348544"/>
              <a:gd name="connsiteX50" fmla="*/ 134282 w 163901"/>
              <a:gd name="connsiteY50" fmla="*/ 1207064 h 1348544"/>
              <a:gd name="connsiteX51" fmla="*/ 126339 w 163901"/>
              <a:gd name="connsiteY51" fmla="*/ 1232969 h 1348544"/>
              <a:gd name="connsiteX52" fmla="*/ 114426 w 163901"/>
              <a:gd name="connsiteY52" fmla="*/ 1254888 h 1348544"/>
              <a:gd name="connsiteX53" fmla="*/ 104498 w 163901"/>
              <a:gd name="connsiteY53" fmla="*/ 1272823 h 1348544"/>
              <a:gd name="connsiteX54" fmla="*/ 92584 w 163901"/>
              <a:gd name="connsiteY54" fmla="*/ 1290757 h 1348544"/>
              <a:gd name="connsiteX55" fmla="*/ 78684 w 163901"/>
              <a:gd name="connsiteY55" fmla="*/ 1304705 h 1348544"/>
              <a:gd name="connsiteX56" fmla="*/ 68756 w 163901"/>
              <a:gd name="connsiteY56" fmla="*/ 1314669 h 1348544"/>
              <a:gd name="connsiteX57" fmla="*/ 56842 w 163901"/>
              <a:gd name="connsiteY57" fmla="*/ 1326625 h 1348544"/>
              <a:gd name="connsiteX58" fmla="*/ 46914 w 163901"/>
              <a:gd name="connsiteY58" fmla="*/ 1334595 h 1348544"/>
              <a:gd name="connsiteX59" fmla="*/ 36986 w 163901"/>
              <a:gd name="connsiteY59" fmla="*/ 1340573 h 1348544"/>
              <a:gd name="connsiteX60" fmla="*/ 29044 w 163901"/>
              <a:gd name="connsiteY60" fmla="*/ 1344559 h 1348544"/>
              <a:gd name="connsiteX61" fmla="*/ 25072 w 163901"/>
              <a:gd name="connsiteY61" fmla="*/ 1344559 h 1348544"/>
              <a:gd name="connsiteX62" fmla="*/ 19116 w 163901"/>
              <a:gd name="connsiteY62" fmla="*/ 1348544 h 1348544"/>
              <a:gd name="connsiteX63" fmla="*/ 13159 w 163901"/>
              <a:gd name="connsiteY63" fmla="*/ 1344559 h 1348544"/>
              <a:gd name="connsiteX64" fmla="*/ 7202 w 163901"/>
              <a:gd name="connsiteY64" fmla="*/ 1344559 h 1348544"/>
              <a:gd name="connsiteX65" fmla="*/ 1245 w 163901"/>
              <a:gd name="connsiteY65" fmla="*/ 1340573 h 1348544"/>
              <a:gd name="connsiteX66" fmla="*/ 0 w 163901"/>
              <a:gd name="connsiteY66" fmla="*/ 1336826 h 1348544"/>
              <a:gd name="connsiteX67" fmla="*/ 0 w 163901"/>
              <a:gd name="connsiteY67" fmla="*/ 1086136 h 1348544"/>
              <a:gd name="connsiteX68" fmla="*/ 1245 w 163901"/>
              <a:gd name="connsiteY68" fmla="*/ 1085511 h 1348544"/>
              <a:gd name="connsiteX69" fmla="*/ 11173 w 163901"/>
              <a:gd name="connsiteY69" fmla="*/ 1079533 h 1348544"/>
              <a:gd name="connsiteX70" fmla="*/ 15144 w 163901"/>
              <a:gd name="connsiteY70" fmla="*/ 1075548 h 1348544"/>
              <a:gd name="connsiteX71" fmla="*/ 19116 w 163901"/>
              <a:gd name="connsiteY71" fmla="*/ 1069570 h 1348544"/>
              <a:gd name="connsiteX72" fmla="*/ 25072 w 163901"/>
              <a:gd name="connsiteY72" fmla="*/ 1061599 h 1348544"/>
              <a:gd name="connsiteX73" fmla="*/ 27058 w 163901"/>
              <a:gd name="connsiteY73" fmla="*/ 1053628 h 1348544"/>
              <a:gd name="connsiteX74" fmla="*/ 29044 w 163901"/>
              <a:gd name="connsiteY74" fmla="*/ 1041672 h 1348544"/>
              <a:gd name="connsiteX75" fmla="*/ 33015 w 163901"/>
              <a:gd name="connsiteY75" fmla="*/ 1031709 h 1348544"/>
              <a:gd name="connsiteX76" fmla="*/ 35001 w 163901"/>
              <a:gd name="connsiteY76" fmla="*/ 1017760 h 1348544"/>
              <a:gd name="connsiteX77" fmla="*/ 36986 w 163901"/>
              <a:gd name="connsiteY77" fmla="*/ 999826 h 1348544"/>
              <a:gd name="connsiteX78" fmla="*/ 36986 w 163901"/>
              <a:gd name="connsiteY78" fmla="*/ 983885 h 1348544"/>
              <a:gd name="connsiteX79" fmla="*/ 40957 w 163901"/>
              <a:gd name="connsiteY79" fmla="*/ 961965 h 1348544"/>
              <a:gd name="connsiteX80" fmla="*/ 42943 w 163901"/>
              <a:gd name="connsiteY80" fmla="*/ 940046 h 1348544"/>
              <a:gd name="connsiteX81" fmla="*/ 42943 w 163901"/>
              <a:gd name="connsiteY81" fmla="*/ 914141 h 1348544"/>
              <a:gd name="connsiteX82" fmla="*/ 46914 w 163901"/>
              <a:gd name="connsiteY82" fmla="*/ 888236 h 1348544"/>
              <a:gd name="connsiteX83" fmla="*/ 48900 w 163901"/>
              <a:gd name="connsiteY83" fmla="*/ 856354 h 1348544"/>
              <a:gd name="connsiteX84" fmla="*/ 48900 w 163901"/>
              <a:gd name="connsiteY84" fmla="*/ 826463 h 1348544"/>
              <a:gd name="connsiteX85" fmla="*/ 48900 w 163901"/>
              <a:gd name="connsiteY85" fmla="*/ 796573 h 1348544"/>
              <a:gd name="connsiteX86" fmla="*/ 48900 w 163901"/>
              <a:gd name="connsiteY86" fmla="*/ 766683 h 1348544"/>
              <a:gd name="connsiteX87" fmla="*/ 48900 w 163901"/>
              <a:gd name="connsiteY87" fmla="*/ 732808 h 1348544"/>
              <a:gd name="connsiteX88" fmla="*/ 48900 w 163901"/>
              <a:gd name="connsiteY88" fmla="*/ 696940 h 1348544"/>
              <a:gd name="connsiteX89" fmla="*/ 48900 w 163901"/>
              <a:gd name="connsiteY89" fmla="*/ 663064 h 1348544"/>
              <a:gd name="connsiteX90" fmla="*/ 48900 w 163901"/>
              <a:gd name="connsiteY90" fmla="*/ 627196 h 1348544"/>
              <a:gd name="connsiteX91" fmla="*/ 48900 w 163901"/>
              <a:gd name="connsiteY91" fmla="*/ 589335 h 1348544"/>
              <a:gd name="connsiteX92" fmla="*/ 42943 w 163901"/>
              <a:gd name="connsiteY92" fmla="*/ 515606 h 1348544"/>
              <a:gd name="connsiteX93" fmla="*/ 40957 w 163901"/>
              <a:gd name="connsiteY93" fmla="*/ 437892 h 1348544"/>
              <a:gd name="connsiteX94" fmla="*/ 40957 w 163901"/>
              <a:gd name="connsiteY94" fmla="*/ 360178 h 1348544"/>
              <a:gd name="connsiteX95" fmla="*/ 40957 w 163901"/>
              <a:gd name="connsiteY95" fmla="*/ 322317 h 1348544"/>
              <a:gd name="connsiteX96" fmla="*/ 40957 w 163901"/>
              <a:gd name="connsiteY96" fmla="*/ 282463 h 1348544"/>
              <a:gd name="connsiteX97" fmla="*/ 40957 w 163901"/>
              <a:gd name="connsiteY97" fmla="*/ 244602 h 1348544"/>
              <a:gd name="connsiteX98" fmla="*/ 40957 w 163901"/>
              <a:gd name="connsiteY98" fmla="*/ 210727 h 1348544"/>
              <a:gd name="connsiteX99" fmla="*/ 40957 w 163901"/>
              <a:gd name="connsiteY99" fmla="*/ 178844 h 1348544"/>
              <a:gd name="connsiteX100" fmla="*/ 40957 w 163901"/>
              <a:gd name="connsiteY100" fmla="*/ 148954 h 1348544"/>
              <a:gd name="connsiteX101" fmla="*/ 40957 w 163901"/>
              <a:gd name="connsiteY101" fmla="*/ 121057 h 1348544"/>
              <a:gd name="connsiteX102" fmla="*/ 40957 w 163901"/>
              <a:gd name="connsiteY102" fmla="*/ 95152 h 1348544"/>
              <a:gd name="connsiteX103" fmla="*/ 40957 w 163901"/>
              <a:gd name="connsiteY103" fmla="*/ 71240 h 1348544"/>
              <a:gd name="connsiteX104" fmla="*/ 40957 w 163901"/>
              <a:gd name="connsiteY104" fmla="*/ 49320 h 1348544"/>
              <a:gd name="connsiteX105" fmla="*/ 36986 w 163901"/>
              <a:gd name="connsiteY105" fmla="*/ 37364 h 1348544"/>
              <a:gd name="connsiteX106" fmla="*/ 36986 w 163901"/>
              <a:gd name="connsiteY106" fmla="*/ 29394 h 1348544"/>
              <a:gd name="connsiteX107" fmla="*/ 35001 w 163901"/>
              <a:gd name="connsiteY107" fmla="*/ 19430 h 1348544"/>
              <a:gd name="connsiteX108" fmla="*/ 35001 w 163901"/>
              <a:gd name="connsiteY108" fmla="*/ 9467 h 1348544"/>
              <a:gd name="connsiteX109" fmla="*/ 33429 w 163901"/>
              <a:gd name="connsiteY109" fmla="*/ 0 h 134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163901" h="1348544">
                <a:moveTo>
                  <a:pt x="33429" y="0"/>
                </a:moveTo>
                <a:lnTo>
                  <a:pt x="163901" y="0"/>
                </a:lnTo>
                <a:lnTo>
                  <a:pt x="162081" y="5481"/>
                </a:lnTo>
                <a:lnTo>
                  <a:pt x="162081" y="9467"/>
                </a:lnTo>
                <a:lnTo>
                  <a:pt x="158110" y="15445"/>
                </a:lnTo>
                <a:lnTo>
                  <a:pt x="158110" y="23416"/>
                </a:lnTo>
                <a:lnTo>
                  <a:pt x="156124" y="33379"/>
                </a:lnTo>
                <a:lnTo>
                  <a:pt x="156124" y="41350"/>
                </a:lnTo>
                <a:lnTo>
                  <a:pt x="156124" y="49320"/>
                </a:lnTo>
                <a:lnTo>
                  <a:pt x="154138" y="59284"/>
                </a:lnTo>
                <a:lnTo>
                  <a:pt x="154138" y="73232"/>
                </a:lnTo>
                <a:lnTo>
                  <a:pt x="154138" y="85188"/>
                </a:lnTo>
                <a:lnTo>
                  <a:pt x="154138" y="99137"/>
                </a:lnTo>
                <a:lnTo>
                  <a:pt x="150167" y="113086"/>
                </a:lnTo>
                <a:lnTo>
                  <a:pt x="150167" y="129027"/>
                </a:lnTo>
                <a:lnTo>
                  <a:pt x="150167" y="142976"/>
                </a:lnTo>
                <a:lnTo>
                  <a:pt x="150167" y="162903"/>
                </a:lnTo>
                <a:lnTo>
                  <a:pt x="150167" y="178844"/>
                </a:lnTo>
                <a:lnTo>
                  <a:pt x="150167" y="198771"/>
                </a:lnTo>
                <a:lnTo>
                  <a:pt x="150167" y="216705"/>
                </a:lnTo>
                <a:lnTo>
                  <a:pt x="150167" y="236632"/>
                </a:lnTo>
                <a:lnTo>
                  <a:pt x="150167" y="258551"/>
                </a:lnTo>
                <a:lnTo>
                  <a:pt x="150167" y="280471"/>
                </a:lnTo>
                <a:lnTo>
                  <a:pt x="150167" y="302390"/>
                </a:lnTo>
                <a:lnTo>
                  <a:pt x="150167" y="328295"/>
                </a:lnTo>
                <a:lnTo>
                  <a:pt x="150167" y="352207"/>
                </a:lnTo>
                <a:lnTo>
                  <a:pt x="154138" y="378112"/>
                </a:lnTo>
                <a:lnTo>
                  <a:pt x="154138" y="404016"/>
                </a:lnTo>
                <a:lnTo>
                  <a:pt x="154138" y="431914"/>
                </a:lnTo>
                <a:lnTo>
                  <a:pt x="154138" y="459811"/>
                </a:lnTo>
                <a:lnTo>
                  <a:pt x="156124" y="489701"/>
                </a:lnTo>
                <a:lnTo>
                  <a:pt x="156124" y="545496"/>
                </a:lnTo>
                <a:lnTo>
                  <a:pt x="156124" y="601291"/>
                </a:lnTo>
                <a:lnTo>
                  <a:pt x="158110" y="653101"/>
                </a:lnTo>
                <a:lnTo>
                  <a:pt x="158110" y="698932"/>
                </a:lnTo>
                <a:lnTo>
                  <a:pt x="158110" y="746756"/>
                </a:lnTo>
                <a:lnTo>
                  <a:pt x="158110" y="790595"/>
                </a:lnTo>
                <a:lnTo>
                  <a:pt x="162081" y="832441"/>
                </a:lnTo>
                <a:lnTo>
                  <a:pt x="162081" y="870302"/>
                </a:lnTo>
                <a:lnTo>
                  <a:pt x="162081" y="906170"/>
                </a:lnTo>
                <a:lnTo>
                  <a:pt x="158110" y="940046"/>
                </a:lnTo>
                <a:lnTo>
                  <a:pt x="158110" y="971929"/>
                </a:lnTo>
                <a:lnTo>
                  <a:pt x="158110" y="999826"/>
                </a:lnTo>
                <a:lnTo>
                  <a:pt x="158110" y="1025731"/>
                </a:lnTo>
                <a:lnTo>
                  <a:pt x="156124" y="1049643"/>
                </a:lnTo>
                <a:lnTo>
                  <a:pt x="156124" y="1071562"/>
                </a:lnTo>
                <a:lnTo>
                  <a:pt x="156124" y="1089496"/>
                </a:lnTo>
                <a:lnTo>
                  <a:pt x="150167" y="1121379"/>
                </a:lnTo>
                <a:lnTo>
                  <a:pt x="148181" y="1151269"/>
                </a:lnTo>
                <a:lnTo>
                  <a:pt x="140239" y="1183152"/>
                </a:lnTo>
                <a:lnTo>
                  <a:pt x="134282" y="1207064"/>
                </a:lnTo>
                <a:lnTo>
                  <a:pt x="126339" y="1232969"/>
                </a:lnTo>
                <a:lnTo>
                  <a:pt x="114426" y="1254888"/>
                </a:lnTo>
                <a:lnTo>
                  <a:pt x="104498" y="1272823"/>
                </a:lnTo>
                <a:lnTo>
                  <a:pt x="92584" y="1290757"/>
                </a:lnTo>
                <a:lnTo>
                  <a:pt x="78684" y="1304705"/>
                </a:lnTo>
                <a:lnTo>
                  <a:pt x="68756" y="1314669"/>
                </a:lnTo>
                <a:lnTo>
                  <a:pt x="56842" y="1326625"/>
                </a:lnTo>
                <a:lnTo>
                  <a:pt x="46914" y="1334595"/>
                </a:lnTo>
                <a:lnTo>
                  <a:pt x="36986" y="1340573"/>
                </a:lnTo>
                <a:lnTo>
                  <a:pt x="29044" y="1344559"/>
                </a:lnTo>
                <a:lnTo>
                  <a:pt x="25072" y="1344559"/>
                </a:lnTo>
                <a:lnTo>
                  <a:pt x="19116" y="1348544"/>
                </a:lnTo>
                <a:lnTo>
                  <a:pt x="13159" y="1344559"/>
                </a:lnTo>
                <a:lnTo>
                  <a:pt x="7202" y="1344559"/>
                </a:lnTo>
                <a:lnTo>
                  <a:pt x="1245" y="1340573"/>
                </a:lnTo>
                <a:lnTo>
                  <a:pt x="0" y="1336826"/>
                </a:lnTo>
                <a:lnTo>
                  <a:pt x="0" y="1086136"/>
                </a:lnTo>
                <a:lnTo>
                  <a:pt x="1245" y="1085511"/>
                </a:lnTo>
                <a:lnTo>
                  <a:pt x="11173" y="1079533"/>
                </a:lnTo>
                <a:lnTo>
                  <a:pt x="15144" y="1075548"/>
                </a:lnTo>
                <a:lnTo>
                  <a:pt x="19116" y="1069570"/>
                </a:lnTo>
                <a:lnTo>
                  <a:pt x="25072" y="1061599"/>
                </a:lnTo>
                <a:lnTo>
                  <a:pt x="27058" y="1053628"/>
                </a:lnTo>
                <a:lnTo>
                  <a:pt x="29044" y="1041672"/>
                </a:lnTo>
                <a:lnTo>
                  <a:pt x="33015" y="1031709"/>
                </a:lnTo>
                <a:lnTo>
                  <a:pt x="35001" y="1017760"/>
                </a:lnTo>
                <a:lnTo>
                  <a:pt x="36986" y="999826"/>
                </a:lnTo>
                <a:lnTo>
                  <a:pt x="36986" y="983885"/>
                </a:lnTo>
                <a:lnTo>
                  <a:pt x="40957" y="961965"/>
                </a:lnTo>
                <a:lnTo>
                  <a:pt x="42943" y="940046"/>
                </a:lnTo>
                <a:lnTo>
                  <a:pt x="42943" y="914141"/>
                </a:lnTo>
                <a:lnTo>
                  <a:pt x="46914" y="888236"/>
                </a:lnTo>
                <a:lnTo>
                  <a:pt x="48900" y="856354"/>
                </a:lnTo>
                <a:lnTo>
                  <a:pt x="48900" y="826463"/>
                </a:lnTo>
                <a:lnTo>
                  <a:pt x="48900" y="796573"/>
                </a:lnTo>
                <a:lnTo>
                  <a:pt x="48900" y="766683"/>
                </a:lnTo>
                <a:lnTo>
                  <a:pt x="48900" y="732808"/>
                </a:lnTo>
                <a:lnTo>
                  <a:pt x="48900" y="696940"/>
                </a:lnTo>
                <a:lnTo>
                  <a:pt x="48900" y="663064"/>
                </a:lnTo>
                <a:lnTo>
                  <a:pt x="48900" y="627196"/>
                </a:lnTo>
                <a:lnTo>
                  <a:pt x="48900" y="589335"/>
                </a:lnTo>
                <a:lnTo>
                  <a:pt x="42943" y="515606"/>
                </a:lnTo>
                <a:lnTo>
                  <a:pt x="40957" y="437892"/>
                </a:lnTo>
                <a:lnTo>
                  <a:pt x="40957" y="360178"/>
                </a:lnTo>
                <a:lnTo>
                  <a:pt x="40957" y="322317"/>
                </a:lnTo>
                <a:lnTo>
                  <a:pt x="40957" y="282463"/>
                </a:lnTo>
                <a:lnTo>
                  <a:pt x="40957" y="244602"/>
                </a:lnTo>
                <a:lnTo>
                  <a:pt x="40957" y="210727"/>
                </a:lnTo>
                <a:lnTo>
                  <a:pt x="40957" y="178844"/>
                </a:lnTo>
                <a:lnTo>
                  <a:pt x="40957" y="148954"/>
                </a:lnTo>
                <a:lnTo>
                  <a:pt x="40957" y="121057"/>
                </a:lnTo>
                <a:lnTo>
                  <a:pt x="40957" y="95152"/>
                </a:lnTo>
                <a:lnTo>
                  <a:pt x="40957" y="71240"/>
                </a:lnTo>
                <a:lnTo>
                  <a:pt x="40957" y="49320"/>
                </a:lnTo>
                <a:lnTo>
                  <a:pt x="36986" y="37364"/>
                </a:lnTo>
                <a:lnTo>
                  <a:pt x="36986" y="29394"/>
                </a:lnTo>
                <a:lnTo>
                  <a:pt x="35001" y="19430"/>
                </a:lnTo>
                <a:lnTo>
                  <a:pt x="35001" y="9467"/>
                </a:lnTo>
                <a:lnTo>
                  <a:pt x="3342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任意多边形 219"/>
          <p:cNvSpPr/>
          <p:nvPr/>
        </p:nvSpPr>
        <p:spPr>
          <a:xfrm>
            <a:off x="2490960" y="1824994"/>
            <a:ext cx="561933" cy="157918"/>
          </a:xfrm>
          <a:custGeom>
            <a:avLst/>
            <a:gdLst>
              <a:gd name="connsiteX0" fmla="*/ 371313 w 561933"/>
              <a:gd name="connsiteY0" fmla="*/ 0 h 157918"/>
              <a:gd name="connsiteX1" fmla="*/ 377270 w 561933"/>
              <a:gd name="connsiteY1" fmla="*/ 0 h 157918"/>
              <a:gd name="connsiteX2" fmla="*/ 383227 w 561933"/>
              <a:gd name="connsiteY2" fmla="*/ 0 h 157918"/>
              <a:gd name="connsiteX3" fmla="*/ 389183 w 561933"/>
              <a:gd name="connsiteY3" fmla="*/ 0 h 157918"/>
              <a:gd name="connsiteX4" fmla="*/ 397126 w 561933"/>
              <a:gd name="connsiteY4" fmla="*/ 1993 h 157918"/>
              <a:gd name="connsiteX5" fmla="*/ 405068 w 561933"/>
              <a:gd name="connsiteY5" fmla="*/ 5978 h 157918"/>
              <a:gd name="connsiteX6" fmla="*/ 414997 w 561933"/>
              <a:gd name="connsiteY6" fmla="*/ 11956 h 157918"/>
              <a:gd name="connsiteX7" fmla="*/ 428896 w 561933"/>
              <a:gd name="connsiteY7" fmla="*/ 15941 h 157918"/>
              <a:gd name="connsiteX8" fmla="*/ 446767 w 561933"/>
              <a:gd name="connsiteY8" fmla="*/ 21919 h 157918"/>
              <a:gd name="connsiteX9" fmla="*/ 462652 w 561933"/>
              <a:gd name="connsiteY9" fmla="*/ 29890 h 157918"/>
              <a:gd name="connsiteX10" fmla="*/ 482508 w 561933"/>
              <a:gd name="connsiteY10" fmla="*/ 41846 h 157918"/>
              <a:gd name="connsiteX11" fmla="*/ 498393 w 561933"/>
              <a:gd name="connsiteY11" fmla="*/ 51810 h 157918"/>
              <a:gd name="connsiteX12" fmla="*/ 512292 w 561933"/>
              <a:gd name="connsiteY12" fmla="*/ 63766 h 157918"/>
              <a:gd name="connsiteX13" fmla="*/ 522221 w 561933"/>
              <a:gd name="connsiteY13" fmla="*/ 73729 h 157918"/>
              <a:gd name="connsiteX14" fmla="*/ 534134 w 561933"/>
              <a:gd name="connsiteY14" fmla="*/ 83692 h 157918"/>
              <a:gd name="connsiteX15" fmla="*/ 542077 w 561933"/>
              <a:gd name="connsiteY15" fmla="*/ 91663 h 157918"/>
              <a:gd name="connsiteX16" fmla="*/ 548034 w 561933"/>
              <a:gd name="connsiteY16" fmla="*/ 95649 h 157918"/>
              <a:gd name="connsiteX17" fmla="*/ 553991 w 561933"/>
              <a:gd name="connsiteY17" fmla="*/ 101627 h 157918"/>
              <a:gd name="connsiteX18" fmla="*/ 557962 w 561933"/>
              <a:gd name="connsiteY18" fmla="*/ 107605 h 157918"/>
              <a:gd name="connsiteX19" fmla="*/ 557962 w 561933"/>
              <a:gd name="connsiteY19" fmla="*/ 113583 h 157918"/>
              <a:gd name="connsiteX20" fmla="*/ 561933 w 561933"/>
              <a:gd name="connsiteY20" fmla="*/ 119561 h 157918"/>
              <a:gd name="connsiteX21" fmla="*/ 557962 w 561933"/>
              <a:gd name="connsiteY21" fmla="*/ 123546 h 157918"/>
              <a:gd name="connsiteX22" fmla="*/ 555976 w 561933"/>
              <a:gd name="connsiteY22" fmla="*/ 129524 h 157918"/>
              <a:gd name="connsiteX23" fmla="*/ 553991 w 561933"/>
              <a:gd name="connsiteY23" fmla="*/ 135502 h 157918"/>
              <a:gd name="connsiteX24" fmla="*/ 548034 w 561933"/>
              <a:gd name="connsiteY24" fmla="*/ 141480 h 157918"/>
              <a:gd name="connsiteX25" fmla="*/ 542077 w 561933"/>
              <a:gd name="connsiteY25" fmla="*/ 145465 h 157918"/>
              <a:gd name="connsiteX26" fmla="*/ 534134 w 561933"/>
              <a:gd name="connsiteY26" fmla="*/ 149451 h 157918"/>
              <a:gd name="connsiteX27" fmla="*/ 532149 w 561933"/>
              <a:gd name="connsiteY27" fmla="*/ 151443 h 157918"/>
              <a:gd name="connsiteX28" fmla="*/ 532149 w 561933"/>
              <a:gd name="connsiteY28" fmla="*/ 155429 h 157918"/>
              <a:gd name="connsiteX29" fmla="*/ 528177 w 561933"/>
              <a:gd name="connsiteY29" fmla="*/ 157421 h 157918"/>
              <a:gd name="connsiteX30" fmla="*/ 528012 w 561933"/>
              <a:gd name="connsiteY30" fmla="*/ 157918 h 157918"/>
              <a:gd name="connsiteX31" fmla="*/ 397540 w 561933"/>
              <a:gd name="connsiteY31" fmla="*/ 157918 h 157918"/>
              <a:gd name="connsiteX32" fmla="*/ 397126 w 561933"/>
              <a:gd name="connsiteY32" fmla="*/ 155429 h 157918"/>
              <a:gd name="connsiteX33" fmla="*/ 391169 w 561933"/>
              <a:gd name="connsiteY33" fmla="*/ 143473 h 157918"/>
              <a:gd name="connsiteX34" fmla="*/ 385212 w 561933"/>
              <a:gd name="connsiteY34" fmla="*/ 131517 h 157918"/>
              <a:gd name="connsiteX35" fmla="*/ 379255 w 561933"/>
              <a:gd name="connsiteY35" fmla="*/ 123546 h 157918"/>
              <a:gd name="connsiteX36" fmla="*/ 375284 w 561933"/>
              <a:gd name="connsiteY36" fmla="*/ 119561 h 157918"/>
              <a:gd name="connsiteX37" fmla="*/ 365356 w 561933"/>
              <a:gd name="connsiteY37" fmla="*/ 115575 h 157918"/>
              <a:gd name="connsiteX38" fmla="*/ 357413 w 561933"/>
              <a:gd name="connsiteY38" fmla="*/ 113583 h 157918"/>
              <a:gd name="connsiteX39" fmla="*/ 343514 w 561933"/>
              <a:gd name="connsiteY39" fmla="*/ 113583 h 157918"/>
              <a:gd name="connsiteX40" fmla="*/ 331600 w 561933"/>
              <a:gd name="connsiteY40" fmla="*/ 113583 h 157918"/>
              <a:gd name="connsiteX41" fmla="*/ 313730 w 561933"/>
              <a:gd name="connsiteY41" fmla="*/ 113583 h 157918"/>
              <a:gd name="connsiteX42" fmla="*/ 297844 w 561933"/>
              <a:gd name="connsiteY42" fmla="*/ 115575 h 157918"/>
              <a:gd name="connsiteX43" fmla="*/ 276003 w 561933"/>
              <a:gd name="connsiteY43" fmla="*/ 121553 h 157918"/>
              <a:gd name="connsiteX44" fmla="*/ 254161 w 561933"/>
              <a:gd name="connsiteY44" fmla="*/ 127531 h 157918"/>
              <a:gd name="connsiteX45" fmla="*/ 228347 w 561933"/>
              <a:gd name="connsiteY45" fmla="*/ 131517 h 157918"/>
              <a:gd name="connsiteX46" fmla="*/ 204520 w 561933"/>
              <a:gd name="connsiteY46" fmla="*/ 137495 h 157918"/>
              <a:gd name="connsiteX47" fmla="*/ 182678 w 561933"/>
              <a:gd name="connsiteY47" fmla="*/ 143473 h 157918"/>
              <a:gd name="connsiteX48" fmla="*/ 162822 w 561933"/>
              <a:gd name="connsiteY48" fmla="*/ 145465 h 157918"/>
              <a:gd name="connsiteX49" fmla="*/ 152894 w 561933"/>
              <a:gd name="connsiteY49" fmla="*/ 149451 h 157918"/>
              <a:gd name="connsiteX50" fmla="*/ 142965 w 561933"/>
              <a:gd name="connsiteY50" fmla="*/ 151443 h 157918"/>
              <a:gd name="connsiteX51" fmla="*/ 138994 w 561933"/>
              <a:gd name="connsiteY51" fmla="*/ 151443 h 157918"/>
              <a:gd name="connsiteX52" fmla="*/ 129066 w 561933"/>
              <a:gd name="connsiteY52" fmla="*/ 155429 h 157918"/>
              <a:gd name="connsiteX53" fmla="*/ 125095 w 561933"/>
              <a:gd name="connsiteY53" fmla="*/ 155429 h 157918"/>
              <a:gd name="connsiteX54" fmla="*/ 119138 w 561933"/>
              <a:gd name="connsiteY54" fmla="*/ 155429 h 157918"/>
              <a:gd name="connsiteX55" fmla="*/ 117152 w 561933"/>
              <a:gd name="connsiteY55" fmla="*/ 157421 h 157918"/>
              <a:gd name="connsiteX56" fmla="*/ 111195 w 561933"/>
              <a:gd name="connsiteY56" fmla="*/ 157421 h 157918"/>
              <a:gd name="connsiteX57" fmla="*/ 107224 w 561933"/>
              <a:gd name="connsiteY57" fmla="*/ 157421 h 157918"/>
              <a:gd name="connsiteX58" fmla="*/ 99282 w 561933"/>
              <a:gd name="connsiteY58" fmla="*/ 157421 h 157918"/>
              <a:gd name="connsiteX59" fmla="*/ 91339 w 561933"/>
              <a:gd name="connsiteY59" fmla="*/ 155429 h 157918"/>
              <a:gd name="connsiteX60" fmla="*/ 81411 w 561933"/>
              <a:gd name="connsiteY60" fmla="*/ 149451 h 157918"/>
              <a:gd name="connsiteX61" fmla="*/ 67512 w 561933"/>
              <a:gd name="connsiteY61" fmla="*/ 143473 h 157918"/>
              <a:gd name="connsiteX62" fmla="*/ 53612 w 561933"/>
              <a:gd name="connsiteY62" fmla="*/ 137495 h 157918"/>
              <a:gd name="connsiteX63" fmla="*/ 35741 w 561933"/>
              <a:gd name="connsiteY63" fmla="*/ 129524 h 157918"/>
              <a:gd name="connsiteX64" fmla="*/ 19856 w 561933"/>
              <a:gd name="connsiteY64" fmla="*/ 119561 h 157918"/>
              <a:gd name="connsiteX65" fmla="*/ 0 w 561933"/>
              <a:gd name="connsiteY65" fmla="*/ 107605 h 157918"/>
              <a:gd name="connsiteX66" fmla="*/ 41698 w 561933"/>
              <a:gd name="connsiteY66" fmla="*/ 99634 h 157918"/>
              <a:gd name="connsiteX67" fmla="*/ 81411 w 561933"/>
              <a:gd name="connsiteY67" fmla="*/ 91663 h 157918"/>
              <a:gd name="connsiteX68" fmla="*/ 117152 w 561933"/>
              <a:gd name="connsiteY68" fmla="*/ 83692 h 157918"/>
              <a:gd name="connsiteX69" fmla="*/ 148922 w 561933"/>
              <a:gd name="connsiteY69" fmla="*/ 77714 h 157918"/>
              <a:gd name="connsiteX70" fmla="*/ 182678 w 561933"/>
              <a:gd name="connsiteY70" fmla="*/ 69744 h 157918"/>
              <a:gd name="connsiteX71" fmla="*/ 210477 w 561933"/>
              <a:gd name="connsiteY71" fmla="*/ 63766 h 157918"/>
              <a:gd name="connsiteX72" fmla="*/ 234304 w 561933"/>
              <a:gd name="connsiteY72" fmla="*/ 57788 h 157918"/>
              <a:gd name="connsiteX73" fmla="*/ 260118 w 561933"/>
              <a:gd name="connsiteY73" fmla="*/ 51810 h 157918"/>
              <a:gd name="connsiteX74" fmla="*/ 277988 w 561933"/>
              <a:gd name="connsiteY74" fmla="*/ 47824 h 157918"/>
              <a:gd name="connsiteX75" fmla="*/ 297844 w 561933"/>
              <a:gd name="connsiteY75" fmla="*/ 41846 h 157918"/>
              <a:gd name="connsiteX76" fmla="*/ 311744 w 561933"/>
              <a:gd name="connsiteY76" fmla="*/ 35868 h 157918"/>
              <a:gd name="connsiteX77" fmla="*/ 325643 w 561933"/>
              <a:gd name="connsiteY77" fmla="*/ 29890 h 157918"/>
              <a:gd name="connsiteX78" fmla="*/ 335571 w 561933"/>
              <a:gd name="connsiteY78" fmla="*/ 23912 h 157918"/>
              <a:gd name="connsiteX79" fmla="*/ 343514 w 561933"/>
              <a:gd name="connsiteY79" fmla="*/ 21919 h 157918"/>
              <a:gd name="connsiteX80" fmla="*/ 349471 w 561933"/>
              <a:gd name="connsiteY80" fmla="*/ 19927 h 157918"/>
              <a:gd name="connsiteX81" fmla="*/ 353442 w 561933"/>
              <a:gd name="connsiteY81" fmla="*/ 15941 h 157918"/>
              <a:gd name="connsiteX82" fmla="*/ 357413 w 561933"/>
              <a:gd name="connsiteY82" fmla="*/ 7971 h 157918"/>
              <a:gd name="connsiteX83" fmla="*/ 363370 w 561933"/>
              <a:gd name="connsiteY83" fmla="*/ 1993 h 157918"/>
              <a:gd name="connsiteX84" fmla="*/ 371313 w 561933"/>
              <a:gd name="connsiteY84" fmla="*/ 0 h 15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561933" h="157918">
                <a:moveTo>
                  <a:pt x="371313" y="0"/>
                </a:moveTo>
                <a:lnTo>
                  <a:pt x="377270" y="0"/>
                </a:lnTo>
                <a:lnTo>
                  <a:pt x="383227" y="0"/>
                </a:lnTo>
                <a:lnTo>
                  <a:pt x="389183" y="0"/>
                </a:lnTo>
                <a:lnTo>
                  <a:pt x="397126" y="1993"/>
                </a:lnTo>
                <a:lnTo>
                  <a:pt x="405068" y="5978"/>
                </a:lnTo>
                <a:lnTo>
                  <a:pt x="414997" y="11956"/>
                </a:lnTo>
                <a:lnTo>
                  <a:pt x="428896" y="15941"/>
                </a:lnTo>
                <a:lnTo>
                  <a:pt x="446767" y="21919"/>
                </a:lnTo>
                <a:lnTo>
                  <a:pt x="462652" y="29890"/>
                </a:lnTo>
                <a:lnTo>
                  <a:pt x="482508" y="41846"/>
                </a:lnTo>
                <a:lnTo>
                  <a:pt x="498393" y="51810"/>
                </a:lnTo>
                <a:lnTo>
                  <a:pt x="512292" y="63766"/>
                </a:lnTo>
                <a:lnTo>
                  <a:pt x="522221" y="73729"/>
                </a:lnTo>
                <a:lnTo>
                  <a:pt x="534134" y="83692"/>
                </a:lnTo>
                <a:lnTo>
                  <a:pt x="542077" y="91663"/>
                </a:lnTo>
                <a:lnTo>
                  <a:pt x="548034" y="95649"/>
                </a:lnTo>
                <a:lnTo>
                  <a:pt x="553991" y="101627"/>
                </a:lnTo>
                <a:lnTo>
                  <a:pt x="557962" y="107605"/>
                </a:lnTo>
                <a:lnTo>
                  <a:pt x="557962" y="113583"/>
                </a:lnTo>
                <a:lnTo>
                  <a:pt x="561933" y="119561"/>
                </a:lnTo>
                <a:lnTo>
                  <a:pt x="557962" y="123546"/>
                </a:lnTo>
                <a:lnTo>
                  <a:pt x="555976" y="129524"/>
                </a:lnTo>
                <a:lnTo>
                  <a:pt x="553991" y="135502"/>
                </a:lnTo>
                <a:lnTo>
                  <a:pt x="548034" y="141480"/>
                </a:lnTo>
                <a:lnTo>
                  <a:pt x="542077" y="145465"/>
                </a:lnTo>
                <a:lnTo>
                  <a:pt x="534134" y="149451"/>
                </a:lnTo>
                <a:lnTo>
                  <a:pt x="532149" y="151443"/>
                </a:lnTo>
                <a:lnTo>
                  <a:pt x="532149" y="155429"/>
                </a:lnTo>
                <a:lnTo>
                  <a:pt x="528177" y="157421"/>
                </a:lnTo>
                <a:lnTo>
                  <a:pt x="528012" y="157918"/>
                </a:lnTo>
                <a:lnTo>
                  <a:pt x="397540" y="157918"/>
                </a:lnTo>
                <a:lnTo>
                  <a:pt x="397126" y="155429"/>
                </a:lnTo>
                <a:lnTo>
                  <a:pt x="391169" y="143473"/>
                </a:lnTo>
                <a:lnTo>
                  <a:pt x="385212" y="131517"/>
                </a:lnTo>
                <a:lnTo>
                  <a:pt x="379255" y="123546"/>
                </a:lnTo>
                <a:lnTo>
                  <a:pt x="375284" y="119561"/>
                </a:lnTo>
                <a:lnTo>
                  <a:pt x="365356" y="115575"/>
                </a:lnTo>
                <a:lnTo>
                  <a:pt x="357413" y="113583"/>
                </a:lnTo>
                <a:lnTo>
                  <a:pt x="343514" y="113583"/>
                </a:lnTo>
                <a:lnTo>
                  <a:pt x="331600" y="113583"/>
                </a:lnTo>
                <a:lnTo>
                  <a:pt x="313730" y="113583"/>
                </a:lnTo>
                <a:lnTo>
                  <a:pt x="297844" y="115575"/>
                </a:lnTo>
                <a:lnTo>
                  <a:pt x="276003" y="121553"/>
                </a:lnTo>
                <a:lnTo>
                  <a:pt x="254161" y="127531"/>
                </a:lnTo>
                <a:lnTo>
                  <a:pt x="228347" y="131517"/>
                </a:lnTo>
                <a:lnTo>
                  <a:pt x="204520" y="137495"/>
                </a:lnTo>
                <a:lnTo>
                  <a:pt x="182678" y="143473"/>
                </a:lnTo>
                <a:lnTo>
                  <a:pt x="162822" y="145465"/>
                </a:lnTo>
                <a:lnTo>
                  <a:pt x="152894" y="149451"/>
                </a:lnTo>
                <a:lnTo>
                  <a:pt x="142965" y="151443"/>
                </a:lnTo>
                <a:lnTo>
                  <a:pt x="138994" y="151443"/>
                </a:lnTo>
                <a:lnTo>
                  <a:pt x="129066" y="155429"/>
                </a:lnTo>
                <a:lnTo>
                  <a:pt x="125095" y="155429"/>
                </a:lnTo>
                <a:lnTo>
                  <a:pt x="119138" y="155429"/>
                </a:lnTo>
                <a:lnTo>
                  <a:pt x="117152" y="157421"/>
                </a:lnTo>
                <a:lnTo>
                  <a:pt x="111195" y="157421"/>
                </a:lnTo>
                <a:lnTo>
                  <a:pt x="107224" y="157421"/>
                </a:lnTo>
                <a:lnTo>
                  <a:pt x="99282" y="157421"/>
                </a:lnTo>
                <a:lnTo>
                  <a:pt x="91339" y="155429"/>
                </a:lnTo>
                <a:lnTo>
                  <a:pt x="81411" y="149451"/>
                </a:lnTo>
                <a:lnTo>
                  <a:pt x="67512" y="143473"/>
                </a:lnTo>
                <a:lnTo>
                  <a:pt x="53612" y="137495"/>
                </a:lnTo>
                <a:lnTo>
                  <a:pt x="35741" y="129524"/>
                </a:lnTo>
                <a:lnTo>
                  <a:pt x="19856" y="119561"/>
                </a:lnTo>
                <a:lnTo>
                  <a:pt x="0" y="107605"/>
                </a:lnTo>
                <a:lnTo>
                  <a:pt x="41698" y="99634"/>
                </a:lnTo>
                <a:lnTo>
                  <a:pt x="81411" y="91663"/>
                </a:lnTo>
                <a:lnTo>
                  <a:pt x="117152" y="83692"/>
                </a:lnTo>
                <a:lnTo>
                  <a:pt x="148922" y="77714"/>
                </a:lnTo>
                <a:lnTo>
                  <a:pt x="182678" y="69744"/>
                </a:lnTo>
                <a:lnTo>
                  <a:pt x="210477" y="63766"/>
                </a:lnTo>
                <a:lnTo>
                  <a:pt x="234304" y="57788"/>
                </a:lnTo>
                <a:lnTo>
                  <a:pt x="260118" y="51810"/>
                </a:lnTo>
                <a:lnTo>
                  <a:pt x="277988" y="47824"/>
                </a:lnTo>
                <a:lnTo>
                  <a:pt x="297844" y="41846"/>
                </a:lnTo>
                <a:lnTo>
                  <a:pt x="311744" y="35868"/>
                </a:lnTo>
                <a:lnTo>
                  <a:pt x="325643" y="29890"/>
                </a:lnTo>
                <a:lnTo>
                  <a:pt x="335571" y="23912"/>
                </a:lnTo>
                <a:lnTo>
                  <a:pt x="343514" y="21919"/>
                </a:lnTo>
                <a:lnTo>
                  <a:pt x="349471" y="19927"/>
                </a:lnTo>
                <a:lnTo>
                  <a:pt x="353442" y="15941"/>
                </a:lnTo>
                <a:lnTo>
                  <a:pt x="357413" y="7971"/>
                </a:lnTo>
                <a:lnTo>
                  <a:pt x="363370" y="1993"/>
                </a:lnTo>
                <a:lnTo>
                  <a:pt x="371313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任意多边形 220"/>
          <p:cNvSpPr/>
          <p:nvPr/>
        </p:nvSpPr>
        <p:spPr>
          <a:xfrm>
            <a:off x="2637897" y="3058460"/>
            <a:ext cx="217174" cy="261278"/>
          </a:xfrm>
          <a:custGeom>
            <a:avLst/>
            <a:gdLst>
              <a:gd name="connsiteX0" fmla="*/ 7942 w 217174"/>
              <a:gd name="connsiteY0" fmla="*/ 0 h 261278"/>
              <a:gd name="connsiteX1" fmla="*/ 9928 w 217174"/>
              <a:gd name="connsiteY1" fmla="*/ 0 h 261278"/>
              <a:gd name="connsiteX2" fmla="*/ 15885 w 217174"/>
              <a:gd name="connsiteY2" fmla="*/ 0 h 261278"/>
              <a:gd name="connsiteX3" fmla="*/ 21842 w 217174"/>
              <a:gd name="connsiteY3" fmla="*/ 0 h 261278"/>
              <a:gd name="connsiteX4" fmla="*/ 27798 w 217174"/>
              <a:gd name="connsiteY4" fmla="*/ 0 h 261278"/>
              <a:gd name="connsiteX5" fmla="*/ 31770 w 217174"/>
              <a:gd name="connsiteY5" fmla="*/ 0 h 261278"/>
              <a:gd name="connsiteX6" fmla="*/ 41698 w 217174"/>
              <a:gd name="connsiteY6" fmla="*/ 0 h 261278"/>
              <a:gd name="connsiteX7" fmla="*/ 49640 w 217174"/>
              <a:gd name="connsiteY7" fmla="*/ 1992 h 261278"/>
              <a:gd name="connsiteX8" fmla="*/ 57583 w 217174"/>
              <a:gd name="connsiteY8" fmla="*/ 1992 h 261278"/>
              <a:gd name="connsiteX9" fmla="*/ 67511 w 217174"/>
              <a:gd name="connsiteY9" fmla="*/ 1992 h 261278"/>
              <a:gd name="connsiteX10" fmla="*/ 79425 w 217174"/>
              <a:gd name="connsiteY10" fmla="*/ 3985 h 261278"/>
              <a:gd name="connsiteX11" fmla="*/ 89353 w 217174"/>
              <a:gd name="connsiteY11" fmla="*/ 3985 h 261278"/>
              <a:gd name="connsiteX12" fmla="*/ 113181 w 217174"/>
              <a:gd name="connsiteY12" fmla="*/ 9963 h 261278"/>
              <a:gd name="connsiteX13" fmla="*/ 131051 w 217174"/>
              <a:gd name="connsiteY13" fmla="*/ 15941 h 261278"/>
              <a:gd name="connsiteX14" fmla="*/ 148922 w 217174"/>
              <a:gd name="connsiteY14" fmla="*/ 17934 h 261278"/>
              <a:gd name="connsiteX15" fmla="*/ 164807 w 217174"/>
              <a:gd name="connsiteY15" fmla="*/ 17934 h 261278"/>
              <a:gd name="connsiteX16" fmla="*/ 178706 w 217174"/>
              <a:gd name="connsiteY16" fmla="*/ 17934 h 261278"/>
              <a:gd name="connsiteX17" fmla="*/ 192606 w 217174"/>
              <a:gd name="connsiteY17" fmla="*/ 17934 h 261278"/>
              <a:gd name="connsiteX18" fmla="*/ 202534 w 217174"/>
              <a:gd name="connsiteY18" fmla="*/ 15941 h 261278"/>
              <a:gd name="connsiteX19" fmla="*/ 210476 w 217174"/>
              <a:gd name="connsiteY19" fmla="*/ 13948 h 261278"/>
              <a:gd name="connsiteX20" fmla="*/ 217174 w 217174"/>
              <a:gd name="connsiteY20" fmla="*/ 10588 h 261278"/>
              <a:gd name="connsiteX21" fmla="*/ 217174 w 217174"/>
              <a:gd name="connsiteY21" fmla="*/ 261278 h 261278"/>
              <a:gd name="connsiteX22" fmla="*/ 216433 w 217174"/>
              <a:gd name="connsiteY22" fmla="*/ 259047 h 261278"/>
              <a:gd name="connsiteX23" fmla="*/ 214448 w 217174"/>
              <a:gd name="connsiteY23" fmla="*/ 251077 h 261278"/>
              <a:gd name="connsiteX24" fmla="*/ 210476 w 217174"/>
              <a:gd name="connsiteY24" fmla="*/ 239121 h 261278"/>
              <a:gd name="connsiteX25" fmla="*/ 208491 w 217174"/>
              <a:gd name="connsiteY25" fmla="*/ 229157 h 261278"/>
              <a:gd name="connsiteX26" fmla="*/ 206505 w 217174"/>
              <a:gd name="connsiteY26" fmla="*/ 215209 h 261278"/>
              <a:gd name="connsiteX27" fmla="*/ 202534 w 217174"/>
              <a:gd name="connsiteY27" fmla="*/ 207238 h 261278"/>
              <a:gd name="connsiteX28" fmla="*/ 200548 w 217174"/>
              <a:gd name="connsiteY28" fmla="*/ 197275 h 261278"/>
              <a:gd name="connsiteX29" fmla="*/ 196577 w 217174"/>
              <a:gd name="connsiteY29" fmla="*/ 189304 h 261278"/>
              <a:gd name="connsiteX30" fmla="*/ 192606 w 217174"/>
              <a:gd name="connsiteY30" fmla="*/ 181333 h 261278"/>
              <a:gd name="connsiteX31" fmla="*/ 184663 w 217174"/>
              <a:gd name="connsiteY31" fmla="*/ 167384 h 261278"/>
              <a:gd name="connsiteX32" fmla="*/ 170764 w 217174"/>
              <a:gd name="connsiteY32" fmla="*/ 151443 h 261278"/>
              <a:gd name="connsiteX33" fmla="*/ 156864 w 217174"/>
              <a:gd name="connsiteY33" fmla="*/ 135502 h 261278"/>
              <a:gd name="connsiteX34" fmla="*/ 138994 w 217174"/>
              <a:gd name="connsiteY34" fmla="*/ 121553 h 261278"/>
              <a:gd name="connsiteX35" fmla="*/ 117152 w 217174"/>
              <a:gd name="connsiteY35" fmla="*/ 103619 h 261278"/>
              <a:gd name="connsiteX36" fmla="*/ 99281 w 217174"/>
              <a:gd name="connsiteY36" fmla="*/ 87677 h 261278"/>
              <a:gd name="connsiteX37" fmla="*/ 85382 w 217174"/>
              <a:gd name="connsiteY37" fmla="*/ 81699 h 261278"/>
              <a:gd name="connsiteX38" fmla="*/ 73468 w 217174"/>
              <a:gd name="connsiteY38" fmla="*/ 73729 h 261278"/>
              <a:gd name="connsiteX39" fmla="*/ 63540 w 217174"/>
              <a:gd name="connsiteY39" fmla="*/ 65758 h 261278"/>
              <a:gd name="connsiteX40" fmla="*/ 51626 w 217174"/>
              <a:gd name="connsiteY40" fmla="*/ 59780 h 261278"/>
              <a:gd name="connsiteX41" fmla="*/ 43684 w 217174"/>
              <a:gd name="connsiteY41" fmla="*/ 51809 h 261278"/>
              <a:gd name="connsiteX42" fmla="*/ 35741 w 217174"/>
              <a:gd name="connsiteY42" fmla="*/ 45831 h 261278"/>
              <a:gd name="connsiteX43" fmla="*/ 29784 w 217174"/>
              <a:gd name="connsiteY43" fmla="*/ 39853 h 261278"/>
              <a:gd name="connsiteX44" fmla="*/ 21842 w 217174"/>
              <a:gd name="connsiteY44" fmla="*/ 35868 h 261278"/>
              <a:gd name="connsiteX45" fmla="*/ 15885 w 217174"/>
              <a:gd name="connsiteY45" fmla="*/ 29890 h 261278"/>
              <a:gd name="connsiteX46" fmla="*/ 9928 w 217174"/>
              <a:gd name="connsiteY46" fmla="*/ 23912 h 261278"/>
              <a:gd name="connsiteX47" fmla="*/ 7942 w 217174"/>
              <a:gd name="connsiteY47" fmla="*/ 17934 h 261278"/>
              <a:gd name="connsiteX48" fmla="*/ 5957 w 217174"/>
              <a:gd name="connsiteY48" fmla="*/ 15941 h 261278"/>
              <a:gd name="connsiteX49" fmla="*/ 1985 w 217174"/>
              <a:gd name="connsiteY49" fmla="*/ 13948 h 261278"/>
              <a:gd name="connsiteX50" fmla="*/ 0 w 217174"/>
              <a:gd name="connsiteY50" fmla="*/ 9963 h 261278"/>
              <a:gd name="connsiteX51" fmla="*/ 0 w 217174"/>
              <a:gd name="connsiteY51" fmla="*/ 7970 h 261278"/>
              <a:gd name="connsiteX52" fmla="*/ 0 w 217174"/>
              <a:gd name="connsiteY52" fmla="*/ 3985 h 261278"/>
              <a:gd name="connsiteX53" fmla="*/ 0 w 217174"/>
              <a:gd name="connsiteY53" fmla="*/ 1992 h 261278"/>
              <a:gd name="connsiteX54" fmla="*/ 1985 w 217174"/>
              <a:gd name="connsiteY54" fmla="*/ 1992 h 261278"/>
              <a:gd name="connsiteX55" fmla="*/ 5957 w 217174"/>
              <a:gd name="connsiteY55" fmla="*/ 1992 h 261278"/>
              <a:gd name="connsiteX56" fmla="*/ 7942 w 217174"/>
              <a:gd name="connsiteY56" fmla="*/ 0 h 261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17174" h="261278">
                <a:moveTo>
                  <a:pt x="7942" y="0"/>
                </a:moveTo>
                <a:lnTo>
                  <a:pt x="9928" y="0"/>
                </a:lnTo>
                <a:lnTo>
                  <a:pt x="15885" y="0"/>
                </a:lnTo>
                <a:lnTo>
                  <a:pt x="21842" y="0"/>
                </a:lnTo>
                <a:lnTo>
                  <a:pt x="27798" y="0"/>
                </a:lnTo>
                <a:lnTo>
                  <a:pt x="31770" y="0"/>
                </a:lnTo>
                <a:lnTo>
                  <a:pt x="41698" y="0"/>
                </a:lnTo>
                <a:lnTo>
                  <a:pt x="49640" y="1992"/>
                </a:lnTo>
                <a:lnTo>
                  <a:pt x="57583" y="1992"/>
                </a:lnTo>
                <a:lnTo>
                  <a:pt x="67511" y="1992"/>
                </a:lnTo>
                <a:lnTo>
                  <a:pt x="79425" y="3985"/>
                </a:lnTo>
                <a:lnTo>
                  <a:pt x="89353" y="3985"/>
                </a:lnTo>
                <a:lnTo>
                  <a:pt x="113181" y="9963"/>
                </a:lnTo>
                <a:lnTo>
                  <a:pt x="131051" y="15941"/>
                </a:lnTo>
                <a:lnTo>
                  <a:pt x="148922" y="17934"/>
                </a:lnTo>
                <a:lnTo>
                  <a:pt x="164807" y="17934"/>
                </a:lnTo>
                <a:lnTo>
                  <a:pt x="178706" y="17934"/>
                </a:lnTo>
                <a:lnTo>
                  <a:pt x="192606" y="17934"/>
                </a:lnTo>
                <a:lnTo>
                  <a:pt x="202534" y="15941"/>
                </a:lnTo>
                <a:lnTo>
                  <a:pt x="210476" y="13948"/>
                </a:lnTo>
                <a:lnTo>
                  <a:pt x="217174" y="10588"/>
                </a:lnTo>
                <a:lnTo>
                  <a:pt x="217174" y="261278"/>
                </a:lnTo>
                <a:lnTo>
                  <a:pt x="216433" y="259047"/>
                </a:lnTo>
                <a:lnTo>
                  <a:pt x="214448" y="251077"/>
                </a:lnTo>
                <a:lnTo>
                  <a:pt x="210476" y="239121"/>
                </a:lnTo>
                <a:lnTo>
                  <a:pt x="208491" y="229157"/>
                </a:lnTo>
                <a:lnTo>
                  <a:pt x="206505" y="215209"/>
                </a:lnTo>
                <a:lnTo>
                  <a:pt x="202534" y="207238"/>
                </a:lnTo>
                <a:lnTo>
                  <a:pt x="200548" y="197275"/>
                </a:lnTo>
                <a:lnTo>
                  <a:pt x="196577" y="189304"/>
                </a:lnTo>
                <a:lnTo>
                  <a:pt x="192606" y="181333"/>
                </a:lnTo>
                <a:lnTo>
                  <a:pt x="184663" y="167384"/>
                </a:lnTo>
                <a:lnTo>
                  <a:pt x="170764" y="151443"/>
                </a:lnTo>
                <a:lnTo>
                  <a:pt x="156864" y="135502"/>
                </a:lnTo>
                <a:lnTo>
                  <a:pt x="138994" y="121553"/>
                </a:lnTo>
                <a:lnTo>
                  <a:pt x="117152" y="103619"/>
                </a:lnTo>
                <a:lnTo>
                  <a:pt x="99281" y="87677"/>
                </a:lnTo>
                <a:lnTo>
                  <a:pt x="85382" y="81699"/>
                </a:lnTo>
                <a:lnTo>
                  <a:pt x="73468" y="73729"/>
                </a:lnTo>
                <a:lnTo>
                  <a:pt x="63540" y="65758"/>
                </a:lnTo>
                <a:lnTo>
                  <a:pt x="51626" y="59780"/>
                </a:lnTo>
                <a:lnTo>
                  <a:pt x="43684" y="51809"/>
                </a:lnTo>
                <a:lnTo>
                  <a:pt x="35741" y="45831"/>
                </a:lnTo>
                <a:lnTo>
                  <a:pt x="29784" y="39853"/>
                </a:lnTo>
                <a:lnTo>
                  <a:pt x="21842" y="35868"/>
                </a:lnTo>
                <a:lnTo>
                  <a:pt x="15885" y="29890"/>
                </a:lnTo>
                <a:lnTo>
                  <a:pt x="9928" y="23912"/>
                </a:lnTo>
                <a:lnTo>
                  <a:pt x="7942" y="17934"/>
                </a:lnTo>
                <a:lnTo>
                  <a:pt x="5957" y="15941"/>
                </a:lnTo>
                <a:lnTo>
                  <a:pt x="1985" y="13948"/>
                </a:lnTo>
                <a:lnTo>
                  <a:pt x="0" y="9963"/>
                </a:lnTo>
                <a:lnTo>
                  <a:pt x="0" y="7970"/>
                </a:lnTo>
                <a:lnTo>
                  <a:pt x="0" y="3985"/>
                </a:lnTo>
                <a:lnTo>
                  <a:pt x="0" y="1992"/>
                </a:lnTo>
                <a:lnTo>
                  <a:pt x="1985" y="1992"/>
                </a:lnTo>
                <a:lnTo>
                  <a:pt x="5957" y="1992"/>
                </a:lnTo>
                <a:lnTo>
                  <a:pt x="7942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  <p:bldP spid="186" grpId="0" animBg="1"/>
      <p:bldP spid="187" grpId="0" animBg="1"/>
      <p:bldP spid="188" grpId="0" animBg="1"/>
      <p:bldP spid="219" grpId="0" animBg="1"/>
      <p:bldP spid="220" grpId="0" animBg="1"/>
      <p:bldP spid="2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43508" y="805921"/>
            <a:ext cx="4518649" cy="4214101"/>
            <a:chOff x="143508" y="805921"/>
            <a:chExt cx="4518649" cy="4214101"/>
          </a:xfrm>
        </p:grpSpPr>
        <p:grpSp>
          <p:nvGrpSpPr>
            <p:cNvPr id="9" name="组合 8"/>
            <p:cNvGrpSpPr/>
            <p:nvPr/>
          </p:nvGrpSpPr>
          <p:grpSpPr>
            <a:xfrm>
              <a:off x="143508" y="805921"/>
              <a:ext cx="4320480" cy="4214101"/>
              <a:chOff x="143508" y="805921"/>
              <a:chExt cx="4320480" cy="4214101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43508" y="805921"/>
                <a:ext cx="4320480" cy="4214101"/>
                <a:chOff x="179512" y="805921"/>
                <a:chExt cx="4320480" cy="4214101"/>
              </a:xfrm>
            </p:grpSpPr>
            <p:sp>
              <p:nvSpPr>
                <p:cNvPr id="3" name="矩形 2"/>
                <p:cNvSpPr/>
                <p:nvPr/>
              </p:nvSpPr>
              <p:spPr>
                <a:xfrm>
                  <a:off x="179512" y="1275606"/>
                  <a:ext cx="4320480" cy="3744416"/>
                </a:xfrm>
                <a:prstGeom prst="rect">
                  <a:avLst/>
                </a:prstGeom>
                <a:solidFill>
                  <a:srgbClr val="92D050">
                    <a:alpha val="78000"/>
                  </a:srgb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122" name="Picture 2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ackgroundRemoval t="0" b="98649" l="0" r="100000">
                              <a14:foregroundMark x1="42197" y1="38514" x2="42197" y2="38514"/>
                              <a14:foregroundMark x1="58092" y1="45946" x2="58092" y2="45946"/>
                              <a14:foregroundMark x1="43353" y1="24324" x2="43064" y2="44595"/>
                              <a14:foregroundMark x1="59538" y1="25000" x2="57514" y2="44595"/>
                              <a14:foregroundMark x1="61561" y1="22297" x2="63006" y2="30405"/>
                              <a14:foregroundMark x1="59249" y1="20270" x2="54624" y2="29054"/>
                              <a14:foregroundMark x1="41329" y1="20946" x2="38150" y2="31757"/>
                              <a14:foregroundMark x1="38728" y1="24324" x2="36416" y2="37838"/>
                              <a14:foregroundMark x1="46243" y1="23649" x2="47110" y2="35811"/>
                              <a14:foregroundMark x1="48844" y1="27703" x2="46243" y2="20946"/>
                              <a14:foregroundMark x1="45376" y1="19595" x2="40462" y2="18243"/>
                              <a14:foregroundMark x1="37572" y1="22297" x2="34971" y2="29054"/>
                              <a14:foregroundMark x1="34682" y1="30405" x2="33815" y2="39865"/>
                              <a14:foregroundMark x1="33815" y1="39865" x2="33815" y2="39865"/>
                              <a14:foregroundMark x1="63295" y1="27703" x2="64451" y2="37838"/>
                              <a14:foregroundMark x1="65318" y1="27703" x2="63584" y2="21622"/>
                              <a14:foregroundMark x1="61272" y1="18919" x2="58382" y2="18919"/>
                              <a14:foregroundMark x1="58092" y1="17568" x2="54335" y2="23649"/>
                              <a14:foregroundMark x1="53468" y1="22973" x2="50867" y2="32432"/>
                              <a14:backgroundMark x1="72832" y1="24324" x2="72832" y2="24324"/>
                              <a14:backgroundMark x1="76879" y1="11486" x2="73988" y2="56757"/>
                              <a14:backgroundMark x1="93064" y1="63514" x2="93931" y2="72297"/>
                              <a14:backgroundMark x1="84393" y1="89865" x2="98555" y2="87162"/>
                              <a14:backgroundMark x1="86994" y1="2703" x2="97688" y2="18919"/>
                              <a14:backgroundMark x1="52312" y1="9459" x2="21387" y2="18919"/>
                              <a14:backgroundMark x1="5491" y1="12162" x2="16763" y2="11486"/>
                              <a14:backgroundMark x1="6647" y1="62162" x2="8092" y2="85811"/>
                              <a14:backgroundMark x1="28035" y1="29730" x2="26879" y2="50000"/>
                              <a14:backgroundMark x1="50867" y1="18919" x2="50867" y2="18919"/>
                              <a14:backgroundMark x1="51156" y1="32432" x2="50578" y2="1891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28347" y="805921"/>
                  <a:ext cx="1503163" cy="6429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3" name="矩形 12"/>
              <p:cNvSpPr/>
              <p:nvPr/>
            </p:nvSpPr>
            <p:spPr>
              <a:xfrm>
                <a:off x="261883" y="1491630"/>
                <a:ext cx="4083730" cy="33280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3600" b="1" smtClean="0">
                    <a:latin typeface="+mn-ea"/>
                  </a:rPr>
                  <a:t>逗号歌</a:t>
                </a:r>
                <a:endParaRPr lang="en-US" altLang="zh-CN" sz="3600" b="1" smtClean="0"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标点符号</a:t>
                </a: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谁最忙</a:t>
                </a:r>
                <a:r>
                  <a:rPr lang="en-US" altLang="zh-CN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?</a:t>
                </a:r>
                <a:endParaRPr lang="en-US" altLang="zh-CN" sz="36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逗号</a:t>
                </a: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使用最</a:t>
                </a:r>
                <a:r>
                  <a:rPr lang="zh-CN" altLang="en-US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频繁。</a:t>
                </a:r>
                <a:endParaRPr lang="en-US" altLang="zh-CN" sz="36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句子</a:t>
                </a: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中间要停顿</a:t>
                </a:r>
                <a:r>
                  <a:rPr lang="en-US" altLang="zh-CN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  <a:endParaRPr lang="en-US" altLang="zh-CN" sz="3600" b="1" smtClean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往往</a:t>
                </a: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由它来值班。</a:t>
                </a:r>
                <a:endPara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600" b="93600" l="981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1970" y="941945"/>
              <a:ext cx="870187" cy="667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4716016" y="837582"/>
            <a:ext cx="4427984" cy="4182440"/>
            <a:chOff x="4716016" y="837582"/>
            <a:chExt cx="4427984" cy="4182440"/>
          </a:xfrm>
        </p:grpSpPr>
        <p:grpSp>
          <p:nvGrpSpPr>
            <p:cNvPr id="10" name="组合 9"/>
            <p:cNvGrpSpPr/>
            <p:nvPr/>
          </p:nvGrpSpPr>
          <p:grpSpPr>
            <a:xfrm>
              <a:off x="4716016" y="894614"/>
              <a:ext cx="4320480" cy="4125408"/>
              <a:chOff x="4716016" y="894614"/>
              <a:chExt cx="4320480" cy="4125408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4716016" y="894614"/>
                <a:ext cx="4320480" cy="4125408"/>
                <a:chOff x="179512" y="894614"/>
                <a:chExt cx="4320480" cy="412540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179512" y="1275606"/>
                  <a:ext cx="4320480" cy="3744416"/>
                </a:xfrm>
                <a:prstGeom prst="rect">
                  <a:avLst/>
                </a:prstGeom>
                <a:solidFill>
                  <a:srgbClr val="92D050">
                    <a:alpha val="78000"/>
                  </a:srgb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0" b="98649" l="0" r="100000">
                              <a14:foregroundMark x1="42197" y1="38514" x2="42197" y2="38514"/>
                              <a14:foregroundMark x1="58092" y1="45946" x2="58092" y2="45946"/>
                              <a14:foregroundMark x1="43353" y1="24324" x2="43064" y2="44595"/>
                              <a14:foregroundMark x1="59538" y1="25000" x2="57514" y2="44595"/>
                              <a14:foregroundMark x1="61561" y1="22297" x2="63006" y2="30405"/>
                              <a14:foregroundMark x1="59249" y1="20270" x2="54624" y2="29054"/>
                              <a14:foregroundMark x1="41329" y1="20946" x2="38150" y2="31757"/>
                              <a14:foregroundMark x1="38728" y1="24324" x2="36416" y2="37838"/>
                              <a14:foregroundMark x1="46243" y1="23649" x2="47110" y2="35811"/>
                              <a14:foregroundMark x1="48844" y1="27703" x2="46243" y2="20946"/>
                              <a14:foregroundMark x1="45376" y1="19595" x2="40462" y2="18243"/>
                              <a14:foregroundMark x1="37572" y1="22297" x2="34971" y2="29054"/>
                              <a14:foregroundMark x1="34682" y1="30405" x2="33815" y2="39865"/>
                              <a14:foregroundMark x1="33815" y1="39865" x2="33815" y2="39865"/>
                              <a14:foregroundMark x1="63295" y1="27703" x2="64451" y2="37838"/>
                              <a14:foregroundMark x1="65318" y1="27703" x2="63584" y2="21622"/>
                              <a14:foregroundMark x1="61272" y1="18919" x2="58382" y2="18919"/>
                              <a14:foregroundMark x1="58092" y1="17568" x2="54335" y2="23649"/>
                              <a14:foregroundMark x1="53468" y1="22973" x2="50867" y2="32432"/>
                              <a14:backgroundMark x1="72832" y1="24324" x2="72832" y2="24324"/>
                              <a14:backgroundMark x1="76879" y1="11486" x2="73988" y2="56757"/>
                              <a14:backgroundMark x1="93064" y1="63514" x2="93931" y2="72297"/>
                              <a14:backgroundMark x1="84393" y1="89865" x2="98555" y2="87162"/>
                              <a14:backgroundMark x1="86994" y1="2703" x2="97688" y2="18919"/>
                              <a14:backgroundMark x1="52312" y1="9459" x2="21387" y2="18919"/>
                              <a14:backgroundMark x1="5491" y1="12162" x2="16763" y2="11486"/>
                              <a14:backgroundMark x1="6647" y1="62162" x2="8092" y2="85811"/>
                              <a14:backgroundMark x1="28035" y1="29730" x2="26879" y2="50000"/>
                              <a14:backgroundMark x1="50867" y1="18919" x2="50867" y2="18919"/>
                              <a14:backgroundMark x1="51156" y1="32432" x2="50578" y2="1891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35696" y="894614"/>
                  <a:ext cx="1295814" cy="55427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20" name="矩形 19"/>
              <p:cNvSpPr/>
              <p:nvPr/>
            </p:nvSpPr>
            <p:spPr>
              <a:xfrm>
                <a:off x="4834391" y="1491630"/>
                <a:ext cx="4083730" cy="33280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3600" b="1">
                    <a:latin typeface="+mn-ea"/>
                  </a:rPr>
                  <a:t>句号歌</a:t>
                </a:r>
                <a:endParaRPr lang="en-US" altLang="zh-CN" sz="3600" b="1">
                  <a:latin typeface="+mn-ea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一句末尾用句号</a:t>
                </a:r>
                <a:r>
                  <a:rPr lang="en-US" altLang="zh-CN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  <a:endParaRPr lang="en-US" altLang="zh-CN" sz="3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语气平缓调不高。</a:t>
                </a:r>
                <a:endParaRPr lang="en-US" altLang="zh-CN" sz="3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读书见它要停顿</a:t>
                </a:r>
                <a:r>
                  <a:rPr lang="en-US" altLang="zh-CN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  <a:endParaRPr lang="en-US" altLang="zh-CN" sz="3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36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作文断句莫忘掉。</a:t>
                </a:r>
                <a:endPara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600" b="93600" l="981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3813" y="837582"/>
              <a:ext cx="870187" cy="667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159467" y="123478"/>
            <a:ext cx="2601813" cy="724323"/>
            <a:chOff x="3410347" y="3719635"/>
            <a:chExt cx="2601813" cy="72432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09223" y="3751381"/>
              <a:ext cx="2268000" cy="692577"/>
            </a:xfrm>
            <a:prstGeom prst="rect">
              <a:avLst/>
            </a:prstGeom>
          </p:spPr>
        </p:pic>
        <p:sp>
          <p:nvSpPr>
            <p:cNvPr id="24" name="文本框 14"/>
            <p:cNvSpPr txBox="1"/>
            <p:nvPr/>
          </p:nvSpPr>
          <p:spPr>
            <a:xfrm>
              <a:off x="3889269" y="3719635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拓展延伸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0347" y="3751381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383671" y="876982"/>
            <a:ext cx="1872208" cy="33720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句号</a:t>
            </a: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0" fontAlgn="base" hangingPunct="0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逗号</a:t>
            </a:r>
            <a:endParaRPr lang="en-US" altLang="zh-CN" sz="4000" b="1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eaLnBrk="0" fontAlgn="base" hangingPunct="0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省略号        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3771089" y="310829"/>
            <a:ext cx="2025047" cy="6232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30397" y="1738330"/>
            <a:ext cx="1636831" cy="200354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04048" y="3741872"/>
            <a:ext cx="117930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594643" y="1661661"/>
            <a:ext cx="1872585" cy="103258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327586" y="1683197"/>
            <a:ext cx="2359827" cy="110457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1647041" y="2787774"/>
            <a:ext cx="1800389" cy="106134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4499992" y="1661662"/>
            <a:ext cx="2187421" cy="10106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8087">
            <a:off x="1043950" y="2407756"/>
            <a:ext cx="604050" cy="5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596" b="96970" l="9722" r="89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53" y="3446842"/>
            <a:ext cx="968844" cy="888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952" l="1389" r="89969"/>
                    </a14:imgEffect>
                    <a14:imgEffect>
                      <a14:brightnessContrast bright="-21000" contrast="53000"/>
                    </a14:imgEffect>
                    <a14:imgEffect>
                      <a14:saturation sat="146000"/>
                    </a14:imgEffect>
                    <a14:imgEffect>
                      <a14:sharpenSoften amoun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4768">
            <a:off x="651995" y="1227556"/>
            <a:ext cx="1628531" cy="86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5895325" y="2499742"/>
            <a:ext cx="2866938" cy="2100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8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en-US" sz="88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endParaRPr lang="en-US" altLang="zh-CN" sz="8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TextBox 11">
            <a:hlinkClick r:id="rId9" action="ppaction://hlinkfile"/>
          </p:cNvPr>
          <p:cNvSpPr txBox="1">
            <a:spLocks noChangeArrowheads="1"/>
          </p:cNvSpPr>
          <p:nvPr/>
        </p:nvSpPr>
        <p:spPr bwMode="auto">
          <a:xfrm>
            <a:off x="6156046" y="4155926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298" y="4192927"/>
            <a:ext cx="351070" cy="380165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6399381" y="51470"/>
            <a:ext cx="12827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002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,</a:t>
            </a:r>
            <a:endParaRPr lang="en-US" altLang="zh-CN" sz="8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71389" y="1779662"/>
            <a:ext cx="26019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440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6659720" y="4372504"/>
            <a:ext cx="694000" cy="6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436323" y="1516631"/>
            <a:ext cx="6048672" cy="2810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40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听老师朗读课文，听清每个字的发音，标出课文有几个小节。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4"/>
          <p:cNvSpPr txBox="1"/>
          <p:nvPr/>
        </p:nvSpPr>
        <p:spPr>
          <a:xfrm>
            <a:off x="2555777" y="915567"/>
            <a:ext cx="207142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听范</a:t>
            </a:r>
            <a:r>
              <a:rPr lang="zh-CN" altLang="en-US" sz="1600" b="1" smtClean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读</a:t>
            </a:r>
            <a:endParaRPr lang="zh-CN" altLang="en-US" sz="1600" b="1" dirty="0">
              <a:solidFill>
                <a:prstClr val="black"/>
              </a:solidFill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9512" y="123479"/>
            <a:ext cx="2592288" cy="712648"/>
            <a:chOff x="395536" y="364326"/>
            <a:chExt cx="2592288" cy="71264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初读课文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56523" y="376046"/>
            <a:ext cx="1059582" cy="1059582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09" y="1554515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5000" contrast="15000"/>
                    </a14:imgEffect>
                    <a14:imgEffect>
                      <a14:saturation sat="114000"/>
                    </a14:imgEffect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4"/>
          <a:stretch>
            <a:fillRect/>
          </a:stretch>
        </p:blipFill>
        <p:spPr bwMode="auto">
          <a:xfrm>
            <a:off x="4504559" y="-20538"/>
            <a:ext cx="4675953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" contrast="15000"/>
                    </a14:imgEffect>
                    <a14:imgEffect>
                      <a14:saturation sat="114000"/>
                    </a14:imgEffect>
                    <a14:imgEffect>
                      <a14:sharpenSoften amoun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71"/>
          <a:stretch>
            <a:fillRect/>
          </a:stretch>
        </p:blipFill>
        <p:spPr bwMode="auto">
          <a:xfrm>
            <a:off x="1" y="-20688"/>
            <a:ext cx="4572000" cy="516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1"/>
          <p:cNvSpPr txBox="1"/>
          <p:nvPr/>
        </p:nvSpPr>
        <p:spPr>
          <a:xfrm>
            <a:off x="1043608" y="1203598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043608" y="2499742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1043608" y="3579862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4932040" y="131694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"/>
          <p:cNvSpPr txBox="1"/>
          <p:nvPr/>
        </p:nvSpPr>
        <p:spPr>
          <a:xfrm>
            <a:off x="4932040" y="1211814"/>
            <a:ext cx="936104" cy="5678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1" smtClean="0">
                <a:ln w="9525">
                  <a:noFill/>
                  <a:prstDash val="solid"/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3600" b="1" dirty="0">
              <a:ln w="9525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627784" y="1707654"/>
            <a:ext cx="5695037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自由读课文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借助拼音朋友读准字音。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36" y="1419621"/>
            <a:ext cx="1802227" cy="27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179512" y="195487"/>
            <a:ext cx="2612710" cy="724589"/>
            <a:chOff x="337765" y="364326"/>
            <a:chExt cx="2612710" cy="724589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7816" y="396338"/>
              <a:ext cx="2268000" cy="692577"/>
            </a:xfrm>
            <a:prstGeom prst="rect">
              <a:avLst/>
            </a:prstGeom>
          </p:spPr>
        </p:pic>
        <p:sp>
          <p:nvSpPr>
            <p:cNvPr id="13" name="文本框 14"/>
            <p:cNvSpPr txBox="1"/>
            <p:nvPr/>
          </p:nvSpPr>
          <p:spPr>
            <a:xfrm>
              <a:off x="827584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自读课文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65" y="39633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84343" y="843558"/>
            <a:ext cx="8784201" cy="345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5400" b="1" smtClean="0">
                <a:latin typeface="楷体" panose="02010609060101010101" pitchFamily="49" charset="-122"/>
                <a:ea typeface="楷体" panose="02010609060101010101" pitchFamily="49" charset="-122"/>
              </a:rPr>
              <a:t>写  诗  点  要  过</a:t>
            </a:r>
            <a:endParaRPr lang="en-US" altLang="zh-CN" sz="54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5400" b="1" smtClean="0">
                <a:latin typeface="楷体" panose="02010609060101010101" pitchFamily="49" charset="-122"/>
                <a:ea typeface="楷体" panose="02010609060101010101" pitchFamily="49" charset="-122"/>
              </a:rPr>
              <a:t>给 当  串  们  以  成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211312" y="109645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xiě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411760" y="1096457"/>
            <a:ext cx="1728192" cy="6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shī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995936" y="109645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diǎn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508104" y="1096457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yào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6804248" y="109645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guò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95536" y="281832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gěi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547664" y="281832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dāng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2915816" y="2787774"/>
            <a:ext cx="156428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chuàn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355976" y="2818327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men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652120" y="281832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6876256" y="2787774"/>
            <a:ext cx="180020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chéng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29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2863701" y="1635646"/>
            <a:ext cx="834256" cy="864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089672" y="3435846"/>
            <a:ext cx="834256" cy="864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266136" y="3435846"/>
            <a:ext cx="834256" cy="864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云形 20"/>
          <p:cNvSpPr/>
          <p:nvPr/>
        </p:nvSpPr>
        <p:spPr>
          <a:xfrm>
            <a:off x="2627784" y="518651"/>
            <a:ext cx="1872208" cy="577806"/>
          </a:xfrm>
          <a:prstGeom prst="cloud">
            <a:avLst/>
          </a:prstGeom>
          <a:solidFill>
            <a:srgbClr val="E5FFE5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/>
              <a:t>翘舌</a:t>
            </a:r>
            <a:r>
              <a:rPr lang="zh-CN" altLang="en-US" sz="2400" b="1" smtClean="0"/>
              <a:t>音</a:t>
            </a:r>
            <a:endParaRPr lang="zh-CN" altLang="en-US" sz="2400" b="1"/>
          </a:p>
        </p:txBody>
      </p:sp>
      <p:sp>
        <p:nvSpPr>
          <p:cNvPr id="22" name="云形 21"/>
          <p:cNvSpPr/>
          <p:nvPr/>
        </p:nvSpPr>
        <p:spPr>
          <a:xfrm>
            <a:off x="4714452" y="4317574"/>
            <a:ext cx="1872208" cy="577806"/>
          </a:xfrm>
          <a:prstGeom prst="cloud">
            <a:avLst/>
          </a:prstGeom>
          <a:solidFill>
            <a:srgbClr val="E5FFE5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/>
              <a:t>前鼻音</a:t>
            </a:r>
            <a:endParaRPr lang="zh-CN" altLang="en-US" sz="2400" b="1"/>
          </a:p>
        </p:txBody>
      </p:sp>
      <p:sp>
        <p:nvSpPr>
          <p:cNvPr id="23" name="椭圆 22"/>
          <p:cNvSpPr/>
          <p:nvPr/>
        </p:nvSpPr>
        <p:spPr>
          <a:xfrm>
            <a:off x="3089672" y="3435846"/>
            <a:ext cx="834256" cy="864096"/>
          </a:xfrm>
          <a:prstGeom prst="ellipse">
            <a:avLst/>
          </a:prstGeom>
          <a:noFill/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529832" y="3435846"/>
            <a:ext cx="834256" cy="864096"/>
          </a:xfrm>
          <a:prstGeom prst="ellipse">
            <a:avLst/>
          </a:prstGeom>
          <a:noFill/>
          <a:ln w="254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7" grpId="0"/>
      <p:bldP spid="27" grpId="1"/>
      <p:bldP spid="2" grpId="0" animBg="1"/>
      <p:bldP spid="2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67544" y="1475703"/>
            <a:ext cx="8568952" cy="2613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火  不</a:t>
            </a:r>
            <a:r>
              <a:rPr lang="zh-CN" altLang="en-US" sz="4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来 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</a:t>
            </a:r>
            <a:r>
              <a:rPr lang="zh-CN" altLang="en-US" sz="4200" b="1">
                <a:latin typeface="楷体" panose="02010609060101010101" pitchFamily="49" charset="-122"/>
                <a:ea typeface="楷体" panose="02010609060101010101" pitchFamily="49" charset="-122"/>
              </a:rPr>
              <a:t>你 </a:t>
            </a:r>
            <a:endParaRPr lang="en-US" altLang="zh-CN" sz="4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en-US" altLang="zh-CN" sz="4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 家  一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串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我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  可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zh-CN" altLang="en-US" sz="4200" b="1" smtClean="0">
                <a:latin typeface="楷体" panose="02010609060101010101" pitchFamily="49" charset="-122"/>
                <a:ea typeface="楷体" panose="02010609060101010101" pitchFamily="49" charset="-122"/>
              </a:rPr>
              <a:t> 写 </a:t>
            </a:r>
            <a:r>
              <a:rPr lang="zh-CN" altLang="en-US" sz="4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  <a:endParaRPr lang="zh-CN" altLang="en-US" sz="4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79511" y="1059582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xiě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827583" y="1059582"/>
            <a:ext cx="172819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shī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2103834" y="1059582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diǎn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4283967" y="1059582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yào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5292079" y="105958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guò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6876255" y="1059582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gěi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179511" y="2643758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dāng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2555775" y="2656518"/>
            <a:ext cx="156428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chuàn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4264073" y="2643758"/>
            <a:ext cx="13160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men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5796135" y="2643758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7164287" y="2656518"/>
            <a:ext cx="180020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chéng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文本框 15"/>
          <p:cNvSpPr txBox="1"/>
          <p:nvPr/>
        </p:nvSpPr>
        <p:spPr>
          <a:xfrm>
            <a:off x="3707904" y="19548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</a:rPr>
              <a:t>读词语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3562486" y="195486"/>
            <a:ext cx="1945618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易错音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5" name="TextBox 7"/>
          <p:cNvSpPr txBox="1">
            <a:spLocks noChangeArrowheads="1"/>
          </p:cNvSpPr>
          <p:nvPr/>
        </p:nvSpPr>
        <p:spPr bwMode="auto">
          <a:xfrm>
            <a:off x="1547664" y="1604039"/>
            <a:ext cx="33843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雨  点  儿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Box 6"/>
          <p:cNvSpPr txBox="1">
            <a:spLocks noChangeArrowheads="1"/>
          </p:cNvSpPr>
          <p:nvPr/>
        </p:nvSpPr>
        <p:spPr bwMode="auto">
          <a:xfrm>
            <a:off x="1547664" y="1275606"/>
            <a:ext cx="3240360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yǔ  diǎnr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107505" y="776049"/>
            <a:ext cx="128162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smtClean="0">
                <a:latin typeface="+mn-ea"/>
                <a:ea typeface="+mn-ea"/>
              </a:rPr>
              <a:t>儿化音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2" name="TextBox 7"/>
          <p:cNvSpPr txBox="1">
            <a:spLocks noChangeArrowheads="1"/>
          </p:cNvSpPr>
          <p:nvPr/>
        </p:nvSpPr>
        <p:spPr bwMode="auto">
          <a:xfrm>
            <a:off x="323528" y="3788590"/>
            <a:ext cx="84249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下雨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我要写诗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写成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6"/>
          <p:cNvSpPr txBox="1">
            <a:spLocks noChangeArrowheads="1"/>
          </p:cNvSpPr>
          <p:nvPr/>
        </p:nvSpPr>
        <p:spPr bwMode="auto">
          <a:xfrm>
            <a:off x="539552" y="3470804"/>
            <a:ext cx="154060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men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179512" y="2936289"/>
            <a:ext cx="101839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smtClean="0">
                <a:latin typeface="+mn-ea"/>
                <a:ea typeface="+mn-ea"/>
              </a:rPr>
              <a:t>轻声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5" name="TextBox 6"/>
          <p:cNvSpPr txBox="1">
            <a:spLocks noChangeArrowheads="1"/>
          </p:cNvSpPr>
          <p:nvPr/>
        </p:nvSpPr>
        <p:spPr bwMode="auto">
          <a:xfrm>
            <a:off x="5815363" y="3456355"/>
            <a:ext cx="1060893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la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46" name="TextBox 6"/>
          <p:cNvSpPr txBox="1">
            <a:spLocks noChangeArrowheads="1"/>
          </p:cNvSpPr>
          <p:nvPr/>
        </p:nvSpPr>
        <p:spPr bwMode="auto">
          <a:xfrm>
            <a:off x="7812360" y="3456355"/>
            <a:ext cx="1060893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le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496" y="2407225"/>
            <a:ext cx="9094580" cy="452557"/>
            <a:chOff x="35496" y="2355726"/>
            <a:chExt cx="9094580" cy="452557"/>
          </a:xfrm>
        </p:grpSpPr>
        <p:grpSp>
          <p:nvGrpSpPr>
            <p:cNvPr id="2" name="组合 1"/>
            <p:cNvGrpSpPr/>
            <p:nvPr/>
          </p:nvGrpSpPr>
          <p:grpSpPr>
            <a:xfrm>
              <a:off x="35496" y="2355726"/>
              <a:ext cx="957676" cy="452557"/>
              <a:chOff x="179512" y="2427734"/>
              <a:chExt cx="1384747" cy="654373"/>
            </a:xfrm>
          </p:grpSpPr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" name="组合 16"/>
            <p:cNvGrpSpPr/>
            <p:nvPr/>
          </p:nvGrpSpPr>
          <p:grpSpPr>
            <a:xfrm>
              <a:off x="1197911" y="2355726"/>
              <a:ext cx="957676" cy="452557"/>
              <a:chOff x="179512" y="2427734"/>
              <a:chExt cx="1384747" cy="654373"/>
            </a:xfrm>
          </p:grpSpPr>
          <p:pic>
            <p:nvPicPr>
              <p:cNvPr id="19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3522741" y="2355726"/>
              <a:ext cx="957676" cy="452557"/>
              <a:chOff x="179512" y="2427734"/>
              <a:chExt cx="1384747" cy="654373"/>
            </a:xfrm>
          </p:grpSpPr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7" name="组合 26"/>
            <p:cNvGrpSpPr/>
            <p:nvPr/>
          </p:nvGrpSpPr>
          <p:grpSpPr>
            <a:xfrm>
              <a:off x="4685156" y="2355726"/>
              <a:ext cx="957676" cy="452557"/>
              <a:chOff x="179512" y="2427734"/>
              <a:chExt cx="1384747" cy="654373"/>
            </a:xfrm>
          </p:grpSpPr>
          <p:pic>
            <p:nvPicPr>
              <p:cNvPr id="28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0" name="组合 29"/>
            <p:cNvGrpSpPr/>
            <p:nvPr/>
          </p:nvGrpSpPr>
          <p:grpSpPr>
            <a:xfrm>
              <a:off x="5847571" y="2355726"/>
              <a:ext cx="957676" cy="452557"/>
              <a:chOff x="179512" y="2427734"/>
              <a:chExt cx="1384747" cy="654373"/>
            </a:xfrm>
          </p:grpSpPr>
          <p:pic>
            <p:nvPicPr>
              <p:cNvPr id="31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3" name="组合 32"/>
            <p:cNvGrpSpPr/>
            <p:nvPr/>
          </p:nvGrpSpPr>
          <p:grpSpPr>
            <a:xfrm>
              <a:off x="7009986" y="2355726"/>
              <a:ext cx="957676" cy="452557"/>
              <a:chOff x="179512" y="2427734"/>
              <a:chExt cx="1384747" cy="654373"/>
            </a:xfrm>
          </p:grpSpPr>
          <p:pic>
            <p:nvPicPr>
              <p:cNvPr id="34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9" name="组合 38"/>
            <p:cNvGrpSpPr/>
            <p:nvPr/>
          </p:nvGrpSpPr>
          <p:grpSpPr>
            <a:xfrm>
              <a:off x="2360326" y="2355726"/>
              <a:ext cx="957676" cy="452557"/>
              <a:chOff x="179512" y="2427734"/>
              <a:chExt cx="1384747" cy="654373"/>
            </a:xfrm>
          </p:grpSpPr>
          <p:pic>
            <p:nvPicPr>
              <p:cNvPr id="40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7" name="组合 46"/>
            <p:cNvGrpSpPr/>
            <p:nvPr/>
          </p:nvGrpSpPr>
          <p:grpSpPr>
            <a:xfrm>
              <a:off x="8172400" y="2355726"/>
              <a:ext cx="957676" cy="452557"/>
              <a:chOff x="179512" y="2427734"/>
              <a:chExt cx="1384747" cy="654373"/>
            </a:xfrm>
          </p:grpSpPr>
          <p:pic>
            <p:nvPicPr>
              <p:cNvPr id="48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2863035" y="3507854"/>
            <a:ext cx="844869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le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7" name="TextBox 7"/>
          <p:cNvSpPr txBox="1">
            <a:spLocks noChangeArrowheads="1"/>
          </p:cNvSpPr>
          <p:nvPr/>
        </p:nvSpPr>
        <p:spPr bwMode="auto">
          <a:xfrm>
            <a:off x="6228184" y="1604039"/>
            <a:ext cx="33843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串</a:t>
            </a:r>
            <a:endParaRPr lang="en-US" altLang="zh-CN" sz="4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6300192" y="1275606"/>
            <a:ext cx="78180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yí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51" name="Text Box 4"/>
          <p:cNvSpPr txBox="1">
            <a:spLocks noChangeArrowheads="1"/>
          </p:cNvSpPr>
          <p:nvPr/>
        </p:nvSpPr>
        <p:spPr bwMode="auto">
          <a:xfrm>
            <a:off x="6588224" y="776048"/>
            <a:ext cx="231033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smtClean="0">
                <a:latin typeface="+mn-ea"/>
                <a:ea typeface="+mn-ea"/>
              </a:rPr>
              <a:t>“一”的变调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8" grpId="0"/>
      <p:bldP spid="42" grpId="0"/>
      <p:bldP spid="43" grpId="0"/>
      <p:bldP spid="43" grpId="1"/>
      <p:bldP spid="44" grpId="0"/>
      <p:bldP spid="45" grpId="0"/>
      <p:bldP spid="45" grpId="1"/>
      <p:bldP spid="46" grpId="0"/>
      <p:bldP spid="46" grpId="1"/>
      <p:bldP spid="36" grpId="0"/>
      <p:bldP spid="36" grpId="1"/>
      <p:bldP spid="37" grpId="0"/>
      <p:bldP spid="38" grpId="0"/>
      <p:bldP spid="38" grpId="1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99320" y="1252022"/>
            <a:ext cx="1584176" cy="561692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3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/>
              <a:t>加一加</a:t>
            </a:r>
            <a:endParaRPr lang="zh-CN" altLang="en-US" sz="3200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652120" y="843558"/>
            <a:ext cx="2808312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zh-CN" sz="3600" b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men</a:t>
            </a:r>
            <a:endParaRPr lang="en-US" altLang="zh-CN" sz="3600" b="1" smtClean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亻</a:t>
            </a:r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门</a:t>
            </a:r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</a:t>
            </a:r>
            <a:endParaRPr lang="en-US" altLang="zh-CN" sz="44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051720" y="3197395"/>
            <a:ext cx="3595151" cy="119181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en-US" altLang="zh-CN" sz="32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         </a:t>
            </a:r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guò</a:t>
            </a:r>
            <a:endParaRPr lang="en-US" altLang="zh-CN" sz="20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80000"/>
              </a:lnSpc>
            </a:pP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99319" y="3594234"/>
            <a:ext cx="1752401" cy="561692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3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/>
              <a:t>换一换</a:t>
            </a:r>
            <a:endParaRPr lang="zh-CN" altLang="en-US" sz="3200" dirty="0"/>
          </a:p>
        </p:txBody>
      </p:sp>
      <p:sp>
        <p:nvSpPr>
          <p:cNvPr id="9" name="圆角矩形 8"/>
          <p:cNvSpPr/>
          <p:nvPr/>
        </p:nvSpPr>
        <p:spPr>
          <a:xfrm>
            <a:off x="5441345" y="3207376"/>
            <a:ext cx="3595151" cy="119181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en-US" altLang="zh-CN" sz="3200" b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         </a:t>
            </a:r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guò</a:t>
            </a:r>
            <a:endParaRPr lang="en-US" altLang="zh-CN" sz="20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80000"/>
              </a:lnSpc>
            </a:pP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近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斤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5496" y="2211710"/>
            <a:ext cx="9094580" cy="452557"/>
            <a:chOff x="35496" y="2355726"/>
            <a:chExt cx="9094580" cy="452557"/>
          </a:xfrm>
        </p:grpSpPr>
        <p:grpSp>
          <p:nvGrpSpPr>
            <p:cNvPr id="11" name="组合 10"/>
            <p:cNvGrpSpPr/>
            <p:nvPr/>
          </p:nvGrpSpPr>
          <p:grpSpPr>
            <a:xfrm>
              <a:off x="35496" y="2355726"/>
              <a:ext cx="957676" cy="452557"/>
              <a:chOff x="179512" y="2427734"/>
              <a:chExt cx="1384747" cy="654373"/>
            </a:xfrm>
          </p:grpSpPr>
          <p:pic>
            <p:nvPicPr>
              <p:cNvPr id="37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1197911" y="2355726"/>
              <a:ext cx="957676" cy="452557"/>
              <a:chOff x="179512" y="2427734"/>
              <a:chExt cx="1384747" cy="654373"/>
            </a:xfrm>
          </p:grpSpPr>
          <p:pic>
            <p:nvPicPr>
              <p:cNvPr id="35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3522741" y="2355726"/>
              <a:ext cx="957676" cy="452557"/>
              <a:chOff x="179512" y="2427734"/>
              <a:chExt cx="1384747" cy="654373"/>
            </a:xfrm>
          </p:grpSpPr>
          <p:pic>
            <p:nvPicPr>
              <p:cNvPr id="33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" name="组合 15"/>
            <p:cNvGrpSpPr/>
            <p:nvPr/>
          </p:nvGrpSpPr>
          <p:grpSpPr>
            <a:xfrm>
              <a:off x="4685156" y="2355726"/>
              <a:ext cx="957676" cy="452557"/>
              <a:chOff x="179512" y="2427734"/>
              <a:chExt cx="1384747" cy="654373"/>
            </a:xfrm>
          </p:grpSpPr>
          <p:pic>
            <p:nvPicPr>
              <p:cNvPr id="31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8" name="组合 17"/>
            <p:cNvGrpSpPr/>
            <p:nvPr/>
          </p:nvGrpSpPr>
          <p:grpSpPr>
            <a:xfrm>
              <a:off x="5847571" y="2355726"/>
              <a:ext cx="957676" cy="452557"/>
              <a:chOff x="179512" y="2427734"/>
              <a:chExt cx="1384747" cy="654373"/>
            </a:xfrm>
          </p:grpSpPr>
          <p:pic>
            <p:nvPicPr>
              <p:cNvPr id="29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7009986" y="2355726"/>
              <a:ext cx="957676" cy="452557"/>
              <a:chOff x="179512" y="2427734"/>
              <a:chExt cx="1384747" cy="654373"/>
            </a:xfrm>
          </p:grpSpPr>
          <p:pic>
            <p:nvPicPr>
              <p:cNvPr id="27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1" name="组合 20"/>
            <p:cNvGrpSpPr/>
            <p:nvPr/>
          </p:nvGrpSpPr>
          <p:grpSpPr>
            <a:xfrm>
              <a:off x="2360326" y="2355726"/>
              <a:ext cx="957676" cy="452557"/>
              <a:chOff x="179512" y="2427734"/>
              <a:chExt cx="1384747" cy="654373"/>
            </a:xfrm>
          </p:grpSpPr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2" name="组合 21"/>
            <p:cNvGrpSpPr/>
            <p:nvPr/>
          </p:nvGrpSpPr>
          <p:grpSpPr>
            <a:xfrm>
              <a:off x="8172400" y="2355726"/>
              <a:ext cx="957676" cy="452557"/>
              <a:chOff x="179512" y="2427734"/>
              <a:chExt cx="1384747" cy="654373"/>
            </a:xfrm>
          </p:grpSpPr>
          <p:pic>
            <p:nvPicPr>
              <p:cNvPr id="23" name="Picture 6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ackgroundRemoval t="4348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560" y="2687775"/>
                <a:ext cx="952699" cy="341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2676" b="89671" l="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427734"/>
                <a:ext cx="552991" cy="654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2" name="矩形 1"/>
          <p:cNvSpPr/>
          <p:nvPr/>
        </p:nvSpPr>
        <p:spPr>
          <a:xfrm>
            <a:off x="2051720" y="843558"/>
            <a:ext cx="3793604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80000"/>
              </a:lnSpc>
            </a:pPr>
            <a:r>
              <a:rPr lang="en-US" altLang="zh-CN" sz="4400" b="1" spc="-16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400" b="1" spc="-16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4400" b="1" spc="-16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smtClean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yào</a:t>
            </a:r>
            <a:endParaRPr lang="en-US" altLang="zh-CN" sz="3600" b="1">
              <a:solidFill>
                <a:srgbClr val="00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lvl="0" defTabSz="914400">
              <a:lnSpc>
                <a:spcPct val="80000"/>
              </a:lnSpc>
            </a:pPr>
            <a:r>
              <a:rPr lang="zh-CN" altLang="en-US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r>
              <a:rPr lang="en-US" altLang="zh-CN" sz="4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7" grpId="0" animBg="1"/>
      <p:bldP spid="9" grpId="0"/>
      <p:bldP spid="2" grpId="0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REFSHAPE" val="179223076"/>
</p:tagLst>
</file>

<file path=ppt/tags/tag11.xml><?xml version="1.0" encoding="utf-8"?>
<p:tagLst xmlns:p="http://schemas.openxmlformats.org/presentationml/2006/main">
  <p:tag name="REFSHAPE" val="179223076"/>
</p:tagLst>
</file>

<file path=ppt/tags/tag12.xml><?xml version="1.0" encoding="utf-8"?>
<p:tagLst xmlns:p="http://schemas.openxmlformats.org/presentationml/2006/main">
  <p:tag name="REFSHAPE" val="179223076"/>
</p:tagLst>
</file>

<file path=ppt/tags/tag13.xml><?xml version="1.0" encoding="utf-8"?>
<p:tagLst xmlns:p="http://schemas.openxmlformats.org/presentationml/2006/main">
  <p:tag name="REFSHAPE" val="179223076"/>
</p:tagLst>
</file>

<file path=ppt/tags/tag14.xml><?xml version="1.0" encoding="utf-8"?>
<p:tagLst xmlns:p="http://schemas.openxmlformats.org/presentationml/2006/main">
  <p:tag name="REFSHAPE" val="179223076"/>
</p:tagLst>
</file>

<file path=ppt/tags/tag15.xml><?xml version="1.0" encoding="utf-8"?>
<p:tagLst xmlns:p="http://schemas.openxmlformats.org/presentationml/2006/main">
  <p:tag name="REFSHAPE" val="179223076"/>
</p:tagLst>
</file>

<file path=ppt/tags/tag16.xml><?xml version="1.0" encoding="utf-8"?>
<p:tagLst xmlns:p="http://schemas.openxmlformats.org/presentationml/2006/main">
  <p:tag name="REFSHAPE" val="179223076"/>
</p:tagLst>
</file>

<file path=ppt/tags/tag17.xml><?xml version="1.0" encoding="utf-8"?>
<p:tagLst xmlns:p="http://schemas.openxmlformats.org/presentationml/2006/main">
  <p:tag name="REFSHAPE" val="179223076"/>
</p:tagLst>
</file>

<file path=ppt/tags/tag18.xml><?xml version="1.0" encoding="utf-8"?>
<p:tagLst xmlns:p="http://schemas.openxmlformats.org/presentationml/2006/main">
  <p:tag name="REFSHAPE" val="333339292"/>
</p:tagLst>
</file>

<file path=ppt/tags/tag19.xml><?xml version="1.0" encoding="utf-8"?>
<p:tagLst xmlns:p="http://schemas.openxmlformats.org/presentationml/2006/main">
  <p:tag name="REFSHAPE" val="333339428"/>
</p:tagLst>
</file>

<file path=ppt/tags/tag2.xml><?xml version="1.0" encoding="utf-8"?>
<p:tagLst xmlns:p="http://schemas.openxmlformats.org/presentationml/2006/main">
  <p:tag name="REFSHAPE" val="333339428"/>
</p:tagLst>
</file>

<file path=ppt/tags/tag20.xml><?xml version="1.0" encoding="utf-8"?>
<p:tagLst xmlns:p="http://schemas.openxmlformats.org/presentationml/2006/main">
  <p:tag name="REFSHAPE" val="333339564"/>
</p:tagLst>
</file>

<file path=ppt/tags/tag21.xml><?xml version="1.0" encoding="utf-8"?>
<p:tagLst xmlns:p="http://schemas.openxmlformats.org/presentationml/2006/main">
  <p:tag name="REFSHAPE" val="179223076"/>
</p:tagLst>
</file>

<file path=ppt/tags/tag22.xml><?xml version="1.0" encoding="utf-8"?>
<p:tagLst xmlns:p="http://schemas.openxmlformats.org/presentationml/2006/main">
  <p:tag name="REFSHAPE" val="179223076"/>
</p:tagLst>
</file>

<file path=ppt/tags/tag23.xml><?xml version="1.0" encoding="utf-8"?>
<p:tagLst xmlns:p="http://schemas.openxmlformats.org/presentationml/2006/main">
  <p:tag name="REFSHAPE" val="179223076"/>
</p:tagLst>
</file>

<file path=ppt/tags/tag24.xml><?xml version="1.0" encoding="utf-8"?>
<p:tagLst xmlns:p="http://schemas.openxmlformats.org/presentationml/2006/main">
  <p:tag name="REFSHAPE" val="333339292"/>
</p:tagLst>
</file>

<file path=ppt/tags/tag25.xml><?xml version="1.0" encoding="utf-8"?>
<p:tagLst xmlns:p="http://schemas.openxmlformats.org/presentationml/2006/main">
  <p:tag name="REFSHAPE" val="333339428"/>
</p:tagLst>
</file>

<file path=ppt/tags/tag26.xml><?xml version="1.0" encoding="utf-8"?>
<p:tagLst xmlns:p="http://schemas.openxmlformats.org/presentationml/2006/main">
  <p:tag name="REFSHAPE" val="333339564"/>
</p:tagLst>
</file>

<file path=ppt/tags/tag27.xml><?xml version="1.0" encoding="utf-8"?>
<p:tagLst xmlns:p="http://schemas.openxmlformats.org/presentationml/2006/main">
  <p:tag name="REFSHAPE" val="179223076"/>
</p:tagLst>
</file>

<file path=ppt/tags/tag28.xml><?xml version="1.0" encoding="utf-8"?>
<p:tagLst xmlns:p="http://schemas.openxmlformats.org/presentationml/2006/main">
  <p:tag name="REFSHAPE" val="179223076"/>
</p:tagLst>
</file>

<file path=ppt/tags/tag29.xml><?xml version="1.0" encoding="utf-8"?>
<p:tagLst xmlns:p="http://schemas.openxmlformats.org/presentationml/2006/main">
  <p:tag name="REFSHAPE" val="179223076"/>
</p:tagLst>
</file>

<file path=ppt/tags/tag3.xml><?xml version="1.0" encoding="utf-8"?>
<p:tagLst xmlns:p="http://schemas.openxmlformats.org/presentationml/2006/main">
  <p:tag name="REFSHAPE" val="333339564"/>
</p:tagLst>
</file>

<file path=ppt/tags/tag30.xml><?xml version="1.0" encoding="utf-8"?>
<p:tagLst xmlns:p="http://schemas.openxmlformats.org/presentationml/2006/main">
  <p:tag name="REFSHAPE" val="179223076"/>
</p:tagLst>
</file>

<file path=ppt/tags/tag31.xml><?xml version="1.0" encoding="utf-8"?>
<p:tagLst xmlns:p="http://schemas.openxmlformats.org/presentationml/2006/main">
  <p:tag name="REFSHAPE" val="179223076"/>
</p:tagLst>
</file>

<file path=ppt/tags/tag32.xml><?xml version="1.0" encoding="utf-8"?>
<p:tagLst xmlns:p="http://schemas.openxmlformats.org/presentationml/2006/main">
  <p:tag name="KSO_WM_DOC_GUID" val="{2a534a70-e09d-4ade-8872-a693686768c6}"/>
  <p:tag name="KSO_WPP_MARK_KEY" val="5b402d94-2fcf-470b-8678-d07aec0244b8"/>
  <p:tag name="COMMONDATA" val="eyJoZGlkIjoiMDUzMmRhYzhkNzM3Y2ZlODExZjhhYzliMDJjYzA0ZGIifQ=="/>
</p:tagLst>
</file>

<file path=ppt/tags/tag4.xml><?xml version="1.0" encoding="utf-8"?>
<p:tagLst xmlns:p="http://schemas.openxmlformats.org/presentationml/2006/main">
  <p:tag name="REFSHAPE" val="179223076"/>
</p:tagLst>
</file>

<file path=ppt/tags/tag5.xml><?xml version="1.0" encoding="utf-8"?>
<p:tagLst xmlns:p="http://schemas.openxmlformats.org/presentationml/2006/main">
  <p:tag name="REFSHAPE" val="179223076"/>
</p:tagLst>
</file>

<file path=ppt/tags/tag6.xml><?xml version="1.0" encoding="utf-8"?>
<p:tagLst xmlns:p="http://schemas.openxmlformats.org/presentationml/2006/main">
  <p:tag name="REFSHAPE" val="179223076"/>
</p:tagLst>
</file>

<file path=ppt/tags/tag7.xml><?xml version="1.0" encoding="utf-8"?>
<p:tagLst xmlns:p="http://schemas.openxmlformats.org/presentationml/2006/main">
  <p:tag name="REFSHAPE" val="333339292"/>
</p:tagLst>
</file>

<file path=ppt/tags/tag8.xml><?xml version="1.0" encoding="utf-8"?>
<p:tagLst xmlns:p="http://schemas.openxmlformats.org/presentationml/2006/main">
  <p:tag name="REFSHAPE" val="333339428"/>
</p:tagLst>
</file>

<file path=ppt/tags/tag9.xml><?xml version="1.0" encoding="utf-8"?>
<p:tagLst xmlns:p="http://schemas.openxmlformats.org/presentationml/2006/main">
  <p:tag name="REFSHAPE" val="333339564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</Words>
  <Application>WPS 演示</Application>
  <PresentationFormat>全屏显示(16:9)</PresentationFormat>
  <Paragraphs>302</Paragraphs>
  <Slides>25</Slides>
  <Notes>18</Notes>
  <HiddenSlides>0</HiddenSlides>
  <MMClips>5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汉语拼音</vt:lpstr>
      <vt:lpstr>楷体</vt:lpstr>
      <vt:lpstr>黑体</vt:lpstr>
      <vt:lpstr>Kaiti SC</vt:lpstr>
      <vt:lpstr>Calibri</vt:lpstr>
      <vt:lpstr>Arial Unicode MS</vt:lpstr>
      <vt:lpstr>GB Pinyinok-B</vt:lpstr>
      <vt:lpstr>楷体_GB2312</vt:lpstr>
      <vt:lpstr>新宋体</vt:lpstr>
      <vt:lpstr>Times New Roman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343</cp:revision>
  <dcterms:created xsi:type="dcterms:W3CDTF">2017-03-17T02:28:00Z</dcterms:created>
  <dcterms:modified xsi:type="dcterms:W3CDTF">2022-11-28T14:08:54Z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F4933542FA6C47EE899B528379931106</vt:lpwstr>
  </property>
</Properties>
</file>