
<file path=[Content_Types].xml><?xml version="1.0" encoding="utf-8"?>
<Types xmlns="http://schemas.openxmlformats.org/package/2006/content-types">
  <Default Extension="png" ContentType="image/png"/>
  <Default Extension="gif" ContentType="image/gif"/>
  <Default Extension="emf" ContentType="image/x-emf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26"/>
  </p:handoutMasterIdLst>
  <p:sldIdLst>
    <p:sldId id="523" r:id="rId3"/>
    <p:sldId id="1663" r:id="rId5"/>
    <p:sldId id="1664" r:id="rId6"/>
    <p:sldId id="1665" r:id="rId7"/>
    <p:sldId id="1666" r:id="rId8"/>
    <p:sldId id="1698" r:id="rId9"/>
    <p:sldId id="1699" r:id="rId10"/>
    <p:sldId id="1672" r:id="rId11"/>
    <p:sldId id="1675" r:id="rId12"/>
    <p:sldId id="1679" r:id="rId13"/>
    <p:sldId id="1701" r:id="rId14"/>
    <p:sldId id="1645" r:id="rId15"/>
    <p:sldId id="1629" r:id="rId16"/>
    <p:sldId id="1686" r:id="rId17"/>
    <p:sldId id="1692" r:id="rId18"/>
    <p:sldId id="1689" r:id="rId19"/>
    <p:sldId id="1691" r:id="rId20"/>
    <p:sldId id="1693" r:id="rId21"/>
    <p:sldId id="1681" r:id="rId22"/>
    <p:sldId id="1680" r:id="rId23"/>
    <p:sldId id="1682" r:id="rId24"/>
    <p:sldId id="1613" r:id="rId25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30"/>
    </p:embeddedFont>
    <p:embeddedFont>
      <p:font typeface="汉语拼音" panose="020B0604020202020204" pitchFamily="34" charset="0"/>
      <p:regular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黑体" panose="02010609060101010101" pitchFamily="49" charset="-122"/>
      <p:regular r:id="rId36"/>
    </p:embeddedFont>
    <p:embeddedFont>
      <p:font typeface="微软雅黑" panose="020B0503020204020204" charset="-122"/>
      <p:regular r:id="rId37"/>
    </p:embeddedFont>
  </p:embeddedFontLst>
  <p:custDataLst>
    <p:tags r:id="rId3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006600"/>
    <a:srgbClr val="008000"/>
    <a:srgbClr val="B7FBE6"/>
    <a:srgbClr val="0000FF"/>
    <a:srgbClr val="0033CC"/>
    <a:srgbClr val="3366FF"/>
    <a:srgbClr val="15F32A"/>
    <a:srgbClr val="1199A7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111" autoAdjust="0"/>
  </p:normalViewPr>
  <p:slideViewPr>
    <p:cSldViewPr>
      <p:cViewPr>
        <p:scale>
          <a:sx n="100" d="100"/>
          <a:sy n="100" d="100"/>
        </p:scale>
        <p:origin x="-864" y="-384"/>
      </p:cViewPr>
      <p:guideLst>
        <p:guide orient="horz" pos="2664"/>
        <p:guide pos="5738"/>
      </p:guideLst>
    </p:cSldViewPr>
  </p:slideViewPr>
  <p:outlineViewPr>
    <p:cViewPr>
      <p:scale>
        <a:sx n="33" d="100"/>
        <a:sy n="33" d="100"/>
      </p:scale>
      <p:origin x="0" y="304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2814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3027"/>
        <p:guide pos="22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tags" Target="tags/tag27.xml"/><Relationship Id="rId37" Type="http://schemas.openxmlformats.org/officeDocument/2006/relationships/font" Target="fonts/font8.fntdata"/><Relationship Id="rId36" Type="http://schemas.openxmlformats.org/officeDocument/2006/relationships/font" Target="fonts/font7.fntdata"/><Relationship Id="rId35" Type="http://schemas.openxmlformats.org/officeDocument/2006/relationships/font" Target="fonts/font6.fntdata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microsoft.com/office/2007/relationships/hdphoto" Target="../media/image2.wdp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27878" y="4587974"/>
            <a:ext cx="9171877" cy="576064"/>
            <a:chOff x="-27878" y="4729682"/>
            <a:chExt cx="7872273" cy="434356"/>
          </a:xfrm>
        </p:grpSpPr>
        <p:pic>
          <p:nvPicPr>
            <p:cNvPr id="1028" name="Picture 4"/>
            <p:cNvPicPr>
              <a:picLocks noChangeAspect="1" noChangeArrowheads="1"/>
            </p:cNvPicPr>
            <p:nvPr userDrawn="1"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1874" y1="21500" x2="1874" y2="21500"/>
                          <a14:foregroundMark x1="3073" y1="51000" x2="3073" y2="51000"/>
                          <a14:foregroundMark x1="7271" y1="79500" x2="7271" y2="79500"/>
                          <a14:foregroundMark x1="2924" y1="86500" x2="2924" y2="86500"/>
                          <a14:foregroundMark x1="2774" y1="35500" x2="2774" y2="35500"/>
                          <a14:foregroundMark x1="91604" y1="80500" x2="91604" y2="80500"/>
                          <a14:foregroundMark x1="95652" y1="83500" x2="95652" y2="83500"/>
                          <a14:foregroundMark x1="96702" y1="16500" x2="96702" y2="16500"/>
                          <a14:foregroundMark x1="1649" y1="36500" x2="1649" y2="36500"/>
                          <a14:foregroundMark x1="900" y1="47000" x2="900" y2="47000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7878" y="4729682"/>
              <a:ext cx="3951806" cy="434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4"/>
            <p:cNvPicPr>
              <a:picLocks noChangeAspect="1" noChangeArrowheads="1"/>
            </p:cNvPicPr>
            <p:nvPr userDrawn="1"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1874" y1="21500" x2="1874" y2="21500"/>
                          <a14:foregroundMark x1="3073" y1="51000" x2="3073" y2="51000"/>
                          <a14:foregroundMark x1="7271" y1="79500" x2="7271" y2="79500"/>
                          <a14:foregroundMark x1="2924" y1="86500" x2="2924" y2="86500"/>
                          <a14:foregroundMark x1="2774" y1="35500" x2="2774" y2="35500"/>
                          <a14:foregroundMark x1="91604" y1="80500" x2="91604" y2="80500"/>
                          <a14:foregroundMark x1="95652" y1="83500" x2="95652" y2="83500"/>
                          <a14:foregroundMark x1="96702" y1="16500" x2="96702" y2="16500"/>
                          <a14:foregroundMark x1="1649" y1="36500" x2="1649" y2="36500"/>
                          <a14:foregroundMark x1="900" y1="47000" x2="900" y2="47000"/>
                        </a14:backgroundRemoval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3"/>
            <a:stretch>
              <a:fillRect/>
            </a:stretch>
          </p:blipFill>
          <p:spPr bwMode="auto">
            <a:xfrm flipH="1">
              <a:off x="3923927" y="4729682"/>
              <a:ext cx="3920468" cy="434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123478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4.xml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30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9.png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1.png"/><Relationship Id="rId10" Type="http://schemas.openxmlformats.org/officeDocument/2006/relationships/tags" Target="../tags/tag7.xml"/><Relationship Id="rId1" Type="http://schemas.openxmlformats.org/officeDocument/2006/relationships/hyperlink" Target="&#36164;&#26009;&#38142;&#25509;/&#35270;&#39057;/&#20174;.mp4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image" Target="../media/image30.png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29.png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hyperlink" Target="&#36164;&#26009;&#38142;&#25509;/&#35270;&#39057;/&#20320;.mp4" TargetMode="Externa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7.emf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7.png"/><Relationship Id="rId2" Type="http://schemas.microsoft.com/office/2007/relationships/hdphoto" Target="../media/image36.wdp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6.wdp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7.png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9.wdp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hyperlink" Target="&#36164;&#26009;&#38142;&#25509;/&#35270;&#39057;/&#38382;.mp4" TargetMode="Externa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GIF"/><Relationship Id="rId4" Type="http://schemas.openxmlformats.org/officeDocument/2006/relationships/image" Target="../media/image9.png"/><Relationship Id="rId3" Type="http://schemas.openxmlformats.org/officeDocument/2006/relationships/hyperlink" Target="&#36164;&#26009;&#38142;&#25509;/&#35270;&#39057;/&#35838;&#25991;&#26391;&#35835;8&#38632;&#28857;&#20799;.mp4" TargetMode="External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image" Target="../media/image30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29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hyperlink" Target="&#36164;&#26009;&#38142;&#25509;/&#35270;&#39057;/&#26377;.mp4" TargetMode="Externa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hyperlink" Target="&#36164;&#26009;&#38142;&#25509;/&#35270;&#39057;/&#21322;.mp4" TargetMode="Externa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1" Type="http://schemas.openxmlformats.org/officeDocument/2006/relationships/image" Target="../media/image42.em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microsoft.com/office/2007/relationships/hdphoto" Target="../media/image14.wdp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microsoft.com/office/2007/relationships/hdphoto" Target="../media/image17.wdp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6.xml"/><Relationship Id="rId6" Type="http://schemas.microsoft.com/office/2007/relationships/hdphoto" Target="../media/image24.wdp"/><Relationship Id="rId5" Type="http://schemas.openxmlformats.org/officeDocument/2006/relationships/image" Target="../media/image23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27.emf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-43332"/>
            <a:ext cx="9214344" cy="518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文本框 1"/>
          <p:cNvSpPr txBox="1"/>
          <p:nvPr/>
        </p:nvSpPr>
        <p:spPr>
          <a:xfrm>
            <a:off x="4551435" y="1898561"/>
            <a:ext cx="2828877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66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雨点儿</a:t>
            </a:r>
            <a:endParaRPr lang="zh-CN" altLang="en-US" sz="6600" b="1" dirty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99992" y="1563638"/>
            <a:ext cx="35283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>
                  <a:solidFill>
                    <a:schemeClr val="bg1"/>
                  </a:solidFill>
                </a:ln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3200" b="1" err="1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yǔ</a:t>
            </a:r>
            <a:r>
              <a:rPr lang="en-US" altLang="zh-CN" sz="3200" b="1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</a:t>
            </a:r>
            <a:r>
              <a:rPr lang="en-US" altLang="zh-CN" sz="3200" b="1" smtClean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diǎnr</a:t>
            </a:r>
            <a:endParaRPr lang="zh-CN" altLang="en-US" sz="3200" b="1" dirty="0">
              <a:ln w="9525">
                <a:noFill/>
                <a:prstDash val="solid"/>
              </a:ln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516216" y="987574"/>
            <a:ext cx="1930109" cy="77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b="1" smtClean="0">
                <a:solidFill>
                  <a:schemeClr val="bg1"/>
                </a:solidFill>
                <a:latin typeface="宋体" panose="02010600030101010101" pitchFamily="2" charset="-122"/>
              </a:rPr>
              <a:t>儿化音</a:t>
            </a:r>
            <a:endParaRPr lang="zh-CN" altLang="en-US" sz="36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794019" y="2114585"/>
            <a:ext cx="807171" cy="828068"/>
            <a:chOff x="1683888" y="851414"/>
            <a:chExt cx="975013" cy="100025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23" name="文本框 6"/>
            <p:cNvSpPr txBox="1"/>
            <p:nvPr/>
          </p:nvSpPr>
          <p:spPr>
            <a:xfrm>
              <a:off x="1900923" y="851414"/>
              <a:ext cx="56579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07504" y="157947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067604" y="3467613"/>
            <a:ext cx="2816764" cy="646331"/>
            <a:chOff x="5499652" y="3435846"/>
            <a:chExt cx="2816764" cy="646330"/>
          </a:xfrm>
        </p:grpSpPr>
        <p:sp>
          <p:nvSpPr>
            <p:cNvPr id="29" name="文本框 15">
              <a:hlinkClick r:id="rId4" action="ppaction://hlinksldjump"/>
            </p:cNvPr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32" name="组合 31"/>
          <p:cNvGrpSpPr/>
          <p:nvPr/>
        </p:nvGrpSpPr>
        <p:grpSpPr>
          <a:xfrm>
            <a:off x="5067604" y="4229676"/>
            <a:ext cx="2816764" cy="646331"/>
            <a:chOff x="5499652" y="4197909"/>
            <a:chExt cx="2816764" cy="646330"/>
          </a:xfrm>
        </p:grpSpPr>
        <p:sp>
          <p:nvSpPr>
            <p:cNvPr id="33" name="文本框 15">
              <a:hlinkClick r:id="rId4" action="ppaction://hlinksldjump"/>
            </p:cNvPr>
            <p:cNvSpPr txBox="1"/>
            <p:nvPr/>
          </p:nvSpPr>
          <p:spPr>
            <a:xfrm>
              <a:off x="5634111" y="4197909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4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5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563888" y="2257584"/>
            <a:ext cx="5256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）左右结构，左窄右宽。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）右半部分的“人”的撇要穿插在第二笔点的下方。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283968" y="1487933"/>
            <a:ext cx="4536504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从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前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从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来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182" y="2338800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文本框 8"/>
          <p:cNvSpPr txBox="1">
            <a:spLocks noChangeArrowheads="1"/>
          </p:cNvSpPr>
          <p:nvPr/>
        </p:nvSpPr>
        <p:spPr bwMode="auto">
          <a:xfrm>
            <a:off x="242604" y="771550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cóng</a:t>
            </a:r>
            <a:endParaRPr lang="zh-CN" altLang="en-US" sz="4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759748" y="1520441"/>
            <a:ext cx="2318547" cy="2326669"/>
            <a:chOff x="5534807" y="1672548"/>
            <a:chExt cx="2318547" cy="2326669"/>
          </a:xfrm>
        </p:grpSpPr>
        <p:sp>
          <p:nvSpPr>
            <p:cNvPr id="78" name="矩形 7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0" name="直接连接符 79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组合 81"/>
          <p:cNvGrpSpPr/>
          <p:nvPr/>
        </p:nvGrpSpPr>
        <p:grpSpPr>
          <a:xfrm>
            <a:off x="1036835" y="1971737"/>
            <a:ext cx="1764373" cy="1424077"/>
            <a:chOff x="4662488" y="2520950"/>
            <a:chExt cx="757237" cy="611188"/>
          </a:xfrm>
        </p:grpSpPr>
        <p:sp>
          <p:nvSpPr>
            <p:cNvPr id="83" name="Freeform 111"/>
            <p:cNvSpPr/>
            <p:nvPr/>
          </p:nvSpPr>
          <p:spPr bwMode="auto">
            <a:xfrm>
              <a:off x="4662488" y="2570163"/>
              <a:ext cx="247650" cy="501650"/>
            </a:xfrm>
            <a:custGeom>
              <a:avLst/>
              <a:gdLst>
                <a:gd name="T0" fmla="*/ 310 w 313"/>
                <a:gd name="T1" fmla="*/ 84 h 633"/>
                <a:gd name="T2" fmla="*/ 306 w 313"/>
                <a:gd name="T3" fmla="*/ 109 h 633"/>
                <a:gd name="T4" fmla="*/ 300 w 313"/>
                <a:gd name="T5" fmla="*/ 140 h 633"/>
                <a:gd name="T6" fmla="*/ 296 w 313"/>
                <a:gd name="T7" fmla="*/ 161 h 633"/>
                <a:gd name="T8" fmla="*/ 289 w 313"/>
                <a:gd name="T9" fmla="*/ 185 h 633"/>
                <a:gd name="T10" fmla="*/ 281 w 313"/>
                <a:gd name="T11" fmla="*/ 216 h 633"/>
                <a:gd name="T12" fmla="*/ 270 w 313"/>
                <a:gd name="T13" fmla="*/ 252 h 633"/>
                <a:gd name="T14" fmla="*/ 259 w 313"/>
                <a:gd name="T15" fmla="*/ 292 h 633"/>
                <a:gd name="T16" fmla="*/ 245 w 313"/>
                <a:gd name="T17" fmla="*/ 335 h 633"/>
                <a:gd name="T18" fmla="*/ 230 w 313"/>
                <a:gd name="T19" fmla="*/ 375 h 633"/>
                <a:gd name="T20" fmla="*/ 213 w 313"/>
                <a:gd name="T21" fmla="*/ 411 h 633"/>
                <a:gd name="T22" fmla="*/ 196 w 313"/>
                <a:gd name="T23" fmla="*/ 443 h 633"/>
                <a:gd name="T24" fmla="*/ 166 w 313"/>
                <a:gd name="T25" fmla="*/ 490 h 633"/>
                <a:gd name="T26" fmla="*/ 127 w 313"/>
                <a:gd name="T27" fmla="*/ 538 h 633"/>
                <a:gd name="T28" fmla="*/ 88 w 313"/>
                <a:gd name="T29" fmla="*/ 577 h 633"/>
                <a:gd name="T30" fmla="*/ 50 w 313"/>
                <a:gd name="T31" fmla="*/ 608 h 633"/>
                <a:gd name="T32" fmla="*/ 25 w 313"/>
                <a:gd name="T33" fmla="*/ 624 h 633"/>
                <a:gd name="T34" fmla="*/ 12 w 313"/>
                <a:gd name="T35" fmla="*/ 630 h 633"/>
                <a:gd name="T36" fmla="*/ 5 w 313"/>
                <a:gd name="T37" fmla="*/ 633 h 633"/>
                <a:gd name="T38" fmla="*/ 1 w 313"/>
                <a:gd name="T39" fmla="*/ 633 h 633"/>
                <a:gd name="T40" fmla="*/ 1 w 313"/>
                <a:gd name="T41" fmla="*/ 630 h 633"/>
                <a:gd name="T42" fmla="*/ 5 w 313"/>
                <a:gd name="T43" fmla="*/ 623 h 633"/>
                <a:gd name="T44" fmla="*/ 14 w 313"/>
                <a:gd name="T45" fmla="*/ 612 h 633"/>
                <a:gd name="T46" fmla="*/ 27 w 313"/>
                <a:gd name="T47" fmla="*/ 595 h 633"/>
                <a:gd name="T48" fmla="*/ 47 w 313"/>
                <a:gd name="T49" fmla="*/ 574 h 633"/>
                <a:gd name="T50" fmla="*/ 83 w 313"/>
                <a:gd name="T51" fmla="*/ 530 h 633"/>
                <a:gd name="T52" fmla="*/ 122 w 313"/>
                <a:gd name="T53" fmla="*/ 472 h 633"/>
                <a:gd name="T54" fmla="*/ 155 w 313"/>
                <a:gd name="T55" fmla="*/ 407 h 633"/>
                <a:gd name="T56" fmla="*/ 182 w 313"/>
                <a:gd name="T57" fmla="*/ 339 h 633"/>
                <a:gd name="T58" fmla="*/ 206 w 313"/>
                <a:gd name="T59" fmla="*/ 269 h 633"/>
                <a:gd name="T60" fmla="*/ 218 w 313"/>
                <a:gd name="T61" fmla="*/ 206 h 633"/>
                <a:gd name="T62" fmla="*/ 224 w 313"/>
                <a:gd name="T63" fmla="*/ 173 h 633"/>
                <a:gd name="T64" fmla="*/ 228 w 313"/>
                <a:gd name="T65" fmla="*/ 143 h 633"/>
                <a:gd name="T66" fmla="*/ 232 w 313"/>
                <a:gd name="T67" fmla="*/ 118 h 633"/>
                <a:gd name="T68" fmla="*/ 235 w 313"/>
                <a:gd name="T69" fmla="*/ 97 h 633"/>
                <a:gd name="T70" fmla="*/ 235 w 313"/>
                <a:gd name="T71" fmla="*/ 82 h 633"/>
                <a:gd name="T72" fmla="*/ 234 w 313"/>
                <a:gd name="T73" fmla="*/ 60 h 633"/>
                <a:gd name="T74" fmla="*/ 231 w 313"/>
                <a:gd name="T75" fmla="*/ 42 h 633"/>
                <a:gd name="T76" fmla="*/ 225 w 313"/>
                <a:gd name="T77" fmla="*/ 26 h 633"/>
                <a:gd name="T78" fmla="*/ 221 w 313"/>
                <a:gd name="T79" fmla="*/ 15 h 633"/>
                <a:gd name="T80" fmla="*/ 223 w 313"/>
                <a:gd name="T81" fmla="*/ 4 h 633"/>
                <a:gd name="T82" fmla="*/ 230 w 313"/>
                <a:gd name="T83" fmla="*/ 0 h 633"/>
                <a:gd name="T84" fmla="*/ 246 w 313"/>
                <a:gd name="T85" fmla="*/ 4 h 633"/>
                <a:gd name="T86" fmla="*/ 268 w 313"/>
                <a:gd name="T87" fmla="*/ 15 h 633"/>
                <a:gd name="T88" fmla="*/ 285 w 313"/>
                <a:gd name="T89" fmla="*/ 26 h 633"/>
                <a:gd name="T90" fmla="*/ 297 w 313"/>
                <a:gd name="T91" fmla="*/ 37 h 633"/>
                <a:gd name="T92" fmla="*/ 306 w 313"/>
                <a:gd name="T93" fmla="*/ 47 h 633"/>
                <a:gd name="T94" fmla="*/ 311 w 313"/>
                <a:gd name="T95" fmla="*/ 57 h 633"/>
                <a:gd name="T96" fmla="*/ 313 w 313"/>
                <a:gd name="T97" fmla="*/ 66 h 633"/>
                <a:gd name="T98" fmla="*/ 313 w 313"/>
                <a:gd name="T99" fmla="*/ 7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3" h="633">
                  <a:moveTo>
                    <a:pt x="313" y="72"/>
                  </a:moveTo>
                  <a:lnTo>
                    <a:pt x="311" y="78"/>
                  </a:lnTo>
                  <a:lnTo>
                    <a:pt x="310" y="84"/>
                  </a:lnTo>
                  <a:lnTo>
                    <a:pt x="308" y="91"/>
                  </a:lnTo>
                  <a:lnTo>
                    <a:pt x="307" y="100"/>
                  </a:lnTo>
                  <a:lnTo>
                    <a:pt x="306" y="109"/>
                  </a:lnTo>
                  <a:lnTo>
                    <a:pt x="303" y="119"/>
                  </a:lnTo>
                  <a:lnTo>
                    <a:pt x="301" y="129"/>
                  </a:lnTo>
                  <a:lnTo>
                    <a:pt x="300" y="140"/>
                  </a:lnTo>
                  <a:lnTo>
                    <a:pt x="299" y="145"/>
                  </a:lnTo>
                  <a:lnTo>
                    <a:pt x="297" y="154"/>
                  </a:lnTo>
                  <a:lnTo>
                    <a:pt x="296" y="161"/>
                  </a:lnTo>
                  <a:lnTo>
                    <a:pt x="293" y="169"/>
                  </a:lnTo>
                  <a:lnTo>
                    <a:pt x="292" y="177"/>
                  </a:lnTo>
                  <a:lnTo>
                    <a:pt x="289" y="185"/>
                  </a:lnTo>
                  <a:lnTo>
                    <a:pt x="286" y="195"/>
                  </a:lnTo>
                  <a:lnTo>
                    <a:pt x="283" y="206"/>
                  </a:lnTo>
                  <a:lnTo>
                    <a:pt x="281" y="216"/>
                  </a:lnTo>
                  <a:lnTo>
                    <a:pt x="277" y="227"/>
                  </a:lnTo>
                  <a:lnTo>
                    <a:pt x="274" y="239"/>
                  </a:lnTo>
                  <a:lnTo>
                    <a:pt x="270" y="252"/>
                  </a:lnTo>
                  <a:lnTo>
                    <a:pt x="267" y="264"/>
                  </a:lnTo>
                  <a:lnTo>
                    <a:pt x="263" y="278"/>
                  </a:lnTo>
                  <a:lnTo>
                    <a:pt x="259" y="292"/>
                  </a:lnTo>
                  <a:lnTo>
                    <a:pt x="254" y="306"/>
                  </a:lnTo>
                  <a:lnTo>
                    <a:pt x="250" y="321"/>
                  </a:lnTo>
                  <a:lnTo>
                    <a:pt x="245" y="335"/>
                  </a:lnTo>
                  <a:lnTo>
                    <a:pt x="239" y="349"/>
                  </a:lnTo>
                  <a:lnTo>
                    <a:pt x="235" y="363"/>
                  </a:lnTo>
                  <a:lnTo>
                    <a:pt x="230" y="375"/>
                  </a:lnTo>
                  <a:lnTo>
                    <a:pt x="224" y="388"/>
                  </a:lnTo>
                  <a:lnTo>
                    <a:pt x="218" y="399"/>
                  </a:lnTo>
                  <a:lnTo>
                    <a:pt x="213" y="411"/>
                  </a:lnTo>
                  <a:lnTo>
                    <a:pt x="207" y="422"/>
                  </a:lnTo>
                  <a:lnTo>
                    <a:pt x="202" y="433"/>
                  </a:lnTo>
                  <a:lnTo>
                    <a:pt x="196" y="443"/>
                  </a:lnTo>
                  <a:lnTo>
                    <a:pt x="191" y="453"/>
                  </a:lnTo>
                  <a:lnTo>
                    <a:pt x="178" y="472"/>
                  </a:lnTo>
                  <a:lnTo>
                    <a:pt x="166" y="490"/>
                  </a:lnTo>
                  <a:lnTo>
                    <a:pt x="153" y="508"/>
                  </a:lnTo>
                  <a:lnTo>
                    <a:pt x="141" y="523"/>
                  </a:lnTo>
                  <a:lnTo>
                    <a:pt x="127" y="538"/>
                  </a:lnTo>
                  <a:lnTo>
                    <a:pt x="115" y="552"/>
                  </a:lnTo>
                  <a:lnTo>
                    <a:pt x="101" y="566"/>
                  </a:lnTo>
                  <a:lnTo>
                    <a:pt x="88" y="577"/>
                  </a:lnTo>
                  <a:lnTo>
                    <a:pt x="76" y="588"/>
                  </a:lnTo>
                  <a:lnTo>
                    <a:pt x="62" y="599"/>
                  </a:lnTo>
                  <a:lnTo>
                    <a:pt x="50" y="608"/>
                  </a:lnTo>
                  <a:lnTo>
                    <a:pt x="39" y="616"/>
                  </a:lnTo>
                  <a:lnTo>
                    <a:pt x="29" y="621"/>
                  </a:lnTo>
                  <a:lnTo>
                    <a:pt x="25" y="624"/>
                  </a:lnTo>
                  <a:lnTo>
                    <a:pt x="21" y="627"/>
                  </a:lnTo>
                  <a:lnTo>
                    <a:pt x="16" y="628"/>
                  </a:lnTo>
                  <a:lnTo>
                    <a:pt x="12" y="630"/>
                  </a:lnTo>
                  <a:lnTo>
                    <a:pt x="9" y="631"/>
                  </a:lnTo>
                  <a:lnTo>
                    <a:pt x="7" y="633"/>
                  </a:lnTo>
                  <a:lnTo>
                    <a:pt x="5" y="633"/>
                  </a:lnTo>
                  <a:lnTo>
                    <a:pt x="3" y="633"/>
                  </a:lnTo>
                  <a:lnTo>
                    <a:pt x="1" y="633"/>
                  </a:lnTo>
                  <a:lnTo>
                    <a:pt x="1" y="633"/>
                  </a:lnTo>
                  <a:lnTo>
                    <a:pt x="0" y="633"/>
                  </a:lnTo>
                  <a:lnTo>
                    <a:pt x="0" y="631"/>
                  </a:lnTo>
                  <a:lnTo>
                    <a:pt x="1" y="630"/>
                  </a:lnTo>
                  <a:lnTo>
                    <a:pt x="1" y="628"/>
                  </a:lnTo>
                  <a:lnTo>
                    <a:pt x="3" y="626"/>
                  </a:lnTo>
                  <a:lnTo>
                    <a:pt x="5" y="623"/>
                  </a:lnTo>
                  <a:lnTo>
                    <a:pt x="8" y="620"/>
                  </a:lnTo>
                  <a:lnTo>
                    <a:pt x="11" y="616"/>
                  </a:lnTo>
                  <a:lnTo>
                    <a:pt x="14" y="612"/>
                  </a:lnTo>
                  <a:lnTo>
                    <a:pt x="18" y="608"/>
                  </a:lnTo>
                  <a:lnTo>
                    <a:pt x="23" y="602"/>
                  </a:lnTo>
                  <a:lnTo>
                    <a:pt x="27" y="595"/>
                  </a:lnTo>
                  <a:lnTo>
                    <a:pt x="34" y="590"/>
                  </a:lnTo>
                  <a:lnTo>
                    <a:pt x="40" y="581"/>
                  </a:lnTo>
                  <a:lnTo>
                    <a:pt x="47" y="574"/>
                  </a:lnTo>
                  <a:lnTo>
                    <a:pt x="55" y="566"/>
                  </a:lnTo>
                  <a:lnTo>
                    <a:pt x="69" y="548"/>
                  </a:lnTo>
                  <a:lnTo>
                    <a:pt x="83" y="530"/>
                  </a:lnTo>
                  <a:lnTo>
                    <a:pt x="97" y="512"/>
                  </a:lnTo>
                  <a:lnTo>
                    <a:pt x="109" y="493"/>
                  </a:lnTo>
                  <a:lnTo>
                    <a:pt x="122" y="472"/>
                  </a:lnTo>
                  <a:lnTo>
                    <a:pt x="133" y="451"/>
                  </a:lnTo>
                  <a:lnTo>
                    <a:pt x="144" y="429"/>
                  </a:lnTo>
                  <a:lnTo>
                    <a:pt x="155" y="407"/>
                  </a:lnTo>
                  <a:lnTo>
                    <a:pt x="164" y="385"/>
                  </a:lnTo>
                  <a:lnTo>
                    <a:pt x="174" y="363"/>
                  </a:lnTo>
                  <a:lnTo>
                    <a:pt x="182" y="339"/>
                  </a:lnTo>
                  <a:lnTo>
                    <a:pt x="191" y="316"/>
                  </a:lnTo>
                  <a:lnTo>
                    <a:pt x="199" y="292"/>
                  </a:lnTo>
                  <a:lnTo>
                    <a:pt x="206" y="269"/>
                  </a:lnTo>
                  <a:lnTo>
                    <a:pt x="212" y="244"/>
                  </a:lnTo>
                  <a:lnTo>
                    <a:pt x="216" y="219"/>
                  </a:lnTo>
                  <a:lnTo>
                    <a:pt x="218" y="206"/>
                  </a:lnTo>
                  <a:lnTo>
                    <a:pt x="220" y="195"/>
                  </a:lnTo>
                  <a:lnTo>
                    <a:pt x="223" y="183"/>
                  </a:lnTo>
                  <a:lnTo>
                    <a:pt x="224" y="173"/>
                  </a:lnTo>
                  <a:lnTo>
                    <a:pt x="225" y="162"/>
                  </a:lnTo>
                  <a:lnTo>
                    <a:pt x="227" y="152"/>
                  </a:lnTo>
                  <a:lnTo>
                    <a:pt x="228" y="143"/>
                  </a:lnTo>
                  <a:lnTo>
                    <a:pt x="230" y="134"/>
                  </a:lnTo>
                  <a:lnTo>
                    <a:pt x="231" y="126"/>
                  </a:lnTo>
                  <a:lnTo>
                    <a:pt x="232" y="118"/>
                  </a:lnTo>
                  <a:lnTo>
                    <a:pt x="234" y="111"/>
                  </a:lnTo>
                  <a:lnTo>
                    <a:pt x="234" y="104"/>
                  </a:lnTo>
                  <a:lnTo>
                    <a:pt x="235" y="97"/>
                  </a:lnTo>
                  <a:lnTo>
                    <a:pt x="235" y="91"/>
                  </a:lnTo>
                  <a:lnTo>
                    <a:pt x="235" y="86"/>
                  </a:lnTo>
                  <a:lnTo>
                    <a:pt x="235" y="82"/>
                  </a:lnTo>
                  <a:lnTo>
                    <a:pt x="235" y="73"/>
                  </a:lnTo>
                  <a:lnTo>
                    <a:pt x="235" y="66"/>
                  </a:lnTo>
                  <a:lnTo>
                    <a:pt x="234" y="60"/>
                  </a:lnTo>
                  <a:lnTo>
                    <a:pt x="232" y="53"/>
                  </a:lnTo>
                  <a:lnTo>
                    <a:pt x="232" y="47"/>
                  </a:lnTo>
                  <a:lnTo>
                    <a:pt x="231" y="42"/>
                  </a:lnTo>
                  <a:lnTo>
                    <a:pt x="230" y="36"/>
                  </a:lnTo>
                  <a:lnTo>
                    <a:pt x="228" y="30"/>
                  </a:lnTo>
                  <a:lnTo>
                    <a:pt x="225" y="26"/>
                  </a:lnTo>
                  <a:lnTo>
                    <a:pt x="224" y="22"/>
                  </a:lnTo>
                  <a:lnTo>
                    <a:pt x="223" y="18"/>
                  </a:lnTo>
                  <a:lnTo>
                    <a:pt x="221" y="15"/>
                  </a:lnTo>
                  <a:lnTo>
                    <a:pt x="221" y="11"/>
                  </a:lnTo>
                  <a:lnTo>
                    <a:pt x="221" y="8"/>
                  </a:lnTo>
                  <a:lnTo>
                    <a:pt x="223" y="4"/>
                  </a:lnTo>
                  <a:lnTo>
                    <a:pt x="224" y="1"/>
                  </a:lnTo>
                  <a:lnTo>
                    <a:pt x="225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9" y="1"/>
                  </a:lnTo>
                  <a:lnTo>
                    <a:pt x="246" y="4"/>
                  </a:lnTo>
                  <a:lnTo>
                    <a:pt x="253" y="8"/>
                  </a:lnTo>
                  <a:lnTo>
                    <a:pt x="263" y="12"/>
                  </a:lnTo>
                  <a:lnTo>
                    <a:pt x="268" y="15"/>
                  </a:lnTo>
                  <a:lnTo>
                    <a:pt x="274" y="18"/>
                  </a:lnTo>
                  <a:lnTo>
                    <a:pt x="279" y="22"/>
                  </a:lnTo>
                  <a:lnTo>
                    <a:pt x="285" y="26"/>
                  </a:lnTo>
                  <a:lnTo>
                    <a:pt x="289" y="30"/>
                  </a:lnTo>
                  <a:lnTo>
                    <a:pt x="293" y="33"/>
                  </a:lnTo>
                  <a:lnTo>
                    <a:pt x="297" y="37"/>
                  </a:lnTo>
                  <a:lnTo>
                    <a:pt x="300" y="40"/>
                  </a:lnTo>
                  <a:lnTo>
                    <a:pt x="303" y="44"/>
                  </a:lnTo>
                  <a:lnTo>
                    <a:pt x="306" y="47"/>
                  </a:lnTo>
                  <a:lnTo>
                    <a:pt x="308" y="50"/>
                  </a:lnTo>
                  <a:lnTo>
                    <a:pt x="310" y="54"/>
                  </a:lnTo>
                  <a:lnTo>
                    <a:pt x="311" y="57"/>
                  </a:lnTo>
                  <a:lnTo>
                    <a:pt x="313" y="60"/>
                  </a:lnTo>
                  <a:lnTo>
                    <a:pt x="313" y="64"/>
                  </a:lnTo>
                  <a:lnTo>
                    <a:pt x="313" y="66"/>
                  </a:lnTo>
                  <a:lnTo>
                    <a:pt x="313" y="69"/>
                  </a:lnTo>
                  <a:lnTo>
                    <a:pt x="313" y="72"/>
                  </a:lnTo>
                  <a:lnTo>
                    <a:pt x="313" y="7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12"/>
            <p:cNvSpPr/>
            <p:nvPr/>
          </p:nvSpPr>
          <p:spPr bwMode="auto">
            <a:xfrm>
              <a:off x="4840288" y="2827338"/>
              <a:ext cx="141287" cy="158750"/>
            </a:xfrm>
            <a:custGeom>
              <a:avLst/>
              <a:gdLst>
                <a:gd name="T0" fmla="*/ 126 w 179"/>
                <a:gd name="T1" fmla="*/ 67 h 200"/>
                <a:gd name="T2" fmla="*/ 137 w 179"/>
                <a:gd name="T3" fmla="*/ 76 h 200"/>
                <a:gd name="T4" fmla="*/ 147 w 179"/>
                <a:gd name="T5" fmla="*/ 86 h 200"/>
                <a:gd name="T6" fmla="*/ 155 w 179"/>
                <a:gd name="T7" fmla="*/ 96 h 200"/>
                <a:gd name="T8" fmla="*/ 163 w 179"/>
                <a:gd name="T9" fmla="*/ 104 h 200"/>
                <a:gd name="T10" fmla="*/ 169 w 179"/>
                <a:gd name="T11" fmla="*/ 112 h 200"/>
                <a:gd name="T12" fmla="*/ 173 w 179"/>
                <a:gd name="T13" fmla="*/ 121 h 200"/>
                <a:gd name="T14" fmla="*/ 176 w 179"/>
                <a:gd name="T15" fmla="*/ 128 h 200"/>
                <a:gd name="T16" fmla="*/ 179 w 179"/>
                <a:gd name="T17" fmla="*/ 140 h 200"/>
                <a:gd name="T18" fmla="*/ 179 w 179"/>
                <a:gd name="T19" fmla="*/ 154 h 200"/>
                <a:gd name="T20" fmla="*/ 179 w 179"/>
                <a:gd name="T21" fmla="*/ 166 h 200"/>
                <a:gd name="T22" fmla="*/ 176 w 179"/>
                <a:gd name="T23" fmla="*/ 177 h 200"/>
                <a:gd name="T24" fmla="*/ 170 w 179"/>
                <a:gd name="T25" fmla="*/ 187 h 200"/>
                <a:gd name="T26" fmla="*/ 165 w 179"/>
                <a:gd name="T27" fmla="*/ 194 h 200"/>
                <a:gd name="T28" fmla="*/ 159 w 179"/>
                <a:gd name="T29" fmla="*/ 198 h 200"/>
                <a:gd name="T30" fmla="*/ 155 w 179"/>
                <a:gd name="T31" fmla="*/ 200 h 200"/>
                <a:gd name="T32" fmla="*/ 152 w 179"/>
                <a:gd name="T33" fmla="*/ 198 h 200"/>
                <a:gd name="T34" fmla="*/ 149 w 179"/>
                <a:gd name="T35" fmla="*/ 195 h 200"/>
                <a:gd name="T36" fmla="*/ 143 w 179"/>
                <a:gd name="T37" fmla="*/ 188 h 200"/>
                <a:gd name="T38" fmla="*/ 136 w 179"/>
                <a:gd name="T39" fmla="*/ 180 h 200"/>
                <a:gd name="T40" fmla="*/ 125 w 179"/>
                <a:gd name="T41" fmla="*/ 168 h 200"/>
                <a:gd name="T42" fmla="*/ 112 w 179"/>
                <a:gd name="T43" fmla="*/ 153 h 200"/>
                <a:gd name="T44" fmla="*/ 98 w 179"/>
                <a:gd name="T45" fmla="*/ 135 h 200"/>
                <a:gd name="T46" fmla="*/ 82 w 179"/>
                <a:gd name="T47" fmla="*/ 114 h 200"/>
                <a:gd name="T48" fmla="*/ 64 w 179"/>
                <a:gd name="T49" fmla="*/ 92 h 200"/>
                <a:gd name="T50" fmla="*/ 47 w 179"/>
                <a:gd name="T51" fmla="*/ 71 h 200"/>
                <a:gd name="T52" fmla="*/ 33 w 179"/>
                <a:gd name="T53" fmla="*/ 53 h 200"/>
                <a:gd name="T54" fmla="*/ 22 w 179"/>
                <a:gd name="T55" fmla="*/ 38 h 200"/>
                <a:gd name="T56" fmla="*/ 12 w 179"/>
                <a:gd name="T57" fmla="*/ 25 h 200"/>
                <a:gd name="T58" fmla="*/ 6 w 179"/>
                <a:gd name="T59" fmla="*/ 14 h 200"/>
                <a:gd name="T60" fmla="*/ 1 w 179"/>
                <a:gd name="T61" fmla="*/ 7 h 200"/>
                <a:gd name="T62" fmla="*/ 0 w 179"/>
                <a:gd name="T63" fmla="*/ 3 h 200"/>
                <a:gd name="T64" fmla="*/ 1 w 179"/>
                <a:gd name="T65" fmla="*/ 2 h 200"/>
                <a:gd name="T66" fmla="*/ 8 w 179"/>
                <a:gd name="T67" fmla="*/ 0 h 200"/>
                <a:gd name="T68" fmla="*/ 17 w 179"/>
                <a:gd name="T69" fmla="*/ 2 h 200"/>
                <a:gd name="T70" fmla="*/ 30 w 179"/>
                <a:gd name="T71" fmla="*/ 4 h 200"/>
                <a:gd name="T72" fmla="*/ 47 w 179"/>
                <a:gd name="T73" fmla="*/ 10 h 200"/>
                <a:gd name="T74" fmla="*/ 66 w 179"/>
                <a:gd name="T75" fmla="*/ 20 h 200"/>
                <a:gd name="T76" fmla="*/ 86 w 179"/>
                <a:gd name="T77" fmla="*/ 33 h 200"/>
                <a:gd name="T78" fmla="*/ 108 w 179"/>
                <a:gd name="T79" fmla="*/ 50 h 200"/>
                <a:gd name="T80" fmla="*/ 119 w 179"/>
                <a:gd name="T81" fmla="*/ 6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9" h="200">
                  <a:moveTo>
                    <a:pt x="119" y="61"/>
                  </a:moveTo>
                  <a:lnTo>
                    <a:pt x="126" y="67"/>
                  </a:lnTo>
                  <a:lnTo>
                    <a:pt x="131" y="71"/>
                  </a:lnTo>
                  <a:lnTo>
                    <a:pt x="137" y="76"/>
                  </a:lnTo>
                  <a:lnTo>
                    <a:pt x="143" y="82"/>
                  </a:lnTo>
                  <a:lnTo>
                    <a:pt x="147" y="86"/>
                  </a:lnTo>
                  <a:lnTo>
                    <a:pt x="151" y="90"/>
                  </a:lnTo>
                  <a:lnTo>
                    <a:pt x="155" y="96"/>
                  </a:lnTo>
                  <a:lnTo>
                    <a:pt x="159" y="100"/>
                  </a:lnTo>
                  <a:lnTo>
                    <a:pt x="163" y="104"/>
                  </a:lnTo>
                  <a:lnTo>
                    <a:pt x="166" y="108"/>
                  </a:lnTo>
                  <a:lnTo>
                    <a:pt x="169" y="112"/>
                  </a:lnTo>
                  <a:lnTo>
                    <a:pt x="170" y="117"/>
                  </a:lnTo>
                  <a:lnTo>
                    <a:pt x="173" y="121"/>
                  </a:lnTo>
                  <a:lnTo>
                    <a:pt x="174" y="123"/>
                  </a:lnTo>
                  <a:lnTo>
                    <a:pt x="176" y="128"/>
                  </a:lnTo>
                  <a:lnTo>
                    <a:pt x="177" y="132"/>
                  </a:lnTo>
                  <a:lnTo>
                    <a:pt x="179" y="140"/>
                  </a:lnTo>
                  <a:lnTo>
                    <a:pt x="179" y="147"/>
                  </a:lnTo>
                  <a:lnTo>
                    <a:pt x="179" y="154"/>
                  </a:lnTo>
                  <a:lnTo>
                    <a:pt x="179" y="161"/>
                  </a:lnTo>
                  <a:lnTo>
                    <a:pt x="179" y="166"/>
                  </a:lnTo>
                  <a:lnTo>
                    <a:pt x="177" y="172"/>
                  </a:lnTo>
                  <a:lnTo>
                    <a:pt x="176" y="177"/>
                  </a:lnTo>
                  <a:lnTo>
                    <a:pt x="173" y="182"/>
                  </a:lnTo>
                  <a:lnTo>
                    <a:pt x="170" y="187"/>
                  </a:lnTo>
                  <a:lnTo>
                    <a:pt x="167" y="190"/>
                  </a:lnTo>
                  <a:lnTo>
                    <a:pt x="165" y="194"/>
                  </a:lnTo>
                  <a:lnTo>
                    <a:pt x="162" y="197"/>
                  </a:lnTo>
                  <a:lnTo>
                    <a:pt x="159" y="198"/>
                  </a:lnTo>
                  <a:lnTo>
                    <a:pt x="158" y="200"/>
                  </a:lnTo>
                  <a:lnTo>
                    <a:pt x="155" y="200"/>
                  </a:lnTo>
                  <a:lnTo>
                    <a:pt x="154" y="198"/>
                  </a:lnTo>
                  <a:lnTo>
                    <a:pt x="152" y="198"/>
                  </a:lnTo>
                  <a:lnTo>
                    <a:pt x="151" y="197"/>
                  </a:lnTo>
                  <a:lnTo>
                    <a:pt x="149" y="195"/>
                  </a:lnTo>
                  <a:lnTo>
                    <a:pt x="147" y="193"/>
                  </a:lnTo>
                  <a:lnTo>
                    <a:pt x="143" y="188"/>
                  </a:lnTo>
                  <a:lnTo>
                    <a:pt x="140" y="184"/>
                  </a:lnTo>
                  <a:lnTo>
                    <a:pt x="136" y="180"/>
                  </a:lnTo>
                  <a:lnTo>
                    <a:pt x="130" y="175"/>
                  </a:lnTo>
                  <a:lnTo>
                    <a:pt x="125" y="168"/>
                  </a:lnTo>
                  <a:lnTo>
                    <a:pt x="119" y="161"/>
                  </a:lnTo>
                  <a:lnTo>
                    <a:pt x="112" y="153"/>
                  </a:lnTo>
                  <a:lnTo>
                    <a:pt x="105" y="144"/>
                  </a:lnTo>
                  <a:lnTo>
                    <a:pt x="98" y="135"/>
                  </a:lnTo>
                  <a:lnTo>
                    <a:pt x="90" y="125"/>
                  </a:lnTo>
                  <a:lnTo>
                    <a:pt x="82" y="114"/>
                  </a:lnTo>
                  <a:lnTo>
                    <a:pt x="73" y="103"/>
                  </a:lnTo>
                  <a:lnTo>
                    <a:pt x="64" y="92"/>
                  </a:lnTo>
                  <a:lnTo>
                    <a:pt x="55" y="81"/>
                  </a:lnTo>
                  <a:lnTo>
                    <a:pt x="47" y="71"/>
                  </a:lnTo>
                  <a:lnTo>
                    <a:pt x="40" y="61"/>
                  </a:lnTo>
                  <a:lnTo>
                    <a:pt x="33" y="53"/>
                  </a:lnTo>
                  <a:lnTo>
                    <a:pt x="28" y="45"/>
                  </a:lnTo>
                  <a:lnTo>
                    <a:pt x="22" y="38"/>
                  </a:lnTo>
                  <a:lnTo>
                    <a:pt x="17" y="31"/>
                  </a:lnTo>
                  <a:lnTo>
                    <a:pt x="12" y="25"/>
                  </a:lnTo>
                  <a:lnTo>
                    <a:pt x="8" y="20"/>
                  </a:lnTo>
                  <a:lnTo>
                    <a:pt x="6" y="14"/>
                  </a:lnTo>
                  <a:lnTo>
                    <a:pt x="3" y="11"/>
                  </a:lnTo>
                  <a:lnTo>
                    <a:pt x="1" y="7"/>
                  </a:lnTo>
                  <a:lnTo>
                    <a:pt x="0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lnTo>
                    <a:pt x="8" y="0"/>
                  </a:lnTo>
                  <a:lnTo>
                    <a:pt x="12" y="2"/>
                  </a:lnTo>
                  <a:lnTo>
                    <a:pt x="17" y="2"/>
                  </a:lnTo>
                  <a:lnTo>
                    <a:pt x="24" y="3"/>
                  </a:lnTo>
                  <a:lnTo>
                    <a:pt x="30" y="4"/>
                  </a:lnTo>
                  <a:lnTo>
                    <a:pt x="39" y="7"/>
                  </a:lnTo>
                  <a:lnTo>
                    <a:pt x="47" y="10"/>
                  </a:lnTo>
                  <a:lnTo>
                    <a:pt x="57" y="14"/>
                  </a:lnTo>
                  <a:lnTo>
                    <a:pt x="66" y="20"/>
                  </a:lnTo>
                  <a:lnTo>
                    <a:pt x="76" y="25"/>
                  </a:lnTo>
                  <a:lnTo>
                    <a:pt x="86" y="33"/>
                  </a:lnTo>
                  <a:lnTo>
                    <a:pt x="97" y="40"/>
                  </a:lnTo>
                  <a:lnTo>
                    <a:pt x="108" y="50"/>
                  </a:lnTo>
                  <a:lnTo>
                    <a:pt x="119" y="61"/>
                  </a:lnTo>
                  <a:lnTo>
                    <a:pt x="119" y="6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13"/>
            <p:cNvSpPr/>
            <p:nvPr/>
          </p:nvSpPr>
          <p:spPr bwMode="auto">
            <a:xfrm>
              <a:off x="4870450" y="2520950"/>
              <a:ext cx="292100" cy="611188"/>
            </a:xfrm>
            <a:custGeom>
              <a:avLst/>
              <a:gdLst>
                <a:gd name="T0" fmla="*/ 177 w 370"/>
                <a:gd name="T1" fmla="*/ 652 h 770"/>
                <a:gd name="T2" fmla="*/ 136 w 370"/>
                <a:gd name="T3" fmla="*/ 694 h 770"/>
                <a:gd name="T4" fmla="*/ 111 w 370"/>
                <a:gd name="T5" fmla="*/ 713 h 770"/>
                <a:gd name="T6" fmla="*/ 83 w 370"/>
                <a:gd name="T7" fmla="*/ 731 h 770"/>
                <a:gd name="T8" fmla="*/ 57 w 370"/>
                <a:gd name="T9" fmla="*/ 745 h 770"/>
                <a:gd name="T10" fmla="*/ 35 w 370"/>
                <a:gd name="T11" fmla="*/ 757 h 770"/>
                <a:gd name="T12" fmla="*/ 20 w 370"/>
                <a:gd name="T13" fmla="*/ 764 h 770"/>
                <a:gd name="T14" fmla="*/ 9 w 370"/>
                <a:gd name="T15" fmla="*/ 768 h 770"/>
                <a:gd name="T16" fmla="*/ 2 w 370"/>
                <a:gd name="T17" fmla="*/ 770 h 770"/>
                <a:gd name="T18" fmla="*/ 0 w 370"/>
                <a:gd name="T19" fmla="*/ 768 h 770"/>
                <a:gd name="T20" fmla="*/ 3 w 370"/>
                <a:gd name="T21" fmla="*/ 760 h 770"/>
                <a:gd name="T22" fmla="*/ 16 w 370"/>
                <a:gd name="T23" fmla="*/ 748 h 770"/>
                <a:gd name="T24" fmla="*/ 36 w 370"/>
                <a:gd name="T25" fmla="*/ 730 h 770"/>
                <a:gd name="T26" fmla="*/ 63 w 370"/>
                <a:gd name="T27" fmla="*/ 709 h 770"/>
                <a:gd name="T28" fmla="*/ 94 w 370"/>
                <a:gd name="T29" fmla="*/ 680 h 770"/>
                <a:gd name="T30" fmla="*/ 128 w 370"/>
                <a:gd name="T31" fmla="*/ 645 h 770"/>
                <a:gd name="T32" fmla="*/ 160 w 370"/>
                <a:gd name="T33" fmla="*/ 604 h 770"/>
                <a:gd name="T34" fmla="*/ 190 w 370"/>
                <a:gd name="T35" fmla="*/ 555 h 770"/>
                <a:gd name="T36" fmla="*/ 213 w 370"/>
                <a:gd name="T37" fmla="*/ 505 h 770"/>
                <a:gd name="T38" fmla="*/ 237 w 370"/>
                <a:gd name="T39" fmla="*/ 449 h 770"/>
                <a:gd name="T40" fmla="*/ 256 w 370"/>
                <a:gd name="T41" fmla="*/ 389 h 770"/>
                <a:gd name="T42" fmla="*/ 272 w 370"/>
                <a:gd name="T43" fmla="*/ 325 h 770"/>
                <a:gd name="T44" fmla="*/ 283 w 370"/>
                <a:gd name="T45" fmla="*/ 258 h 770"/>
                <a:gd name="T46" fmla="*/ 288 w 370"/>
                <a:gd name="T47" fmla="*/ 192 h 770"/>
                <a:gd name="T48" fmla="*/ 292 w 370"/>
                <a:gd name="T49" fmla="*/ 139 h 770"/>
                <a:gd name="T50" fmla="*/ 294 w 370"/>
                <a:gd name="T51" fmla="*/ 96 h 770"/>
                <a:gd name="T52" fmla="*/ 292 w 370"/>
                <a:gd name="T53" fmla="*/ 64 h 770"/>
                <a:gd name="T54" fmla="*/ 287 w 370"/>
                <a:gd name="T55" fmla="*/ 40 h 770"/>
                <a:gd name="T56" fmla="*/ 279 w 370"/>
                <a:gd name="T57" fmla="*/ 26 h 770"/>
                <a:gd name="T58" fmla="*/ 273 w 370"/>
                <a:gd name="T59" fmla="*/ 17 h 770"/>
                <a:gd name="T60" fmla="*/ 276 w 370"/>
                <a:gd name="T61" fmla="*/ 7 h 770"/>
                <a:gd name="T62" fmla="*/ 280 w 370"/>
                <a:gd name="T63" fmla="*/ 1 h 770"/>
                <a:gd name="T64" fmla="*/ 294 w 370"/>
                <a:gd name="T65" fmla="*/ 0 h 770"/>
                <a:gd name="T66" fmla="*/ 319 w 370"/>
                <a:gd name="T67" fmla="*/ 8 h 770"/>
                <a:gd name="T68" fmla="*/ 346 w 370"/>
                <a:gd name="T69" fmla="*/ 22 h 770"/>
                <a:gd name="T70" fmla="*/ 364 w 370"/>
                <a:gd name="T71" fmla="*/ 33 h 770"/>
                <a:gd name="T72" fmla="*/ 370 w 370"/>
                <a:gd name="T73" fmla="*/ 40 h 770"/>
                <a:gd name="T74" fmla="*/ 370 w 370"/>
                <a:gd name="T75" fmla="*/ 44 h 770"/>
                <a:gd name="T76" fmla="*/ 368 w 370"/>
                <a:gd name="T77" fmla="*/ 65 h 770"/>
                <a:gd name="T78" fmla="*/ 366 w 370"/>
                <a:gd name="T79" fmla="*/ 82 h 770"/>
                <a:gd name="T80" fmla="*/ 363 w 370"/>
                <a:gd name="T81" fmla="*/ 96 h 770"/>
                <a:gd name="T82" fmla="*/ 360 w 370"/>
                <a:gd name="T83" fmla="*/ 116 h 770"/>
                <a:gd name="T84" fmla="*/ 357 w 370"/>
                <a:gd name="T85" fmla="*/ 143 h 770"/>
                <a:gd name="T86" fmla="*/ 353 w 370"/>
                <a:gd name="T87" fmla="*/ 176 h 770"/>
                <a:gd name="T88" fmla="*/ 348 w 370"/>
                <a:gd name="T89" fmla="*/ 227 h 770"/>
                <a:gd name="T90" fmla="*/ 334 w 370"/>
                <a:gd name="T91" fmla="*/ 309 h 770"/>
                <a:gd name="T92" fmla="*/ 316 w 370"/>
                <a:gd name="T93" fmla="*/ 390 h 770"/>
                <a:gd name="T94" fmla="*/ 290 w 370"/>
                <a:gd name="T95" fmla="*/ 472 h 770"/>
                <a:gd name="T96" fmla="*/ 252 w 370"/>
                <a:gd name="T97" fmla="*/ 548 h 770"/>
                <a:gd name="T98" fmla="*/ 209 w 370"/>
                <a:gd name="T99" fmla="*/ 61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70" h="770">
                  <a:moveTo>
                    <a:pt x="209" y="615"/>
                  </a:moveTo>
                  <a:lnTo>
                    <a:pt x="193" y="634"/>
                  </a:lnTo>
                  <a:lnTo>
                    <a:pt x="177" y="652"/>
                  </a:lnTo>
                  <a:lnTo>
                    <a:pt x="161" y="670"/>
                  </a:lnTo>
                  <a:lnTo>
                    <a:pt x="144" y="685"/>
                  </a:lnTo>
                  <a:lnTo>
                    <a:pt x="136" y="694"/>
                  </a:lnTo>
                  <a:lnTo>
                    <a:pt x="128" y="700"/>
                  </a:lnTo>
                  <a:lnTo>
                    <a:pt x="119" y="707"/>
                  </a:lnTo>
                  <a:lnTo>
                    <a:pt x="111" y="713"/>
                  </a:lnTo>
                  <a:lnTo>
                    <a:pt x="101" y="720"/>
                  </a:lnTo>
                  <a:lnTo>
                    <a:pt x="93" y="725"/>
                  </a:lnTo>
                  <a:lnTo>
                    <a:pt x="83" y="731"/>
                  </a:lnTo>
                  <a:lnTo>
                    <a:pt x="74" y="735"/>
                  </a:lnTo>
                  <a:lnTo>
                    <a:pt x="65" y="741"/>
                  </a:lnTo>
                  <a:lnTo>
                    <a:pt x="57" y="745"/>
                  </a:lnTo>
                  <a:lnTo>
                    <a:pt x="49" y="750"/>
                  </a:lnTo>
                  <a:lnTo>
                    <a:pt x="42" y="753"/>
                  </a:lnTo>
                  <a:lnTo>
                    <a:pt x="35" y="757"/>
                  </a:lnTo>
                  <a:lnTo>
                    <a:pt x="29" y="760"/>
                  </a:lnTo>
                  <a:lnTo>
                    <a:pt x="24" y="763"/>
                  </a:lnTo>
                  <a:lnTo>
                    <a:pt x="20" y="764"/>
                  </a:lnTo>
                  <a:lnTo>
                    <a:pt x="16" y="767"/>
                  </a:lnTo>
                  <a:lnTo>
                    <a:pt x="11" y="768"/>
                  </a:lnTo>
                  <a:lnTo>
                    <a:pt x="9" y="768"/>
                  </a:lnTo>
                  <a:lnTo>
                    <a:pt x="6" y="770"/>
                  </a:lnTo>
                  <a:lnTo>
                    <a:pt x="3" y="770"/>
                  </a:lnTo>
                  <a:lnTo>
                    <a:pt x="2" y="770"/>
                  </a:lnTo>
                  <a:lnTo>
                    <a:pt x="2" y="770"/>
                  </a:lnTo>
                  <a:lnTo>
                    <a:pt x="2" y="768"/>
                  </a:lnTo>
                  <a:lnTo>
                    <a:pt x="0" y="768"/>
                  </a:lnTo>
                  <a:lnTo>
                    <a:pt x="0" y="767"/>
                  </a:lnTo>
                  <a:lnTo>
                    <a:pt x="2" y="764"/>
                  </a:lnTo>
                  <a:lnTo>
                    <a:pt x="3" y="760"/>
                  </a:lnTo>
                  <a:lnTo>
                    <a:pt x="6" y="757"/>
                  </a:lnTo>
                  <a:lnTo>
                    <a:pt x="10" y="752"/>
                  </a:lnTo>
                  <a:lnTo>
                    <a:pt x="16" y="748"/>
                  </a:lnTo>
                  <a:lnTo>
                    <a:pt x="21" y="742"/>
                  </a:lnTo>
                  <a:lnTo>
                    <a:pt x="28" y="735"/>
                  </a:lnTo>
                  <a:lnTo>
                    <a:pt x="36" y="730"/>
                  </a:lnTo>
                  <a:lnTo>
                    <a:pt x="45" y="724"/>
                  </a:lnTo>
                  <a:lnTo>
                    <a:pt x="53" y="716"/>
                  </a:lnTo>
                  <a:lnTo>
                    <a:pt x="63" y="709"/>
                  </a:lnTo>
                  <a:lnTo>
                    <a:pt x="72" y="699"/>
                  </a:lnTo>
                  <a:lnTo>
                    <a:pt x="83" y="689"/>
                  </a:lnTo>
                  <a:lnTo>
                    <a:pt x="94" y="680"/>
                  </a:lnTo>
                  <a:lnTo>
                    <a:pt x="106" y="669"/>
                  </a:lnTo>
                  <a:lnTo>
                    <a:pt x="117" y="658"/>
                  </a:lnTo>
                  <a:lnTo>
                    <a:pt x="128" y="645"/>
                  </a:lnTo>
                  <a:lnTo>
                    <a:pt x="139" y="631"/>
                  </a:lnTo>
                  <a:lnTo>
                    <a:pt x="148" y="619"/>
                  </a:lnTo>
                  <a:lnTo>
                    <a:pt x="160" y="604"/>
                  </a:lnTo>
                  <a:lnTo>
                    <a:pt x="169" y="588"/>
                  </a:lnTo>
                  <a:lnTo>
                    <a:pt x="180" y="572"/>
                  </a:lnTo>
                  <a:lnTo>
                    <a:pt x="190" y="555"/>
                  </a:lnTo>
                  <a:lnTo>
                    <a:pt x="198" y="540"/>
                  </a:lnTo>
                  <a:lnTo>
                    <a:pt x="207" y="522"/>
                  </a:lnTo>
                  <a:lnTo>
                    <a:pt x="213" y="505"/>
                  </a:lnTo>
                  <a:lnTo>
                    <a:pt x="222" y="487"/>
                  </a:lnTo>
                  <a:lnTo>
                    <a:pt x="229" y="468"/>
                  </a:lnTo>
                  <a:lnTo>
                    <a:pt x="237" y="449"/>
                  </a:lnTo>
                  <a:lnTo>
                    <a:pt x="244" y="429"/>
                  </a:lnTo>
                  <a:lnTo>
                    <a:pt x="251" y="410"/>
                  </a:lnTo>
                  <a:lnTo>
                    <a:pt x="256" y="389"/>
                  </a:lnTo>
                  <a:lnTo>
                    <a:pt x="262" y="368"/>
                  </a:lnTo>
                  <a:lnTo>
                    <a:pt x="266" y="346"/>
                  </a:lnTo>
                  <a:lnTo>
                    <a:pt x="272" y="325"/>
                  </a:lnTo>
                  <a:lnTo>
                    <a:pt x="276" y="303"/>
                  </a:lnTo>
                  <a:lnTo>
                    <a:pt x="280" y="280"/>
                  </a:lnTo>
                  <a:lnTo>
                    <a:pt x="283" y="258"/>
                  </a:lnTo>
                  <a:lnTo>
                    <a:pt x="285" y="234"/>
                  </a:lnTo>
                  <a:lnTo>
                    <a:pt x="287" y="212"/>
                  </a:lnTo>
                  <a:lnTo>
                    <a:pt x="288" y="192"/>
                  </a:lnTo>
                  <a:lnTo>
                    <a:pt x="290" y="173"/>
                  </a:lnTo>
                  <a:lnTo>
                    <a:pt x="291" y="155"/>
                  </a:lnTo>
                  <a:lnTo>
                    <a:pt x="292" y="139"/>
                  </a:lnTo>
                  <a:lnTo>
                    <a:pt x="292" y="123"/>
                  </a:lnTo>
                  <a:lnTo>
                    <a:pt x="294" y="109"/>
                  </a:lnTo>
                  <a:lnTo>
                    <a:pt x="294" y="96"/>
                  </a:lnTo>
                  <a:lnTo>
                    <a:pt x="294" y="85"/>
                  </a:lnTo>
                  <a:lnTo>
                    <a:pt x="292" y="73"/>
                  </a:lnTo>
                  <a:lnTo>
                    <a:pt x="292" y="64"/>
                  </a:lnTo>
                  <a:lnTo>
                    <a:pt x="291" y="54"/>
                  </a:lnTo>
                  <a:lnTo>
                    <a:pt x="288" y="47"/>
                  </a:lnTo>
                  <a:lnTo>
                    <a:pt x="287" y="40"/>
                  </a:lnTo>
                  <a:lnTo>
                    <a:pt x="284" y="35"/>
                  </a:lnTo>
                  <a:lnTo>
                    <a:pt x="281" y="29"/>
                  </a:lnTo>
                  <a:lnTo>
                    <a:pt x="279" y="26"/>
                  </a:lnTo>
                  <a:lnTo>
                    <a:pt x="276" y="22"/>
                  </a:lnTo>
                  <a:lnTo>
                    <a:pt x="273" y="19"/>
                  </a:lnTo>
                  <a:lnTo>
                    <a:pt x="273" y="17"/>
                  </a:lnTo>
                  <a:lnTo>
                    <a:pt x="273" y="14"/>
                  </a:lnTo>
                  <a:lnTo>
                    <a:pt x="274" y="10"/>
                  </a:lnTo>
                  <a:lnTo>
                    <a:pt x="276" y="7"/>
                  </a:lnTo>
                  <a:lnTo>
                    <a:pt x="279" y="4"/>
                  </a:lnTo>
                  <a:lnTo>
                    <a:pt x="279" y="3"/>
                  </a:lnTo>
                  <a:lnTo>
                    <a:pt x="280" y="1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4" y="0"/>
                  </a:lnTo>
                  <a:lnTo>
                    <a:pt x="302" y="1"/>
                  </a:lnTo>
                  <a:lnTo>
                    <a:pt x="309" y="4"/>
                  </a:lnTo>
                  <a:lnTo>
                    <a:pt x="319" y="8"/>
                  </a:lnTo>
                  <a:lnTo>
                    <a:pt x="328" y="13"/>
                  </a:lnTo>
                  <a:lnTo>
                    <a:pt x="338" y="17"/>
                  </a:lnTo>
                  <a:lnTo>
                    <a:pt x="346" y="22"/>
                  </a:lnTo>
                  <a:lnTo>
                    <a:pt x="353" y="26"/>
                  </a:lnTo>
                  <a:lnTo>
                    <a:pt x="359" y="31"/>
                  </a:lnTo>
                  <a:lnTo>
                    <a:pt x="364" y="33"/>
                  </a:lnTo>
                  <a:lnTo>
                    <a:pt x="367" y="37"/>
                  </a:lnTo>
                  <a:lnTo>
                    <a:pt x="368" y="39"/>
                  </a:lnTo>
                  <a:lnTo>
                    <a:pt x="370" y="40"/>
                  </a:lnTo>
                  <a:lnTo>
                    <a:pt x="370" y="40"/>
                  </a:lnTo>
                  <a:lnTo>
                    <a:pt x="370" y="42"/>
                  </a:lnTo>
                  <a:lnTo>
                    <a:pt x="370" y="44"/>
                  </a:lnTo>
                  <a:lnTo>
                    <a:pt x="370" y="49"/>
                  </a:lnTo>
                  <a:lnTo>
                    <a:pt x="370" y="57"/>
                  </a:lnTo>
                  <a:lnTo>
                    <a:pt x="368" y="65"/>
                  </a:lnTo>
                  <a:lnTo>
                    <a:pt x="367" y="75"/>
                  </a:lnTo>
                  <a:lnTo>
                    <a:pt x="366" y="78"/>
                  </a:lnTo>
                  <a:lnTo>
                    <a:pt x="366" y="82"/>
                  </a:lnTo>
                  <a:lnTo>
                    <a:pt x="364" y="86"/>
                  </a:lnTo>
                  <a:lnTo>
                    <a:pt x="363" y="90"/>
                  </a:lnTo>
                  <a:lnTo>
                    <a:pt x="363" y="96"/>
                  </a:lnTo>
                  <a:lnTo>
                    <a:pt x="362" y="101"/>
                  </a:lnTo>
                  <a:lnTo>
                    <a:pt x="362" y="108"/>
                  </a:lnTo>
                  <a:lnTo>
                    <a:pt x="360" y="116"/>
                  </a:lnTo>
                  <a:lnTo>
                    <a:pt x="359" y="125"/>
                  </a:lnTo>
                  <a:lnTo>
                    <a:pt x="359" y="133"/>
                  </a:lnTo>
                  <a:lnTo>
                    <a:pt x="357" y="143"/>
                  </a:lnTo>
                  <a:lnTo>
                    <a:pt x="356" y="152"/>
                  </a:lnTo>
                  <a:lnTo>
                    <a:pt x="355" y="163"/>
                  </a:lnTo>
                  <a:lnTo>
                    <a:pt x="353" y="176"/>
                  </a:lnTo>
                  <a:lnTo>
                    <a:pt x="352" y="187"/>
                  </a:lnTo>
                  <a:lnTo>
                    <a:pt x="350" y="201"/>
                  </a:lnTo>
                  <a:lnTo>
                    <a:pt x="348" y="227"/>
                  </a:lnTo>
                  <a:lnTo>
                    <a:pt x="344" y="255"/>
                  </a:lnTo>
                  <a:lnTo>
                    <a:pt x="339" y="281"/>
                  </a:lnTo>
                  <a:lnTo>
                    <a:pt x="334" y="309"/>
                  </a:lnTo>
                  <a:lnTo>
                    <a:pt x="328" y="336"/>
                  </a:lnTo>
                  <a:lnTo>
                    <a:pt x="323" y="364"/>
                  </a:lnTo>
                  <a:lnTo>
                    <a:pt x="316" y="390"/>
                  </a:lnTo>
                  <a:lnTo>
                    <a:pt x="309" y="418"/>
                  </a:lnTo>
                  <a:lnTo>
                    <a:pt x="299" y="446"/>
                  </a:lnTo>
                  <a:lnTo>
                    <a:pt x="290" y="472"/>
                  </a:lnTo>
                  <a:lnTo>
                    <a:pt x="279" y="498"/>
                  </a:lnTo>
                  <a:lnTo>
                    <a:pt x="266" y="523"/>
                  </a:lnTo>
                  <a:lnTo>
                    <a:pt x="252" y="548"/>
                  </a:lnTo>
                  <a:lnTo>
                    <a:pt x="238" y="570"/>
                  </a:lnTo>
                  <a:lnTo>
                    <a:pt x="225" y="592"/>
                  </a:lnTo>
                  <a:lnTo>
                    <a:pt x="209" y="615"/>
                  </a:lnTo>
                  <a:lnTo>
                    <a:pt x="209" y="61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14"/>
            <p:cNvSpPr/>
            <p:nvPr/>
          </p:nvSpPr>
          <p:spPr bwMode="auto">
            <a:xfrm>
              <a:off x="5102225" y="2736850"/>
              <a:ext cx="317500" cy="371475"/>
            </a:xfrm>
            <a:custGeom>
              <a:avLst/>
              <a:gdLst>
                <a:gd name="T0" fmla="*/ 21 w 400"/>
                <a:gd name="T1" fmla="*/ 18 h 468"/>
                <a:gd name="T2" fmla="*/ 38 w 400"/>
                <a:gd name="T3" fmla="*/ 53 h 468"/>
                <a:gd name="T4" fmla="*/ 54 w 400"/>
                <a:gd name="T5" fmla="*/ 83 h 468"/>
                <a:gd name="T6" fmla="*/ 66 w 400"/>
                <a:gd name="T7" fmla="*/ 110 h 468"/>
                <a:gd name="T8" fmla="*/ 76 w 400"/>
                <a:gd name="T9" fmla="*/ 128 h 468"/>
                <a:gd name="T10" fmla="*/ 83 w 400"/>
                <a:gd name="T11" fmla="*/ 140 h 468"/>
                <a:gd name="T12" fmla="*/ 95 w 400"/>
                <a:gd name="T13" fmla="*/ 161 h 468"/>
                <a:gd name="T14" fmla="*/ 116 w 400"/>
                <a:gd name="T15" fmla="*/ 194 h 468"/>
                <a:gd name="T16" fmla="*/ 142 w 400"/>
                <a:gd name="T17" fmla="*/ 232 h 468"/>
                <a:gd name="T18" fmla="*/ 171 w 400"/>
                <a:gd name="T19" fmla="*/ 273 h 468"/>
                <a:gd name="T20" fmla="*/ 205 w 400"/>
                <a:gd name="T21" fmla="*/ 312 h 468"/>
                <a:gd name="T22" fmla="*/ 243 w 400"/>
                <a:gd name="T23" fmla="*/ 346 h 468"/>
                <a:gd name="T24" fmla="*/ 285 w 400"/>
                <a:gd name="T25" fmla="*/ 378 h 468"/>
                <a:gd name="T26" fmla="*/ 318 w 400"/>
                <a:gd name="T27" fmla="*/ 400 h 468"/>
                <a:gd name="T28" fmla="*/ 339 w 400"/>
                <a:gd name="T29" fmla="*/ 413 h 468"/>
                <a:gd name="T30" fmla="*/ 355 w 400"/>
                <a:gd name="T31" fmla="*/ 424 h 468"/>
                <a:gd name="T32" fmla="*/ 369 w 400"/>
                <a:gd name="T33" fmla="*/ 434 h 468"/>
                <a:gd name="T34" fmla="*/ 382 w 400"/>
                <a:gd name="T35" fmla="*/ 441 h 468"/>
                <a:gd name="T36" fmla="*/ 390 w 400"/>
                <a:gd name="T37" fmla="*/ 447 h 468"/>
                <a:gd name="T38" fmla="*/ 396 w 400"/>
                <a:gd name="T39" fmla="*/ 452 h 468"/>
                <a:gd name="T40" fmla="*/ 398 w 400"/>
                <a:gd name="T41" fmla="*/ 454 h 468"/>
                <a:gd name="T42" fmla="*/ 398 w 400"/>
                <a:gd name="T43" fmla="*/ 457 h 468"/>
                <a:gd name="T44" fmla="*/ 397 w 400"/>
                <a:gd name="T45" fmla="*/ 460 h 468"/>
                <a:gd name="T46" fmla="*/ 394 w 400"/>
                <a:gd name="T47" fmla="*/ 463 h 468"/>
                <a:gd name="T48" fmla="*/ 389 w 400"/>
                <a:gd name="T49" fmla="*/ 464 h 468"/>
                <a:gd name="T50" fmla="*/ 380 w 400"/>
                <a:gd name="T51" fmla="*/ 465 h 468"/>
                <a:gd name="T52" fmla="*/ 372 w 400"/>
                <a:gd name="T53" fmla="*/ 467 h 468"/>
                <a:gd name="T54" fmla="*/ 361 w 400"/>
                <a:gd name="T55" fmla="*/ 468 h 468"/>
                <a:gd name="T56" fmla="*/ 349 w 400"/>
                <a:gd name="T57" fmla="*/ 468 h 468"/>
                <a:gd name="T58" fmla="*/ 328 w 400"/>
                <a:gd name="T59" fmla="*/ 468 h 468"/>
                <a:gd name="T60" fmla="*/ 301 w 400"/>
                <a:gd name="T61" fmla="*/ 467 h 468"/>
                <a:gd name="T62" fmla="*/ 278 w 400"/>
                <a:gd name="T63" fmla="*/ 464 h 468"/>
                <a:gd name="T64" fmla="*/ 256 w 400"/>
                <a:gd name="T65" fmla="*/ 461 h 468"/>
                <a:gd name="T66" fmla="*/ 236 w 400"/>
                <a:gd name="T67" fmla="*/ 459 h 468"/>
                <a:gd name="T68" fmla="*/ 218 w 400"/>
                <a:gd name="T69" fmla="*/ 454 h 468"/>
                <a:gd name="T70" fmla="*/ 205 w 400"/>
                <a:gd name="T71" fmla="*/ 452 h 468"/>
                <a:gd name="T72" fmla="*/ 192 w 400"/>
                <a:gd name="T73" fmla="*/ 446 h 468"/>
                <a:gd name="T74" fmla="*/ 187 w 400"/>
                <a:gd name="T75" fmla="*/ 442 h 468"/>
                <a:gd name="T76" fmla="*/ 182 w 400"/>
                <a:gd name="T77" fmla="*/ 439 h 468"/>
                <a:gd name="T78" fmla="*/ 177 w 400"/>
                <a:gd name="T79" fmla="*/ 432 h 468"/>
                <a:gd name="T80" fmla="*/ 171 w 400"/>
                <a:gd name="T81" fmla="*/ 423 h 468"/>
                <a:gd name="T82" fmla="*/ 163 w 400"/>
                <a:gd name="T83" fmla="*/ 410 h 468"/>
                <a:gd name="T84" fmla="*/ 155 w 400"/>
                <a:gd name="T85" fmla="*/ 395 h 468"/>
                <a:gd name="T86" fmla="*/ 145 w 400"/>
                <a:gd name="T87" fmla="*/ 377 h 468"/>
                <a:gd name="T88" fmla="*/ 135 w 400"/>
                <a:gd name="T89" fmla="*/ 355 h 468"/>
                <a:gd name="T90" fmla="*/ 123 w 400"/>
                <a:gd name="T91" fmla="*/ 331 h 468"/>
                <a:gd name="T92" fmla="*/ 110 w 400"/>
                <a:gd name="T93" fmla="*/ 303 h 468"/>
                <a:gd name="T94" fmla="*/ 97 w 400"/>
                <a:gd name="T95" fmla="*/ 273 h 468"/>
                <a:gd name="T96" fmla="*/ 81 w 400"/>
                <a:gd name="T97" fmla="*/ 240 h 468"/>
                <a:gd name="T98" fmla="*/ 65 w 400"/>
                <a:gd name="T99" fmla="*/ 204 h 468"/>
                <a:gd name="T100" fmla="*/ 47 w 400"/>
                <a:gd name="T101" fmla="*/ 165 h 468"/>
                <a:gd name="T102" fmla="*/ 29 w 400"/>
                <a:gd name="T103" fmla="*/ 124 h 468"/>
                <a:gd name="T104" fmla="*/ 9 w 400"/>
                <a:gd name="T105" fmla="*/ 78 h 468"/>
                <a:gd name="T106" fmla="*/ 5 w 400"/>
                <a:gd name="T107" fmla="*/ 28 h 468"/>
                <a:gd name="T108" fmla="*/ 11 w 400"/>
                <a:gd name="T109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00" h="468">
                  <a:moveTo>
                    <a:pt x="11" y="0"/>
                  </a:moveTo>
                  <a:lnTo>
                    <a:pt x="21" y="18"/>
                  </a:lnTo>
                  <a:lnTo>
                    <a:pt x="30" y="36"/>
                  </a:lnTo>
                  <a:lnTo>
                    <a:pt x="38" y="53"/>
                  </a:lnTo>
                  <a:lnTo>
                    <a:pt x="45" y="68"/>
                  </a:lnTo>
                  <a:lnTo>
                    <a:pt x="54" y="83"/>
                  </a:lnTo>
                  <a:lnTo>
                    <a:pt x="61" y="97"/>
                  </a:lnTo>
                  <a:lnTo>
                    <a:pt x="66" y="110"/>
                  </a:lnTo>
                  <a:lnTo>
                    <a:pt x="73" y="122"/>
                  </a:lnTo>
                  <a:lnTo>
                    <a:pt x="76" y="128"/>
                  </a:lnTo>
                  <a:lnTo>
                    <a:pt x="79" y="133"/>
                  </a:lnTo>
                  <a:lnTo>
                    <a:pt x="83" y="140"/>
                  </a:lnTo>
                  <a:lnTo>
                    <a:pt x="86" y="147"/>
                  </a:lnTo>
                  <a:lnTo>
                    <a:pt x="95" y="161"/>
                  </a:lnTo>
                  <a:lnTo>
                    <a:pt x="105" y="176"/>
                  </a:lnTo>
                  <a:lnTo>
                    <a:pt x="116" y="194"/>
                  </a:lnTo>
                  <a:lnTo>
                    <a:pt x="128" y="212"/>
                  </a:lnTo>
                  <a:lnTo>
                    <a:pt x="142" y="232"/>
                  </a:lnTo>
                  <a:lnTo>
                    <a:pt x="158" y="251"/>
                  </a:lnTo>
                  <a:lnTo>
                    <a:pt x="171" y="273"/>
                  </a:lnTo>
                  <a:lnTo>
                    <a:pt x="188" y="292"/>
                  </a:lnTo>
                  <a:lnTo>
                    <a:pt x="205" y="312"/>
                  </a:lnTo>
                  <a:lnTo>
                    <a:pt x="224" y="330"/>
                  </a:lnTo>
                  <a:lnTo>
                    <a:pt x="243" y="346"/>
                  </a:lnTo>
                  <a:lnTo>
                    <a:pt x="263" y="363"/>
                  </a:lnTo>
                  <a:lnTo>
                    <a:pt x="285" y="378"/>
                  </a:lnTo>
                  <a:lnTo>
                    <a:pt x="307" y="393"/>
                  </a:lnTo>
                  <a:lnTo>
                    <a:pt x="318" y="400"/>
                  </a:lnTo>
                  <a:lnTo>
                    <a:pt x="329" y="406"/>
                  </a:lnTo>
                  <a:lnTo>
                    <a:pt x="339" y="413"/>
                  </a:lnTo>
                  <a:lnTo>
                    <a:pt x="347" y="418"/>
                  </a:lnTo>
                  <a:lnTo>
                    <a:pt x="355" y="424"/>
                  </a:lnTo>
                  <a:lnTo>
                    <a:pt x="362" y="428"/>
                  </a:lnTo>
                  <a:lnTo>
                    <a:pt x="369" y="434"/>
                  </a:lnTo>
                  <a:lnTo>
                    <a:pt x="376" y="438"/>
                  </a:lnTo>
                  <a:lnTo>
                    <a:pt x="382" y="441"/>
                  </a:lnTo>
                  <a:lnTo>
                    <a:pt x="386" y="445"/>
                  </a:lnTo>
                  <a:lnTo>
                    <a:pt x="390" y="447"/>
                  </a:lnTo>
                  <a:lnTo>
                    <a:pt x="393" y="450"/>
                  </a:lnTo>
                  <a:lnTo>
                    <a:pt x="396" y="452"/>
                  </a:lnTo>
                  <a:lnTo>
                    <a:pt x="398" y="453"/>
                  </a:lnTo>
                  <a:lnTo>
                    <a:pt x="398" y="454"/>
                  </a:lnTo>
                  <a:lnTo>
                    <a:pt x="400" y="456"/>
                  </a:lnTo>
                  <a:lnTo>
                    <a:pt x="398" y="457"/>
                  </a:lnTo>
                  <a:lnTo>
                    <a:pt x="398" y="459"/>
                  </a:lnTo>
                  <a:lnTo>
                    <a:pt x="397" y="460"/>
                  </a:lnTo>
                  <a:lnTo>
                    <a:pt x="396" y="461"/>
                  </a:lnTo>
                  <a:lnTo>
                    <a:pt x="394" y="463"/>
                  </a:lnTo>
                  <a:lnTo>
                    <a:pt x="391" y="464"/>
                  </a:lnTo>
                  <a:lnTo>
                    <a:pt x="389" y="464"/>
                  </a:lnTo>
                  <a:lnTo>
                    <a:pt x="384" y="465"/>
                  </a:lnTo>
                  <a:lnTo>
                    <a:pt x="380" y="465"/>
                  </a:lnTo>
                  <a:lnTo>
                    <a:pt x="376" y="467"/>
                  </a:lnTo>
                  <a:lnTo>
                    <a:pt x="372" y="467"/>
                  </a:lnTo>
                  <a:lnTo>
                    <a:pt x="367" y="468"/>
                  </a:lnTo>
                  <a:lnTo>
                    <a:pt x="361" y="468"/>
                  </a:lnTo>
                  <a:lnTo>
                    <a:pt x="355" y="468"/>
                  </a:lnTo>
                  <a:lnTo>
                    <a:pt x="349" y="468"/>
                  </a:lnTo>
                  <a:lnTo>
                    <a:pt x="342" y="468"/>
                  </a:lnTo>
                  <a:lnTo>
                    <a:pt x="328" y="468"/>
                  </a:lnTo>
                  <a:lnTo>
                    <a:pt x="314" y="468"/>
                  </a:lnTo>
                  <a:lnTo>
                    <a:pt x="301" y="467"/>
                  </a:lnTo>
                  <a:lnTo>
                    <a:pt x="289" y="465"/>
                  </a:lnTo>
                  <a:lnTo>
                    <a:pt x="278" y="464"/>
                  </a:lnTo>
                  <a:lnTo>
                    <a:pt x="267" y="463"/>
                  </a:lnTo>
                  <a:lnTo>
                    <a:pt x="256" y="461"/>
                  </a:lnTo>
                  <a:lnTo>
                    <a:pt x="246" y="460"/>
                  </a:lnTo>
                  <a:lnTo>
                    <a:pt x="236" y="459"/>
                  </a:lnTo>
                  <a:lnTo>
                    <a:pt x="227" y="457"/>
                  </a:lnTo>
                  <a:lnTo>
                    <a:pt x="218" y="454"/>
                  </a:lnTo>
                  <a:lnTo>
                    <a:pt x="211" y="453"/>
                  </a:lnTo>
                  <a:lnTo>
                    <a:pt x="205" y="452"/>
                  </a:lnTo>
                  <a:lnTo>
                    <a:pt x="198" y="449"/>
                  </a:lnTo>
                  <a:lnTo>
                    <a:pt x="192" y="446"/>
                  </a:lnTo>
                  <a:lnTo>
                    <a:pt x="188" y="443"/>
                  </a:lnTo>
                  <a:lnTo>
                    <a:pt x="187" y="442"/>
                  </a:lnTo>
                  <a:lnTo>
                    <a:pt x="184" y="441"/>
                  </a:lnTo>
                  <a:lnTo>
                    <a:pt x="182" y="439"/>
                  </a:lnTo>
                  <a:lnTo>
                    <a:pt x="180" y="436"/>
                  </a:lnTo>
                  <a:lnTo>
                    <a:pt x="177" y="432"/>
                  </a:lnTo>
                  <a:lnTo>
                    <a:pt x="174" y="428"/>
                  </a:lnTo>
                  <a:lnTo>
                    <a:pt x="171" y="423"/>
                  </a:lnTo>
                  <a:lnTo>
                    <a:pt x="167" y="417"/>
                  </a:lnTo>
                  <a:lnTo>
                    <a:pt x="163" y="410"/>
                  </a:lnTo>
                  <a:lnTo>
                    <a:pt x="159" y="403"/>
                  </a:lnTo>
                  <a:lnTo>
                    <a:pt x="155" y="395"/>
                  </a:lnTo>
                  <a:lnTo>
                    <a:pt x="151" y="385"/>
                  </a:lnTo>
                  <a:lnTo>
                    <a:pt x="145" y="377"/>
                  </a:lnTo>
                  <a:lnTo>
                    <a:pt x="141" y="366"/>
                  </a:lnTo>
                  <a:lnTo>
                    <a:pt x="135" y="355"/>
                  </a:lnTo>
                  <a:lnTo>
                    <a:pt x="128" y="344"/>
                  </a:lnTo>
                  <a:lnTo>
                    <a:pt x="123" y="331"/>
                  </a:lnTo>
                  <a:lnTo>
                    <a:pt x="116" y="317"/>
                  </a:lnTo>
                  <a:lnTo>
                    <a:pt x="110" y="303"/>
                  </a:lnTo>
                  <a:lnTo>
                    <a:pt x="104" y="288"/>
                  </a:lnTo>
                  <a:lnTo>
                    <a:pt x="97" y="273"/>
                  </a:lnTo>
                  <a:lnTo>
                    <a:pt x="88" y="258"/>
                  </a:lnTo>
                  <a:lnTo>
                    <a:pt x="81" y="240"/>
                  </a:lnTo>
                  <a:lnTo>
                    <a:pt x="73" y="223"/>
                  </a:lnTo>
                  <a:lnTo>
                    <a:pt x="65" y="204"/>
                  </a:lnTo>
                  <a:lnTo>
                    <a:pt x="56" y="186"/>
                  </a:lnTo>
                  <a:lnTo>
                    <a:pt x="47" y="165"/>
                  </a:lnTo>
                  <a:lnTo>
                    <a:pt x="38" y="144"/>
                  </a:lnTo>
                  <a:lnTo>
                    <a:pt x="29" y="124"/>
                  </a:lnTo>
                  <a:lnTo>
                    <a:pt x="19" y="101"/>
                  </a:lnTo>
                  <a:lnTo>
                    <a:pt x="9" y="78"/>
                  </a:lnTo>
                  <a:lnTo>
                    <a:pt x="0" y="54"/>
                  </a:lnTo>
                  <a:lnTo>
                    <a:pt x="5" y="28"/>
                  </a:lnTo>
                  <a:lnTo>
                    <a:pt x="11" y="0"/>
                  </a:lnTo>
                  <a:lnTo>
                    <a:pt x="11" y="0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7" name="Freeform 111"/>
          <p:cNvSpPr/>
          <p:nvPr/>
        </p:nvSpPr>
        <p:spPr bwMode="auto">
          <a:xfrm>
            <a:off x="1036835" y="2086404"/>
            <a:ext cx="577028" cy="1168852"/>
          </a:xfrm>
          <a:custGeom>
            <a:avLst/>
            <a:gdLst>
              <a:gd name="T0" fmla="*/ 310 w 313"/>
              <a:gd name="T1" fmla="*/ 84 h 633"/>
              <a:gd name="T2" fmla="*/ 306 w 313"/>
              <a:gd name="T3" fmla="*/ 109 h 633"/>
              <a:gd name="T4" fmla="*/ 300 w 313"/>
              <a:gd name="T5" fmla="*/ 140 h 633"/>
              <a:gd name="T6" fmla="*/ 296 w 313"/>
              <a:gd name="T7" fmla="*/ 161 h 633"/>
              <a:gd name="T8" fmla="*/ 289 w 313"/>
              <a:gd name="T9" fmla="*/ 185 h 633"/>
              <a:gd name="T10" fmla="*/ 281 w 313"/>
              <a:gd name="T11" fmla="*/ 216 h 633"/>
              <a:gd name="T12" fmla="*/ 270 w 313"/>
              <a:gd name="T13" fmla="*/ 252 h 633"/>
              <a:gd name="T14" fmla="*/ 259 w 313"/>
              <a:gd name="T15" fmla="*/ 292 h 633"/>
              <a:gd name="T16" fmla="*/ 245 w 313"/>
              <a:gd name="T17" fmla="*/ 335 h 633"/>
              <a:gd name="T18" fmla="*/ 230 w 313"/>
              <a:gd name="T19" fmla="*/ 375 h 633"/>
              <a:gd name="T20" fmla="*/ 213 w 313"/>
              <a:gd name="T21" fmla="*/ 411 h 633"/>
              <a:gd name="T22" fmla="*/ 196 w 313"/>
              <a:gd name="T23" fmla="*/ 443 h 633"/>
              <a:gd name="T24" fmla="*/ 166 w 313"/>
              <a:gd name="T25" fmla="*/ 490 h 633"/>
              <a:gd name="T26" fmla="*/ 127 w 313"/>
              <a:gd name="T27" fmla="*/ 538 h 633"/>
              <a:gd name="T28" fmla="*/ 88 w 313"/>
              <a:gd name="T29" fmla="*/ 577 h 633"/>
              <a:gd name="T30" fmla="*/ 50 w 313"/>
              <a:gd name="T31" fmla="*/ 608 h 633"/>
              <a:gd name="T32" fmla="*/ 25 w 313"/>
              <a:gd name="T33" fmla="*/ 624 h 633"/>
              <a:gd name="T34" fmla="*/ 12 w 313"/>
              <a:gd name="T35" fmla="*/ 630 h 633"/>
              <a:gd name="T36" fmla="*/ 5 w 313"/>
              <a:gd name="T37" fmla="*/ 633 h 633"/>
              <a:gd name="T38" fmla="*/ 1 w 313"/>
              <a:gd name="T39" fmla="*/ 633 h 633"/>
              <a:gd name="T40" fmla="*/ 1 w 313"/>
              <a:gd name="T41" fmla="*/ 630 h 633"/>
              <a:gd name="T42" fmla="*/ 5 w 313"/>
              <a:gd name="T43" fmla="*/ 623 h 633"/>
              <a:gd name="T44" fmla="*/ 14 w 313"/>
              <a:gd name="T45" fmla="*/ 612 h 633"/>
              <a:gd name="T46" fmla="*/ 27 w 313"/>
              <a:gd name="T47" fmla="*/ 595 h 633"/>
              <a:gd name="T48" fmla="*/ 47 w 313"/>
              <a:gd name="T49" fmla="*/ 574 h 633"/>
              <a:gd name="T50" fmla="*/ 83 w 313"/>
              <a:gd name="T51" fmla="*/ 530 h 633"/>
              <a:gd name="T52" fmla="*/ 122 w 313"/>
              <a:gd name="T53" fmla="*/ 472 h 633"/>
              <a:gd name="T54" fmla="*/ 155 w 313"/>
              <a:gd name="T55" fmla="*/ 407 h 633"/>
              <a:gd name="T56" fmla="*/ 182 w 313"/>
              <a:gd name="T57" fmla="*/ 339 h 633"/>
              <a:gd name="T58" fmla="*/ 206 w 313"/>
              <a:gd name="T59" fmla="*/ 269 h 633"/>
              <a:gd name="T60" fmla="*/ 218 w 313"/>
              <a:gd name="T61" fmla="*/ 206 h 633"/>
              <a:gd name="T62" fmla="*/ 224 w 313"/>
              <a:gd name="T63" fmla="*/ 173 h 633"/>
              <a:gd name="T64" fmla="*/ 228 w 313"/>
              <a:gd name="T65" fmla="*/ 143 h 633"/>
              <a:gd name="T66" fmla="*/ 232 w 313"/>
              <a:gd name="T67" fmla="*/ 118 h 633"/>
              <a:gd name="T68" fmla="*/ 235 w 313"/>
              <a:gd name="T69" fmla="*/ 97 h 633"/>
              <a:gd name="T70" fmla="*/ 235 w 313"/>
              <a:gd name="T71" fmla="*/ 82 h 633"/>
              <a:gd name="T72" fmla="*/ 234 w 313"/>
              <a:gd name="T73" fmla="*/ 60 h 633"/>
              <a:gd name="T74" fmla="*/ 231 w 313"/>
              <a:gd name="T75" fmla="*/ 42 h 633"/>
              <a:gd name="T76" fmla="*/ 225 w 313"/>
              <a:gd name="T77" fmla="*/ 26 h 633"/>
              <a:gd name="T78" fmla="*/ 221 w 313"/>
              <a:gd name="T79" fmla="*/ 15 h 633"/>
              <a:gd name="T80" fmla="*/ 223 w 313"/>
              <a:gd name="T81" fmla="*/ 4 h 633"/>
              <a:gd name="T82" fmla="*/ 230 w 313"/>
              <a:gd name="T83" fmla="*/ 0 h 633"/>
              <a:gd name="T84" fmla="*/ 246 w 313"/>
              <a:gd name="T85" fmla="*/ 4 h 633"/>
              <a:gd name="T86" fmla="*/ 268 w 313"/>
              <a:gd name="T87" fmla="*/ 15 h 633"/>
              <a:gd name="T88" fmla="*/ 285 w 313"/>
              <a:gd name="T89" fmla="*/ 26 h 633"/>
              <a:gd name="T90" fmla="*/ 297 w 313"/>
              <a:gd name="T91" fmla="*/ 37 h 633"/>
              <a:gd name="T92" fmla="*/ 306 w 313"/>
              <a:gd name="T93" fmla="*/ 47 h 633"/>
              <a:gd name="T94" fmla="*/ 311 w 313"/>
              <a:gd name="T95" fmla="*/ 57 h 633"/>
              <a:gd name="T96" fmla="*/ 313 w 313"/>
              <a:gd name="T97" fmla="*/ 66 h 633"/>
              <a:gd name="T98" fmla="*/ 313 w 313"/>
              <a:gd name="T99" fmla="*/ 72 h 6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13" h="633">
                <a:moveTo>
                  <a:pt x="313" y="72"/>
                </a:moveTo>
                <a:lnTo>
                  <a:pt x="311" y="78"/>
                </a:lnTo>
                <a:lnTo>
                  <a:pt x="310" y="84"/>
                </a:lnTo>
                <a:lnTo>
                  <a:pt x="308" y="91"/>
                </a:lnTo>
                <a:lnTo>
                  <a:pt x="307" y="100"/>
                </a:lnTo>
                <a:lnTo>
                  <a:pt x="306" y="109"/>
                </a:lnTo>
                <a:lnTo>
                  <a:pt x="303" y="119"/>
                </a:lnTo>
                <a:lnTo>
                  <a:pt x="301" y="129"/>
                </a:lnTo>
                <a:lnTo>
                  <a:pt x="300" y="140"/>
                </a:lnTo>
                <a:lnTo>
                  <a:pt x="299" y="145"/>
                </a:lnTo>
                <a:lnTo>
                  <a:pt x="297" y="154"/>
                </a:lnTo>
                <a:lnTo>
                  <a:pt x="296" y="161"/>
                </a:lnTo>
                <a:lnTo>
                  <a:pt x="293" y="169"/>
                </a:lnTo>
                <a:lnTo>
                  <a:pt x="292" y="177"/>
                </a:lnTo>
                <a:lnTo>
                  <a:pt x="289" y="185"/>
                </a:lnTo>
                <a:lnTo>
                  <a:pt x="286" y="195"/>
                </a:lnTo>
                <a:lnTo>
                  <a:pt x="283" y="206"/>
                </a:lnTo>
                <a:lnTo>
                  <a:pt x="281" y="216"/>
                </a:lnTo>
                <a:lnTo>
                  <a:pt x="277" y="227"/>
                </a:lnTo>
                <a:lnTo>
                  <a:pt x="274" y="239"/>
                </a:lnTo>
                <a:lnTo>
                  <a:pt x="270" y="252"/>
                </a:lnTo>
                <a:lnTo>
                  <a:pt x="267" y="264"/>
                </a:lnTo>
                <a:lnTo>
                  <a:pt x="263" y="278"/>
                </a:lnTo>
                <a:lnTo>
                  <a:pt x="259" y="292"/>
                </a:lnTo>
                <a:lnTo>
                  <a:pt x="254" y="306"/>
                </a:lnTo>
                <a:lnTo>
                  <a:pt x="250" y="321"/>
                </a:lnTo>
                <a:lnTo>
                  <a:pt x="245" y="335"/>
                </a:lnTo>
                <a:lnTo>
                  <a:pt x="239" y="349"/>
                </a:lnTo>
                <a:lnTo>
                  <a:pt x="235" y="363"/>
                </a:lnTo>
                <a:lnTo>
                  <a:pt x="230" y="375"/>
                </a:lnTo>
                <a:lnTo>
                  <a:pt x="224" y="388"/>
                </a:lnTo>
                <a:lnTo>
                  <a:pt x="218" y="399"/>
                </a:lnTo>
                <a:lnTo>
                  <a:pt x="213" y="411"/>
                </a:lnTo>
                <a:lnTo>
                  <a:pt x="207" y="422"/>
                </a:lnTo>
                <a:lnTo>
                  <a:pt x="202" y="433"/>
                </a:lnTo>
                <a:lnTo>
                  <a:pt x="196" y="443"/>
                </a:lnTo>
                <a:lnTo>
                  <a:pt x="191" y="453"/>
                </a:lnTo>
                <a:lnTo>
                  <a:pt x="178" y="472"/>
                </a:lnTo>
                <a:lnTo>
                  <a:pt x="166" y="490"/>
                </a:lnTo>
                <a:lnTo>
                  <a:pt x="153" y="508"/>
                </a:lnTo>
                <a:lnTo>
                  <a:pt x="141" y="523"/>
                </a:lnTo>
                <a:lnTo>
                  <a:pt x="127" y="538"/>
                </a:lnTo>
                <a:lnTo>
                  <a:pt x="115" y="552"/>
                </a:lnTo>
                <a:lnTo>
                  <a:pt x="101" y="566"/>
                </a:lnTo>
                <a:lnTo>
                  <a:pt x="88" y="577"/>
                </a:lnTo>
                <a:lnTo>
                  <a:pt x="76" y="588"/>
                </a:lnTo>
                <a:lnTo>
                  <a:pt x="62" y="599"/>
                </a:lnTo>
                <a:lnTo>
                  <a:pt x="50" y="608"/>
                </a:lnTo>
                <a:lnTo>
                  <a:pt x="39" y="616"/>
                </a:lnTo>
                <a:lnTo>
                  <a:pt x="29" y="621"/>
                </a:lnTo>
                <a:lnTo>
                  <a:pt x="25" y="624"/>
                </a:lnTo>
                <a:lnTo>
                  <a:pt x="21" y="627"/>
                </a:lnTo>
                <a:lnTo>
                  <a:pt x="16" y="628"/>
                </a:lnTo>
                <a:lnTo>
                  <a:pt x="12" y="630"/>
                </a:lnTo>
                <a:lnTo>
                  <a:pt x="9" y="631"/>
                </a:lnTo>
                <a:lnTo>
                  <a:pt x="7" y="633"/>
                </a:lnTo>
                <a:lnTo>
                  <a:pt x="5" y="633"/>
                </a:lnTo>
                <a:lnTo>
                  <a:pt x="3" y="633"/>
                </a:lnTo>
                <a:lnTo>
                  <a:pt x="1" y="633"/>
                </a:lnTo>
                <a:lnTo>
                  <a:pt x="1" y="633"/>
                </a:lnTo>
                <a:lnTo>
                  <a:pt x="0" y="633"/>
                </a:lnTo>
                <a:lnTo>
                  <a:pt x="0" y="631"/>
                </a:lnTo>
                <a:lnTo>
                  <a:pt x="1" y="630"/>
                </a:lnTo>
                <a:lnTo>
                  <a:pt x="1" y="628"/>
                </a:lnTo>
                <a:lnTo>
                  <a:pt x="3" y="626"/>
                </a:lnTo>
                <a:lnTo>
                  <a:pt x="5" y="623"/>
                </a:lnTo>
                <a:lnTo>
                  <a:pt x="8" y="620"/>
                </a:lnTo>
                <a:lnTo>
                  <a:pt x="11" y="616"/>
                </a:lnTo>
                <a:lnTo>
                  <a:pt x="14" y="612"/>
                </a:lnTo>
                <a:lnTo>
                  <a:pt x="18" y="608"/>
                </a:lnTo>
                <a:lnTo>
                  <a:pt x="23" y="602"/>
                </a:lnTo>
                <a:lnTo>
                  <a:pt x="27" y="595"/>
                </a:lnTo>
                <a:lnTo>
                  <a:pt x="34" y="590"/>
                </a:lnTo>
                <a:lnTo>
                  <a:pt x="40" y="581"/>
                </a:lnTo>
                <a:lnTo>
                  <a:pt x="47" y="574"/>
                </a:lnTo>
                <a:lnTo>
                  <a:pt x="55" y="566"/>
                </a:lnTo>
                <a:lnTo>
                  <a:pt x="69" y="548"/>
                </a:lnTo>
                <a:lnTo>
                  <a:pt x="83" y="530"/>
                </a:lnTo>
                <a:lnTo>
                  <a:pt x="97" y="512"/>
                </a:lnTo>
                <a:lnTo>
                  <a:pt x="109" y="493"/>
                </a:lnTo>
                <a:lnTo>
                  <a:pt x="122" y="472"/>
                </a:lnTo>
                <a:lnTo>
                  <a:pt x="133" y="451"/>
                </a:lnTo>
                <a:lnTo>
                  <a:pt x="144" y="429"/>
                </a:lnTo>
                <a:lnTo>
                  <a:pt x="155" y="407"/>
                </a:lnTo>
                <a:lnTo>
                  <a:pt x="164" y="385"/>
                </a:lnTo>
                <a:lnTo>
                  <a:pt x="174" y="363"/>
                </a:lnTo>
                <a:lnTo>
                  <a:pt x="182" y="339"/>
                </a:lnTo>
                <a:lnTo>
                  <a:pt x="191" y="316"/>
                </a:lnTo>
                <a:lnTo>
                  <a:pt x="199" y="292"/>
                </a:lnTo>
                <a:lnTo>
                  <a:pt x="206" y="269"/>
                </a:lnTo>
                <a:lnTo>
                  <a:pt x="212" y="244"/>
                </a:lnTo>
                <a:lnTo>
                  <a:pt x="216" y="219"/>
                </a:lnTo>
                <a:lnTo>
                  <a:pt x="218" y="206"/>
                </a:lnTo>
                <a:lnTo>
                  <a:pt x="220" y="195"/>
                </a:lnTo>
                <a:lnTo>
                  <a:pt x="223" y="183"/>
                </a:lnTo>
                <a:lnTo>
                  <a:pt x="224" y="173"/>
                </a:lnTo>
                <a:lnTo>
                  <a:pt x="225" y="162"/>
                </a:lnTo>
                <a:lnTo>
                  <a:pt x="227" y="152"/>
                </a:lnTo>
                <a:lnTo>
                  <a:pt x="228" y="143"/>
                </a:lnTo>
                <a:lnTo>
                  <a:pt x="230" y="134"/>
                </a:lnTo>
                <a:lnTo>
                  <a:pt x="231" y="126"/>
                </a:lnTo>
                <a:lnTo>
                  <a:pt x="232" y="118"/>
                </a:lnTo>
                <a:lnTo>
                  <a:pt x="234" y="111"/>
                </a:lnTo>
                <a:lnTo>
                  <a:pt x="234" y="104"/>
                </a:lnTo>
                <a:lnTo>
                  <a:pt x="235" y="97"/>
                </a:lnTo>
                <a:lnTo>
                  <a:pt x="235" y="91"/>
                </a:lnTo>
                <a:lnTo>
                  <a:pt x="235" y="86"/>
                </a:lnTo>
                <a:lnTo>
                  <a:pt x="235" y="82"/>
                </a:lnTo>
                <a:lnTo>
                  <a:pt x="235" y="73"/>
                </a:lnTo>
                <a:lnTo>
                  <a:pt x="235" y="66"/>
                </a:lnTo>
                <a:lnTo>
                  <a:pt x="234" y="60"/>
                </a:lnTo>
                <a:lnTo>
                  <a:pt x="232" y="53"/>
                </a:lnTo>
                <a:lnTo>
                  <a:pt x="232" y="47"/>
                </a:lnTo>
                <a:lnTo>
                  <a:pt x="231" y="42"/>
                </a:lnTo>
                <a:lnTo>
                  <a:pt x="230" y="36"/>
                </a:lnTo>
                <a:lnTo>
                  <a:pt x="228" y="30"/>
                </a:lnTo>
                <a:lnTo>
                  <a:pt x="225" y="26"/>
                </a:lnTo>
                <a:lnTo>
                  <a:pt x="224" y="22"/>
                </a:lnTo>
                <a:lnTo>
                  <a:pt x="223" y="18"/>
                </a:lnTo>
                <a:lnTo>
                  <a:pt x="221" y="15"/>
                </a:lnTo>
                <a:lnTo>
                  <a:pt x="221" y="11"/>
                </a:lnTo>
                <a:lnTo>
                  <a:pt x="221" y="8"/>
                </a:lnTo>
                <a:lnTo>
                  <a:pt x="223" y="4"/>
                </a:lnTo>
                <a:lnTo>
                  <a:pt x="224" y="1"/>
                </a:lnTo>
                <a:lnTo>
                  <a:pt x="225" y="0"/>
                </a:lnTo>
                <a:lnTo>
                  <a:pt x="230" y="0"/>
                </a:lnTo>
                <a:lnTo>
                  <a:pt x="234" y="0"/>
                </a:lnTo>
                <a:lnTo>
                  <a:pt x="239" y="1"/>
                </a:lnTo>
                <a:lnTo>
                  <a:pt x="246" y="4"/>
                </a:lnTo>
                <a:lnTo>
                  <a:pt x="253" y="8"/>
                </a:lnTo>
                <a:lnTo>
                  <a:pt x="263" y="12"/>
                </a:lnTo>
                <a:lnTo>
                  <a:pt x="268" y="15"/>
                </a:lnTo>
                <a:lnTo>
                  <a:pt x="274" y="18"/>
                </a:lnTo>
                <a:lnTo>
                  <a:pt x="279" y="22"/>
                </a:lnTo>
                <a:lnTo>
                  <a:pt x="285" y="26"/>
                </a:lnTo>
                <a:lnTo>
                  <a:pt x="289" y="30"/>
                </a:lnTo>
                <a:lnTo>
                  <a:pt x="293" y="33"/>
                </a:lnTo>
                <a:lnTo>
                  <a:pt x="297" y="37"/>
                </a:lnTo>
                <a:lnTo>
                  <a:pt x="300" y="40"/>
                </a:lnTo>
                <a:lnTo>
                  <a:pt x="303" y="44"/>
                </a:lnTo>
                <a:lnTo>
                  <a:pt x="306" y="47"/>
                </a:lnTo>
                <a:lnTo>
                  <a:pt x="308" y="50"/>
                </a:lnTo>
                <a:lnTo>
                  <a:pt x="310" y="54"/>
                </a:lnTo>
                <a:lnTo>
                  <a:pt x="311" y="57"/>
                </a:lnTo>
                <a:lnTo>
                  <a:pt x="313" y="60"/>
                </a:lnTo>
                <a:lnTo>
                  <a:pt x="313" y="64"/>
                </a:lnTo>
                <a:lnTo>
                  <a:pt x="313" y="66"/>
                </a:lnTo>
                <a:lnTo>
                  <a:pt x="313" y="69"/>
                </a:lnTo>
                <a:lnTo>
                  <a:pt x="313" y="72"/>
                </a:lnTo>
                <a:lnTo>
                  <a:pt x="313" y="7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8" name="Freeform 112"/>
          <p:cNvSpPr/>
          <p:nvPr/>
        </p:nvSpPr>
        <p:spPr bwMode="auto">
          <a:xfrm>
            <a:off x="1451112" y="2685626"/>
            <a:ext cx="329201" cy="369890"/>
          </a:xfrm>
          <a:custGeom>
            <a:avLst/>
            <a:gdLst>
              <a:gd name="T0" fmla="*/ 126 w 179"/>
              <a:gd name="T1" fmla="*/ 67 h 200"/>
              <a:gd name="T2" fmla="*/ 137 w 179"/>
              <a:gd name="T3" fmla="*/ 76 h 200"/>
              <a:gd name="T4" fmla="*/ 147 w 179"/>
              <a:gd name="T5" fmla="*/ 86 h 200"/>
              <a:gd name="T6" fmla="*/ 155 w 179"/>
              <a:gd name="T7" fmla="*/ 96 h 200"/>
              <a:gd name="T8" fmla="*/ 163 w 179"/>
              <a:gd name="T9" fmla="*/ 104 h 200"/>
              <a:gd name="T10" fmla="*/ 169 w 179"/>
              <a:gd name="T11" fmla="*/ 112 h 200"/>
              <a:gd name="T12" fmla="*/ 173 w 179"/>
              <a:gd name="T13" fmla="*/ 121 h 200"/>
              <a:gd name="T14" fmla="*/ 176 w 179"/>
              <a:gd name="T15" fmla="*/ 128 h 200"/>
              <a:gd name="T16" fmla="*/ 179 w 179"/>
              <a:gd name="T17" fmla="*/ 140 h 200"/>
              <a:gd name="T18" fmla="*/ 179 w 179"/>
              <a:gd name="T19" fmla="*/ 154 h 200"/>
              <a:gd name="T20" fmla="*/ 179 w 179"/>
              <a:gd name="T21" fmla="*/ 166 h 200"/>
              <a:gd name="T22" fmla="*/ 176 w 179"/>
              <a:gd name="T23" fmla="*/ 177 h 200"/>
              <a:gd name="T24" fmla="*/ 170 w 179"/>
              <a:gd name="T25" fmla="*/ 187 h 200"/>
              <a:gd name="T26" fmla="*/ 165 w 179"/>
              <a:gd name="T27" fmla="*/ 194 h 200"/>
              <a:gd name="T28" fmla="*/ 159 w 179"/>
              <a:gd name="T29" fmla="*/ 198 h 200"/>
              <a:gd name="T30" fmla="*/ 155 w 179"/>
              <a:gd name="T31" fmla="*/ 200 h 200"/>
              <a:gd name="T32" fmla="*/ 152 w 179"/>
              <a:gd name="T33" fmla="*/ 198 h 200"/>
              <a:gd name="T34" fmla="*/ 149 w 179"/>
              <a:gd name="T35" fmla="*/ 195 h 200"/>
              <a:gd name="T36" fmla="*/ 143 w 179"/>
              <a:gd name="T37" fmla="*/ 188 h 200"/>
              <a:gd name="T38" fmla="*/ 136 w 179"/>
              <a:gd name="T39" fmla="*/ 180 h 200"/>
              <a:gd name="T40" fmla="*/ 125 w 179"/>
              <a:gd name="T41" fmla="*/ 168 h 200"/>
              <a:gd name="T42" fmla="*/ 112 w 179"/>
              <a:gd name="T43" fmla="*/ 153 h 200"/>
              <a:gd name="T44" fmla="*/ 98 w 179"/>
              <a:gd name="T45" fmla="*/ 135 h 200"/>
              <a:gd name="T46" fmla="*/ 82 w 179"/>
              <a:gd name="T47" fmla="*/ 114 h 200"/>
              <a:gd name="T48" fmla="*/ 64 w 179"/>
              <a:gd name="T49" fmla="*/ 92 h 200"/>
              <a:gd name="T50" fmla="*/ 47 w 179"/>
              <a:gd name="T51" fmla="*/ 71 h 200"/>
              <a:gd name="T52" fmla="*/ 33 w 179"/>
              <a:gd name="T53" fmla="*/ 53 h 200"/>
              <a:gd name="T54" fmla="*/ 22 w 179"/>
              <a:gd name="T55" fmla="*/ 38 h 200"/>
              <a:gd name="T56" fmla="*/ 12 w 179"/>
              <a:gd name="T57" fmla="*/ 25 h 200"/>
              <a:gd name="T58" fmla="*/ 6 w 179"/>
              <a:gd name="T59" fmla="*/ 14 h 200"/>
              <a:gd name="T60" fmla="*/ 1 w 179"/>
              <a:gd name="T61" fmla="*/ 7 h 200"/>
              <a:gd name="T62" fmla="*/ 0 w 179"/>
              <a:gd name="T63" fmla="*/ 3 h 200"/>
              <a:gd name="T64" fmla="*/ 1 w 179"/>
              <a:gd name="T65" fmla="*/ 2 h 200"/>
              <a:gd name="T66" fmla="*/ 8 w 179"/>
              <a:gd name="T67" fmla="*/ 0 h 200"/>
              <a:gd name="T68" fmla="*/ 17 w 179"/>
              <a:gd name="T69" fmla="*/ 2 h 200"/>
              <a:gd name="T70" fmla="*/ 30 w 179"/>
              <a:gd name="T71" fmla="*/ 4 h 200"/>
              <a:gd name="T72" fmla="*/ 47 w 179"/>
              <a:gd name="T73" fmla="*/ 10 h 200"/>
              <a:gd name="T74" fmla="*/ 66 w 179"/>
              <a:gd name="T75" fmla="*/ 20 h 200"/>
              <a:gd name="T76" fmla="*/ 86 w 179"/>
              <a:gd name="T77" fmla="*/ 33 h 200"/>
              <a:gd name="T78" fmla="*/ 108 w 179"/>
              <a:gd name="T79" fmla="*/ 50 h 200"/>
              <a:gd name="T80" fmla="*/ 119 w 179"/>
              <a:gd name="T81" fmla="*/ 6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79" h="200">
                <a:moveTo>
                  <a:pt x="119" y="61"/>
                </a:moveTo>
                <a:lnTo>
                  <a:pt x="126" y="67"/>
                </a:lnTo>
                <a:lnTo>
                  <a:pt x="131" y="71"/>
                </a:lnTo>
                <a:lnTo>
                  <a:pt x="137" y="76"/>
                </a:lnTo>
                <a:lnTo>
                  <a:pt x="143" y="82"/>
                </a:lnTo>
                <a:lnTo>
                  <a:pt x="147" y="86"/>
                </a:lnTo>
                <a:lnTo>
                  <a:pt x="151" y="90"/>
                </a:lnTo>
                <a:lnTo>
                  <a:pt x="155" y="96"/>
                </a:lnTo>
                <a:lnTo>
                  <a:pt x="159" y="100"/>
                </a:lnTo>
                <a:lnTo>
                  <a:pt x="163" y="104"/>
                </a:lnTo>
                <a:lnTo>
                  <a:pt x="166" y="108"/>
                </a:lnTo>
                <a:lnTo>
                  <a:pt x="169" y="112"/>
                </a:lnTo>
                <a:lnTo>
                  <a:pt x="170" y="117"/>
                </a:lnTo>
                <a:lnTo>
                  <a:pt x="173" y="121"/>
                </a:lnTo>
                <a:lnTo>
                  <a:pt x="174" y="123"/>
                </a:lnTo>
                <a:lnTo>
                  <a:pt x="176" y="128"/>
                </a:lnTo>
                <a:lnTo>
                  <a:pt x="177" y="132"/>
                </a:lnTo>
                <a:lnTo>
                  <a:pt x="179" y="140"/>
                </a:lnTo>
                <a:lnTo>
                  <a:pt x="179" y="147"/>
                </a:lnTo>
                <a:lnTo>
                  <a:pt x="179" y="154"/>
                </a:lnTo>
                <a:lnTo>
                  <a:pt x="179" y="161"/>
                </a:lnTo>
                <a:lnTo>
                  <a:pt x="179" y="166"/>
                </a:lnTo>
                <a:lnTo>
                  <a:pt x="177" y="172"/>
                </a:lnTo>
                <a:lnTo>
                  <a:pt x="176" y="177"/>
                </a:lnTo>
                <a:lnTo>
                  <a:pt x="173" y="182"/>
                </a:lnTo>
                <a:lnTo>
                  <a:pt x="170" y="187"/>
                </a:lnTo>
                <a:lnTo>
                  <a:pt x="167" y="190"/>
                </a:lnTo>
                <a:lnTo>
                  <a:pt x="165" y="194"/>
                </a:lnTo>
                <a:lnTo>
                  <a:pt x="162" y="197"/>
                </a:lnTo>
                <a:lnTo>
                  <a:pt x="159" y="198"/>
                </a:lnTo>
                <a:lnTo>
                  <a:pt x="158" y="200"/>
                </a:lnTo>
                <a:lnTo>
                  <a:pt x="155" y="200"/>
                </a:lnTo>
                <a:lnTo>
                  <a:pt x="154" y="198"/>
                </a:lnTo>
                <a:lnTo>
                  <a:pt x="152" y="198"/>
                </a:lnTo>
                <a:lnTo>
                  <a:pt x="151" y="197"/>
                </a:lnTo>
                <a:lnTo>
                  <a:pt x="149" y="195"/>
                </a:lnTo>
                <a:lnTo>
                  <a:pt x="147" y="193"/>
                </a:lnTo>
                <a:lnTo>
                  <a:pt x="143" y="188"/>
                </a:lnTo>
                <a:lnTo>
                  <a:pt x="140" y="184"/>
                </a:lnTo>
                <a:lnTo>
                  <a:pt x="136" y="180"/>
                </a:lnTo>
                <a:lnTo>
                  <a:pt x="130" y="175"/>
                </a:lnTo>
                <a:lnTo>
                  <a:pt x="125" y="168"/>
                </a:lnTo>
                <a:lnTo>
                  <a:pt x="119" y="161"/>
                </a:lnTo>
                <a:lnTo>
                  <a:pt x="112" y="153"/>
                </a:lnTo>
                <a:lnTo>
                  <a:pt x="105" y="144"/>
                </a:lnTo>
                <a:lnTo>
                  <a:pt x="98" y="135"/>
                </a:lnTo>
                <a:lnTo>
                  <a:pt x="90" y="125"/>
                </a:lnTo>
                <a:lnTo>
                  <a:pt x="82" y="114"/>
                </a:lnTo>
                <a:lnTo>
                  <a:pt x="73" y="103"/>
                </a:lnTo>
                <a:lnTo>
                  <a:pt x="64" y="92"/>
                </a:lnTo>
                <a:lnTo>
                  <a:pt x="55" y="81"/>
                </a:lnTo>
                <a:lnTo>
                  <a:pt x="47" y="71"/>
                </a:lnTo>
                <a:lnTo>
                  <a:pt x="40" y="61"/>
                </a:lnTo>
                <a:lnTo>
                  <a:pt x="33" y="53"/>
                </a:lnTo>
                <a:lnTo>
                  <a:pt x="28" y="45"/>
                </a:lnTo>
                <a:lnTo>
                  <a:pt x="22" y="38"/>
                </a:lnTo>
                <a:lnTo>
                  <a:pt x="17" y="31"/>
                </a:lnTo>
                <a:lnTo>
                  <a:pt x="12" y="25"/>
                </a:lnTo>
                <a:lnTo>
                  <a:pt x="8" y="20"/>
                </a:lnTo>
                <a:lnTo>
                  <a:pt x="6" y="14"/>
                </a:lnTo>
                <a:lnTo>
                  <a:pt x="3" y="11"/>
                </a:lnTo>
                <a:lnTo>
                  <a:pt x="1" y="7"/>
                </a:lnTo>
                <a:lnTo>
                  <a:pt x="0" y="6"/>
                </a:lnTo>
                <a:lnTo>
                  <a:pt x="0" y="3"/>
                </a:lnTo>
                <a:lnTo>
                  <a:pt x="0" y="3"/>
                </a:lnTo>
                <a:lnTo>
                  <a:pt x="1" y="2"/>
                </a:lnTo>
                <a:lnTo>
                  <a:pt x="4" y="0"/>
                </a:lnTo>
                <a:lnTo>
                  <a:pt x="8" y="0"/>
                </a:lnTo>
                <a:lnTo>
                  <a:pt x="12" y="2"/>
                </a:lnTo>
                <a:lnTo>
                  <a:pt x="17" y="2"/>
                </a:lnTo>
                <a:lnTo>
                  <a:pt x="24" y="3"/>
                </a:lnTo>
                <a:lnTo>
                  <a:pt x="30" y="4"/>
                </a:lnTo>
                <a:lnTo>
                  <a:pt x="39" y="7"/>
                </a:lnTo>
                <a:lnTo>
                  <a:pt x="47" y="10"/>
                </a:lnTo>
                <a:lnTo>
                  <a:pt x="57" y="14"/>
                </a:lnTo>
                <a:lnTo>
                  <a:pt x="66" y="20"/>
                </a:lnTo>
                <a:lnTo>
                  <a:pt x="76" y="25"/>
                </a:lnTo>
                <a:lnTo>
                  <a:pt x="86" y="33"/>
                </a:lnTo>
                <a:lnTo>
                  <a:pt x="97" y="40"/>
                </a:lnTo>
                <a:lnTo>
                  <a:pt x="108" y="50"/>
                </a:lnTo>
                <a:lnTo>
                  <a:pt x="119" y="61"/>
                </a:lnTo>
                <a:lnTo>
                  <a:pt x="119" y="6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9" name="Freeform 113"/>
          <p:cNvSpPr/>
          <p:nvPr/>
        </p:nvSpPr>
        <p:spPr bwMode="auto">
          <a:xfrm>
            <a:off x="1521389" y="1971737"/>
            <a:ext cx="680597" cy="1424077"/>
          </a:xfrm>
          <a:custGeom>
            <a:avLst/>
            <a:gdLst>
              <a:gd name="T0" fmla="*/ 177 w 370"/>
              <a:gd name="T1" fmla="*/ 652 h 770"/>
              <a:gd name="T2" fmla="*/ 136 w 370"/>
              <a:gd name="T3" fmla="*/ 694 h 770"/>
              <a:gd name="T4" fmla="*/ 111 w 370"/>
              <a:gd name="T5" fmla="*/ 713 h 770"/>
              <a:gd name="T6" fmla="*/ 83 w 370"/>
              <a:gd name="T7" fmla="*/ 731 h 770"/>
              <a:gd name="T8" fmla="*/ 57 w 370"/>
              <a:gd name="T9" fmla="*/ 745 h 770"/>
              <a:gd name="T10" fmla="*/ 35 w 370"/>
              <a:gd name="T11" fmla="*/ 757 h 770"/>
              <a:gd name="T12" fmla="*/ 20 w 370"/>
              <a:gd name="T13" fmla="*/ 764 h 770"/>
              <a:gd name="T14" fmla="*/ 9 w 370"/>
              <a:gd name="T15" fmla="*/ 768 h 770"/>
              <a:gd name="T16" fmla="*/ 2 w 370"/>
              <a:gd name="T17" fmla="*/ 770 h 770"/>
              <a:gd name="T18" fmla="*/ 0 w 370"/>
              <a:gd name="T19" fmla="*/ 768 h 770"/>
              <a:gd name="T20" fmla="*/ 3 w 370"/>
              <a:gd name="T21" fmla="*/ 760 h 770"/>
              <a:gd name="T22" fmla="*/ 16 w 370"/>
              <a:gd name="T23" fmla="*/ 748 h 770"/>
              <a:gd name="T24" fmla="*/ 36 w 370"/>
              <a:gd name="T25" fmla="*/ 730 h 770"/>
              <a:gd name="T26" fmla="*/ 63 w 370"/>
              <a:gd name="T27" fmla="*/ 709 h 770"/>
              <a:gd name="T28" fmla="*/ 94 w 370"/>
              <a:gd name="T29" fmla="*/ 680 h 770"/>
              <a:gd name="T30" fmla="*/ 128 w 370"/>
              <a:gd name="T31" fmla="*/ 645 h 770"/>
              <a:gd name="T32" fmla="*/ 160 w 370"/>
              <a:gd name="T33" fmla="*/ 604 h 770"/>
              <a:gd name="T34" fmla="*/ 190 w 370"/>
              <a:gd name="T35" fmla="*/ 555 h 770"/>
              <a:gd name="T36" fmla="*/ 213 w 370"/>
              <a:gd name="T37" fmla="*/ 505 h 770"/>
              <a:gd name="T38" fmla="*/ 237 w 370"/>
              <a:gd name="T39" fmla="*/ 449 h 770"/>
              <a:gd name="T40" fmla="*/ 256 w 370"/>
              <a:gd name="T41" fmla="*/ 389 h 770"/>
              <a:gd name="T42" fmla="*/ 272 w 370"/>
              <a:gd name="T43" fmla="*/ 325 h 770"/>
              <a:gd name="T44" fmla="*/ 283 w 370"/>
              <a:gd name="T45" fmla="*/ 258 h 770"/>
              <a:gd name="T46" fmla="*/ 288 w 370"/>
              <a:gd name="T47" fmla="*/ 192 h 770"/>
              <a:gd name="T48" fmla="*/ 292 w 370"/>
              <a:gd name="T49" fmla="*/ 139 h 770"/>
              <a:gd name="T50" fmla="*/ 294 w 370"/>
              <a:gd name="T51" fmla="*/ 96 h 770"/>
              <a:gd name="T52" fmla="*/ 292 w 370"/>
              <a:gd name="T53" fmla="*/ 64 h 770"/>
              <a:gd name="T54" fmla="*/ 287 w 370"/>
              <a:gd name="T55" fmla="*/ 40 h 770"/>
              <a:gd name="T56" fmla="*/ 279 w 370"/>
              <a:gd name="T57" fmla="*/ 26 h 770"/>
              <a:gd name="T58" fmla="*/ 273 w 370"/>
              <a:gd name="T59" fmla="*/ 17 h 770"/>
              <a:gd name="T60" fmla="*/ 276 w 370"/>
              <a:gd name="T61" fmla="*/ 7 h 770"/>
              <a:gd name="T62" fmla="*/ 280 w 370"/>
              <a:gd name="T63" fmla="*/ 1 h 770"/>
              <a:gd name="T64" fmla="*/ 294 w 370"/>
              <a:gd name="T65" fmla="*/ 0 h 770"/>
              <a:gd name="T66" fmla="*/ 319 w 370"/>
              <a:gd name="T67" fmla="*/ 8 h 770"/>
              <a:gd name="T68" fmla="*/ 346 w 370"/>
              <a:gd name="T69" fmla="*/ 22 h 770"/>
              <a:gd name="T70" fmla="*/ 364 w 370"/>
              <a:gd name="T71" fmla="*/ 33 h 770"/>
              <a:gd name="T72" fmla="*/ 370 w 370"/>
              <a:gd name="T73" fmla="*/ 40 h 770"/>
              <a:gd name="T74" fmla="*/ 370 w 370"/>
              <a:gd name="T75" fmla="*/ 44 h 770"/>
              <a:gd name="T76" fmla="*/ 368 w 370"/>
              <a:gd name="T77" fmla="*/ 65 h 770"/>
              <a:gd name="T78" fmla="*/ 366 w 370"/>
              <a:gd name="T79" fmla="*/ 82 h 770"/>
              <a:gd name="T80" fmla="*/ 363 w 370"/>
              <a:gd name="T81" fmla="*/ 96 h 770"/>
              <a:gd name="T82" fmla="*/ 360 w 370"/>
              <a:gd name="T83" fmla="*/ 116 h 770"/>
              <a:gd name="T84" fmla="*/ 357 w 370"/>
              <a:gd name="T85" fmla="*/ 143 h 770"/>
              <a:gd name="T86" fmla="*/ 353 w 370"/>
              <a:gd name="T87" fmla="*/ 176 h 770"/>
              <a:gd name="T88" fmla="*/ 348 w 370"/>
              <a:gd name="T89" fmla="*/ 227 h 770"/>
              <a:gd name="T90" fmla="*/ 334 w 370"/>
              <a:gd name="T91" fmla="*/ 309 h 770"/>
              <a:gd name="T92" fmla="*/ 316 w 370"/>
              <a:gd name="T93" fmla="*/ 390 h 770"/>
              <a:gd name="T94" fmla="*/ 290 w 370"/>
              <a:gd name="T95" fmla="*/ 472 h 770"/>
              <a:gd name="T96" fmla="*/ 252 w 370"/>
              <a:gd name="T97" fmla="*/ 548 h 770"/>
              <a:gd name="T98" fmla="*/ 209 w 370"/>
              <a:gd name="T99" fmla="*/ 615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370" h="770">
                <a:moveTo>
                  <a:pt x="209" y="615"/>
                </a:moveTo>
                <a:lnTo>
                  <a:pt x="193" y="634"/>
                </a:lnTo>
                <a:lnTo>
                  <a:pt x="177" y="652"/>
                </a:lnTo>
                <a:lnTo>
                  <a:pt x="161" y="670"/>
                </a:lnTo>
                <a:lnTo>
                  <a:pt x="144" y="685"/>
                </a:lnTo>
                <a:lnTo>
                  <a:pt x="136" y="694"/>
                </a:lnTo>
                <a:lnTo>
                  <a:pt x="128" y="700"/>
                </a:lnTo>
                <a:lnTo>
                  <a:pt x="119" y="707"/>
                </a:lnTo>
                <a:lnTo>
                  <a:pt x="111" y="713"/>
                </a:lnTo>
                <a:lnTo>
                  <a:pt x="101" y="720"/>
                </a:lnTo>
                <a:lnTo>
                  <a:pt x="93" y="725"/>
                </a:lnTo>
                <a:lnTo>
                  <a:pt x="83" y="731"/>
                </a:lnTo>
                <a:lnTo>
                  <a:pt x="74" y="735"/>
                </a:lnTo>
                <a:lnTo>
                  <a:pt x="65" y="741"/>
                </a:lnTo>
                <a:lnTo>
                  <a:pt x="57" y="745"/>
                </a:lnTo>
                <a:lnTo>
                  <a:pt x="49" y="750"/>
                </a:lnTo>
                <a:lnTo>
                  <a:pt x="42" y="753"/>
                </a:lnTo>
                <a:lnTo>
                  <a:pt x="35" y="757"/>
                </a:lnTo>
                <a:lnTo>
                  <a:pt x="29" y="760"/>
                </a:lnTo>
                <a:lnTo>
                  <a:pt x="24" y="763"/>
                </a:lnTo>
                <a:lnTo>
                  <a:pt x="20" y="764"/>
                </a:lnTo>
                <a:lnTo>
                  <a:pt x="16" y="767"/>
                </a:lnTo>
                <a:lnTo>
                  <a:pt x="11" y="768"/>
                </a:lnTo>
                <a:lnTo>
                  <a:pt x="9" y="768"/>
                </a:lnTo>
                <a:lnTo>
                  <a:pt x="6" y="770"/>
                </a:lnTo>
                <a:lnTo>
                  <a:pt x="3" y="770"/>
                </a:lnTo>
                <a:lnTo>
                  <a:pt x="2" y="770"/>
                </a:lnTo>
                <a:lnTo>
                  <a:pt x="2" y="770"/>
                </a:lnTo>
                <a:lnTo>
                  <a:pt x="2" y="768"/>
                </a:lnTo>
                <a:lnTo>
                  <a:pt x="0" y="768"/>
                </a:lnTo>
                <a:lnTo>
                  <a:pt x="0" y="767"/>
                </a:lnTo>
                <a:lnTo>
                  <a:pt x="2" y="764"/>
                </a:lnTo>
                <a:lnTo>
                  <a:pt x="3" y="760"/>
                </a:lnTo>
                <a:lnTo>
                  <a:pt x="6" y="757"/>
                </a:lnTo>
                <a:lnTo>
                  <a:pt x="10" y="752"/>
                </a:lnTo>
                <a:lnTo>
                  <a:pt x="16" y="748"/>
                </a:lnTo>
                <a:lnTo>
                  <a:pt x="21" y="742"/>
                </a:lnTo>
                <a:lnTo>
                  <a:pt x="28" y="735"/>
                </a:lnTo>
                <a:lnTo>
                  <a:pt x="36" y="730"/>
                </a:lnTo>
                <a:lnTo>
                  <a:pt x="45" y="724"/>
                </a:lnTo>
                <a:lnTo>
                  <a:pt x="53" y="716"/>
                </a:lnTo>
                <a:lnTo>
                  <a:pt x="63" y="709"/>
                </a:lnTo>
                <a:lnTo>
                  <a:pt x="72" y="699"/>
                </a:lnTo>
                <a:lnTo>
                  <a:pt x="83" y="689"/>
                </a:lnTo>
                <a:lnTo>
                  <a:pt x="94" y="680"/>
                </a:lnTo>
                <a:lnTo>
                  <a:pt x="106" y="669"/>
                </a:lnTo>
                <a:lnTo>
                  <a:pt x="117" y="658"/>
                </a:lnTo>
                <a:lnTo>
                  <a:pt x="128" y="645"/>
                </a:lnTo>
                <a:lnTo>
                  <a:pt x="139" y="631"/>
                </a:lnTo>
                <a:lnTo>
                  <a:pt x="148" y="619"/>
                </a:lnTo>
                <a:lnTo>
                  <a:pt x="160" y="604"/>
                </a:lnTo>
                <a:lnTo>
                  <a:pt x="169" y="588"/>
                </a:lnTo>
                <a:lnTo>
                  <a:pt x="180" y="572"/>
                </a:lnTo>
                <a:lnTo>
                  <a:pt x="190" y="555"/>
                </a:lnTo>
                <a:lnTo>
                  <a:pt x="198" y="540"/>
                </a:lnTo>
                <a:lnTo>
                  <a:pt x="207" y="522"/>
                </a:lnTo>
                <a:lnTo>
                  <a:pt x="213" y="505"/>
                </a:lnTo>
                <a:lnTo>
                  <a:pt x="222" y="487"/>
                </a:lnTo>
                <a:lnTo>
                  <a:pt x="229" y="468"/>
                </a:lnTo>
                <a:lnTo>
                  <a:pt x="237" y="449"/>
                </a:lnTo>
                <a:lnTo>
                  <a:pt x="244" y="429"/>
                </a:lnTo>
                <a:lnTo>
                  <a:pt x="251" y="410"/>
                </a:lnTo>
                <a:lnTo>
                  <a:pt x="256" y="389"/>
                </a:lnTo>
                <a:lnTo>
                  <a:pt x="262" y="368"/>
                </a:lnTo>
                <a:lnTo>
                  <a:pt x="266" y="346"/>
                </a:lnTo>
                <a:lnTo>
                  <a:pt x="272" y="325"/>
                </a:lnTo>
                <a:lnTo>
                  <a:pt x="276" y="303"/>
                </a:lnTo>
                <a:lnTo>
                  <a:pt x="280" y="280"/>
                </a:lnTo>
                <a:lnTo>
                  <a:pt x="283" y="258"/>
                </a:lnTo>
                <a:lnTo>
                  <a:pt x="285" y="234"/>
                </a:lnTo>
                <a:lnTo>
                  <a:pt x="287" y="212"/>
                </a:lnTo>
                <a:lnTo>
                  <a:pt x="288" y="192"/>
                </a:lnTo>
                <a:lnTo>
                  <a:pt x="290" y="173"/>
                </a:lnTo>
                <a:lnTo>
                  <a:pt x="291" y="155"/>
                </a:lnTo>
                <a:lnTo>
                  <a:pt x="292" y="139"/>
                </a:lnTo>
                <a:lnTo>
                  <a:pt x="292" y="123"/>
                </a:lnTo>
                <a:lnTo>
                  <a:pt x="294" y="109"/>
                </a:lnTo>
                <a:lnTo>
                  <a:pt x="294" y="96"/>
                </a:lnTo>
                <a:lnTo>
                  <a:pt x="294" y="85"/>
                </a:lnTo>
                <a:lnTo>
                  <a:pt x="292" y="73"/>
                </a:lnTo>
                <a:lnTo>
                  <a:pt x="292" y="64"/>
                </a:lnTo>
                <a:lnTo>
                  <a:pt x="291" y="54"/>
                </a:lnTo>
                <a:lnTo>
                  <a:pt x="288" y="47"/>
                </a:lnTo>
                <a:lnTo>
                  <a:pt x="287" y="40"/>
                </a:lnTo>
                <a:lnTo>
                  <a:pt x="284" y="35"/>
                </a:lnTo>
                <a:lnTo>
                  <a:pt x="281" y="29"/>
                </a:lnTo>
                <a:lnTo>
                  <a:pt x="279" y="26"/>
                </a:lnTo>
                <a:lnTo>
                  <a:pt x="276" y="22"/>
                </a:lnTo>
                <a:lnTo>
                  <a:pt x="273" y="19"/>
                </a:lnTo>
                <a:lnTo>
                  <a:pt x="273" y="17"/>
                </a:lnTo>
                <a:lnTo>
                  <a:pt x="273" y="14"/>
                </a:lnTo>
                <a:lnTo>
                  <a:pt x="274" y="10"/>
                </a:lnTo>
                <a:lnTo>
                  <a:pt x="276" y="7"/>
                </a:lnTo>
                <a:lnTo>
                  <a:pt x="279" y="4"/>
                </a:lnTo>
                <a:lnTo>
                  <a:pt x="279" y="3"/>
                </a:lnTo>
                <a:lnTo>
                  <a:pt x="280" y="1"/>
                </a:lnTo>
                <a:lnTo>
                  <a:pt x="284" y="0"/>
                </a:lnTo>
                <a:lnTo>
                  <a:pt x="288" y="0"/>
                </a:lnTo>
                <a:lnTo>
                  <a:pt x="294" y="0"/>
                </a:lnTo>
                <a:lnTo>
                  <a:pt x="302" y="1"/>
                </a:lnTo>
                <a:lnTo>
                  <a:pt x="309" y="4"/>
                </a:lnTo>
                <a:lnTo>
                  <a:pt x="319" y="8"/>
                </a:lnTo>
                <a:lnTo>
                  <a:pt x="328" y="13"/>
                </a:lnTo>
                <a:lnTo>
                  <a:pt x="338" y="17"/>
                </a:lnTo>
                <a:lnTo>
                  <a:pt x="346" y="22"/>
                </a:lnTo>
                <a:lnTo>
                  <a:pt x="353" y="26"/>
                </a:lnTo>
                <a:lnTo>
                  <a:pt x="359" y="31"/>
                </a:lnTo>
                <a:lnTo>
                  <a:pt x="364" y="33"/>
                </a:lnTo>
                <a:lnTo>
                  <a:pt x="367" y="37"/>
                </a:lnTo>
                <a:lnTo>
                  <a:pt x="368" y="39"/>
                </a:lnTo>
                <a:lnTo>
                  <a:pt x="370" y="40"/>
                </a:lnTo>
                <a:lnTo>
                  <a:pt x="370" y="40"/>
                </a:lnTo>
                <a:lnTo>
                  <a:pt x="370" y="42"/>
                </a:lnTo>
                <a:lnTo>
                  <a:pt x="370" y="44"/>
                </a:lnTo>
                <a:lnTo>
                  <a:pt x="370" y="49"/>
                </a:lnTo>
                <a:lnTo>
                  <a:pt x="370" y="57"/>
                </a:lnTo>
                <a:lnTo>
                  <a:pt x="368" y="65"/>
                </a:lnTo>
                <a:lnTo>
                  <a:pt x="367" y="75"/>
                </a:lnTo>
                <a:lnTo>
                  <a:pt x="366" y="78"/>
                </a:lnTo>
                <a:lnTo>
                  <a:pt x="366" y="82"/>
                </a:lnTo>
                <a:lnTo>
                  <a:pt x="364" y="86"/>
                </a:lnTo>
                <a:lnTo>
                  <a:pt x="363" y="90"/>
                </a:lnTo>
                <a:lnTo>
                  <a:pt x="363" y="96"/>
                </a:lnTo>
                <a:lnTo>
                  <a:pt x="362" y="101"/>
                </a:lnTo>
                <a:lnTo>
                  <a:pt x="362" y="108"/>
                </a:lnTo>
                <a:lnTo>
                  <a:pt x="360" y="116"/>
                </a:lnTo>
                <a:lnTo>
                  <a:pt x="359" y="125"/>
                </a:lnTo>
                <a:lnTo>
                  <a:pt x="359" y="133"/>
                </a:lnTo>
                <a:lnTo>
                  <a:pt x="357" y="143"/>
                </a:lnTo>
                <a:lnTo>
                  <a:pt x="356" y="152"/>
                </a:lnTo>
                <a:lnTo>
                  <a:pt x="355" y="163"/>
                </a:lnTo>
                <a:lnTo>
                  <a:pt x="353" y="176"/>
                </a:lnTo>
                <a:lnTo>
                  <a:pt x="352" y="187"/>
                </a:lnTo>
                <a:lnTo>
                  <a:pt x="350" y="201"/>
                </a:lnTo>
                <a:lnTo>
                  <a:pt x="348" y="227"/>
                </a:lnTo>
                <a:lnTo>
                  <a:pt x="344" y="255"/>
                </a:lnTo>
                <a:lnTo>
                  <a:pt x="339" y="281"/>
                </a:lnTo>
                <a:lnTo>
                  <a:pt x="334" y="309"/>
                </a:lnTo>
                <a:lnTo>
                  <a:pt x="328" y="336"/>
                </a:lnTo>
                <a:lnTo>
                  <a:pt x="323" y="364"/>
                </a:lnTo>
                <a:lnTo>
                  <a:pt x="316" y="390"/>
                </a:lnTo>
                <a:lnTo>
                  <a:pt x="309" y="418"/>
                </a:lnTo>
                <a:lnTo>
                  <a:pt x="299" y="446"/>
                </a:lnTo>
                <a:lnTo>
                  <a:pt x="290" y="472"/>
                </a:lnTo>
                <a:lnTo>
                  <a:pt x="279" y="498"/>
                </a:lnTo>
                <a:lnTo>
                  <a:pt x="266" y="523"/>
                </a:lnTo>
                <a:lnTo>
                  <a:pt x="252" y="548"/>
                </a:lnTo>
                <a:lnTo>
                  <a:pt x="238" y="570"/>
                </a:lnTo>
                <a:lnTo>
                  <a:pt x="225" y="592"/>
                </a:lnTo>
                <a:lnTo>
                  <a:pt x="209" y="615"/>
                </a:lnTo>
                <a:lnTo>
                  <a:pt x="209" y="615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0" name="Freeform 114"/>
          <p:cNvSpPr/>
          <p:nvPr/>
        </p:nvSpPr>
        <p:spPr bwMode="auto">
          <a:xfrm>
            <a:off x="2061428" y="2474787"/>
            <a:ext cx="739780" cy="865542"/>
          </a:xfrm>
          <a:custGeom>
            <a:avLst/>
            <a:gdLst>
              <a:gd name="T0" fmla="*/ 21 w 400"/>
              <a:gd name="T1" fmla="*/ 18 h 468"/>
              <a:gd name="T2" fmla="*/ 38 w 400"/>
              <a:gd name="T3" fmla="*/ 53 h 468"/>
              <a:gd name="T4" fmla="*/ 54 w 400"/>
              <a:gd name="T5" fmla="*/ 83 h 468"/>
              <a:gd name="T6" fmla="*/ 66 w 400"/>
              <a:gd name="T7" fmla="*/ 110 h 468"/>
              <a:gd name="T8" fmla="*/ 76 w 400"/>
              <a:gd name="T9" fmla="*/ 128 h 468"/>
              <a:gd name="T10" fmla="*/ 83 w 400"/>
              <a:gd name="T11" fmla="*/ 140 h 468"/>
              <a:gd name="T12" fmla="*/ 95 w 400"/>
              <a:gd name="T13" fmla="*/ 161 h 468"/>
              <a:gd name="T14" fmla="*/ 116 w 400"/>
              <a:gd name="T15" fmla="*/ 194 h 468"/>
              <a:gd name="T16" fmla="*/ 142 w 400"/>
              <a:gd name="T17" fmla="*/ 232 h 468"/>
              <a:gd name="T18" fmla="*/ 171 w 400"/>
              <a:gd name="T19" fmla="*/ 273 h 468"/>
              <a:gd name="T20" fmla="*/ 205 w 400"/>
              <a:gd name="T21" fmla="*/ 312 h 468"/>
              <a:gd name="T22" fmla="*/ 243 w 400"/>
              <a:gd name="T23" fmla="*/ 346 h 468"/>
              <a:gd name="T24" fmla="*/ 285 w 400"/>
              <a:gd name="T25" fmla="*/ 378 h 468"/>
              <a:gd name="T26" fmla="*/ 318 w 400"/>
              <a:gd name="T27" fmla="*/ 400 h 468"/>
              <a:gd name="T28" fmla="*/ 339 w 400"/>
              <a:gd name="T29" fmla="*/ 413 h 468"/>
              <a:gd name="T30" fmla="*/ 355 w 400"/>
              <a:gd name="T31" fmla="*/ 424 h 468"/>
              <a:gd name="T32" fmla="*/ 369 w 400"/>
              <a:gd name="T33" fmla="*/ 434 h 468"/>
              <a:gd name="T34" fmla="*/ 382 w 400"/>
              <a:gd name="T35" fmla="*/ 441 h 468"/>
              <a:gd name="T36" fmla="*/ 390 w 400"/>
              <a:gd name="T37" fmla="*/ 447 h 468"/>
              <a:gd name="T38" fmla="*/ 396 w 400"/>
              <a:gd name="T39" fmla="*/ 452 h 468"/>
              <a:gd name="T40" fmla="*/ 398 w 400"/>
              <a:gd name="T41" fmla="*/ 454 h 468"/>
              <a:gd name="T42" fmla="*/ 398 w 400"/>
              <a:gd name="T43" fmla="*/ 457 h 468"/>
              <a:gd name="T44" fmla="*/ 397 w 400"/>
              <a:gd name="T45" fmla="*/ 460 h 468"/>
              <a:gd name="T46" fmla="*/ 394 w 400"/>
              <a:gd name="T47" fmla="*/ 463 h 468"/>
              <a:gd name="T48" fmla="*/ 389 w 400"/>
              <a:gd name="T49" fmla="*/ 464 h 468"/>
              <a:gd name="T50" fmla="*/ 380 w 400"/>
              <a:gd name="T51" fmla="*/ 465 h 468"/>
              <a:gd name="T52" fmla="*/ 372 w 400"/>
              <a:gd name="T53" fmla="*/ 467 h 468"/>
              <a:gd name="T54" fmla="*/ 361 w 400"/>
              <a:gd name="T55" fmla="*/ 468 h 468"/>
              <a:gd name="T56" fmla="*/ 349 w 400"/>
              <a:gd name="T57" fmla="*/ 468 h 468"/>
              <a:gd name="T58" fmla="*/ 328 w 400"/>
              <a:gd name="T59" fmla="*/ 468 h 468"/>
              <a:gd name="T60" fmla="*/ 301 w 400"/>
              <a:gd name="T61" fmla="*/ 467 h 468"/>
              <a:gd name="T62" fmla="*/ 278 w 400"/>
              <a:gd name="T63" fmla="*/ 464 h 468"/>
              <a:gd name="T64" fmla="*/ 256 w 400"/>
              <a:gd name="T65" fmla="*/ 461 h 468"/>
              <a:gd name="T66" fmla="*/ 236 w 400"/>
              <a:gd name="T67" fmla="*/ 459 h 468"/>
              <a:gd name="T68" fmla="*/ 218 w 400"/>
              <a:gd name="T69" fmla="*/ 454 h 468"/>
              <a:gd name="T70" fmla="*/ 205 w 400"/>
              <a:gd name="T71" fmla="*/ 452 h 468"/>
              <a:gd name="T72" fmla="*/ 192 w 400"/>
              <a:gd name="T73" fmla="*/ 446 h 468"/>
              <a:gd name="T74" fmla="*/ 187 w 400"/>
              <a:gd name="T75" fmla="*/ 442 h 468"/>
              <a:gd name="T76" fmla="*/ 182 w 400"/>
              <a:gd name="T77" fmla="*/ 439 h 468"/>
              <a:gd name="T78" fmla="*/ 177 w 400"/>
              <a:gd name="T79" fmla="*/ 432 h 468"/>
              <a:gd name="T80" fmla="*/ 171 w 400"/>
              <a:gd name="T81" fmla="*/ 423 h 468"/>
              <a:gd name="T82" fmla="*/ 163 w 400"/>
              <a:gd name="T83" fmla="*/ 410 h 468"/>
              <a:gd name="T84" fmla="*/ 155 w 400"/>
              <a:gd name="T85" fmla="*/ 395 h 468"/>
              <a:gd name="T86" fmla="*/ 145 w 400"/>
              <a:gd name="T87" fmla="*/ 377 h 468"/>
              <a:gd name="T88" fmla="*/ 135 w 400"/>
              <a:gd name="T89" fmla="*/ 355 h 468"/>
              <a:gd name="T90" fmla="*/ 123 w 400"/>
              <a:gd name="T91" fmla="*/ 331 h 468"/>
              <a:gd name="T92" fmla="*/ 110 w 400"/>
              <a:gd name="T93" fmla="*/ 303 h 468"/>
              <a:gd name="T94" fmla="*/ 97 w 400"/>
              <a:gd name="T95" fmla="*/ 273 h 468"/>
              <a:gd name="T96" fmla="*/ 81 w 400"/>
              <a:gd name="T97" fmla="*/ 240 h 468"/>
              <a:gd name="T98" fmla="*/ 65 w 400"/>
              <a:gd name="T99" fmla="*/ 204 h 468"/>
              <a:gd name="T100" fmla="*/ 47 w 400"/>
              <a:gd name="T101" fmla="*/ 165 h 468"/>
              <a:gd name="T102" fmla="*/ 29 w 400"/>
              <a:gd name="T103" fmla="*/ 124 h 468"/>
              <a:gd name="T104" fmla="*/ 9 w 400"/>
              <a:gd name="T105" fmla="*/ 78 h 468"/>
              <a:gd name="T106" fmla="*/ 5 w 400"/>
              <a:gd name="T107" fmla="*/ 28 h 468"/>
              <a:gd name="T108" fmla="*/ 11 w 400"/>
              <a:gd name="T109" fmla="*/ 0 h 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00" h="468">
                <a:moveTo>
                  <a:pt x="11" y="0"/>
                </a:moveTo>
                <a:lnTo>
                  <a:pt x="21" y="18"/>
                </a:lnTo>
                <a:lnTo>
                  <a:pt x="30" y="36"/>
                </a:lnTo>
                <a:lnTo>
                  <a:pt x="38" y="53"/>
                </a:lnTo>
                <a:lnTo>
                  <a:pt x="45" y="68"/>
                </a:lnTo>
                <a:lnTo>
                  <a:pt x="54" y="83"/>
                </a:lnTo>
                <a:lnTo>
                  <a:pt x="61" y="97"/>
                </a:lnTo>
                <a:lnTo>
                  <a:pt x="66" y="110"/>
                </a:lnTo>
                <a:lnTo>
                  <a:pt x="73" y="122"/>
                </a:lnTo>
                <a:lnTo>
                  <a:pt x="76" y="128"/>
                </a:lnTo>
                <a:lnTo>
                  <a:pt x="79" y="133"/>
                </a:lnTo>
                <a:lnTo>
                  <a:pt x="83" y="140"/>
                </a:lnTo>
                <a:lnTo>
                  <a:pt x="86" y="147"/>
                </a:lnTo>
                <a:lnTo>
                  <a:pt x="95" y="161"/>
                </a:lnTo>
                <a:lnTo>
                  <a:pt x="105" y="176"/>
                </a:lnTo>
                <a:lnTo>
                  <a:pt x="116" y="194"/>
                </a:lnTo>
                <a:lnTo>
                  <a:pt x="128" y="212"/>
                </a:lnTo>
                <a:lnTo>
                  <a:pt x="142" y="232"/>
                </a:lnTo>
                <a:lnTo>
                  <a:pt x="158" y="251"/>
                </a:lnTo>
                <a:lnTo>
                  <a:pt x="171" y="273"/>
                </a:lnTo>
                <a:lnTo>
                  <a:pt x="188" y="292"/>
                </a:lnTo>
                <a:lnTo>
                  <a:pt x="205" y="312"/>
                </a:lnTo>
                <a:lnTo>
                  <a:pt x="224" y="330"/>
                </a:lnTo>
                <a:lnTo>
                  <a:pt x="243" y="346"/>
                </a:lnTo>
                <a:lnTo>
                  <a:pt x="263" y="363"/>
                </a:lnTo>
                <a:lnTo>
                  <a:pt x="285" y="378"/>
                </a:lnTo>
                <a:lnTo>
                  <a:pt x="307" y="393"/>
                </a:lnTo>
                <a:lnTo>
                  <a:pt x="318" y="400"/>
                </a:lnTo>
                <a:lnTo>
                  <a:pt x="329" y="406"/>
                </a:lnTo>
                <a:lnTo>
                  <a:pt x="339" y="413"/>
                </a:lnTo>
                <a:lnTo>
                  <a:pt x="347" y="418"/>
                </a:lnTo>
                <a:lnTo>
                  <a:pt x="355" y="424"/>
                </a:lnTo>
                <a:lnTo>
                  <a:pt x="362" y="428"/>
                </a:lnTo>
                <a:lnTo>
                  <a:pt x="369" y="434"/>
                </a:lnTo>
                <a:lnTo>
                  <a:pt x="376" y="438"/>
                </a:lnTo>
                <a:lnTo>
                  <a:pt x="382" y="441"/>
                </a:lnTo>
                <a:lnTo>
                  <a:pt x="386" y="445"/>
                </a:lnTo>
                <a:lnTo>
                  <a:pt x="390" y="447"/>
                </a:lnTo>
                <a:lnTo>
                  <a:pt x="393" y="450"/>
                </a:lnTo>
                <a:lnTo>
                  <a:pt x="396" y="452"/>
                </a:lnTo>
                <a:lnTo>
                  <a:pt x="398" y="453"/>
                </a:lnTo>
                <a:lnTo>
                  <a:pt x="398" y="454"/>
                </a:lnTo>
                <a:lnTo>
                  <a:pt x="400" y="456"/>
                </a:lnTo>
                <a:lnTo>
                  <a:pt x="398" y="457"/>
                </a:lnTo>
                <a:lnTo>
                  <a:pt x="398" y="459"/>
                </a:lnTo>
                <a:lnTo>
                  <a:pt x="397" y="460"/>
                </a:lnTo>
                <a:lnTo>
                  <a:pt x="396" y="461"/>
                </a:lnTo>
                <a:lnTo>
                  <a:pt x="394" y="463"/>
                </a:lnTo>
                <a:lnTo>
                  <a:pt x="391" y="464"/>
                </a:lnTo>
                <a:lnTo>
                  <a:pt x="389" y="464"/>
                </a:lnTo>
                <a:lnTo>
                  <a:pt x="384" y="465"/>
                </a:lnTo>
                <a:lnTo>
                  <a:pt x="380" y="465"/>
                </a:lnTo>
                <a:lnTo>
                  <a:pt x="376" y="467"/>
                </a:lnTo>
                <a:lnTo>
                  <a:pt x="372" y="467"/>
                </a:lnTo>
                <a:lnTo>
                  <a:pt x="367" y="468"/>
                </a:lnTo>
                <a:lnTo>
                  <a:pt x="361" y="468"/>
                </a:lnTo>
                <a:lnTo>
                  <a:pt x="355" y="468"/>
                </a:lnTo>
                <a:lnTo>
                  <a:pt x="349" y="468"/>
                </a:lnTo>
                <a:lnTo>
                  <a:pt x="342" y="468"/>
                </a:lnTo>
                <a:lnTo>
                  <a:pt x="328" y="468"/>
                </a:lnTo>
                <a:lnTo>
                  <a:pt x="314" y="468"/>
                </a:lnTo>
                <a:lnTo>
                  <a:pt x="301" y="467"/>
                </a:lnTo>
                <a:lnTo>
                  <a:pt x="289" y="465"/>
                </a:lnTo>
                <a:lnTo>
                  <a:pt x="278" y="464"/>
                </a:lnTo>
                <a:lnTo>
                  <a:pt x="267" y="463"/>
                </a:lnTo>
                <a:lnTo>
                  <a:pt x="256" y="461"/>
                </a:lnTo>
                <a:lnTo>
                  <a:pt x="246" y="460"/>
                </a:lnTo>
                <a:lnTo>
                  <a:pt x="236" y="459"/>
                </a:lnTo>
                <a:lnTo>
                  <a:pt x="227" y="457"/>
                </a:lnTo>
                <a:lnTo>
                  <a:pt x="218" y="454"/>
                </a:lnTo>
                <a:lnTo>
                  <a:pt x="211" y="453"/>
                </a:lnTo>
                <a:lnTo>
                  <a:pt x="205" y="452"/>
                </a:lnTo>
                <a:lnTo>
                  <a:pt x="198" y="449"/>
                </a:lnTo>
                <a:lnTo>
                  <a:pt x="192" y="446"/>
                </a:lnTo>
                <a:lnTo>
                  <a:pt x="188" y="443"/>
                </a:lnTo>
                <a:lnTo>
                  <a:pt x="187" y="442"/>
                </a:lnTo>
                <a:lnTo>
                  <a:pt x="184" y="441"/>
                </a:lnTo>
                <a:lnTo>
                  <a:pt x="182" y="439"/>
                </a:lnTo>
                <a:lnTo>
                  <a:pt x="180" y="436"/>
                </a:lnTo>
                <a:lnTo>
                  <a:pt x="177" y="432"/>
                </a:lnTo>
                <a:lnTo>
                  <a:pt x="174" y="428"/>
                </a:lnTo>
                <a:lnTo>
                  <a:pt x="171" y="423"/>
                </a:lnTo>
                <a:lnTo>
                  <a:pt x="167" y="417"/>
                </a:lnTo>
                <a:lnTo>
                  <a:pt x="163" y="410"/>
                </a:lnTo>
                <a:lnTo>
                  <a:pt x="159" y="403"/>
                </a:lnTo>
                <a:lnTo>
                  <a:pt x="155" y="395"/>
                </a:lnTo>
                <a:lnTo>
                  <a:pt x="151" y="385"/>
                </a:lnTo>
                <a:lnTo>
                  <a:pt x="145" y="377"/>
                </a:lnTo>
                <a:lnTo>
                  <a:pt x="141" y="366"/>
                </a:lnTo>
                <a:lnTo>
                  <a:pt x="135" y="355"/>
                </a:lnTo>
                <a:lnTo>
                  <a:pt x="128" y="344"/>
                </a:lnTo>
                <a:lnTo>
                  <a:pt x="123" y="331"/>
                </a:lnTo>
                <a:lnTo>
                  <a:pt x="116" y="317"/>
                </a:lnTo>
                <a:lnTo>
                  <a:pt x="110" y="303"/>
                </a:lnTo>
                <a:lnTo>
                  <a:pt x="104" y="288"/>
                </a:lnTo>
                <a:lnTo>
                  <a:pt x="97" y="273"/>
                </a:lnTo>
                <a:lnTo>
                  <a:pt x="88" y="258"/>
                </a:lnTo>
                <a:lnTo>
                  <a:pt x="81" y="240"/>
                </a:lnTo>
                <a:lnTo>
                  <a:pt x="73" y="223"/>
                </a:lnTo>
                <a:lnTo>
                  <a:pt x="65" y="204"/>
                </a:lnTo>
                <a:lnTo>
                  <a:pt x="56" y="186"/>
                </a:lnTo>
                <a:lnTo>
                  <a:pt x="47" y="165"/>
                </a:lnTo>
                <a:lnTo>
                  <a:pt x="38" y="144"/>
                </a:lnTo>
                <a:lnTo>
                  <a:pt x="29" y="124"/>
                </a:lnTo>
                <a:lnTo>
                  <a:pt x="19" y="101"/>
                </a:lnTo>
                <a:lnTo>
                  <a:pt x="9" y="78"/>
                </a:lnTo>
                <a:lnTo>
                  <a:pt x="0" y="54"/>
                </a:lnTo>
                <a:lnTo>
                  <a:pt x="5" y="28"/>
                </a:lnTo>
                <a:lnTo>
                  <a:pt x="11" y="0"/>
                </a:lnTo>
                <a:lnTo>
                  <a:pt x="11" y="0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1" name="组合 90"/>
          <p:cNvGrpSpPr/>
          <p:nvPr/>
        </p:nvGrpSpPr>
        <p:grpSpPr>
          <a:xfrm>
            <a:off x="602644" y="3991126"/>
            <a:ext cx="3134392" cy="790225"/>
            <a:chOff x="2370094" y="4122964"/>
            <a:chExt cx="2022515" cy="509905"/>
          </a:xfrm>
        </p:grpSpPr>
        <p:grpSp>
          <p:nvGrpSpPr>
            <p:cNvPr id="92" name="组合 91"/>
            <p:cNvGrpSpPr/>
            <p:nvPr/>
          </p:nvGrpSpPr>
          <p:grpSpPr>
            <a:xfrm>
              <a:off x="3885244" y="4122964"/>
              <a:ext cx="507365" cy="509905"/>
              <a:chOff x="2320581" y="3629636"/>
              <a:chExt cx="507365" cy="509905"/>
            </a:xfrm>
          </p:grpSpPr>
          <p:pic>
            <p:nvPicPr>
              <p:cNvPr id="135" name="图片 134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0581" y="362963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6" name="组合 135"/>
              <p:cNvGrpSpPr/>
              <p:nvPr/>
            </p:nvGrpSpPr>
            <p:grpSpPr>
              <a:xfrm>
                <a:off x="2418183" y="3758611"/>
                <a:ext cx="312161" cy="251954"/>
                <a:chOff x="4662488" y="2520950"/>
                <a:chExt cx="757237" cy="611188"/>
              </a:xfrm>
              <a:solidFill>
                <a:srgbClr val="FF0000"/>
              </a:solidFill>
            </p:grpSpPr>
            <p:sp>
              <p:nvSpPr>
                <p:cNvPr id="137" name="Freeform 111"/>
                <p:cNvSpPr/>
                <p:nvPr/>
              </p:nvSpPr>
              <p:spPr bwMode="auto">
                <a:xfrm>
                  <a:off x="4662488" y="2570163"/>
                  <a:ext cx="247650" cy="501650"/>
                </a:xfrm>
                <a:custGeom>
                  <a:avLst/>
                  <a:gdLst>
                    <a:gd name="T0" fmla="*/ 310 w 313"/>
                    <a:gd name="T1" fmla="*/ 84 h 633"/>
                    <a:gd name="T2" fmla="*/ 306 w 313"/>
                    <a:gd name="T3" fmla="*/ 109 h 633"/>
                    <a:gd name="T4" fmla="*/ 300 w 313"/>
                    <a:gd name="T5" fmla="*/ 140 h 633"/>
                    <a:gd name="T6" fmla="*/ 296 w 313"/>
                    <a:gd name="T7" fmla="*/ 161 h 633"/>
                    <a:gd name="T8" fmla="*/ 289 w 313"/>
                    <a:gd name="T9" fmla="*/ 185 h 633"/>
                    <a:gd name="T10" fmla="*/ 281 w 313"/>
                    <a:gd name="T11" fmla="*/ 216 h 633"/>
                    <a:gd name="T12" fmla="*/ 270 w 313"/>
                    <a:gd name="T13" fmla="*/ 252 h 633"/>
                    <a:gd name="T14" fmla="*/ 259 w 313"/>
                    <a:gd name="T15" fmla="*/ 292 h 633"/>
                    <a:gd name="T16" fmla="*/ 245 w 313"/>
                    <a:gd name="T17" fmla="*/ 335 h 633"/>
                    <a:gd name="T18" fmla="*/ 230 w 313"/>
                    <a:gd name="T19" fmla="*/ 375 h 633"/>
                    <a:gd name="T20" fmla="*/ 213 w 313"/>
                    <a:gd name="T21" fmla="*/ 411 h 633"/>
                    <a:gd name="T22" fmla="*/ 196 w 313"/>
                    <a:gd name="T23" fmla="*/ 443 h 633"/>
                    <a:gd name="T24" fmla="*/ 166 w 313"/>
                    <a:gd name="T25" fmla="*/ 490 h 633"/>
                    <a:gd name="T26" fmla="*/ 127 w 313"/>
                    <a:gd name="T27" fmla="*/ 538 h 633"/>
                    <a:gd name="T28" fmla="*/ 88 w 313"/>
                    <a:gd name="T29" fmla="*/ 577 h 633"/>
                    <a:gd name="T30" fmla="*/ 50 w 313"/>
                    <a:gd name="T31" fmla="*/ 608 h 633"/>
                    <a:gd name="T32" fmla="*/ 25 w 313"/>
                    <a:gd name="T33" fmla="*/ 624 h 633"/>
                    <a:gd name="T34" fmla="*/ 12 w 313"/>
                    <a:gd name="T35" fmla="*/ 630 h 633"/>
                    <a:gd name="T36" fmla="*/ 5 w 313"/>
                    <a:gd name="T37" fmla="*/ 633 h 633"/>
                    <a:gd name="T38" fmla="*/ 1 w 313"/>
                    <a:gd name="T39" fmla="*/ 633 h 633"/>
                    <a:gd name="T40" fmla="*/ 1 w 313"/>
                    <a:gd name="T41" fmla="*/ 630 h 633"/>
                    <a:gd name="T42" fmla="*/ 5 w 313"/>
                    <a:gd name="T43" fmla="*/ 623 h 633"/>
                    <a:gd name="T44" fmla="*/ 14 w 313"/>
                    <a:gd name="T45" fmla="*/ 612 h 633"/>
                    <a:gd name="T46" fmla="*/ 27 w 313"/>
                    <a:gd name="T47" fmla="*/ 595 h 633"/>
                    <a:gd name="T48" fmla="*/ 47 w 313"/>
                    <a:gd name="T49" fmla="*/ 574 h 633"/>
                    <a:gd name="T50" fmla="*/ 83 w 313"/>
                    <a:gd name="T51" fmla="*/ 530 h 633"/>
                    <a:gd name="T52" fmla="*/ 122 w 313"/>
                    <a:gd name="T53" fmla="*/ 472 h 633"/>
                    <a:gd name="T54" fmla="*/ 155 w 313"/>
                    <a:gd name="T55" fmla="*/ 407 h 633"/>
                    <a:gd name="T56" fmla="*/ 182 w 313"/>
                    <a:gd name="T57" fmla="*/ 339 h 633"/>
                    <a:gd name="T58" fmla="*/ 206 w 313"/>
                    <a:gd name="T59" fmla="*/ 269 h 633"/>
                    <a:gd name="T60" fmla="*/ 218 w 313"/>
                    <a:gd name="T61" fmla="*/ 206 h 633"/>
                    <a:gd name="T62" fmla="*/ 224 w 313"/>
                    <a:gd name="T63" fmla="*/ 173 h 633"/>
                    <a:gd name="T64" fmla="*/ 228 w 313"/>
                    <a:gd name="T65" fmla="*/ 143 h 633"/>
                    <a:gd name="T66" fmla="*/ 232 w 313"/>
                    <a:gd name="T67" fmla="*/ 118 h 633"/>
                    <a:gd name="T68" fmla="*/ 235 w 313"/>
                    <a:gd name="T69" fmla="*/ 97 h 633"/>
                    <a:gd name="T70" fmla="*/ 235 w 313"/>
                    <a:gd name="T71" fmla="*/ 82 h 633"/>
                    <a:gd name="T72" fmla="*/ 234 w 313"/>
                    <a:gd name="T73" fmla="*/ 60 h 633"/>
                    <a:gd name="T74" fmla="*/ 231 w 313"/>
                    <a:gd name="T75" fmla="*/ 42 h 633"/>
                    <a:gd name="T76" fmla="*/ 225 w 313"/>
                    <a:gd name="T77" fmla="*/ 26 h 633"/>
                    <a:gd name="T78" fmla="*/ 221 w 313"/>
                    <a:gd name="T79" fmla="*/ 15 h 633"/>
                    <a:gd name="T80" fmla="*/ 223 w 313"/>
                    <a:gd name="T81" fmla="*/ 4 h 633"/>
                    <a:gd name="T82" fmla="*/ 230 w 313"/>
                    <a:gd name="T83" fmla="*/ 0 h 633"/>
                    <a:gd name="T84" fmla="*/ 246 w 313"/>
                    <a:gd name="T85" fmla="*/ 4 h 633"/>
                    <a:gd name="T86" fmla="*/ 268 w 313"/>
                    <a:gd name="T87" fmla="*/ 15 h 633"/>
                    <a:gd name="T88" fmla="*/ 285 w 313"/>
                    <a:gd name="T89" fmla="*/ 26 h 633"/>
                    <a:gd name="T90" fmla="*/ 297 w 313"/>
                    <a:gd name="T91" fmla="*/ 37 h 633"/>
                    <a:gd name="T92" fmla="*/ 306 w 313"/>
                    <a:gd name="T93" fmla="*/ 47 h 633"/>
                    <a:gd name="T94" fmla="*/ 311 w 313"/>
                    <a:gd name="T95" fmla="*/ 57 h 633"/>
                    <a:gd name="T96" fmla="*/ 313 w 313"/>
                    <a:gd name="T97" fmla="*/ 66 h 633"/>
                    <a:gd name="T98" fmla="*/ 313 w 313"/>
                    <a:gd name="T99" fmla="*/ 72 h 6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13" h="633">
                      <a:moveTo>
                        <a:pt x="313" y="72"/>
                      </a:moveTo>
                      <a:lnTo>
                        <a:pt x="311" y="78"/>
                      </a:lnTo>
                      <a:lnTo>
                        <a:pt x="310" y="84"/>
                      </a:lnTo>
                      <a:lnTo>
                        <a:pt x="308" y="91"/>
                      </a:lnTo>
                      <a:lnTo>
                        <a:pt x="307" y="100"/>
                      </a:lnTo>
                      <a:lnTo>
                        <a:pt x="306" y="109"/>
                      </a:lnTo>
                      <a:lnTo>
                        <a:pt x="303" y="119"/>
                      </a:lnTo>
                      <a:lnTo>
                        <a:pt x="301" y="129"/>
                      </a:lnTo>
                      <a:lnTo>
                        <a:pt x="300" y="140"/>
                      </a:lnTo>
                      <a:lnTo>
                        <a:pt x="299" y="145"/>
                      </a:lnTo>
                      <a:lnTo>
                        <a:pt x="297" y="154"/>
                      </a:lnTo>
                      <a:lnTo>
                        <a:pt x="296" y="161"/>
                      </a:lnTo>
                      <a:lnTo>
                        <a:pt x="293" y="169"/>
                      </a:lnTo>
                      <a:lnTo>
                        <a:pt x="292" y="177"/>
                      </a:lnTo>
                      <a:lnTo>
                        <a:pt x="289" y="185"/>
                      </a:lnTo>
                      <a:lnTo>
                        <a:pt x="286" y="195"/>
                      </a:lnTo>
                      <a:lnTo>
                        <a:pt x="283" y="206"/>
                      </a:lnTo>
                      <a:lnTo>
                        <a:pt x="281" y="216"/>
                      </a:lnTo>
                      <a:lnTo>
                        <a:pt x="277" y="227"/>
                      </a:lnTo>
                      <a:lnTo>
                        <a:pt x="274" y="239"/>
                      </a:lnTo>
                      <a:lnTo>
                        <a:pt x="270" y="252"/>
                      </a:lnTo>
                      <a:lnTo>
                        <a:pt x="267" y="264"/>
                      </a:lnTo>
                      <a:lnTo>
                        <a:pt x="263" y="278"/>
                      </a:lnTo>
                      <a:lnTo>
                        <a:pt x="259" y="292"/>
                      </a:lnTo>
                      <a:lnTo>
                        <a:pt x="254" y="306"/>
                      </a:lnTo>
                      <a:lnTo>
                        <a:pt x="250" y="321"/>
                      </a:lnTo>
                      <a:lnTo>
                        <a:pt x="245" y="335"/>
                      </a:lnTo>
                      <a:lnTo>
                        <a:pt x="239" y="349"/>
                      </a:lnTo>
                      <a:lnTo>
                        <a:pt x="235" y="363"/>
                      </a:lnTo>
                      <a:lnTo>
                        <a:pt x="230" y="375"/>
                      </a:lnTo>
                      <a:lnTo>
                        <a:pt x="224" y="388"/>
                      </a:lnTo>
                      <a:lnTo>
                        <a:pt x="218" y="399"/>
                      </a:lnTo>
                      <a:lnTo>
                        <a:pt x="213" y="411"/>
                      </a:lnTo>
                      <a:lnTo>
                        <a:pt x="207" y="422"/>
                      </a:lnTo>
                      <a:lnTo>
                        <a:pt x="202" y="433"/>
                      </a:lnTo>
                      <a:lnTo>
                        <a:pt x="196" y="443"/>
                      </a:lnTo>
                      <a:lnTo>
                        <a:pt x="191" y="453"/>
                      </a:lnTo>
                      <a:lnTo>
                        <a:pt x="178" y="472"/>
                      </a:lnTo>
                      <a:lnTo>
                        <a:pt x="166" y="490"/>
                      </a:lnTo>
                      <a:lnTo>
                        <a:pt x="153" y="508"/>
                      </a:lnTo>
                      <a:lnTo>
                        <a:pt x="141" y="523"/>
                      </a:lnTo>
                      <a:lnTo>
                        <a:pt x="127" y="538"/>
                      </a:lnTo>
                      <a:lnTo>
                        <a:pt x="115" y="552"/>
                      </a:lnTo>
                      <a:lnTo>
                        <a:pt x="101" y="566"/>
                      </a:lnTo>
                      <a:lnTo>
                        <a:pt x="88" y="577"/>
                      </a:lnTo>
                      <a:lnTo>
                        <a:pt x="76" y="588"/>
                      </a:lnTo>
                      <a:lnTo>
                        <a:pt x="62" y="599"/>
                      </a:lnTo>
                      <a:lnTo>
                        <a:pt x="50" y="608"/>
                      </a:lnTo>
                      <a:lnTo>
                        <a:pt x="39" y="616"/>
                      </a:lnTo>
                      <a:lnTo>
                        <a:pt x="29" y="621"/>
                      </a:lnTo>
                      <a:lnTo>
                        <a:pt x="25" y="624"/>
                      </a:lnTo>
                      <a:lnTo>
                        <a:pt x="21" y="627"/>
                      </a:lnTo>
                      <a:lnTo>
                        <a:pt x="16" y="628"/>
                      </a:lnTo>
                      <a:lnTo>
                        <a:pt x="12" y="630"/>
                      </a:lnTo>
                      <a:lnTo>
                        <a:pt x="9" y="631"/>
                      </a:lnTo>
                      <a:lnTo>
                        <a:pt x="7" y="633"/>
                      </a:lnTo>
                      <a:lnTo>
                        <a:pt x="5" y="633"/>
                      </a:lnTo>
                      <a:lnTo>
                        <a:pt x="3" y="633"/>
                      </a:lnTo>
                      <a:lnTo>
                        <a:pt x="1" y="633"/>
                      </a:lnTo>
                      <a:lnTo>
                        <a:pt x="1" y="633"/>
                      </a:lnTo>
                      <a:lnTo>
                        <a:pt x="0" y="633"/>
                      </a:lnTo>
                      <a:lnTo>
                        <a:pt x="0" y="631"/>
                      </a:lnTo>
                      <a:lnTo>
                        <a:pt x="1" y="630"/>
                      </a:lnTo>
                      <a:lnTo>
                        <a:pt x="1" y="628"/>
                      </a:lnTo>
                      <a:lnTo>
                        <a:pt x="3" y="626"/>
                      </a:lnTo>
                      <a:lnTo>
                        <a:pt x="5" y="623"/>
                      </a:lnTo>
                      <a:lnTo>
                        <a:pt x="8" y="620"/>
                      </a:lnTo>
                      <a:lnTo>
                        <a:pt x="11" y="616"/>
                      </a:lnTo>
                      <a:lnTo>
                        <a:pt x="14" y="612"/>
                      </a:lnTo>
                      <a:lnTo>
                        <a:pt x="18" y="608"/>
                      </a:lnTo>
                      <a:lnTo>
                        <a:pt x="23" y="602"/>
                      </a:lnTo>
                      <a:lnTo>
                        <a:pt x="27" y="595"/>
                      </a:lnTo>
                      <a:lnTo>
                        <a:pt x="34" y="590"/>
                      </a:lnTo>
                      <a:lnTo>
                        <a:pt x="40" y="581"/>
                      </a:lnTo>
                      <a:lnTo>
                        <a:pt x="47" y="574"/>
                      </a:lnTo>
                      <a:lnTo>
                        <a:pt x="55" y="566"/>
                      </a:lnTo>
                      <a:lnTo>
                        <a:pt x="69" y="548"/>
                      </a:lnTo>
                      <a:lnTo>
                        <a:pt x="83" y="530"/>
                      </a:lnTo>
                      <a:lnTo>
                        <a:pt x="97" y="512"/>
                      </a:lnTo>
                      <a:lnTo>
                        <a:pt x="109" y="493"/>
                      </a:lnTo>
                      <a:lnTo>
                        <a:pt x="122" y="472"/>
                      </a:lnTo>
                      <a:lnTo>
                        <a:pt x="133" y="451"/>
                      </a:lnTo>
                      <a:lnTo>
                        <a:pt x="144" y="429"/>
                      </a:lnTo>
                      <a:lnTo>
                        <a:pt x="155" y="407"/>
                      </a:lnTo>
                      <a:lnTo>
                        <a:pt x="164" y="385"/>
                      </a:lnTo>
                      <a:lnTo>
                        <a:pt x="174" y="363"/>
                      </a:lnTo>
                      <a:lnTo>
                        <a:pt x="182" y="339"/>
                      </a:lnTo>
                      <a:lnTo>
                        <a:pt x="191" y="316"/>
                      </a:lnTo>
                      <a:lnTo>
                        <a:pt x="199" y="292"/>
                      </a:lnTo>
                      <a:lnTo>
                        <a:pt x="206" y="269"/>
                      </a:lnTo>
                      <a:lnTo>
                        <a:pt x="212" y="244"/>
                      </a:lnTo>
                      <a:lnTo>
                        <a:pt x="216" y="219"/>
                      </a:lnTo>
                      <a:lnTo>
                        <a:pt x="218" y="206"/>
                      </a:lnTo>
                      <a:lnTo>
                        <a:pt x="220" y="195"/>
                      </a:lnTo>
                      <a:lnTo>
                        <a:pt x="223" y="183"/>
                      </a:lnTo>
                      <a:lnTo>
                        <a:pt x="224" y="173"/>
                      </a:lnTo>
                      <a:lnTo>
                        <a:pt x="225" y="162"/>
                      </a:lnTo>
                      <a:lnTo>
                        <a:pt x="227" y="152"/>
                      </a:lnTo>
                      <a:lnTo>
                        <a:pt x="228" y="143"/>
                      </a:lnTo>
                      <a:lnTo>
                        <a:pt x="230" y="134"/>
                      </a:lnTo>
                      <a:lnTo>
                        <a:pt x="231" y="126"/>
                      </a:lnTo>
                      <a:lnTo>
                        <a:pt x="232" y="118"/>
                      </a:lnTo>
                      <a:lnTo>
                        <a:pt x="234" y="111"/>
                      </a:lnTo>
                      <a:lnTo>
                        <a:pt x="234" y="104"/>
                      </a:lnTo>
                      <a:lnTo>
                        <a:pt x="235" y="97"/>
                      </a:lnTo>
                      <a:lnTo>
                        <a:pt x="235" y="91"/>
                      </a:lnTo>
                      <a:lnTo>
                        <a:pt x="235" y="86"/>
                      </a:lnTo>
                      <a:lnTo>
                        <a:pt x="235" y="82"/>
                      </a:lnTo>
                      <a:lnTo>
                        <a:pt x="235" y="73"/>
                      </a:lnTo>
                      <a:lnTo>
                        <a:pt x="235" y="66"/>
                      </a:lnTo>
                      <a:lnTo>
                        <a:pt x="234" y="60"/>
                      </a:lnTo>
                      <a:lnTo>
                        <a:pt x="232" y="53"/>
                      </a:lnTo>
                      <a:lnTo>
                        <a:pt x="232" y="47"/>
                      </a:lnTo>
                      <a:lnTo>
                        <a:pt x="231" y="42"/>
                      </a:lnTo>
                      <a:lnTo>
                        <a:pt x="230" y="36"/>
                      </a:lnTo>
                      <a:lnTo>
                        <a:pt x="228" y="30"/>
                      </a:lnTo>
                      <a:lnTo>
                        <a:pt x="225" y="26"/>
                      </a:lnTo>
                      <a:lnTo>
                        <a:pt x="224" y="22"/>
                      </a:lnTo>
                      <a:lnTo>
                        <a:pt x="223" y="18"/>
                      </a:lnTo>
                      <a:lnTo>
                        <a:pt x="221" y="15"/>
                      </a:lnTo>
                      <a:lnTo>
                        <a:pt x="221" y="11"/>
                      </a:lnTo>
                      <a:lnTo>
                        <a:pt x="221" y="8"/>
                      </a:lnTo>
                      <a:lnTo>
                        <a:pt x="223" y="4"/>
                      </a:lnTo>
                      <a:lnTo>
                        <a:pt x="224" y="1"/>
                      </a:lnTo>
                      <a:lnTo>
                        <a:pt x="225" y="0"/>
                      </a:lnTo>
                      <a:lnTo>
                        <a:pt x="230" y="0"/>
                      </a:lnTo>
                      <a:lnTo>
                        <a:pt x="234" y="0"/>
                      </a:lnTo>
                      <a:lnTo>
                        <a:pt x="239" y="1"/>
                      </a:lnTo>
                      <a:lnTo>
                        <a:pt x="246" y="4"/>
                      </a:lnTo>
                      <a:lnTo>
                        <a:pt x="253" y="8"/>
                      </a:lnTo>
                      <a:lnTo>
                        <a:pt x="263" y="12"/>
                      </a:lnTo>
                      <a:lnTo>
                        <a:pt x="268" y="15"/>
                      </a:lnTo>
                      <a:lnTo>
                        <a:pt x="274" y="18"/>
                      </a:lnTo>
                      <a:lnTo>
                        <a:pt x="279" y="22"/>
                      </a:lnTo>
                      <a:lnTo>
                        <a:pt x="285" y="26"/>
                      </a:lnTo>
                      <a:lnTo>
                        <a:pt x="289" y="30"/>
                      </a:lnTo>
                      <a:lnTo>
                        <a:pt x="293" y="33"/>
                      </a:lnTo>
                      <a:lnTo>
                        <a:pt x="297" y="37"/>
                      </a:lnTo>
                      <a:lnTo>
                        <a:pt x="300" y="40"/>
                      </a:lnTo>
                      <a:lnTo>
                        <a:pt x="303" y="44"/>
                      </a:lnTo>
                      <a:lnTo>
                        <a:pt x="306" y="47"/>
                      </a:lnTo>
                      <a:lnTo>
                        <a:pt x="308" y="50"/>
                      </a:lnTo>
                      <a:lnTo>
                        <a:pt x="310" y="54"/>
                      </a:lnTo>
                      <a:lnTo>
                        <a:pt x="311" y="57"/>
                      </a:lnTo>
                      <a:lnTo>
                        <a:pt x="313" y="60"/>
                      </a:lnTo>
                      <a:lnTo>
                        <a:pt x="313" y="64"/>
                      </a:lnTo>
                      <a:lnTo>
                        <a:pt x="313" y="66"/>
                      </a:lnTo>
                      <a:lnTo>
                        <a:pt x="313" y="69"/>
                      </a:lnTo>
                      <a:lnTo>
                        <a:pt x="313" y="72"/>
                      </a:lnTo>
                      <a:lnTo>
                        <a:pt x="313" y="7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12"/>
                <p:cNvSpPr/>
                <p:nvPr/>
              </p:nvSpPr>
              <p:spPr bwMode="auto">
                <a:xfrm>
                  <a:off x="4840288" y="2827338"/>
                  <a:ext cx="141287" cy="158750"/>
                </a:xfrm>
                <a:custGeom>
                  <a:avLst/>
                  <a:gdLst>
                    <a:gd name="T0" fmla="*/ 126 w 179"/>
                    <a:gd name="T1" fmla="*/ 67 h 200"/>
                    <a:gd name="T2" fmla="*/ 137 w 179"/>
                    <a:gd name="T3" fmla="*/ 76 h 200"/>
                    <a:gd name="T4" fmla="*/ 147 w 179"/>
                    <a:gd name="T5" fmla="*/ 86 h 200"/>
                    <a:gd name="T6" fmla="*/ 155 w 179"/>
                    <a:gd name="T7" fmla="*/ 96 h 200"/>
                    <a:gd name="T8" fmla="*/ 163 w 179"/>
                    <a:gd name="T9" fmla="*/ 104 h 200"/>
                    <a:gd name="T10" fmla="*/ 169 w 179"/>
                    <a:gd name="T11" fmla="*/ 112 h 200"/>
                    <a:gd name="T12" fmla="*/ 173 w 179"/>
                    <a:gd name="T13" fmla="*/ 121 h 200"/>
                    <a:gd name="T14" fmla="*/ 176 w 179"/>
                    <a:gd name="T15" fmla="*/ 128 h 200"/>
                    <a:gd name="T16" fmla="*/ 179 w 179"/>
                    <a:gd name="T17" fmla="*/ 140 h 200"/>
                    <a:gd name="T18" fmla="*/ 179 w 179"/>
                    <a:gd name="T19" fmla="*/ 154 h 200"/>
                    <a:gd name="T20" fmla="*/ 179 w 179"/>
                    <a:gd name="T21" fmla="*/ 166 h 200"/>
                    <a:gd name="T22" fmla="*/ 176 w 179"/>
                    <a:gd name="T23" fmla="*/ 177 h 200"/>
                    <a:gd name="T24" fmla="*/ 170 w 179"/>
                    <a:gd name="T25" fmla="*/ 187 h 200"/>
                    <a:gd name="T26" fmla="*/ 165 w 179"/>
                    <a:gd name="T27" fmla="*/ 194 h 200"/>
                    <a:gd name="T28" fmla="*/ 159 w 179"/>
                    <a:gd name="T29" fmla="*/ 198 h 200"/>
                    <a:gd name="T30" fmla="*/ 155 w 179"/>
                    <a:gd name="T31" fmla="*/ 200 h 200"/>
                    <a:gd name="T32" fmla="*/ 152 w 179"/>
                    <a:gd name="T33" fmla="*/ 198 h 200"/>
                    <a:gd name="T34" fmla="*/ 149 w 179"/>
                    <a:gd name="T35" fmla="*/ 195 h 200"/>
                    <a:gd name="T36" fmla="*/ 143 w 179"/>
                    <a:gd name="T37" fmla="*/ 188 h 200"/>
                    <a:gd name="T38" fmla="*/ 136 w 179"/>
                    <a:gd name="T39" fmla="*/ 180 h 200"/>
                    <a:gd name="T40" fmla="*/ 125 w 179"/>
                    <a:gd name="T41" fmla="*/ 168 h 200"/>
                    <a:gd name="T42" fmla="*/ 112 w 179"/>
                    <a:gd name="T43" fmla="*/ 153 h 200"/>
                    <a:gd name="T44" fmla="*/ 98 w 179"/>
                    <a:gd name="T45" fmla="*/ 135 h 200"/>
                    <a:gd name="T46" fmla="*/ 82 w 179"/>
                    <a:gd name="T47" fmla="*/ 114 h 200"/>
                    <a:gd name="T48" fmla="*/ 64 w 179"/>
                    <a:gd name="T49" fmla="*/ 92 h 200"/>
                    <a:gd name="T50" fmla="*/ 47 w 179"/>
                    <a:gd name="T51" fmla="*/ 71 h 200"/>
                    <a:gd name="T52" fmla="*/ 33 w 179"/>
                    <a:gd name="T53" fmla="*/ 53 h 200"/>
                    <a:gd name="T54" fmla="*/ 22 w 179"/>
                    <a:gd name="T55" fmla="*/ 38 h 200"/>
                    <a:gd name="T56" fmla="*/ 12 w 179"/>
                    <a:gd name="T57" fmla="*/ 25 h 200"/>
                    <a:gd name="T58" fmla="*/ 6 w 179"/>
                    <a:gd name="T59" fmla="*/ 14 h 200"/>
                    <a:gd name="T60" fmla="*/ 1 w 179"/>
                    <a:gd name="T61" fmla="*/ 7 h 200"/>
                    <a:gd name="T62" fmla="*/ 0 w 179"/>
                    <a:gd name="T63" fmla="*/ 3 h 200"/>
                    <a:gd name="T64" fmla="*/ 1 w 179"/>
                    <a:gd name="T65" fmla="*/ 2 h 200"/>
                    <a:gd name="T66" fmla="*/ 8 w 179"/>
                    <a:gd name="T67" fmla="*/ 0 h 200"/>
                    <a:gd name="T68" fmla="*/ 17 w 179"/>
                    <a:gd name="T69" fmla="*/ 2 h 200"/>
                    <a:gd name="T70" fmla="*/ 30 w 179"/>
                    <a:gd name="T71" fmla="*/ 4 h 200"/>
                    <a:gd name="T72" fmla="*/ 47 w 179"/>
                    <a:gd name="T73" fmla="*/ 10 h 200"/>
                    <a:gd name="T74" fmla="*/ 66 w 179"/>
                    <a:gd name="T75" fmla="*/ 20 h 200"/>
                    <a:gd name="T76" fmla="*/ 86 w 179"/>
                    <a:gd name="T77" fmla="*/ 33 h 200"/>
                    <a:gd name="T78" fmla="*/ 108 w 179"/>
                    <a:gd name="T79" fmla="*/ 50 h 200"/>
                    <a:gd name="T80" fmla="*/ 119 w 179"/>
                    <a:gd name="T81" fmla="*/ 61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9" h="200">
                      <a:moveTo>
                        <a:pt x="119" y="61"/>
                      </a:moveTo>
                      <a:lnTo>
                        <a:pt x="126" y="67"/>
                      </a:lnTo>
                      <a:lnTo>
                        <a:pt x="131" y="71"/>
                      </a:lnTo>
                      <a:lnTo>
                        <a:pt x="137" y="76"/>
                      </a:lnTo>
                      <a:lnTo>
                        <a:pt x="143" y="82"/>
                      </a:lnTo>
                      <a:lnTo>
                        <a:pt x="147" y="86"/>
                      </a:lnTo>
                      <a:lnTo>
                        <a:pt x="151" y="90"/>
                      </a:lnTo>
                      <a:lnTo>
                        <a:pt x="155" y="96"/>
                      </a:lnTo>
                      <a:lnTo>
                        <a:pt x="159" y="100"/>
                      </a:lnTo>
                      <a:lnTo>
                        <a:pt x="163" y="104"/>
                      </a:lnTo>
                      <a:lnTo>
                        <a:pt x="166" y="108"/>
                      </a:lnTo>
                      <a:lnTo>
                        <a:pt x="169" y="112"/>
                      </a:lnTo>
                      <a:lnTo>
                        <a:pt x="170" y="117"/>
                      </a:lnTo>
                      <a:lnTo>
                        <a:pt x="173" y="121"/>
                      </a:lnTo>
                      <a:lnTo>
                        <a:pt x="174" y="123"/>
                      </a:lnTo>
                      <a:lnTo>
                        <a:pt x="176" y="128"/>
                      </a:lnTo>
                      <a:lnTo>
                        <a:pt x="177" y="132"/>
                      </a:lnTo>
                      <a:lnTo>
                        <a:pt x="179" y="140"/>
                      </a:lnTo>
                      <a:lnTo>
                        <a:pt x="179" y="147"/>
                      </a:lnTo>
                      <a:lnTo>
                        <a:pt x="179" y="154"/>
                      </a:lnTo>
                      <a:lnTo>
                        <a:pt x="179" y="161"/>
                      </a:lnTo>
                      <a:lnTo>
                        <a:pt x="179" y="166"/>
                      </a:lnTo>
                      <a:lnTo>
                        <a:pt x="177" y="172"/>
                      </a:lnTo>
                      <a:lnTo>
                        <a:pt x="176" y="177"/>
                      </a:lnTo>
                      <a:lnTo>
                        <a:pt x="173" y="182"/>
                      </a:lnTo>
                      <a:lnTo>
                        <a:pt x="170" y="187"/>
                      </a:lnTo>
                      <a:lnTo>
                        <a:pt x="167" y="190"/>
                      </a:lnTo>
                      <a:lnTo>
                        <a:pt x="165" y="194"/>
                      </a:lnTo>
                      <a:lnTo>
                        <a:pt x="162" y="197"/>
                      </a:lnTo>
                      <a:lnTo>
                        <a:pt x="159" y="198"/>
                      </a:lnTo>
                      <a:lnTo>
                        <a:pt x="158" y="200"/>
                      </a:lnTo>
                      <a:lnTo>
                        <a:pt x="155" y="200"/>
                      </a:lnTo>
                      <a:lnTo>
                        <a:pt x="154" y="198"/>
                      </a:lnTo>
                      <a:lnTo>
                        <a:pt x="152" y="198"/>
                      </a:lnTo>
                      <a:lnTo>
                        <a:pt x="151" y="197"/>
                      </a:lnTo>
                      <a:lnTo>
                        <a:pt x="149" y="195"/>
                      </a:lnTo>
                      <a:lnTo>
                        <a:pt x="147" y="193"/>
                      </a:lnTo>
                      <a:lnTo>
                        <a:pt x="143" y="188"/>
                      </a:lnTo>
                      <a:lnTo>
                        <a:pt x="140" y="184"/>
                      </a:lnTo>
                      <a:lnTo>
                        <a:pt x="136" y="180"/>
                      </a:lnTo>
                      <a:lnTo>
                        <a:pt x="130" y="175"/>
                      </a:lnTo>
                      <a:lnTo>
                        <a:pt x="125" y="168"/>
                      </a:lnTo>
                      <a:lnTo>
                        <a:pt x="119" y="161"/>
                      </a:lnTo>
                      <a:lnTo>
                        <a:pt x="112" y="153"/>
                      </a:lnTo>
                      <a:lnTo>
                        <a:pt x="105" y="144"/>
                      </a:lnTo>
                      <a:lnTo>
                        <a:pt x="98" y="135"/>
                      </a:lnTo>
                      <a:lnTo>
                        <a:pt x="90" y="125"/>
                      </a:lnTo>
                      <a:lnTo>
                        <a:pt x="82" y="114"/>
                      </a:lnTo>
                      <a:lnTo>
                        <a:pt x="73" y="103"/>
                      </a:lnTo>
                      <a:lnTo>
                        <a:pt x="64" y="92"/>
                      </a:lnTo>
                      <a:lnTo>
                        <a:pt x="55" y="81"/>
                      </a:lnTo>
                      <a:lnTo>
                        <a:pt x="47" y="71"/>
                      </a:lnTo>
                      <a:lnTo>
                        <a:pt x="40" y="61"/>
                      </a:lnTo>
                      <a:lnTo>
                        <a:pt x="33" y="53"/>
                      </a:lnTo>
                      <a:lnTo>
                        <a:pt x="28" y="45"/>
                      </a:lnTo>
                      <a:lnTo>
                        <a:pt x="22" y="38"/>
                      </a:lnTo>
                      <a:lnTo>
                        <a:pt x="17" y="31"/>
                      </a:lnTo>
                      <a:lnTo>
                        <a:pt x="12" y="25"/>
                      </a:lnTo>
                      <a:lnTo>
                        <a:pt x="8" y="20"/>
                      </a:lnTo>
                      <a:lnTo>
                        <a:pt x="6" y="14"/>
                      </a:lnTo>
                      <a:lnTo>
                        <a:pt x="3" y="11"/>
                      </a:lnTo>
                      <a:lnTo>
                        <a:pt x="1" y="7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7" y="2"/>
                      </a:lnTo>
                      <a:lnTo>
                        <a:pt x="24" y="3"/>
                      </a:lnTo>
                      <a:lnTo>
                        <a:pt x="30" y="4"/>
                      </a:lnTo>
                      <a:lnTo>
                        <a:pt x="39" y="7"/>
                      </a:lnTo>
                      <a:lnTo>
                        <a:pt x="47" y="10"/>
                      </a:lnTo>
                      <a:lnTo>
                        <a:pt x="57" y="14"/>
                      </a:lnTo>
                      <a:lnTo>
                        <a:pt x="66" y="20"/>
                      </a:lnTo>
                      <a:lnTo>
                        <a:pt x="76" y="25"/>
                      </a:lnTo>
                      <a:lnTo>
                        <a:pt x="86" y="33"/>
                      </a:lnTo>
                      <a:lnTo>
                        <a:pt x="97" y="40"/>
                      </a:lnTo>
                      <a:lnTo>
                        <a:pt x="108" y="50"/>
                      </a:lnTo>
                      <a:lnTo>
                        <a:pt x="119" y="61"/>
                      </a:lnTo>
                      <a:lnTo>
                        <a:pt x="119" y="6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113"/>
                <p:cNvSpPr/>
                <p:nvPr/>
              </p:nvSpPr>
              <p:spPr bwMode="auto">
                <a:xfrm>
                  <a:off x="4870450" y="2520950"/>
                  <a:ext cx="292100" cy="611188"/>
                </a:xfrm>
                <a:custGeom>
                  <a:avLst/>
                  <a:gdLst>
                    <a:gd name="T0" fmla="*/ 177 w 370"/>
                    <a:gd name="T1" fmla="*/ 652 h 770"/>
                    <a:gd name="T2" fmla="*/ 136 w 370"/>
                    <a:gd name="T3" fmla="*/ 694 h 770"/>
                    <a:gd name="T4" fmla="*/ 111 w 370"/>
                    <a:gd name="T5" fmla="*/ 713 h 770"/>
                    <a:gd name="T6" fmla="*/ 83 w 370"/>
                    <a:gd name="T7" fmla="*/ 731 h 770"/>
                    <a:gd name="T8" fmla="*/ 57 w 370"/>
                    <a:gd name="T9" fmla="*/ 745 h 770"/>
                    <a:gd name="T10" fmla="*/ 35 w 370"/>
                    <a:gd name="T11" fmla="*/ 757 h 770"/>
                    <a:gd name="T12" fmla="*/ 20 w 370"/>
                    <a:gd name="T13" fmla="*/ 764 h 770"/>
                    <a:gd name="T14" fmla="*/ 9 w 370"/>
                    <a:gd name="T15" fmla="*/ 768 h 770"/>
                    <a:gd name="T16" fmla="*/ 2 w 370"/>
                    <a:gd name="T17" fmla="*/ 770 h 770"/>
                    <a:gd name="T18" fmla="*/ 0 w 370"/>
                    <a:gd name="T19" fmla="*/ 768 h 770"/>
                    <a:gd name="T20" fmla="*/ 3 w 370"/>
                    <a:gd name="T21" fmla="*/ 760 h 770"/>
                    <a:gd name="T22" fmla="*/ 16 w 370"/>
                    <a:gd name="T23" fmla="*/ 748 h 770"/>
                    <a:gd name="T24" fmla="*/ 36 w 370"/>
                    <a:gd name="T25" fmla="*/ 730 h 770"/>
                    <a:gd name="T26" fmla="*/ 63 w 370"/>
                    <a:gd name="T27" fmla="*/ 709 h 770"/>
                    <a:gd name="T28" fmla="*/ 94 w 370"/>
                    <a:gd name="T29" fmla="*/ 680 h 770"/>
                    <a:gd name="T30" fmla="*/ 128 w 370"/>
                    <a:gd name="T31" fmla="*/ 645 h 770"/>
                    <a:gd name="T32" fmla="*/ 160 w 370"/>
                    <a:gd name="T33" fmla="*/ 604 h 770"/>
                    <a:gd name="T34" fmla="*/ 190 w 370"/>
                    <a:gd name="T35" fmla="*/ 555 h 770"/>
                    <a:gd name="T36" fmla="*/ 213 w 370"/>
                    <a:gd name="T37" fmla="*/ 505 h 770"/>
                    <a:gd name="T38" fmla="*/ 237 w 370"/>
                    <a:gd name="T39" fmla="*/ 449 h 770"/>
                    <a:gd name="T40" fmla="*/ 256 w 370"/>
                    <a:gd name="T41" fmla="*/ 389 h 770"/>
                    <a:gd name="T42" fmla="*/ 272 w 370"/>
                    <a:gd name="T43" fmla="*/ 325 h 770"/>
                    <a:gd name="T44" fmla="*/ 283 w 370"/>
                    <a:gd name="T45" fmla="*/ 258 h 770"/>
                    <a:gd name="T46" fmla="*/ 288 w 370"/>
                    <a:gd name="T47" fmla="*/ 192 h 770"/>
                    <a:gd name="T48" fmla="*/ 292 w 370"/>
                    <a:gd name="T49" fmla="*/ 139 h 770"/>
                    <a:gd name="T50" fmla="*/ 294 w 370"/>
                    <a:gd name="T51" fmla="*/ 96 h 770"/>
                    <a:gd name="T52" fmla="*/ 292 w 370"/>
                    <a:gd name="T53" fmla="*/ 64 h 770"/>
                    <a:gd name="T54" fmla="*/ 287 w 370"/>
                    <a:gd name="T55" fmla="*/ 40 h 770"/>
                    <a:gd name="T56" fmla="*/ 279 w 370"/>
                    <a:gd name="T57" fmla="*/ 26 h 770"/>
                    <a:gd name="T58" fmla="*/ 273 w 370"/>
                    <a:gd name="T59" fmla="*/ 17 h 770"/>
                    <a:gd name="T60" fmla="*/ 276 w 370"/>
                    <a:gd name="T61" fmla="*/ 7 h 770"/>
                    <a:gd name="T62" fmla="*/ 280 w 370"/>
                    <a:gd name="T63" fmla="*/ 1 h 770"/>
                    <a:gd name="T64" fmla="*/ 294 w 370"/>
                    <a:gd name="T65" fmla="*/ 0 h 770"/>
                    <a:gd name="T66" fmla="*/ 319 w 370"/>
                    <a:gd name="T67" fmla="*/ 8 h 770"/>
                    <a:gd name="T68" fmla="*/ 346 w 370"/>
                    <a:gd name="T69" fmla="*/ 22 h 770"/>
                    <a:gd name="T70" fmla="*/ 364 w 370"/>
                    <a:gd name="T71" fmla="*/ 33 h 770"/>
                    <a:gd name="T72" fmla="*/ 370 w 370"/>
                    <a:gd name="T73" fmla="*/ 40 h 770"/>
                    <a:gd name="T74" fmla="*/ 370 w 370"/>
                    <a:gd name="T75" fmla="*/ 44 h 770"/>
                    <a:gd name="T76" fmla="*/ 368 w 370"/>
                    <a:gd name="T77" fmla="*/ 65 h 770"/>
                    <a:gd name="T78" fmla="*/ 366 w 370"/>
                    <a:gd name="T79" fmla="*/ 82 h 770"/>
                    <a:gd name="T80" fmla="*/ 363 w 370"/>
                    <a:gd name="T81" fmla="*/ 96 h 770"/>
                    <a:gd name="T82" fmla="*/ 360 w 370"/>
                    <a:gd name="T83" fmla="*/ 116 h 770"/>
                    <a:gd name="T84" fmla="*/ 357 w 370"/>
                    <a:gd name="T85" fmla="*/ 143 h 770"/>
                    <a:gd name="T86" fmla="*/ 353 w 370"/>
                    <a:gd name="T87" fmla="*/ 176 h 770"/>
                    <a:gd name="T88" fmla="*/ 348 w 370"/>
                    <a:gd name="T89" fmla="*/ 227 h 770"/>
                    <a:gd name="T90" fmla="*/ 334 w 370"/>
                    <a:gd name="T91" fmla="*/ 309 h 770"/>
                    <a:gd name="T92" fmla="*/ 316 w 370"/>
                    <a:gd name="T93" fmla="*/ 390 h 770"/>
                    <a:gd name="T94" fmla="*/ 290 w 370"/>
                    <a:gd name="T95" fmla="*/ 472 h 770"/>
                    <a:gd name="T96" fmla="*/ 252 w 370"/>
                    <a:gd name="T97" fmla="*/ 548 h 770"/>
                    <a:gd name="T98" fmla="*/ 209 w 370"/>
                    <a:gd name="T99" fmla="*/ 615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70" h="770">
                      <a:moveTo>
                        <a:pt x="209" y="615"/>
                      </a:moveTo>
                      <a:lnTo>
                        <a:pt x="193" y="634"/>
                      </a:lnTo>
                      <a:lnTo>
                        <a:pt x="177" y="652"/>
                      </a:lnTo>
                      <a:lnTo>
                        <a:pt x="161" y="670"/>
                      </a:lnTo>
                      <a:lnTo>
                        <a:pt x="144" y="685"/>
                      </a:lnTo>
                      <a:lnTo>
                        <a:pt x="136" y="694"/>
                      </a:lnTo>
                      <a:lnTo>
                        <a:pt x="128" y="700"/>
                      </a:lnTo>
                      <a:lnTo>
                        <a:pt x="119" y="707"/>
                      </a:lnTo>
                      <a:lnTo>
                        <a:pt x="111" y="713"/>
                      </a:lnTo>
                      <a:lnTo>
                        <a:pt x="101" y="720"/>
                      </a:lnTo>
                      <a:lnTo>
                        <a:pt x="93" y="725"/>
                      </a:lnTo>
                      <a:lnTo>
                        <a:pt x="83" y="731"/>
                      </a:lnTo>
                      <a:lnTo>
                        <a:pt x="74" y="735"/>
                      </a:lnTo>
                      <a:lnTo>
                        <a:pt x="65" y="741"/>
                      </a:lnTo>
                      <a:lnTo>
                        <a:pt x="57" y="745"/>
                      </a:lnTo>
                      <a:lnTo>
                        <a:pt x="49" y="750"/>
                      </a:lnTo>
                      <a:lnTo>
                        <a:pt x="42" y="753"/>
                      </a:lnTo>
                      <a:lnTo>
                        <a:pt x="35" y="757"/>
                      </a:lnTo>
                      <a:lnTo>
                        <a:pt x="29" y="760"/>
                      </a:lnTo>
                      <a:lnTo>
                        <a:pt x="24" y="763"/>
                      </a:lnTo>
                      <a:lnTo>
                        <a:pt x="20" y="764"/>
                      </a:lnTo>
                      <a:lnTo>
                        <a:pt x="16" y="767"/>
                      </a:lnTo>
                      <a:lnTo>
                        <a:pt x="11" y="768"/>
                      </a:lnTo>
                      <a:lnTo>
                        <a:pt x="9" y="768"/>
                      </a:lnTo>
                      <a:lnTo>
                        <a:pt x="6" y="770"/>
                      </a:lnTo>
                      <a:lnTo>
                        <a:pt x="3" y="770"/>
                      </a:lnTo>
                      <a:lnTo>
                        <a:pt x="2" y="770"/>
                      </a:lnTo>
                      <a:lnTo>
                        <a:pt x="2" y="770"/>
                      </a:lnTo>
                      <a:lnTo>
                        <a:pt x="2" y="768"/>
                      </a:lnTo>
                      <a:lnTo>
                        <a:pt x="0" y="768"/>
                      </a:lnTo>
                      <a:lnTo>
                        <a:pt x="0" y="767"/>
                      </a:lnTo>
                      <a:lnTo>
                        <a:pt x="2" y="764"/>
                      </a:lnTo>
                      <a:lnTo>
                        <a:pt x="3" y="760"/>
                      </a:lnTo>
                      <a:lnTo>
                        <a:pt x="6" y="757"/>
                      </a:lnTo>
                      <a:lnTo>
                        <a:pt x="10" y="752"/>
                      </a:lnTo>
                      <a:lnTo>
                        <a:pt x="16" y="748"/>
                      </a:lnTo>
                      <a:lnTo>
                        <a:pt x="21" y="742"/>
                      </a:lnTo>
                      <a:lnTo>
                        <a:pt x="28" y="735"/>
                      </a:lnTo>
                      <a:lnTo>
                        <a:pt x="36" y="730"/>
                      </a:lnTo>
                      <a:lnTo>
                        <a:pt x="45" y="724"/>
                      </a:lnTo>
                      <a:lnTo>
                        <a:pt x="53" y="716"/>
                      </a:lnTo>
                      <a:lnTo>
                        <a:pt x="63" y="709"/>
                      </a:lnTo>
                      <a:lnTo>
                        <a:pt x="72" y="699"/>
                      </a:lnTo>
                      <a:lnTo>
                        <a:pt x="83" y="689"/>
                      </a:lnTo>
                      <a:lnTo>
                        <a:pt x="94" y="680"/>
                      </a:lnTo>
                      <a:lnTo>
                        <a:pt x="106" y="669"/>
                      </a:lnTo>
                      <a:lnTo>
                        <a:pt x="117" y="658"/>
                      </a:lnTo>
                      <a:lnTo>
                        <a:pt x="128" y="645"/>
                      </a:lnTo>
                      <a:lnTo>
                        <a:pt x="139" y="631"/>
                      </a:lnTo>
                      <a:lnTo>
                        <a:pt x="148" y="619"/>
                      </a:lnTo>
                      <a:lnTo>
                        <a:pt x="160" y="604"/>
                      </a:lnTo>
                      <a:lnTo>
                        <a:pt x="169" y="588"/>
                      </a:lnTo>
                      <a:lnTo>
                        <a:pt x="180" y="572"/>
                      </a:lnTo>
                      <a:lnTo>
                        <a:pt x="190" y="555"/>
                      </a:lnTo>
                      <a:lnTo>
                        <a:pt x="198" y="540"/>
                      </a:lnTo>
                      <a:lnTo>
                        <a:pt x="207" y="522"/>
                      </a:lnTo>
                      <a:lnTo>
                        <a:pt x="213" y="505"/>
                      </a:lnTo>
                      <a:lnTo>
                        <a:pt x="222" y="487"/>
                      </a:lnTo>
                      <a:lnTo>
                        <a:pt x="229" y="468"/>
                      </a:lnTo>
                      <a:lnTo>
                        <a:pt x="237" y="449"/>
                      </a:lnTo>
                      <a:lnTo>
                        <a:pt x="244" y="429"/>
                      </a:lnTo>
                      <a:lnTo>
                        <a:pt x="251" y="410"/>
                      </a:lnTo>
                      <a:lnTo>
                        <a:pt x="256" y="389"/>
                      </a:lnTo>
                      <a:lnTo>
                        <a:pt x="262" y="368"/>
                      </a:lnTo>
                      <a:lnTo>
                        <a:pt x="266" y="346"/>
                      </a:lnTo>
                      <a:lnTo>
                        <a:pt x="272" y="325"/>
                      </a:lnTo>
                      <a:lnTo>
                        <a:pt x="276" y="303"/>
                      </a:lnTo>
                      <a:lnTo>
                        <a:pt x="280" y="280"/>
                      </a:lnTo>
                      <a:lnTo>
                        <a:pt x="283" y="258"/>
                      </a:lnTo>
                      <a:lnTo>
                        <a:pt x="285" y="234"/>
                      </a:lnTo>
                      <a:lnTo>
                        <a:pt x="287" y="212"/>
                      </a:lnTo>
                      <a:lnTo>
                        <a:pt x="288" y="192"/>
                      </a:lnTo>
                      <a:lnTo>
                        <a:pt x="290" y="173"/>
                      </a:lnTo>
                      <a:lnTo>
                        <a:pt x="291" y="155"/>
                      </a:lnTo>
                      <a:lnTo>
                        <a:pt x="292" y="139"/>
                      </a:lnTo>
                      <a:lnTo>
                        <a:pt x="292" y="123"/>
                      </a:lnTo>
                      <a:lnTo>
                        <a:pt x="294" y="109"/>
                      </a:lnTo>
                      <a:lnTo>
                        <a:pt x="294" y="96"/>
                      </a:lnTo>
                      <a:lnTo>
                        <a:pt x="294" y="85"/>
                      </a:lnTo>
                      <a:lnTo>
                        <a:pt x="292" y="73"/>
                      </a:lnTo>
                      <a:lnTo>
                        <a:pt x="292" y="64"/>
                      </a:lnTo>
                      <a:lnTo>
                        <a:pt x="291" y="54"/>
                      </a:lnTo>
                      <a:lnTo>
                        <a:pt x="288" y="47"/>
                      </a:lnTo>
                      <a:lnTo>
                        <a:pt x="287" y="40"/>
                      </a:lnTo>
                      <a:lnTo>
                        <a:pt x="284" y="35"/>
                      </a:lnTo>
                      <a:lnTo>
                        <a:pt x="281" y="29"/>
                      </a:lnTo>
                      <a:lnTo>
                        <a:pt x="279" y="26"/>
                      </a:lnTo>
                      <a:lnTo>
                        <a:pt x="276" y="22"/>
                      </a:lnTo>
                      <a:lnTo>
                        <a:pt x="273" y="19"/>
                      </a:lnTo>
                      <a:lnTo>
                        <a:pt x="273" y="17"/>
                      </a:lnTo>
                      <a:lnTo>
                        <a:pt x="273" y="14"/>
                      </a:lnTo>
                      <a:lnTo>
                        <a:pt x="274" y="10"/>
                      </a:lnTo>
                      <a:lnTo>
                        <a:pt x="276" y="7"/>
                      </a:lnTo>
                      <a:lnTo>
                        <a:pt x="279" y="4"/>
                      </a:lnTo>
                      <a:lnTo>
                        <a:pt x="279" y="3"/>
                      </a:lnTo>
                      <a:lnTo>
                        <a:pt x="280" y="1"/>
                      </a:lnTo>
                      <a:lnTo>
                        <a:pt x="284" y="0"/>
                      </a:lnTo>
                      <a:lnTo>
                        <a:pt x="288" y="0"/>
                      </a:lnTo>
                      <a:lnTo>
                        <a:pt x="294" y="0"/>
                      </a:lnTo>
                      <a:lnTo>
                        <a:pt x="302" y="1"/>
                      </a:lnTo>
                      <a:lnTo>
                        <a:pt x="309" y="4"/>
                      </a:lnTo>
                      <a:lnTo>
                        <a:pt x="319" y="8"/>
                      </a:lnTo>
                      <a:lnTo>
                        <a:pt x="328" y="13"/>
                      </a:lnTo>
                      <a:lnTo>
                        <a:pt x="338" y="17"/>
                      </a:lnTo>
                      <a:lnTo>
                        <a:pt x="346" y="22"/>
                      </a:lnTo>
                      <a:lnTo>
                        <a:pt x="353" y="26"/>
                      </a:lnTo>
                      <a:lnTo>
                        <a:pt x="359" y="31"/>
                      </a:lnTo>
                      <a:lnTo>
                        <a:pt x="364" y="33"/>
                      </a:lnTo>
                      <a:lnTo>
                        <a:pt x="367" y="37"/>
                      </a:lnTo>
                      <a:lnTo>
                        <a:pt x="368" y="39"/>
                      </a:lnTo>
                      <a:lnTo>
                        <a:pt x="370" y="40"/>
                      </a:lnTo>
                      <a:lnTo>
                        <a:pt x="370" y="40"/>
                      </a:lnTo>
                      <a:lnTo>
                        <a:pt x="370" y="42"/>
                      </a:lnTo>
                      <a:lnTo>
                        <a:pt x="370" y="44"/>
                      </a:lnTo>
                      <a:lnTo>
                        <a:pt x="370" y="49"/>
                      </a:lnTo>
                      <a:lnTo>
                        <a:pt x="370" y="57"/>
                      </a:lnTo>
                      <a:lnTo>
                        <a:pt x="368" y="65"/>
                      </a:lnTo>
                      <a:lnTo>
                        <a:pt x="367" y="75"/>
                      </a:lnTo>
                      <a:lnTo>
                        <a:pt x="366" y="78"/>
                      </a:lnTo>
                      <a:lnTo>
                        <a:pt x="366" y="82"/>
                      </a:lnTo>
                      <a:lnTo>
                        <a:pt x="364" y="86"/>
                      </a:lnTo>
                      <a:lnTo>
                        <a:pt x="363" y="90"/>
                      </a:lnTo>
                      <a:lnTo>
                        <a:pt x="363" y="96"/>
                      </a:lnTo>
                      <a:lnTo>
                        <a:pt x="362" y="101"/>
                      </a:lnTo>
                      <a:lnTo>
                        <a:pt x="362" y="108"/>
                      </a:lnTo>
                      <a:lnTo>
                        <a:pt x="360" y="116"/>
                      </a:lnTo>
                      <a:lnTo>
                        <a:pt x="359" y="125"/>
                      </a:lnTo>
                      <a:lnTo>
                        <a:pt x="359" y="133"/>
                      </a:lnTo>
                      <a:lnTo>
                        <a:pt x="357" y="143"/>
                      </a:lnTo>
                      <a:lnTo>
                        <a:pt x="356" y="152"/>
                      </a:lnTo>
                      <a:lnTo>
                        <a:pt x="355" y="163"/>
                      </a:lnTo>
                      <a:lnTo>
                        <a:pt x="353" y="176"/>
                      </a:lnTo>
                      <a:lnTo>
                        <a:pt x="352" y="187"/>
                      </a:lnTo>
                      <a:lnTo>
                        <a:pt x="350" y="201"/>
                      </a:lnTo>
                      <a:lnTo>
                        <a:pt x="348" y="227"/>
                      </a:lnTo>
                      <a:lnTo>
                        <a:pt x="344" y="255"/>
                      </a:lnTo>
                      <a:lnTo>
                        <a:pt x="339" y="281"/>
                      </a:lnTo>
                      <a:lnTo>
                        <a:pt x="334" y="309"/>
                      </a:lnTo>
                      <a:lnTo>
                        <a:pt x="328" y="336"/>
                      </a:lnTo>
                      <a:lnTo>
                        <a:pt x="323" y="364"/>
                      </a:lnTo>
                      <a:lnTo>
                        <a:pt x="316" y="390"/>
                      </a:lnTo>
                      <a:lnTo>
                        <a:pt x="309" y="418"/>
                      </a:lnTo>
                      <a:lnTo>
                        <a:pt x="299" y="446"/>
                      </a:lnTo>
                      <a:lnTo>
                        <a:pt x="290" y="472"/>
                      </a:lnTo>
                      <a:lnTo>
                        <a:pt x="279" y="498"/>
                      </a:lnTo>
                      <a:lnTo>
                        <a:pt x="266" y="523"/>
                      </a:lnTo>
                      <a:lnTo>
                        <a:pt x="252" y="548"/>
                      </a:lnTo>
                      <a:lnTo>
                        <a:pt x="238" y="570"/>
                      </a:lnTo>
                      <a:lnTo>
                        <a:pt x="225" y="592"/>
                      </a:lnTo>
                      <a:lnTo>
                        <a:pt x="209" y="615"/>
                      </a:lnTo>
                      <a:lnTo>
                        <a:pt x="209" y="61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14"/>
                <p:cNvSpPr/>
                <p:nvPr/>
              </p:nvSpPr>
              <p:spPr bwMode="auto">
                <a:xfrm>
                  <a:off x="5102225" y="2736850"/>
                  <a:ext cx="317500" cy="371475"/>
                </a:xfrm>
                <a:custGeom>
                  <a:avLst/>
                  <a:gdLst>
                    <a:gd name="T0" fmla="*/ 21 w 400"/>
                    <a:gd name="T1" fmla="*/ 18 h 468"/>
                    <a:gd name="T2" fmla="*/ 38 w 400"/>
                    <a:gd name="T3" fmla="*/ 53 h 468"/>
                    <a:gd name="T4" fmla="*/ 54 w 400"/>
                    <a:gd name="T5" fmla="*/ 83 h 468"/>
                    <a:gd name="T6" fmla="*/ 66 w 400"/>
                    <a:gd name="T7" fmla="*/ 110 h 468"/>
                    <a:gd name="T8" fmla="*/ 76 w 400"/>
                    <a:gd name="T9" fmla="*/ 128 h 468"/>
                    <a:gd name="T10" fmla="*/ 83 w 400"/>
                    <a:gd name="T11" fmla="*/ 140 h 468"/>
                    <a:gd name="T12" fmla="*/ 95 w 400"/>
                    <a:gd name="T13" fmla="*/ 161 h 468"/>
                    <a:gd name="T14" fmla="*/ 116 w 400"/>
                    <a:gd name="T15" fmla="*/ 194 h 468"/>
                    <a:gd name="T16" fmla="*/ 142 w 400"/>
                    <a:gd name="T17" fmla="*/ 232 h 468"/>
                    <a:gd name="T18" fmla="*/ 171 w 400"/>
                    <a:gd name="T19" fmla="*/ 273 h 468"/>
                    <a:gd name="T20" fmla="*/ 205 w 400"/>
                    <a:gd name="T21" fmla="*/ 312 h 468"/>
                    <a:gd name="T22" fmla="*/ 243 w 400"/>
                    <a:gd name="T23" fmla="*/ 346 h 468"/>
                    <a:gd name="T24" fmla="*/ 285 w 400"/>
                    <a:gd name="T25" fmla="*/ 378 h 468"/>
                    <a:gd name="T26" fmla="*/ 318 w 400"/>
                    <a:gd name="T27" fmla="*/ 400 h 468"/>
                    <a:gd name="T28" fmla="*/ 339 w 400"/>
                    <a:gd name="T29" fmla="*/ 413 h 468"/>
                    <a:gd name="T30" fmla="*/ 355 w 400"/>
                    <a:gd name="T31" fmla="*/ 424 h 468"/>
                    <a:gd name="T32" fmla="*/ 369 w 400"/>
                    <a:gd name="T33" fmla="*/ 434 h 468"/>
                    <a:gd name="T34" fmla="*/ 382 w 400"/>
                    <a:gd name="T35" fmla="*/ 441 h 468"/>
                    <a:gd name="T36" fmla="*/ 390 w 400"/>
                    <a:gd name="T37" fmla="*/ 447 h 468"/>
                    <a:gd name="T38" fmla="*/ 396 w 400"/>
                    <a:gd name="T39" fmla="*/ 452 h 468"/>
                    <a:gd name="T40" fmla="*/ 398 w 400"/>
                    <a:gd name="T41" fmla="*/ 454 h 468"/>
                    <a:gd name="T42" fmla="*/ 398 w 400"/>
                    <a:gd name="T43" fmla="*/ 457 h 468"/>
                    <a:gd name="T44" fmla="*/ 397 w 400"/>
                    <a:gd name="T45" fmla="*/ 460 h 468"/>
                    <a:gd name="T46" fmla="*/ 394 w 400"/>
                    <a:gd name="T47" fmla="*/ 463 h 468"/>
                    <a:gd name="T48" fmla="*/ 389 w 400"/>
                    <a:gd name="T49" fmla="*/ 464 h 468"/>
                    <a:gd name="T50" fmla="*/ 380 w 400"/>
                    <a:gd name="T51" fmla="*/ 465 h 468"/>
                    <a:gd name="T52" fmla="*/ 372 w 400"/>
                    <a:gd name="T53" fmla="*/ 467 h 468"/>
                    <a:gd name="T54" fmla="*/ 361 w 400"/>
                    <a:gd name="T55" fmla="*/ 468 h 468"/>
                    <a:gd name="T56" fmla="*/ 349 w 400"/>
                    <a:gd name="T57" fmla="*/ 468 h 468"/>
                    <a:gd name="T58" fmla="*/ 328 w 400"/>
                    <a:gd name="T59" fmla="*/ 468 h 468"/>
                    <a:gd name="T60" fmla="*/ 301 w 400"/>
                    <a:gd name="T61" fmla="*/ 467 h 468"/>
                    <a:gd name="T62" fmla="*/ 278 w 400"/>
                    <a:gd name="T63" fmla="*/ 464 h 468"/>
                    <a:gd name="T64" fmla="*/ 256 w 400"/>
                    <a:gd name="T65" fmla="*/ 461 h 468"/>
                    <a:gd name="T66" fmla="*/ 236 w 400"/>
                    <a:gd name="T67" fmla="*/ 459 h 468"/>
                    <a:gd name="T68" fmla="*/ 218 w 400"/>
                    <a:gd name="T69" fmla="*/ 454 h 468"/>
                    <a:gd name="T70" fmla="*/ 205 w 400"/>
                    <a:gd name="T71" fmla="*/ 452 h 468"/>
                    <a:gd name="T72" fmla="*/ 192 w 400"/>
                    <a:gd name="T73" fmla="*/ 446 h 468"/>
                    <a:gd name="T74" fmla="*/ 187 w 400"/>
                    <a:gd name="T75" fmla="*/ 442 h 468"/>
                    <a:gd name="T76" fmla="*/ 182 w 400"/>
                    <a:gd name="T77" fmla="*/ 439 h 468"/>
                    <a:gd name="T78" fmla="*/ 177 w 400"/>
                    <a:gd name="T79" fmla="*/ 432 h 468"/>
                    <a:gd name="T80" fmla="*/ 171 w 400"/>
                    <a:gd name="T81" fmla="*/ 423 h 468"/>
                    <a:gd name="T82" fmla="*/ 163 w 400"/>
                    <a:gd name="T83" fmla="*/ 410 h 468"/>
                    <a:gd name="T84" fmla="*/ 155 w 400"/>
                    <a:gd name="T85" fmla="*/ 395 h 468"/>
                    <a:gd name="T86" fmla="*/ 145 w 400"/>
                    <a:gd name="T87" fmla="*/ 377 h 468"/>
                    <a:gd name="T88" fmla="*/ 135 w 400"/>
                    <a:gd name="T89" fmla="*/ 355 h 468"/>
                    <a:gd name="T90" fmla="*/ 123 w 400"/>
                    <a:gd name="T91" fmla="*/ 331 h 468"/>
                    <a:gd name="T92" fmla="*/ 110 w 400"/>
                    <a:gd name="T93" fmla="*/ 303 h 468"/>
                    <a:gd name="T94" fmla="*/ 97 w 400"/>
                    <a:gd name="T95" fmla="*/ 273 h 468"/>
                    <a:gd name="T96" fmla="*/ 81 w 400"/>
                    <a:gd name="T97" fmla="*/ 240 h 468"/>
                    <a:gd name="T98" fmla="*/ 65 w 400"/>
                    <a:gd name="T99" fmla="*/ 204 h 468"/>
                    <a:gd name="T100" fmla="*/ 47 w 400"/>
                    <a:gd name="T101" fmla="*/ 165 h 468"/>
                    <a:gd name="T102" fmla="*/ 29 w 400"/>
                    <a:gd name="T103" fmla="*/ 124 h 468"/>
                    <a:gd name="T104" fmla="*/ 9 w 400"/>
                    <a:gd name="T105" fmla="*/ 78 h 468"/>
                    <a:gd name="T106" fmla="*/ 5 w 400"/>
                    <a:gd name="T107" fmla="*/ 28 h 468"/>
                    <a:gd name="T108" fmla="*/ 11 w 400"/>
                    <a:gd name="T109" fmla="*/ 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00" h="468">
                      <a:moveTo>
                        <a:pt x="11" y="0"/>
                      </a:moveTo>
                      <a:lnTo>
                        <a:pt x="21" y="18"/>
                      </a:lnTo>
                      <a:lnTo>
                        <a:pt x="30" y="36"/>
                      </a:lnTo>
                      <a:lnTo>
                        <a:pt x="38" y="53"/>
                      </a:lnTo>
                      <a:lnTo>
                        <a:pt x="45" y="68"/>
                      </a:lnTo>
                      <a:lnTo>
                        <a:pt x="54" y="83"/>
                      </a:lnTo>
                      <a:lnTo>
                        <a:pt x="61" y="97"/>
                      </a:lnTo>
                      <a:lnTo>
                        <a:pt x="66" y="110"/>
                      </a:lnTo>
                      <a:lnTo>
                        <a:pt x="73" y="122"/>
                      </a:lnTo>
                      <a:lnTo>
                        <a:pt x="76" y="128"/>
                      </a:lnTo>
                      <a:lnTo>
                        <a:pt x="79" y="133"/>
                      </a:lnTo>
                      <a:lnTo>
                        <a:pt x="83" y="140"/>
                      </a:lnTo>
                      <a:lnTo>
                        <a:pt x="86" y="147"/>
                      </a:lnTo>
                      <a:lnTo>
                        <a:pt x="95" y="161"/>
                      </a:lnTo>
                      <a:lnTo>
                        <a:pt x="105" y="176"/>
                      </a:lnTo>
                      <a:lnTo>
                        <a:pt x="116" y="194"/>
                      </a:lnTo>
                      <a:lnTo>
                        <a:pt x="128" y="212"/>
                      </a:lnTo>
                      <a:lnTo>
                        <a:pt x="142" y="232"/>
                      </a:lnTo>
                      <a:lnTo>
                        <a:pt x="158" y="251"/>
                      </a:lnTo>
                      <a:lnTo>
                        <a:pt x="171" y="273"/>
                      </a:lnTo>
                      <a:lnTo>
                        <a:pt x="188" y="292"/>
                      </a:lnTo>
                      <a:lnTo>
                        <a:pt x="205" y="312"/>
                      </a:lnTo>
                      <a:lnTo>
                        <a:pt x="224" y="330"/>
                      </a:lnTo>
                      <a:lnTo>
                        <a:pt x="243" y="346"/>
                      </a:lnTo>
                      <a:lnTo>
                        <a:pt x="263" y="363"/>
                      </a:lnTo>
                      <a:lnTo>
                        <a:pt x="285" y="378"/>
                      </a:lnTo>
                      <a:lnTo>
                        <a:pt x="307" y="393"/>
                      </a:lnTo>
                      <a:lnTo>
                        <a:pt x="318" y="400"/>
                      </a:lnTo>
                      <a:lnTo>
                        <a:pt x="329" y="406"/>
                      </a:lnTo>
                      <a:lnTo>
                        <a:pt x="339" y="413"/>
                      </a:lnTo>
                      <a:lnTo>
                        <a:pt x="347" y="418"/>
                      </a:lnTo>
                      <a:lnTo>
                        <a:pt x="355" y="424"/>
                      </a:lnTo>
                      <a:lnTo>
                        <a:pt x="362" y="428"/>
                      </a:lnTo>
                      <a:lnTo>
                        <a:pt x="369" y="434"/>
                      </a:lnTo>
                      <a:lnTo>
                        <a:pt x="376" y="438"/>
                      </a:lnTo>
                      <a:lnTo>
                        <a:pt x="382" y="441"/>
                      </a:lnTo>
                      <a:lnTo>
                        <a:pt x="386" y="445"/>
                      </a:lnTo>
                      <a:lnTo>
                        <a:pt x="390" y="447"/>
                      </a:lnTo>
                      <a:lnTo>
                        <a:pt x="393" y="450"/>
                      </a:lnTo>
                      <a:lnTo>
                        <a:pt x="396" y="452"/>
                      </a:lnTo>
                      <a:lnTo>
                        <a:pt x="398" y="453"/>
                      </a:lnTo>
                      <a:lnTo>
                        <a:pt x="398" y="454"/>
                      </a:lnTo>
                      <a:lnTo>
                        <a:pt x="400" y="456"/>
                      </a:lnTo>
                      <a:lnTo>
                        <a:pt x="398" y="457"/>
                      </a:lnTo>
                      <a:lnTo>
                        <a:pt x="398" y="459"/>
                      </a:lnTo>
                      <a:lnTo>
                        <a:pt x="397" y="460"/>
                      </a:lnTo>
                      <a:lnTo>
                        <a:pt x="396" y="461"/>
                      </a:lnTo>
                      <a:lnTo>
                        <a:pt x="394" y="463"/>
                      </a:lnTo>
                      <a:lnTo>
                        <a:pt x="391" y="464"/>
                      </a:lnTo>
                      <a:lnTo>
                        <a:pt x="389" y="464"/>
                      </a:lnTo>
                      <a:lnTo>
                        <a:pt x="384" y="465"/>
                      </a:lnTo>
                      <a:lnTo>
                        <a:pt x="380" y="465"/>
                      </a:lnTo>
                      <a:lnTo>
                        <a:pt x="376" y="467"/>
                      </a:lnTo>
                      <a:lnTo>
                        <a:pt x="372" y="467"/>
                      </a:lnTo>
                      <a:lnTo>
                        <a:pt x="367" y="468"/>
                      </a:lnTo>
                      <a:lnTo>
                        <a:pt x="361" y="468"/>
                      </a:lnTo>
                      <a:lnTo>
                        <a:pt x="355" y="468"/>
                      </a:lnTo>
                      <a:lnTo>
                        <a:pt x="349" y="468"/>
                      </a:lnTo>
                      <a:lnTo>
                        <a:pt x="342" y="468"/>
                      </a:lnTo>
                      <a:lnTo>
                        <a:pt x="328" y="468"/>
                      </a:lnTo>
                      <a:lnTo>
                        <a:pt x="314" y="468"/>
                      </a:lnTo>
                      <a:lnTo>
                        <a:pt x="301" y="467"/>
                      </a:lnTo>
                      <a:lnTo>
                        <a:pt x="289" y="465"/>
                      </a:lnTo>
                      <a:lnTo>
                        <a:pt x="278" y="464"/>
                      </a:lnTo>
                      <a:lnTo>
                        <a:pt x="267" y="463"/>
                      </a:lnTo>
                      <a:lnTo>
                        <a:pt x="256" y="461"/>
                      </a:lnTo>
                      <a:lnTo>
                        <a:pt x="246" y="460"/>
                      </a:lnTo>
                      <a:lnTo>
                        <a:pt x="236" y="459"/>
                      </a:lnTo>
                      <a:lnTo>
                        <a:pt x="227" y="457"/>
                      </a:lnTo>
                      <a:lnTo>
                        <a:pt x="218" y="454"/>
                      </a:lnTo>
                      <a:lnTo>
                        <a:pt x="211" y="453"/>
                      </a:lnTo>
                      <a:lnTo>
                        <a:pt x="205" y="452"/>
                      </a:lnTo>
                      <a:lnTo>
                        <a:pt x="198" y="449"/>
                      </a:lnTo>
                      <a:lnTo>
                        <a:pt x="192" y="446"/>
                      </a:lnTo>
                      <a:lnTo>
                        <a:pt x="188" y="443"/>
                      </a:lnTo>
                      <a:lnTo>
                        <a:pt x="187" y="442"/>
                      </a:lnTo>
                      <a:lnTo>
                        <a:pt x="184" y="441"/>
                      </a:lnTo>
                      <a:lnTo>
                        <a:pt x="182" y="439"/>
                      </a:lnTo>
                      <a:lnTo>
                        <a:pt x="180" y="436"/>
                      </a:lnTo>
                      <a:lnTo>
                        <a:pt x="177" y="432"/>
                      </a:lnTo>
                      <a:lnTo>
                        <a:pt x="174" y="428"/>
                      </a:lnTo>
                      <a:lnTo>
                        <a:pt x="171" y="423"/>
                      </a:lnTo>
                      <a:lnTo>
                        <a:pt x="167" y="417"/>
                      </a:lnTo>
                      <a:lnTo>
                        <a:pt x="163" y="410"/>
                      </a:lnTo>
                      <a:lnTo>
                        <a:pt x="159" y="403"/>
                      </a:lnTo>
                      <a:lnTo>
                        <a:pt x="155" y="395"/>
                      </a:lnTo>
                      <a:lnTo>
                        <a:pt x="151" y="385"/>
                      </a:lnTo>
                      <a:lnTo>
                        <a:pt x="145" y="377"/>
                      </a:lnTo>
                      <a:lnTo>
                        <a:pt x="141" y="366"/>
                      </a:lnTo>
                      <a:lnTo>
                        <a:pt x="135" y="355"/>
                      </a:lnTo>
                      <a:lnTo>
                        <a:pt x="128" y="344"/>
                      </a:lnTo>
                      <a:lnTo>
                        <a:pt x="123" y="331"/>
                      </a:lnTo>
                      <a:lnTo>
                        <a:pt x="116" y="317"/>
                      </a:lnTo>
                      <a:lnTo>
                        <a:pt x="110" y="303"/>
                      </a:lnTo>
                      <a:lnTo>
                        <a:pt x="104" y="288"/>
                      </a:lnTo>
                      <a:lnTo>
                        <a:pt x="97" y="273"/>
                      </a:lnTo>
                      <a:lnTo>
                        <a:pt x="88" y="258"/>
                      </a:lnTo>
                      <a:lnTo>
                        <a:pt x="81" y="240"/>
                      </a:lnTo>
                      <a:lnTo>
                        <a:pt x="73" y="223"/>
                      </a:lnTo>
                      <a:lnTo>
                        <a:pt x="65" y="204"/>
                      </a:lnTo>
                      <a:lnTo>
                        <a:pt x="56" y="186"/>
                      </a:lnTo>
                      <a:lnTo>
                        <a:pt x="47" y="165"/>
                      </a:lnTo>
                      <a:lnTo>
                        <a:pt x="38" y="144"/>
                      </a:lnTo>
                      <a:lnTo>
                        <a:pt x="29" y="124"/>
                      </a:lnTo>
                      <a:lnTo>
                        <a:pt x="19" y="101"/>
                      </a:lnTo>
                      <a:lnTo>
                        <a:pt x="9" y="78"/>
                      </a:lnTo>
                      <a:lnTo>
                        <a:pt x="0" y="54"/>
                      </a:lnTo>
                      <a:lnTo>
                        <a:pt x="5" y="28"/>
                      </a:lnTo>
                      <a:lnTo>
                        <a:pt x="11" y="0"/>
                      </a:lnTo>
                      <a:lnTo>
                        <a:pt x="11" y="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3" name="组合 92"/>
            <p:cNvGrpSpPr/>
            <p:nvPr/>
          </p:nvGrpSpPr>
          <p:grpSpPr>
            <a:xfrm>
              <a:off x="3380194" y="4122964"/>
              <a:ext cx="507365" cy="509905"/>
              <a:chOff x="2320581" y="3629636"/>
              <a:chExt cx="507365" cy="509905"/>
            </a:xfrm>
          </p:grpSpPr>
          <p:pic>
            <p:nvPicPr>
              <p:cNvPr id="130" name="图片 129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0581" y="362963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1" name="组合 130"/>
              <p:cNvGrpSpPr/>
              <p:nvPr/>
            </p:nvGrpSpPr>
            <p:grpSpPr>
              <a:xfrm>
                <a:off x="2418183" y="3758611"/>
                <a:ext cx="206144" cy="251954"/>
                <a:chOff x="4662488" y="2520950"/>
                <a:chExt cx="500062" cy="611188"/>
              </a:xfrm>
              <a:solidFill>
                <a:srgbClr val="FF0000"/>
              </a:solidFill>
            </p:grpSpPr>
            <p:sp>
              <p:nvSpPr>
                <p:cNvPr id="132" name="Freeform 111"/>
                <p:cNvSpPr/>
                <p:nvPr/>
              </p:nvSpPr>
              <p:spPr bwMode="auto">
                <a:xfrm>
                  <a:off x="4662488" y="2570163"/>
                  <a:ext cx="247650" cy="501650"/>
                </a:xfrm>
                <a:custGeom>
                  <a:avLst/>
                  <a:gdLst>
                    <a:gd name="T0" fmla="*/ 310 w 313"/>
                    <a:gd name="T1" fmla="*/ 84 h 633"/>
                    <a:gd name="T2" fmla="*/ 306 w 313"/>
                    <a:gd name="T3" fmla="*/ 109 h 633"/>
                    <a:gd name="T4" fmla="*/ 300 w 313"/>
                    <a:gd name="T5" fmla="*/ 140 h 633"/>
                    <a:gd name="T6" fmla="*/ 296 w 313"/>
                    <a:gd name="T7" fmla="*/ 161 h 633"/>
                    <a:gd name="T8" fmla="*/ 289 w 313"/>
                    <a:gd name="T9" fmla="*/ 185 h 633"/>
                    <a:gd name="T10" fmla="*/ 281 w 313"/>
                    <a:gd name="T11" fmla="*/ 216 h 633"/>
                    <a:gd name="T12" fmla="*/ 270 w 313"/>
                    <a:gd name="T13" fmla="*/ 252 h 633"/>
                    <a:gd name="T14" fmla="*/ 259 w 313"/>
                    <a:gd name="T15" fmla="*/ 292 h 633"/>
                    <a:gd name="T16" fmla="*/ 245 w 313"/>
                    <a:gd name="T17" fmla="*/ 335 h 633"/>
                    <a:gd name="T18" fmla="*/ 230 w 313"/>
                    <a:gd name="T19" fmla="*/ 375 h 633"/>
                    <a:gd name="T20" fmla="*/ 213 w 313"/>
                    <a:gd name="T21" fmla="*/ 411 h 633"/>
                    <a:gd name="T22" fmla="*/ 196 w 313"/>
                    <a:gd name="T23" fmla="*/ 443 h 633"/>
                    <a:gd name="T24" fmla="*/ 166 w 313"/>
                    <a:gd name="T25" fmla="*/ 490 h 633"/>
                    <a:gd name="T26" fmla="*/ 127 w 313"/>
                    <a:gd name="T27" fmla="*/ 538 h 633"/>
                    <a:gd name="T28" fmla="*/ 88 w 313"/>
                    <a:gd name="T29" fmla="*/ 577 h 633"/>
                    <a:gd name="T30" fmla="*/ 50 w 313"/>
                    <a:gd name="T31" fmla="*/ 608 h 633"/>
                    <a:gd name="T32" fmla="*/ 25 w 313"/>
                    <a:gd name="T33" fmla="*/ 624 h 633"/>
                    <a:gd name="T34" fmla="*/ 12 w 313"/>
                    <a:gd name="T35" fmla="*/ 630 h 633"/>
                    <a:gd name="T36" fmla="*/ 5 w 313"/>
                    <a:gd name="T37" fmla="*/ 633 h 633"/>
                    <a:gd name="T38" fmla="*/ 1 w 313"/>
                    <a:gd name="T39" fmla="*/ 633 h 633"/>
                    <a:gd name="T40" fmla="*/ 1 w 313"/>
                    <a:gd name="T41" fmla="*/ 630 h 633"/>
                    <a:gd name="T42" fmla="*/ 5 w 313"/>
                    <a:gd name="T43" fmla="*/ 623 h 633"/>
                    <a:gd name="T44" fmla="*/ 14 w 313"/>
                    <a:gd name="T45" fmla="*/ 612 h 633"/>
                    <a:gd name="T46" fmla="*/ 27 w 313"/>
                    <a:gd name="T47" fmla="*/ 595 h 633"/>
                    <a:gd name="T48" fmla="*/ 47 w 313"/>
                    <a:gd name="T49" fmla="*/ 574 h 633"/>
                    <a:gd name="T50" fmla="*/ 83 w 313"/>
                    <a:gd name="T51" fmla="*/ 530 h 633"/>
                    <a:gd name="T52" fmla="*/ 122 w 313"/>
                    <a:gd name="T53" fmla="*/ 472 h 633"/>
                    <a:gd name="T54" fmla="*/ 155 w 313"/>
                    <a:gd name="T55" fmla="*/ 407 h 633"/>
                    <a:gd name="T56" fmla="*/ 182 w 313"/>
                    <a:gd name="T57" fmla="*/ 339 h 633"/>
                    <a:gd name="T58" fmla="*/ 206 w 313"/>
                    <a:gd name="T59" fmla="*/ 269 h 633"/>
                    <a:gd name="T60" fmla="*/ 218 w 313"/>
                    <a:gd name="T61" fmla="*/ 206 h 633"/>
                    <a:gd name="T62" fmla="*/ 224 w 313"/>
                    <a:gd name="T63" fmla="*/ 173 h 633"/>
                    <a:gd name="T64" fmla="*/ 228 w 313"/>
                    <a:gd name="T65" fmla="*/ 143 h 633"/>
                    <a:gd name="T66" fmla="*/ 232 w 313"/>
                    <a:gd name="T67" fmla="*/ 118 h 633"/>
                    <a:gd name="T68" fmla="*/ 235 w 313"/>
                    <a:gd name="T69" fmla="*/ 97 h 633"/>
                    <a:gd name="T70" fmla="*/ 235 w 313"/>
                    <a:gd name="T71" fmla="*/ 82 h 633"/>
                    <a:gd name="T72" fmla="*/ 234 w 313"/>
                    <a:gd name="T73" fmla="*/ 60 h 633"/>
                    <a:gd name="T74" fmla="*/ 231 w 313"/>
                    <a:gd name="T75" fmla="*/ 42 h 633"/>
                    <a:gd name="T76" fmla="*/ 225 w 313"/>
                    <a:gd name="T77" fmla="*/ 26 h 633"/>
                    <a:gd name="T78" fmla="*/ 221 w 313"/>
                    <a:gd name="T79" fmla="*/ 15 h 633"/>
                    <a:gd name="T80" fmla="*/ 223 w 313"/>
                    <a:gd name="T81" fmla="*/ 4 h 633"/>
                    <a:gd name="T82" fmla="*/ 230 w 313"/>
                    <a:gd name="T83" fmla="*/ 0 h 633"/>
                    <a:gd name="T84" fmla="*/ 246 w 313"/>
                    <a:gd name="T85" fmla="*/ 4 h 633"/>
                    <a:gd name="T86" fmla="*/ 268 w 313"/>
                    <a:gd name="T87" fmla="*/ 15 h 633"/>
                    <a:gd name="T88" fmla="*/ 285 w 313"/>
                    <a:gd name="T89" fmla="*/ 26 h 633"/>
                    <a:gd name="T90" fmla="*/ 297 w 313"/>
                    <a:gd name="T91" fmla="*/ 37 h 633"/>
                    <a:gd name="T92" fmla="*/ 306 w 313"/>
                    <a:gd name="T93" fmla="*/ 47 h 633"/>
                    <a:gd name="T94" fmla="*/ 311 w 313"/>
                    <a:gd name="T95" fmla="*/ 57 h 633"/>
                    <a:gd name="T96" fmla="*/ 313 w 313"/>
                    <a:gd name="T97" fmla="*/ 66 h 633"/>
                    <a:gd name="T98" fmla="*/ 313 w 313"/>
                    <a:gd name="T99" fmla="*/ 72 h 6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13" h="633">
                      <a:moveTo>
                        <a:pt x="313" y="72"/>
                      </a:moveTo>
                      <a:lnTo>
                        <a:pt x="311" y="78"/>
                      </a:lnTo>
                      <a:lnTo>
                        <a:pt x="310" y="84"/>
                      </a:lnTo>
                      <a:lnTo>
                        <a:pt x="308" y="91"/>
                      </a:lnTo>
                      <a:lnTo>
                        <a:pt x="307" y="100"/>
                      </a:lnTo>
                      <a:lnTo>
                        <a:pt x="306" y="109"/>
                      </a:lnTo>
                      <a:lnTo>
                        <a:pt x="303" y="119"/>
                      </a:lnTo>
                      <a:lnTo>
                        <a:pt x="301" y="129"/>
                      </a:lnTo>
                      <a:lnTo>
                        <a:pt x="300" y="140"/>
                      </a:lnTo>
                      <a:lnTo>
                        <a:pt x="299" y="145"/>
                      </a:lnTo>
                      <a:lnTo>
                        <a:pt x="297" y="154"/>
                      </a:lnTo>
                      <a:lnTo>
                        <a:pt x="296" y="161"/>
                      </a:lnTo>
                      <a:lnTo>
                        <a:pt x="293" y="169"/>
                      </a:lnTo>
                      <a:lnTo>
                        <a:pt x="292" y="177"/>
                      </a:lnTo>
                      <a:lnTo>
                        <a:pt x="289" y="185"/>
                      </a:lnTo>
                      <a:lnTo>
                        <a:pt x="286" y="195"/>
                      </a:lnTo>
                      <a:lnTo>
                        <a:pt x="283" y="206"/>
                      </a:lnTo>
                      <a:lnTo>
                        <a:pt x="281" y="216"/>
                      </a:lnTo>
                      <a:lnTo>
                        <a:pt x="277" y="227"/>
                      </a:lnTo>
                      <a:lnTo>
                        <a:pt x="274" y="239"/>
                      </a:lnTo>
                      <a:lnTo>
                        <a:pt x="270" y="252"/>
                      </a:lnTo>
                      <a:lnTo>
                        <a:pt x="267" y="264"/>
                      </a:lnTo>
                      <a:lnTo>
                        <a:pt x="263" y="278"/>
                      </a:lnTo>
                      <a:lnTo>
                        <a:pt x="259" y="292"/>
                      </a:lnTo>
                      <a:lnTo>
                        <a:pt x="254" y="306"/>
                      </a:lnTo>
                      <a:lnTo>
                        <a:pt x="250" y="321"/>
                      </a:lnTo>
                      <a:lnTo>
                        <a:pt x="245" y="335"/>
                      </a:lnTo>
                      <a:lnTo>
                        <a:pt x="239" y="349"/>
                      </a:lnTo>
                      <a:lnTo>
                        <a:pt x="235" y="363"/>
                      </a:lnTo>
                      <a:lnTo>
                        <a:pt x="230" y="375"/>
                      </a:lnTo>
                      <a:lnTo>
                        <a:pt x="224" y="388"/>
                      </a:lnTo>
                      <a:lnTo>
                        <a:pt x="218" y="399"/>
                      </a:lnTo>
                      <a:lnTo>
                        <a:pt x="213" y="411"/>
                      </a:lnTo>
                      <a:lnTo>
                        <a:pt x="207" y="422"/>
                      </a:lnTo>
                      <a:lnTo>
                        <a:pt x="202" y="433"/>
                      </a:lnTo>
                      <a:lnTo>
                        <a:pt x="196" y="443"/>
                      </a:lnTo>
                      <a:lnTo>
                        <a:pt x="191" y="453"/>
                      </a:lnTo>
                      <a:lnTo>
                        <a:pt x="178" y="472"/>
                      </a:lnTo>
                      <a:lnTo>
                        <a:pt x="166" y="490"/>
                      </a:lnTo>
                      <a:lnTo>
                        <a:pt x="153" y="508"/>
                      </a:lnTo>
                      <a:lnTo>
                        <a:pt x="141" y="523"/>
                      </a:lnTo>
                      <a:lnTo>
                        <a:pt x="127" y="538"/>
                      </a:lnTo>
                      <a:lnTo>
                        <a:pt x="115" y="552"/>
                      </a:lnTo>
                      <a:lnTo>
                        <a:pt x="101" y="566"/>
                      </a:lnTo>
                      <a:lnTo>
                        <a:pt x="88" y="577"/>
                      </a:lnTo>
                      <a:lnTo>
                        <a:pt x="76" y="588"/>
                      </a:lnTo>
                      <a:lnTo>
                        <a:pt x="62" y="599"/>
                      </a:lnTo>
                      <a:lnTo>
                        <a:pt x="50" y="608"/>
                      </a:lnTo>
                      <a:lnTo>
                        <a:pt x="39" y="616"/>
                      </a:lnTo>
                      <a:lnTo>
                        <a:pt x="29" y="621"/>
                      </a:lnTo>
                      <a:lnTo>
                        <a:pt x="25" y="624"/>
                      </a:lnTo>
                      <a:lnTo>
                        <a:pt x="21" y="627"/>
                      </a:lnTo>
                      <a:lnTo>
                        <a:pt x="16" y="628"/>
                      </a:lnTo>
                      <a:lnTo>
                        <a:pt x="12" y="630"/>
                      </a:lnTo>
                      <a:lnTo>
                        <a:pt x="9" y="631"/>
                      </a:lnTo>
                      <a:lnTo>
                        <a:pt x="7" y="633"/>
                      </a:lnTo>
                      <a:lnTo>
                        <a:pt x="5" y="633"/>
                      </a:lnTo>
                      <a:lnTo>
                        <a:pt x="3" y="633"/>
                      </a:lnTo>
                      <a:lnTo>
                        <a:pt x="1" y="633"/>
                      </a:lnTo>
                      <a:lnTo>
                        <a:pt x="1" y="633"/>
                      </a:lnTo>
                      <a:lnTo>
                        <a:pt x="0" y="633"/>
                      </a:lnTo>
                      <a:lnTo>
                        <a:pt x="0" y="631"/>
                      </a:lnTo>
                      <a:lnTo>
                        <a:pt x="1" y="630"/>
                      </a:lnTo>
                      <a:lnTo>
                        <a:pt x="1" y="628"/>
                      </a:lnTo>
                      <a:lnTo>
                        <a:pt x="3" y="626"/>
                      </a:lnTo>
                      <a:lnTo>
                        <a:pt x="5" y="623"/>
                      </a:lnTo>
                      <a:lnTo>
                        <a:pt x="8" y="620"/>
                      </a:lnTo>
                      <a:lnTo>
                        <a:pt x="11" y="616"/>
                      </a:lnTo>
                      <a:lnTo>
                        <a:pt x="14" y="612"/>
                      </a:lnTo>
                      <a:lnTo>
                        <a:pt x="18" y="608"/>
                      </a:lnTo>
                      <a:lnTo>
                        <a:pt x="23" y="602"/>
                      </a:lnTo>
                      <a:lnTo>
                        <a:pt x="27" y="595"/>
                      </a:lnTo>
                      <a:lnTo>
                        <a:pt x="34" y="590"/>
                      </a:lnTo>
                      <a:lnTo>
                        <a:pt x="40" y="581"/>
                      </a:lnTo>
                      <a:lnTo>
                        <a:pt x="47" y="574"/>
                      </a:lnTo>
                      <a:lnTo>
                        <a:pt x="55" y="566"/>
                      </a:lnTo>
                      <a:lnTo>
                        <a:pt x="69" y="548"/>
                      </a:lnTo>
                      <a:lnTo>
                        <a:pt x="83" y="530"/>
                      </a:lnTo>
                      <a:lnTo>
                        <a:pt x="97" y="512"/>
                      </a:lnTo>
                      <a:lnTo>
                        <a:pt x="109" y="493"/>
                      </a:lnTo>
                      <a:lnTo>
                        <a:pt x="122" y="472"/>
                      </a:lnTo>
                      <a:lnTo>
                        <a:pt x="133" y="451"/>
                      </a:lnTo>
                      <a:lnTo>
                        <a:pt x="144" y="429"/>
                      </a:lnTo>
                      <a:lnTo>
                        <a:pt x="155" y="407"/>
                      </a:lnTo>
                      <a:lnTo>
                        <a:pt x="164" y="385"/>
                      </a:lnTo>
                      <a:lnTo>
                        <a:pt x="174" y="363"/>
                      </a:lnTo>
                      <a:lnTo>
                        <a:pt x="182" y="339"/>
                      </a:lnTo>
                      <a:lnTo>
                        <a:pt x="191" y="316"/>
                      </a:lnTo>
                      <a:lnTo>
                        <a:pt x="199" y="292"/>
                      </a:lnTo>
                      <a:lnTo>
                        <a:pt x="206" y="269"/>
                      </a:lnTo>
                      <a:lnTo>
                        <a:pt x="212" y="244"/>
                      </a:lnTo>
                      <a:lnTo>
                        <a:pt x="216" y="219"/>
                      </a:lnTo>
                      <a:lnTo>
                        <a:pt x="218" y="206"/>
                      </a:lnTo>
                      <a:lnTo>
                        <a:pt x="220" y="195"/>
                      </a:lnTo>
                      <a:lnTo>
                        <a:pt x="223" y="183"/>
                      </a:lnTo>
                      <a:lnTo>
                        <a:pt x="224" y="173"/>
                      </a:lnTo>
                      <a:lnTo>
                        <a:pt x="225" y="162"/>
                      </a:lnTo>
                      <a:lnTo>
                        <a:pt x="227" y="152"/>
                      </a:lnTo>
                      <a:lnTo>
                        <a:pt x="228" y="143"/>
                      </a:lnTo>
                      <a:lnTo>
                        <a:pt x="230" y="134"/>
                      </a:lnTo>
                      <a:lnTo>
                        <a:pt x="231" y="126"/>
                      </a:lnTo>
                      <a:lnTo>
                        <a:pt x="232" y="118"/>
                      </a:lnTo>
                      <a:lnTo>
                        <a:pt x="234" y="111"/>
                      </a:lnTo>
                      <a:lnTo>
                        <a:pt x="234" y="104"/>
                      </a:lnTo>
                      <a:lnTo>
                        <a:pt x="235" y="97"/>
                      </a:lnTo>
                      <a:lnTo>
                        <a:pt x="235" y="91"/>
                      </a:lnTo>
                      <a:lnTo>
                        <a:pt x="235" y="86"/>
                      </a:lnTo>
                      <a:lnTo>
                        <a:pt x="235" y="82"/>
                      </a:lnTo>
                      <a:lnTo>
                        <a:pt x="235" y="73"/>
                      </a:lnTo>
                      <a:lnTo>
                        <a:pt x="235" y="66"/>
                      </a:lnTo>
                      <a:lnTo>
                        <a:pt x="234" y="60"/>
                      </a:lnTo>
                      <a:lnTo>
                        <a:pt x="232" y="53"/>
                      </a:lnTo>
                      <a:lnTo>
                        <a:pt x="232" y="47"/>
                      </a:lnTo>
                      <a:lnTo>
                        <a:pt x="231" y="42"/>
                      </a:lnTo>
                      <a:lnTo>
                        <a:pt x="230" y="36"/>
                      </a:lnTo>
                      <a:lnTo>
                        <a:pt x="228" y="30"/>
                      </a:lnTo>
                      <a:lnTo>
                        <a:pt x="225" y="26"/>
                      </a:lnTo>
                      <a:lnTo>
                        <a:pt x="224" y="22"/>
                      </a:lnTo>
                      <a:lnTo>
                        <a:pt x="223" y="18"/>
                      </a:lnTo>
                      <a:lnTo>
                        <a:pt x="221" y="15"/>
                      </a:lnTo>
                      <a:lnTo>
                        <a:pt x="221" y="11"/>
                      </a:lnTo>
                      <a:lnTo>
                        <a:pt x="221" y="8"/>
                      </a:lnTo>
                      <a:lnTo>
                        <a:pt x="223" y="4"/>
                      </a:lnTo>
                      <a:lnTo>
                        <a:pt x="224" y="1"/>
                      </a:lnTo>
                      <a:lnTo>
                        <a:pt x="225" y="0"/>
                      </a:lnTo>
                      <a:lnTo>
                        <a:pt x="230" y="0"/>
                      </a:lnTo>
                      <a:lnTo>
                        <a:pt x="234" y="0"/>
                      </a:lnTo>
                      <a:lnTo>
                        <a:pt x="239" y="1"/>
                      </a:lnTo>
                      <a:lnTo>
                        <a:pt x="246" y="4"/>
                      </a:lnTo>
                      <a:lnTo>
                        <a:pt x="253" y="8"/>
                      </a:lnTo>
                      <a:lnTo>
                        <a:pt x="263" y="12"/>
                      </a:lnTo>
                      <a:lnTo>
                        <a:pt x="268" y="15"/>
                      </a:lnTo>
                      <a:lnTo>
                        <a:pt x="274" y="18"/>
                      </a:lnTo>
                      <a:lnTo>
                        <a:pt x="279" y="22"/>
                      </a:lnTo>
                      <a:lnTo>
                        <a:pt x="285" y="26"/>
                      </a:lnTo>
                      <a:lnTo>
                        <a:pt x="289" y="30"/>
                      </a:lnTo>
                      <a:lnTo>
                        <a:pt x="293" y="33"/>
                      </a:lnTo>
                      <a:lnTo>
                        <a:pt x="297" y="37"/>
                      </a:lnTo>
                      <a:lnTo>
                        <a:pt x="300" y="40"/>
                      </a:lnTo>
                      <a:lnTo>
                        <a:pt x="303" y="44"/>
                      </a:lnTo>
                      <a:lnTo>
                        <a:pt x="306" y="47"/>
                      </a:lnTo>
                      <a:lnTo>
                        <a:pt x="308" y="50"/>
                      </a:lnTo>
                      <a:lnTo>
                        <a:pt x="310" y="54"/>
                      </a:lnTo>
                      <a:lnTo>
                        <a:pt x="311" y="57"/>
                      </a:lnTo>
                      <a:lnTo>
                        <a:pt x="313" y="60"/>
                      </a:lnTo>
                      <a:lnTo>
                        <a:pt x="313" y="64"/>
                      </a:lnTo>
                      <a:lnTo>
                        <a:pt x="313" y="66"/>
                      </a:lnTo>
                      <a:lnTo>
                        <a:pt x="313" y="69"/>
                      </a:lnTo>
                      <a:lnTo>
                        <a:pt x="313" y="72"/>
                      </a:lnTo>
                      <a:lnTo>
                        <a:pt x="313" y="7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112"/>
                <p:cNvSpPr/>
                <p:nvPr/>
              </p:nvSpPr>
              <p:spPr bwMode="auto">
                <a:xfrm>
                  <a:off x="4840288" y="2827338"/>
                  <a:ext cx="141287" cy="158750"/>
                </a:xfrm>
                <a:custGeom>
                  <a:avLst/>
                  <a:gdLst>
                    <a:gd name="T0" fmla="*/ 126 w 179"/>
                    <a:gd name="T1" fmla="*/ 67 h 200"/>
                    <a:gd name="T2" fmla="*/ 137 w 179"/>
                    <a:gd name="T3" fmla="*/ 76 h 200"/>
                    <a:gd name="T4" fmla="*/ 147 w 179"/>
                    <a:gd name="T5" fmla="*/ 86 h 200"/>
                    <a:gd name="T6" fmla="*/ 155 w 179"/>
                    <a:gd name="T7" fmla="*/ 96 h 200"/>
                    <a:gd name="T8" fmla="*/ 163 w 179"/>
                    <a:gd name="T9" fmla="*/ 104 h 200"/>
                    <a:gd name="T10" fmla="*/ 169 w 179"/>
                    <a:gd name="T11" fmla="*/ 112 h 200"/>
                    <a:gd name="T12" fmla="*/ 173 w 179"/>
                    <a:gd name="T13" fmla="*/ 121 h 200"/>
                    <a:gd name="T14" fmla="*/ 176 w 179"/>
                    <a:gd name="T15" fmla="*/ 128 h 200"/>
                    <a:gd name="T16" fmla="*/ 179 w 179"/>
                    <a:gd name="T17" fmla="*/ 140 h 200"/>
                    <a:gd name="T18" fmla="*/ 179 w 179"/>
                    <a:gd name="T19" fmla="*/ 154 h 200"/>
                    <a:gd name="T20" fmla="*/ 179 w 179"/>
                    <a:gd name="T21" fmla="*/ 166 h 200"/>
                    <a:gd name="T22" fmla="*/ 176 w 179"/>
                    <a:gd name="T23" fmla="*/ 177 h 200"/>
                    <a:gd name="T24" fmla="*/ 170 w 179"/>
                    <a:gd name="T25" fmla="*/ 187 h 200"/>
                    <a:gd name="T26" fmla="*/ 165 w 179"/>
                    <a:gd name="T27" fmla="*/ 194 h 200"/>
                    <a:gd name="T28" fmla="*/ 159 w 179"/>
                    <a:gd name="T29" fmla="*/ 198 h 200"/>
                    <a:gd name="T30" fmla="*/ 155 w 179"/>
                    <a:gd name="T31" fmla="*/ 200 h 200"/>
                    <a:gd name="T32" fmla="*/ 152 w 179"/>
                    <a:gd name="T33" fmla="*/ 198 h 200"/>
                    <a:gd name="T34" fmla="*/ 149 w 179"/>
                    <a:gd name="T35" fmla="*/ 195 h 200"/>
                    <a:gd name="T36" fmla="*/ 143 w 179"/>
                    <a:gd name="T37" fmla="*/ 188 h 200"/>
                    <a:gd name="T38" fmla="*/ 136 w 179"/>
                    <a:gd name="T39" fmla="*/ 180 h 200"/>
                    <a:gd name="T40" fmla="*/ 125 w 179"/>
                    <a:gd name="T41" fmla="*/ 168 h 200"/>
                    <a:gd name="T42" fmla="*/ 112 w 179"/>
                    <a:gd name="T43" fmla="*/ 153 h 200"/>
                    <a:gd name="T44" fmla="*/ 98 w 179"/>
                    <a:gd name="T45" fmla="*/ 135 h 200"/>
                    <a:gd name="T46" fmla="*/ 82 w 179"/>
                    <a:gd name="T47" fmla="*/ 114 h 200"/>
                    <a:gd name="T48" fmla="*/ 64 w 179"/>
                    <a:gd name="T49" fmla="*/ 92 h 200"/>
                    <a:gd name="T50" fmla="*/ 47 w 179"/>
                    <a:gd name="T51" fmla="*/ 71 h 200"/>
                    <a:gd name="T52" fmla="*/ 33 w 179"/>
                    <a:gd name="T53" fmla="*/ 53 h 200"/>
                    <a:gd name="T54" fmla="*/ 22 w 179"/>
                    <a:gd name="T55" fmla="*/ 38 h 200"/>
                    <a:gd name="T56" fmla="*/ 12 w 179"/>
                    <a:gd name="T57" fmla="*/ 25 h 200"/>
                    <a:gd name="T58" fmla="*/ 6 w 179"/>
                    <a:gd name="T59" fmla="*/ 14 h 200"/>
                    <a:gd name="T60" fmla="*/ 1 w 179"/>
                    <a:gd name="T61" fmla="*/ 7 h 200"/>
                    <a:gd name="T62" fmla="*/ 0 w 179"/>
                    <a:gd name="T63" fmla="*/ 3 h 200"/>
                    <a:gd name="T64" fmla="*/ 1 w 179"/>
                    <a:gd name="T65" fmla="*/ 2 h 200"/>
                    <a:gd name="T66" fmla="*/ 8 w 179"/>
                    <a:gd name="T67" fmla="*/ 0 h 200"/>
                    <a:gd name="T68" fmla="*/ 17 w 179"/>
                    <a:gd name="T69" fmla="*/ 2 h 200"/>
                    <a:gd name="T70" fmla="*/ 30 w 179"/>
                    <a:gd name="T71" fmla="*/ 4 h 200"/>
                    <a:gd name="T72" fmla="*/ 47 w 179"/>
                    <a:gd name="T73" fmla="*/ 10 h 200"/>
                    <a:gd name="T74" fmla="*/ 66 w 179"/>
                    <a:gd name="T75" fmla="*/ 20 h 200"/>
                    <a:gd name="T76" fmla="*/ 86 w 179"/>
                    <a:gd name="T77" fmla="*/ 33 h 200"/>
                    <a:gd name="T78" fmla="*/ 108 w 179"/>
                    <a:gd name="T79" fmla="*/ 50 h 200"/>
                    <a:gd name="T80" fmla="*/ 119 w 179"/>
                    <a:gd name="T81" fmla="*/ 61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9" h="200">
                      <a:moveTo>
                        <a:pt x="119" y="61"/>
                      </a:moveTo>
                      <a:lnTo>
                        <a:pt x="126" y="67"/>
                      </a:lnTo>
                      <a:lnTo>
                        <a:pt x="131" y="71"/>
                      </a:lnTo>
                      <a:lnTo>
                        <a:pt x="137" y="76"/>
                      </a:lnTo>
                      <a:lnTo>
                        <a:pt x="143" y="82"/>
                      </a:lnTo>
                      <a:lnTo>
                        <a:pt x="147" y="86"/>
                      </a:lnTo>
                      <a:lnTo>
                        <a:pt x="151" y="90"/>
                      </a:lnTo>
                      <a:lnTo>
                        <a:pt x="155" y="96"/>
                      </a:lnTo>
                      <a:lnTo>
                        <a:pt x="159" y="100"/>
                      </a:lnTo>
                      <a:lnTo>
                        <a:pt x="163" y="104"/>
                      </a:lnTo>
                      <a:lnTo>
                        <a:pt x="166" y="108"/>
                      </a:lnTo>
                      <a:lnTo>
                        <a:pt x="169" y="112"/>
                      </a:lnTo>
                      <a:lnTo>
                        <a:pt x="170" y="117"/>
                      </a:lnTo>
                      <a:lnTo>
                        <a:pt x="173" y="121"/>
                      </a:lnTo>
                      <a:lnTo>
                        <a:pt x="174" y="123"/>
                      </a:lnTo>
                      <a:lnTo>
                        <a:pt x="176" y="128"/>
                      </a:lnTo>
                      <a:lnTo>
                        <a:pt x="177" y="132"/>
                      </a:lnTo>
                      <a:lnTo>
                        <a:pt x="179" y="140"/>
                      </a:lnTo>
                      <a:lnTo>
                        <a:pt x="179" y="147"/>
                      </a:lnTo>
                      <a:lnTo>
                        <a:pt x="179" y="154"/>
                      </a:lnTo>
                      <a:lnTo>
                        <a:pt x="179" y="161"/>
                      </a:lnTo>
                      <a:lnTo>
                        <a:pt x="179" y="166"/>
                      </a:lnTo>
                      <a:lnTo>
                        <a:pt x="177" y="172"/>
                      </a:lnTo>
                      <a:lnTo>
                        <a:pt x="176" y="177"/>
                      </a:lnTo>
                      <a:lnTo>
                        <a:pt x="173" y="182"/>
                      </a:lnTo>
                      <a:lnTo>
                        <a:pt x="170" y="187"/>
                      </a:lnTo>
                      <a:lnTo>
                        <a:pt x="167" y="190"/>
                      </a:lnTo>
                      <a:lnTo>
                        <a:pt x="165" y="194"/>
                      </a:lnTo>
                      <a:lnTo>
                        <a:pt x="162" y="197"/>
                      </a:lnTo>
                      <a:lnTo>
                        <a:pt x="159" y="198"/>
                      </a:lnTo>
                      <a:lnTo>
                        <a:pt x="158" y="200"/>
                      </a:lnTo>
                      <a:lnTo>
                        <a:pt x="155" y="200"/>
                      </a:lnTo>
                      <a:lnTo>
                        <a:pt x="154" y="198"/>
                      </a:lnTo>
                      <a:lnTo>
                        <a:pt x="152" y="198"/>
                      </a:lnTo>
                      <a:lnTo>
                        <a:pt x="151" y="197"/>
                      </a:lnTo>
                      <a:lnTo>
                        <a:pt x="149" y="195"/>
                      </a:lnTo>
                      <a:lnTo>
                        <a:pt x="147" y="193"/>
                      </a:lnTo>
                      <a:lnTo>
                        <a:pt x="143" y="188"/>
                      </a:lnTo>
                      <a:lnTo>
                        <a:pt x="140" y="184"/>
                      </a:lnTo>
                      <a:lnTo>
                        <a:pt x="136" y="180"/>
                      </a:lnTo>
                      <a:lnTo>
                        <a:pt x="130" y="175"/>
                      </a:lnTo>
                      <a:lnTo>
                        <a:pt x="125" y="168"/>
                      </a:lnTo>
                      <a:lnTo>
                        <a:pt x="119" y="161"/>
                      </a:lnTo>
                      <a:lnTo>
                        <a:pt x="112" y="153"/>
                      </a:lnTo>
                      <a:lnTo>
                        <a:pt x="105" y="144"/>
                      </a:lnTo>
                      <a:lnTo>
                        <a:pt x="98" y="135"/>
                      </a:lnTo>
                      <a:lnTo>
                        <a:pt x="90" y="125"/>
                      </a:lnTo>
                      <a:lnTo>
                        <a:pt x="82" y="114"/>
                      </a:lnTo>
                      <a:lnTo>
                        <a:pt x="73" y="103"/>
                      </a:lnTo>
                      <a:lnTo>
                        <a:pt x="64" y="92"/>
                      </a:lnTo>
                      <a:lnTo>
                        <a:pt x="55" y="81"/>
                      </a:lnTo>
                      <a:lnTo>
                        <a:pt x="47" y="71"/>
                      </a:lnTo>
                      <a:lnTo>
                        <a:pt x="40" y="61"/>
                      </a:lnTo>
                      <a:lnTo>
                        <a:pt x="33" y="53"/>
                      </a:lnTo>
                      <a:lnTo>
                        <a:pt x="28" y="45"/>
                      </a:lnTo>
                      <a:lnTo>
                        <a:pt x="22" y="38"/>
                      </a:lnTo>
                      <a:lnTo>
                        <a:pt x="17" y="31"/>
                      </a:lnTo>
                      <a:lnTo>
                        <a:pt x="12" y="25"/>
                      </a:lnTo>
                      <a:lnTo>
                        <a:pt x="8" y="20"/>
                      </a:lnTo>
                      <a:lnTo>
                        <a:pt x="6" y="14"/>
                      </a:lnTo>
                      <a:lnTo>
                        <a:pt x="3" y="11"/>
                      </a:lnTo>
                      <a:lnTo>
                        <a:pt x="1" y="7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7" y="2"/>
                      </a:lnTo>
                      <a:lnTo>
                        <a:pt x="24" y="3"/>
                      </a:lnTo>
                      <a:lnTo>
                        <a:pt x="30" y="4"/>
                      </a:lnTo>
                      <a:lnTo>
                        <a:pt x="39" y="7"/>
                      </a:lnTo>
                      <a:lnTo>
                        <a:pt x="47" y="10"/>
                      </a:lnTo>
                      <a:lnTo>
                        <a:pt x="57" y="14"/>
                      </a:lnTo>
                      <a:lnTo>
                        <a:pt x="66" y="20"/>
                      </a:lnTo>
                      <a:lnTo>
                        <a:pt x="76" y="25"/>
                      </a:lnTo>
                      <a:lnTo>
                        <a:pt x="86" y="33"/>
                      </a:lnTo>
                      <a:lnTo>
                        <a:pt x="97" y="40"/>
                      </a:lnTo>
                      <a:lnTo>
                        <a:pt x="108" y="50"/>
                      </a:lnTo>
                      <a:lnTo>
                        <a:pt x="119" y="61"/>
                      </a:lnTo>
                      <a:lnTo>
                        <a:pt x="119" y="6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4" name="Freeform 113"/>
                <p:cNvSpPr/>
                <p:nvPr/>
              </p:nvSpPr>
              <p:spPr bwMode="auto">
                <a:xfrm>
                  <a:off x="4870450" y="2520950"/>
                  <a:ext cx="292100" cy="611188"/>
                </a:xfrm>
                <a:custGeom>
                  <a:avLst/>
                  <a:gdLst>
                    <a:gd name="T0" fmla="*/ 177 w 370"/>
                    <a:gd name="T1" fmla="*/ 652 h 770"/>
                    <a:gd name="T2" fmla="*/ 136 w 370"/>
                    <a:gd name="T3" fmla="*/ 694 h 770"/>
                    <a:gd name="T4" fmla="*/ 111 w 370"/>
                    <a:gd name="T5" fmla="*/ 713 h 770"/>
                    <a:gd name="T6" fmla="*/ 83 w 370"/>
                    <a:gd name="T7" fmla="*/ 731 h 770"/>
                    <a:gd name="T8" fmla="*/ 57 w 370"/>
                    <a:gd name="T9" fmla="*/ 745 h 770"/>
                    <a:gd name="T10" fmla="*/ 35 w 370"/>
                    <a:gd name="T11" fmla="*/ 757 h 770"/>
                    <a:gd name="T12" fmla="*/ 20 w 370"/>
                    <a:gd name="T13" fmla="*/ 764 h 770"/>
                    <a:gd name="T14" fmla="*/ 9 w 370"/>
                    <a:gd name="T15" fmla="*/ 768 h 770"/>
                    <a:gd name="T16" fmla="*/ 2 w 370"/>
                    <a:gd name="T17" fmla="*/ 770 h 770"/>
                    <a:gd name="T18" fmla="*/ 0 w 370"/>
                    <a:gd name="T19" fmla="*/ 768 h 770"/>
                    <a:gd name="T20" fmla="*/ 3 w 370"/>
                    <a:gd name="T21" fmla="*/ 760 h 770"/>
                    <a:gd name="T22" fmla="*/ 16 w 370"/>
                    <a:gd name="T23" fmla="*/ 748 h 770"/>
                    <a:gd name="T24" fmla="*/ 36 w 370"/>
                    <a:gd name="T25" fmla="*/ 730 h 770"/>
                    <a:gd name="T26" fmla="*/ 63 w 370"/>
                    <a:gd name="T27" fmla="*/ 709 h 770"/>
                    <a:gd name="T28" fmla="*/ 94 w 370"/>
                    <a:gd name="T29" fmla="*/ 680 h 770"/>
                    <a:gd name="T30" fmla="*/ 128 w 370"/>
                    <a:gd name="T31" fmla="*/ 645 h 770"/>
                    <a:gd name="T32" fmla="*/ 160 w 370"/>
                    <a:gd name="T33" fmla="*/ 604 h 770"/>
                    <a:gd name="T34" fmla="*/ 190 w 370"/>
                    <a:gd name="T35" fmla="*/ 555 h 770"/>
                    <a:gd name="T36" fmla="*/ 213 w 370"/>
                    <a:gd name="T37" fmla="*/ 505 h 770"/>
                    <a:gd name="T38" fmla="*/ 237 w 370"/>
                    <a:gd name="T39" fmla="*/ 449 h 770"/>
                    <a:gd name="T40" fmla="*/ 256 w 370"/>
                    <a:gd name="T41" fmla="*/ 389 h 770"/>
                    <a:gd name="T42" fmla="*/ 272 w 370"/>
                    <a:gd name="T43" fmla="*/ 325 h 770"/>
                    <a:gd name="T44" fmla="*/ 283 w 370"/>
                    <a:gd name="T45" fmla="*/ 258 h 770"/>
                    <a:gd name="T46" fmla="*/ 288 w 370"/>
                    <a:gd name="T47" fmla="*/ 192 h 770"/>
                    <a:gd name="T48" fmla="*/ 292 w 370"/>
                    <a:gd name="T49" fmla="*/ 139 h 770"/>
                    <a:gd name="T50" fmla="*/ 294 w 370"/>
                    <a:gd name="T51" fmla="*/ 96 h 770"/>
                    <a:gd name="T52" fmla="*/ 292 w 370"/>
                    <a:gd name="T53" fmla="*/ 64 h 770"/>
                    <a:gd name="T54" fmla="*/ 287 w 370"/>
                    <a:gd name="T55" fmla="*/ 40 h 770"/>
                    <a:gd name="T56" fmla="*/ 279 w 370"/>
                    <a:gd name="T57" fmla="*/ 26 h 770"/>
                    <a:gd name="T58" fmla="*/ 273 w 370"/>
                    <a:gd name="T59" fmla="*/ 17 h 770"/>
                    <a:gd name="T60" fmla="*/ 276 w 370"/>
                    <a:gd name="T61" fmla="*/ 7 h 770"/>
                    <a:gd name="T62" fmla="*/ 280 w 370"/>
                    <a:gd name="T63" fmla="*/ 1 h 770"/>
                    <a:gd name="T64" fmla="*/ 294 w 370"/>
                    <a:gd name="T65" fmla="*/ 0 h 770"/>
                    <a:gd name="T66" fmla="*/ 319 w 370"/>
                    <a:gd name="T67" fmla="*/ 8 h 770"/>
                    <a:gd name="T68" fmla="*/ 346 w 370"/>
                    <a:gd name="T69" fmla="*/ 22 h 770"/>
                    <a:gd name="T70" fmla="*/ 364 w 370"/>
                    <a:gd name="T71" fmla="*/ 33 h 770"/>
                    <a:gd name="T72" fmla="*/ 370 w 370"/>
                    <a:gd name="T73" fmla="*/ 40 h 770"/>
                    <a:gd name="T74" fmla="*/ 370 w 370"/>
                    <a:gd name="T75" fmla="*/ 44 h 770"/>
                    <a:gd name="T76" fmla="*/ 368 w 370"/>
                    <a:gd name="T77" fmla="*/ 65 h 770"/>
                    <a:gd name="T78" fmla="*/ 366 w 370"/>
                    <a:gd name="T79" fmla="*/ 82 h 770"/>
                    <a:gd name="T80" fmla="*/ 363 w 370"/>
                    <a:gd name="T81" fmla="*/ 96 h 770"/>
                    <a:gd name="T82" fmla="*/ 360 w 370"/>
                    <a:gd name="T83" fmla="*/ 116 h 770"/>
                    <a:gd name="T84" fmla="*/ 357 w 370"/>
                    <a:gd name="T85" fmla="*/ 143 h 770"/>
                    <a:gd name="T86" fmla="*/ 353 w 370"/>
                    <a:gd name="T87" fmla="*/ 176 h 770"/>
                    <a:gd name="T88" fmla="*/ 348 w 370"/>
                    <a:gd name="T89" fmla="*/ 227 h 770"/>
                    <a:gd name="T90" fmla="*/ 334 w 370"/>
                    <a:gd name="T91" fmla="*/ 309 h 770"/>
                    <a:gd name="T92" fmla="*/ 316 w 370"/>
                    <a:gd name="T93" fmla="*/ 390 h 770"/>
                    <a:gd name="T94" fmla="*/ 290 w 370"/>
                    <a:gd name="T95" fmla="*/ 472 h 770"/>
                    <a:gd name="T96" fmla="*/ 252 w 370"/>
                    <a:gd name="T97" fmla="*/ 548 h 770"/>
                    <a:gd name="T98" fmla="*/ 209 w 370"/>
                    <a:gd name="T99" fmla="*/ 615 h 7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70" h="770">
                      <a:moveTo>
                        <a:pt x="209" y="615"/>
                      </a:moveTo>
                      <a:lnTo>
                        <a:pt x="193" y="634"/>
                      </a:lnTo>
                      <a:lnTo>
                        <a:pt x="177" y="652"/>
                      </a:lnTo>
                      <a:lnTo>
                        <a:pt x="161" y="670"/>
                      </a:lnTo>
                      <a:lnTo>
                        <a:pt x="144" y="685"/>
                      </a:lnTo>
                      <a:lnTo>
                        <a:pt x="136" y="694"/>
                      </a:lnTo>
                      <a:lnTo>
                        <a:pt x="128" y="700"/>
                      </a:lnTo>
                      <a:lnTo>
                        <a:pt x="119" y="707"/>
                      </a:lnTo>
                      <a:lnTo>
                        <a:pt x="111" y="713"/>
                      </a:lnTo>
                      <a:lnTo>
                        <a:pt x="101" y="720"/>
                      </a:lnTo>
                      <a:lnTo>
                        <a:pt x="93" y="725"/>
                      </a:lnTo>
                      <a:lnTo>
                        <a:pt x="83" y="731"/>
                      </a:lnTo>
                      <a:lnTo>
                        <a:pt x="74" y="735"/>
                      </a:lnTo>
                      <a:lnTo>
                        <a:pt x="65" y="741"/>
                      </a:lnTo>
                      <a:lnTo>
                        <a:pt x="57" y="745"/>
                      </a:lnTo>
                      <a:lnTo>
                        <a:pt x="49" y="750"/>
                      </a:lnTo>
                      <a:lnTo>
                        <a:pt x="42" y="753"/>
                      </a:lnTo>
                      <a:lnTo>
                        <a:pt x="35" y="757"/>
                      </a:lnTo>
                      <a:lnTo>
                        <a:pt x="29" y="760"/>
                      </a:lnTo>
                      <a:lnTo>
                        <a:pt x="24" y="763"/>
                      </a:lnTo>
                      <a:lnTo>
                        <a:pt x="20" y="764"/>
                      </a:lnTo>
                      <a:lnTo>
                        <a:pt x="16" y="767"/>
                      </a:lnTo>
                      <a:lnTo>
                        <a:pt x="11" y="768"/>
                      </a:lnTo>
                      <a:lnTo>
                        <a:pt x="9" y="768"/>
                      </a:lnTo>
                      <a:lnTo>
                        <a:pt x="6" y="770"/>
                      </a:lnTo>
                      <a:lnTo>
                        <a:pt x="3" y="770"/>
                      </a:lnTo>
                      <a:lnTo>
                        <a:pt x="2" y="770"/>
                      </a:lnTo>
                      <a:lnTo>
                        <a:pt x="2" y="770"/>
                      </a:lnTo>
                      <a:lnTo>
                        <a:pt x="2" y="768"/>
                      </a:lnTo>
                      <a:lnTo>
                        <a:pt x="0" y="768"/>
                      </a:lnTo>
                      <a:lnTo>
                        <a:pt x="0" y="767"/>
                      </a:lnTo>
                      <a:lnTo>
                        <a:pt x="2" y="764"/>
                      </a:lnTo>
                      <a:lnTo>
                        <a:pt x="3" y="760"/>
                      </a:lnTo>
                      <a:lnTo>
                        <a:pt x="6" y="757"/>
                      </a:lnTo>
                      <a:lnTo>
                        <a:pt x="10" y="752"/>
                      </a:lnTo>
                      <a:lnTo>
                        <a:pt x="16" y="748"/>
                      </a:lnTo>
                      <a:lnTo>
                        <a:pt x="21" y="742"/>
                      </a:lnTo>
                      <a:lnTo>
                        <a:pt x="28" y="735"/>
                      </a:lnTo>
                      <a:lnTo>
                        <a:pt x="36" y="730"/>
                      </a:lnTo>
                      <a:lnTo>
                        <a:pt x="45" y="724"/>
                      </a:lnTo>
                      <a:lnTo>
                        <a:pt x="53" y="716"/>
                      </a:lnTo>
                      <a:lnTo>
                        <a:pt x="63" y="709"/>
                      </a:lnTo>
                      <a:lnTo>
                        <a:pt x="72" y="699"/>
                      </a:lnTo>
                      <a:lnTo>
                        <a:pt x="83" y="689"/>
                      </a:lnTo>
                      <a:lnTo>
                        <a:pt x="94" y="680"/>
                      </a:lnTo>
                      <a:lnTo>
                        <a:pt x="106" y="669"/>
                      </a:lnTo>
                      <a:lnTo>
                        <a:pt x="117" y="658"/>
                      </a:lnTo>
                      <a:lnTo>
                        <a:pt x="128" y="645"/>
                      </a:lnTo>
                      <a:lnTo>
                        <a:pt x="139" y="631"/>
                      </a:lnTo>
                      <a:lnTo>
                        <a:pt x="148" y="619"/>
                      </a:lnTo>
                      <a:lnTo>
                        <a:pt x="160" y="604"/>
                      </a:lnTo>
                      <a:lnTo>
                        <a:pt x="169" y="588"/>
                      </a:lnTo>
                      <a:lnTo>
                        <a:pt x="180" y="572"/>
                      </a:lnTo>
                      <a:lnTo>
                        <a:pt x="190" y="555"/>
                      </a:lnTo>
                      <a:lnTo>
                        <a:pt x="198" y="540"/>
                      </a:lnTo>
                      <a:lnTo>
                        <a:pt x="207" y="522"/>
                      </a:lnTo>
                      <a:lnTo>
                        <a:pt x="213" y="505"/>
                      </a:lnTo>
                      <a:lnTo>
                        <a:pt x="222" y="487"/>
                      </a:lnTo>
                      <a:lnTo>
                        <a:pt x="229" y="468"/>
                      </a:lnTo>
                      <a:lnTo>
                        <a:pt x="237" y="449"/>
                      </a:lnTo>
                      <a:lnTo>
                        <a:pt x="244" y="429"/>
                      </a:lnTo>
                      <a:lnTo>
                        <a:pt x="251" y="410"/>
                      </a:lnTo>
                      <a:lnTo>
                        <a:pt x="256" y="389"/>
                      </a:lnTo>
                      <a:lnTo>
                        <a:pt x="262" y="368"/>
                      </a:lnTo>
                      <a:lnTo>
                        <a:pt x="266" y="346"/>
                      </a:lnTo>
                      <a:lnTo>
                        <a:pt x="272" y="325"/>
                      </a:lnTo>
                      <a:lnTo>
                        <a:pt x="276" y="303"/>
                      </a:lnTo>
                      <a:lnTo>
                        <a:pt x="280" y="280"/>
                      </a:lnTo>
                      <a:lnTo>
                        <a:pt x="283" y="258"/>
                      </a:lnTo>
                      <a:lnTo>
                        <a:pt x="285" y="234"/>
                      </a:lnTo>
                      <a:lnTo>
                        <a:pt x="287" y="212"/>
                      </a:lnTo>
                      <a:lnTo>
                        <a:pt x="288" y="192"/>
                      </a:lnTo>
                      <a:lnTo>
                        <a:pt x="290" y="173"/>
                      </a:lnTo>
                      <a:lnTo>
                        <a:pt x="291" y="155"/>
                      </a:lnTo>
                      <a:lnTo>
                        <a:pt x="292" y="139"/>
                      </a:lnTo>
                      <a:lnTo>
                        <a:pt x="292" y="123"/>
                      </a:lnTo>
                      <a:lnTo>
                        <a:pt x="294" y="109"/>
                      </a:lnTo>
                      <a:lnTo>
                        <a:pt x="294" y="96"/>
                      </a:lnTo>
                      <a:lnTo>
                        <a:pt x="294" y="85"/>
                      </a:lnTo>
                      <a:lnTo>
                        <a:pt x="292" y="73"/>
                      </a:lnTo>
                      <a:lnTo>
                        <a:pt x="292" y="64"/>
                      </a:lnTo>
                      <a:lnTo>
                        <a:pt x="291" y="54"/>
                      </a:lnTo>
                      <a:lnTo>
                        <a:pt x="288" y="47"/>
                      </a:lnTo>
                      <a:lnTo>
                        <a:pt x="287" y="40"/>
                      </a:lnTo>
                      <a:lnTo>
                        <a:pt x="284" y="35"/>
                      </a:lnTo>
                      <a:lnTo>
                        <a:pt x="281" y="29"/>
                      </a:lnTo>
                      <a:lnTo>
                        <a:pt x="279" y="26"/>
                      </a:lnTo>
                      <a:lnTo>
                        <a:pt x="276" y="22"/>
                      </a:lnTo>
                      <a:lnTo>
                        <a:pt x="273" y="19"/>
                      </a:lnTo>
                      <a:lnTo>
                        <a:pt x="273" y="17"/>
                      </a:lnTo>
                      <a:lnTo>
                        <a:pt x="273" y="14"/>
                      </a:lnTo>
                      <a:lnTo>
                        <a:pt x="274" y="10"/>
                      </a:lnTo>
                      <a:lnTo>
                        <a:pt x="276" y="7"/>
                      </a:lnTo>
                      <a:lnTo>
                        <a:pt x="279" y="4"/>
                      </a:lnTo>
                      <a:lnTo>
                        <a:pt x="279" y="3"/>
                      </a:lnTo>
                      <a:lnTo>
                        <a:pt x="280" y="1"/>
                      </a:lnTo>
                      <a:lnTo>
                        <a:pt x="284" y="0"/>
                      </a:lnTo>
                      <a:lnTo>
                        <a:pt x="288" y="0"/>
                      </a:lnTo>
                      <a:lnTo>
                        <a:pt x="294" y="0"/>
                      </a:lnTo>
                      <a:lnTo>
                        <a:pt x="302" y="1"/>
                      </a:lnTo>
                      <a:lnTo>
                        <a:pt x="309" y="4"/>
                      </a:lnTo>
                      <a:lnTo>
                        <a:pt x="319" y="8"/>
                      </a:lnTo>
                      <a:lnTo>
                        <a:pt x="328" y="13"/>
                      </a:lnTo>
                      <a:lnTo>
                        <a:pt x="338" y="17"/>
                      </a:lnTo>
                      <a:lnTo>
                        <a:pt x="346" y="22"/>
                      </a:lnTo>
                      <a:lnTo>
                        <a:pt x="353" y="26"/>
                      </a:lnTo>
                      <a:lnTo>
                        <a:pt x="359" y="31"/>
                      </a:lnTo>
                      <a:lnTo>
                        <a:pt x="364" y="33"/>
                      </a:lnTo>
                      <a:lnTo>
                        <a:pt x="367" y="37"/>
                      </a:lnTo>
                      <a:lnTo>
                        <a:pt x="368" y="39"/>
                      </a:lnTo>
                      <a:lnTo>
                        <a:pt x="370" y="40"/>
                      </a:lnTo>
                      <a:lnTo>
                        <a:pt x="370" y="40"/>
                      </a:lnTo>
                      <a:lnTo>
                        <a:pt x="370" y="42"/>
                      </a:lnTo>
                      <a:lnTo>
                        <a:pt x="370" y="44"/>
                      </a:lnTo>
                      <a:lnTo>
                        <a:pt x="370" y="49"/>
                      </a:lnTo>
                      <a:lnTo>
                        <a:pt x="370" y="57"/>
                      </a:lnTo>
                      <a:lnTo>
                        <a:pt x="368" y="65"/>
                      </a:lnTo>
                      <a:lnTo>
                        <a:pt x="367" y="75"/>
                      </a:lnTo>
                      <a:lnTo>
                        <a:pt x="366" y="78"/>
                      </a:lnTo>
                      <a:lnTo>
                        <a:pt x="366" y="82"/>
                      </a:lnTo>
                      <a:lnTo>
                        <a:pt x="364" y="86"/>
                      </a:lnTo>
                      <a:lnTo>
                        <a:pt x="363" y="90"/>
                      </a:lnTo>
                      <a:lnTo>
                        <a:pt x="363" y="96"/>
                      </a:lnTo>
                      <a:lnTo>
                        <a:pt x="362" y="101"/>
                      </a:lnTo>
                      <a:lnTo>
                        <a:pt x="362" y="108"/>
                      </a:lnTo>
                      <a:lnTo>
                        <a:pt x="360" y="116"/>
                      </a:lnTo>
                      <a:lnTo>
                        <a:pt x="359" y="125"/>
                      </a:lnTo>
                      <a:lnTo>
                        <a:pt x="359" y="133"/>
                      </a:lnTo>
                      <a:lnTo>
                        <a:pt x="357" y="143"/>
                      </a:lnTo>
                      <a:lnTo>
                        <a:pt x="356" y="152"/>
                      </a:lnTo>
                      <a:lnTo>
                        <a:pt x="355" y="163"/>
                      </a:lnTo>
                      <a:lnTo>
                        <a:pt x="353" y="176"/>
                      </a:lnTo>
                      <a:lnTo>
                        <a:pt x="352" y="187"/>
                      </a:lnTo>
                      <a:lnTo>
                        <a:pt x="350" y="201"/>
                      </a:lnTo>
                      <a:lnTo>
                        <a:pt x="348" y="227"/>
                      </a:lnTo>
                      <a:lnTo>
                        <a:pt x="344" y="255"/>
                      </a:lnTo>
                      <a:lnTo>
                        <a:pt x="339" y="281"/>
                      </a:lnTo>
                      <a:lnTo>
                        <a:pt x="334" y="309"/>
                      </a:lnTo>
                      <a:lnTo>
                        <a:pt x="328" y="336"/>
                      </a:lnTo>
                      <a:lnTo>
                        <a:pt x="323" y="364"/>
                      </a:lnTo>
                      <a:lnTo>
                        <a:pt x="316" y="390"/>
                      </a:lnTo>
                      <a:lnTo>
                        <a:pt x="309" y="418"/>
                      </a:lnTo>
                      <a:lnTo>
                        <a:pt x="299" y="446"/>
                      </a:lnTo>
                      <a:lnTo>
                        <a:pt x="290" y="472"/>
                      </a:lnTo>
                      <a:lnTo>
                        <a:pt x="279" y="498"/>
                      </a:lnTo>
                      <a:lnTo>
                        <a:pt x="266" y="523"/>
                      </a:lnTo>
                      <a:lnTo>
                        <a:pt x="252" y="548"/>
                      </a:lnTo>
                      <a:lnTo>
                        <a:pt x="238" y="570"/>
                      </a:lnTo>
                      <a:lnTo>
                        <a:pt x="225" y="592"/>
                      </a:lnTo>
                      <a:lnTo>
                        <a:pt x="209" y="615"/>
                      </a:lnTo>
                      <a:lnTo>
                        <a:pt x="209" y="61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4" name="组合 93"/>
            <p:cNvGrpSpPr/>
            <p:nvPr/>
          </p:nvGrpSpPr>
          <p:grpSpPr>
            <a:xfrm>
              <a:off x="2875144" y="4122964"/>
              <a:ext cx="507365" cy="509905"/>
              <a:chOff x="2320581" y="3629636"/>
              <a:chExt cx="507365" cy="509905"/>
            </a:xfrm>
          </p:grpSpPr>
          <p:pic>
            <p:nvPicPr>
              <p:cNvPr id="126" name="图片 125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0581" y="3629636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7" name="组合 126"/>
              <p:cNvGrpSpPr/>
              <p:nvPr/>
            </p:nvGrpSpPr>
            <p:grpSpPr>
              <a:xfrm>
                <a:off x="2418177" y="3778896"/>
                <a:ext cx="131539" cy="206798"/>
                <a:chOff x="4662488" y="2570163"/>
                <a:chExt cx="319087" cy="501650"/>
              </a:xfrm>
              <a:solidFill>
                <a:srgbClr val="FF0000"/>
              </a:solidFill>
            </p:grpSpPr>
            <p:sp>
              <p:nvSpPr>
                <p:cNvPr id="128" name="Freeform 111"/>
                <p:cNvSpPr/>
                <p:nvPr/>
              </p:nvSpPr>
              <p:spPr bwMode="auto">
                <a:xfrm>
                  <a:off x="4662488" y="2570163"/>
                  <a:ext cx="247650" cy="501650"/>
                </a:xfrm>
                <a:custGeom>
                  <a:avLst/>
                  <a:gdLst>
                    <a:gd name="T0" fmla="*/ 310 w 313"/>
                    <a:gd name="T1" fmla="*/ 84 h 633"/>
                    <a:gd name="T2" fmla="*/ 306 w 313"/>
                    <a:gd name="T3" fmla="*/ 109 h 633"/>
                    <a:gd name="T4" fmla="*/ 300 w 313"/>
                    <a:gd name="T5" fmla="*/ 140 h 633"/>
                    <a:gd name="T6" fmla="*/ 296 w 313"/>
                    <a:gd name="T7" fmla="*/ 161 h 633"/>
                    <a:gd name="T8" fmla="*/ 289 w 313"/>
                    <a:gd name="T9" fmla="*/ 185 h 633"/>
                    <a:gd name="T10" fmla="*/ 281 w 313"/>
                    <a:gd name="T11" fmla="*/ 216 h 633"/>
                    <a:gd name="T12" fmla="*/ 270 w 313"/>
                    <a:gd name="T13" fmla="*/ 252 h 633"/>
                    <a:gd name="T14" fmla="*/ 259 w 313"/>
                    <a:gd name="T15" fmla="*/ 292 h 633"/>
                    <a:gd name="T16" fmla="*/ 245 w 313"/>
                    <a:gd name="T17" fmla="*/ 335 h 633"/>
                    <a:gd name="T18" fmla="*/ 230 w 313"/>
                    <a:gd name="T19" fmla="*/ 375 h 633"/>
                    <a:gd name="T20" fmla="*/ 213 w 313"/>
                    <a:gd name="T21" fmla="*/ 411 h 633"/>
                    <a:gd name="T22" fmla="*/ 196 w 313"/>
                    <a:gd name="T23" fmla="*/ 443 h 633"/>
                    <a:gd name="T24" fmla="*/ 166 w 313"/>
                    <a:gd name="T25" fmla="*/ 490 h 633"/>
                    <a:gd name="T26" fmla="*/ 127 w 313"/>
                    <a:gd name="T27" fmla="*/ 538 h 633"/>
                    <a:gd name="T28" fmla="*/ 88 w 313"/>
                    <a:gd name="T29" fmla="*/ 577 h 633"/>
                    <a:gd name="T30" fmla="*/ 50 w 313"/>
                    <a:gd name="T31" fmla="*/ 608 h 633"/>
                    <a:gd name="T32" fmla="*/ 25 w 313"/>
                    <a:gd name="T33" fmla="*/ 624 h 633"/>
                    <a:gd name="T34" fmla="*/ 12 w 313"/>
                    <a:gd name="T35" fmla="*/ 630 h 633"/>
                    <a:gd name="T36" fmla="*/ 5 w 313"/>
                    <a:gd name="T37" fmla="*/ 633 h 633"/>
                    <a:gd name="T38" fmla="*/ 1 w 313"/>
                    <a:gd name="T39" fmla="*/ 633 h 633"/>
                    <a:gd name="T40" fmla="*/ 1 w 313"/>
                    <a:gd name="T41" fmla="*/ 630 h 633"/>
                    <a:gd name="T42" fmla="*/ 5 w 313"/>
                    <a:gd name="T43" fmla="*/ 623 h 633"/>
                    <a:gd name="T44" fmla="*/ 14 w 313"/>
                    <a:gd name="T45" fmla="*/ 612 h 633"/>
                    <a:gd name="T46" fmla="*/ 27 w 313"/>
                    <a:gd name="T47" fmla="*/ 595 h 633"/>
                    <a:gd name="T48" fmla="*/ 47 w 313"/>
                    <a:gd name="T49" fmla="*/ 574 h 633"/>
                    <a:gd name="T50" fmla="*/ 83 w 313"/>
                    <a:gd name="T51" fmla="*/ 530 h 633"/>
                    <a:gd name="T52" fmla="*/ 122 w 313"/>
                    <a:gd name="T53" fmla="*/ 472 h 633"/>
                    <a:gd name="T54" fmla="*/ 155 w 313"/>
                    <a:gd name="T55" fmla="*/ 407 h 633"/>
                    <a:gd name="T56" fmla="*/ 182 w 313"/>
                    <a:gd name="T57" fmla="*/ 339 h 633"/>
                    <a:gd name="T58" fmla="*/ 206 w 313"/>
                    <a:gd name="T59" fmla="*/ 269 h 633"/>
                    <a:gd name="T60" fmla="*/ 218 w 313"/>
                    <a:gd name="T61" fmla="*/ 206 h 633"/>
                    <a:gd name="T62" fmla="*/ 224 w 313"/>
                    <a:gd name="T63" fmla="*/ 173 h 633"/>
                    <a:gd name="T64" fmla="*/ 228 w 313"/>
                    <a:gd name="T65" fmla="*/ 143 h 633"/>
                    <a:gd name="T66" fmla="*/ 232 w 313"/>
                    <a:gd name="T67" fmla="*/ 118 h 633"/>
                    <a:gd name="T68" fmla="*/ 235 w 313"/>
                    <a:gd name="T69" fmla="*/ 97 h 633"/>
                    <a:gd name="T70" fmla="*/ 235 w 313"/>
                    <a:gd name="T71" fmla="*/ 82 h 633"/>
                    <a:gd name="T72" fmla="*/ 234 w 313"/>
                    <a:gd name="T73" fmla="*/ 60 h 633"/>
                    <a:gd name="T74" fmla="*/ 231 w 313"/>
                    <a:gd name="T75" fmla="*/ 42 h 633"/>
                    <a:gd name="T76" fmla="*/ 225 w 313"/>
                    <a:gd name="T77" fmla="*/ 26 h 633"/>
                    <a:gd name="T78" fmla="*/ 221 w 313"/>
                    <a:gd name="T79" fmla="*/ 15 h 633"/>
                    <a:gd name="T80" fmla="*/ 223 w 313"/>
                    <a:gd name="T81" fmla="*/ 4 h 633"/>
                    <a:gd name="T82" fmla="*/ 230 w 313"/>
                    <a:gd name="T83" fmla="*/ 0 h 633"/>
                    <a:gd name="T84" fmla="*/ 246 w 313"/>
                    <a:gd name="T85" fmla="*/ 4 h 633"/>
                    <a:gd name="T86" fmla="*/ 268 w 313"/>
                    <a:gd name="T87" fmla="*/ 15 h 633"/>
                    <a:gd name="T88" fmla="*/ 285 w 313"/>
                    <a:gd name="T89" fmla="*/ 26 h 633"/>
                    <a:gd name="T90" fmla="*/ 297 w 313"/>
                    <a:gd name="T91" fmla="*/ 37 h 633"/>
                    <a:gd name="T92" fmla="*/ 306 w 313"/>
                    <a:gd name="T93" fmla="*/ 47 h 633"/>
                    <a:gd name="T94" fmla="*/ 311 w 313"/>
                    <a:gd name="T95" fmla="*/ 57 h 633"/>
                    <a:gd name="T96" fmla="*/ 313 w 313"/>
                    <a:gd name="T97" fmla="*/ 66 h 633"/>
                    <a:gd name="T98" fmla="*/ 313 w 313"/>
                    <a:gd name="T99" fmla="*/ 72 h 6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313" h="633">
                      <a:moveTo>
                        <a:pt x="313" y="72"/>
                      </a:moveTo>
                      <a:lnTo>
                        <a:pt x="311" y="78"/>
                      </a:lnTo>
                      <a:lnTo>
                        <a:pt x="310" y="84"/>
                      </a:lnTo>
                      <a:lnTo>
                        <a:pt x="308" y="91"/>
                      </a:lnTo>
                      <a:lnTo>
                        <a:pt x="307" y="100"/>
                      </a:lnTo>
                      <a:lnTo>
                        <a:pt x="306" y="109"/>
                      </a:lnTo>
                      <a:lnTo>
                        <a:pt x="303" y="119"/>
                      </a:lnTo>
                      <a:lnTo>
                        <a:pt x="301" y="129"/>
                      </a:lnTo>
                      <a:lnTo>
                        <a:pt x="300" y="140"/>
                      </a:lnTo>
                      <a:lnTo>
                        <a:pt x="299" y="145"/>
                      </a:lnTo>
                      <a:lnTo>
                        <a:pt x="297" y="154"/>
                      </a:lnTo>
                      <a:lnTo>
                        <a:pt x="296" y="161"/>
                      </a:lnTo>
                      <a:lnTo>
                        <a:pt x="293" y="169"/>
                      </a:lnTo>
                      <a:lnTo>
                        <a:pt x="292" y="177"/>
                      </a:lnTo>
                      <a:lnTo>
                        <a:pt x="289" y="185"/>
                      </a:lnTo>
                      <a:lnTo>
                        <a:pt x="286" y="195"/>
                      </a:lnTo>
                      <a:lnTo>
                        <a:pt x="283" y="206"/>
                      </a:lnTo>
                      <a:lnTo>
                        <a:pt x="281" y="216"/>
                      </a:lnTo>
                      <a:lnTo>
                        <a:pt x="277" y="227"/>
                      </a:lnTo>
                      <a:lnTo>
                        <a:pt x="274" y="239"/>
                      </a:lnTo>
                      <a:lnTo>
                        <a:pt x="270" y="252"/>
                      </a:lnTo>
                      <a:lnTo>
                        <a:pt x="267" y="264"/>
                      </a:lnTo>
                      <a:lnTo>
                        <a:pt x="263" y="278"/>
                      </a:lnTo>
                      <a:lnTo>
                        <a:pt x="259" y="292"/>
                      </a:lnTo>
                      <a:lnTo>
                        <a:pt x="254" y="306"/>
                      </a:lnTo>
                      <a:lnTo>
                        <a:pt x="250" y="321"/>
                      </a:lnTo>
                      <a:lnTo>
                        <a:pt x="245" y="335"/>
                      </a:lnTo>
                      <a:lnTo>
                        <a:pt x="239" y="349"/>
                      </a:lnTo>
                      <a:lnTo>
                        <a:pt x="235" y="363"/>
                      </a:lnTo>
                      <a:lnTo>
                        <a:pt x="230" y="375"/>
                      </a:lnTo>
                      <a:lnTo>
                        <a:pt x="224" y="388"/>
                      </a:lnTo>
                      <a:lnTo>
                        <a:pt x="218" y="399"/>
                      </a:lnTo>
                      <a:lnTo>
                        <a:pt x="213" y="411"/>
                      </a:lnTo>
                      <a:lnTo>
                        <a:pt x="207" y="422"/>
                      </a:lnTo>
                      <a:lnTo>
                        <a:pt x="202" y="433"/>
                      </a:lnTo>
                      <a:lnTo>
                        <a:pt x="196" y="443"/>
                      </a:lnTo>
                      <a:lnTo>
                        <a:pt x="191" y="453"/>
                      </a:lnTo>
                      <a:lnTo>
                        <a:pt x="178" y="472"/>
                      </a:lnTo>
                      <a:lnTo>
                        <a:pt x="166" y="490"/>
                      </a:lnTo>
                      <a:lnTo>
                        <a:pt x="153" y="508"/>
                      </a:lnTo>
                      <a:lnTo>
                        <a:pt x="141" y="523"/>
                      </a:lnTo>
                      <a:lnTo>
                        <a:pt x="127" y="538"/>
                      </a:lnTo>
                      <a:lnTo>
                        <a:pt x="115" y="552"/>
                      </a:lnTo>
                      <a:lnTo>
                        <a:pt x="101" y="566"/>
                      </a:lnTo>
                      <a:lnTo>
                        <a:pt x="88" y="577"/>
                      </a:lnTo>
                      <a:lnTo>
                        <a:pt x="76" y="588"/>
                      </a:lnTo>
                      <a:lnTo>
                        <a:pt x="62" y="599"/>
                      </a:lnTo>
                      <a:lnTo>
                        <a:pt x="50" y="608"/>
                      </a:lnTo>
                      <a:lnTo>
                        <a:pt x="39" y="616"/>
                      </a:lnTo>
                      <a:lnTo>
                        <a:pt x="29" y="621"/>
                      </a:lnTo>
                      <a:lnTo>
                        <a:pt x="25" y="624"/>
                      </a:lnTo>
                      <a:lnTo>
                        <a:pt x="21" y="627"/>
                      </a:lnTo>
                      <a:lnTo>
                        <a:pt x="16" y="628"/>
                      </a:lnTo>
                      <a:lnTo>
                        <a:pt x="12" y="630"/>
                      </a:lnTo>
                      <a:lnTo>
                        <a:pt x="9" y="631"/>
                      </a:lnTo>
                      <a:lnTo>
                        <a:pt x="7" y="633"/>
                      </a:lnTo>
                      <a:lnTo>
                        <a:pt x="5" y="633"/>
                      </a:lnTo>
                      <a:lnTo>
                        <a:pt x="3" y="633"/>
                      </a:lnTo>
                      <a:lnTo>
                        <a:pt x="1" y="633"/>
                      </a:lnTo>
                      <a:lnTo>
                        <a:pt x="1" y="633"/>
                      </a:lnTo>
                      <a:lnTo>
                        <a:pt x="0" y="633"/>
                      </a:lnTo>
                      <a:lnTo>
                        <a:pt x="0" y="631"/>
                      </a:lnTo>
                      <a:lnTo>
                        <a:pt x="1" y="630"/>
                      </a:lnTo>
                      <a:lnTo>
                        <a:pt x="1" y="628"/>
                      </a:lnTo>
                      <a:lnTo>
                        <a:pt x="3" y="626"/>
                      </a:lnTo>
                      <a:lnTo>
                        <a:pt x="5" y="623"/>
                      </a:lnTo>
                      <a:lnTo>
                        <a:pt x="8" y="620"/>
                      </a:lnTo>
                      <a:lnTo>
                        <a:pt x="11" y="616"/>
                      </a:lnTo>
                      <a:lnTo>
                        <a:pt x="14" y="612"/>
                      </a:lnTo>
                      <a:lnTo>
                        <a:pt x="18" y="608"/>
                      </a:lnTo>
                      <a:lnTo>
                        <a:pt x="23" y="602"/>
                      </a:lnTo>
                      <a:lnTo>
                        <a:pt x="27" y="595"/>
                      </a:lnTo>
                      <a:lnTo>
                        <a:pt x="34" y="590"/>
                      </a:lnTo>
                      <a:lnTo>
                        <a:pt x="40" y="581"/>
                      </a:lnTo>
                      <a:lnTo>
                        <a:pt x="47" y="574"/>
                      </a:lnTo>
                      <a:lnTo>
                        <a:pt x="55" y="566"/>
                      </a:lnTo>
                      <a:lnTo>
                        <a:pt x="69" y="548"/>
                      </a:lnTo>
                      <a:lnTo>
                        <a:pt x="83" y="530"/>
                      </a:lnTo>
                      <a:lnTo>
                        <a:pt x="97" y="512"/>
                      </a:lnTo>
                      <a:lnTo>
                        <a:pt x="109" y="493"/>
                      </a:lnTo>
                      <a:lnTo>
                        <a:pt x="122" y="472"/>
                      </a:lnTo>
                      <a:lnTo>
                        <a:pt x="133" y="451"/>
                      </a:lnTo>
                      <a:lnTo>
                        <a:pt x="144" y="429"/>
                      </a:lnTo>
                      <a:lnTo>
                        <a:pt x="155" y="407"/>
                      </a:lnTo>
                      <a:lnTo>
                        <a:pt x="164" y="385"/>
                      </a:lnTo>
                      <a:lnTo>
                        <a:pt x="174" y="363"/>
                      </a:lnTo>
                      <a:lnTo>
                        <a:pt x="182" y="339"/>
                      </a:lnTo>
                      <a:lnTo>
                        <a:pt x="191" y="316"/>
                      </a:lnTo>
                      <a:lnTo>
                        <a:pt x="199" y="292"/>
                      </a:lnTo>
                      <a:lnTo>
                        <a:pt x="206" y="269"/>
                      </a:lnTo>
                      <a:lnTo>
                        <a:pt x="212" y="244"/>
                      </a:lnTo>
                      <a:lnTo>
                        <a:pt x="216" y="219"/>
                      </a:lnTo>
                      <a:lnTo>
                        <a:pt x="218" y="206"/>
                      </a:lnTo>
                      <a:lnTo>
                        <a:pt x="220" y="195"/>
                      </a:lnTo>
                      <a:lnTo>
                        <a:pt x="223" y="183"/>
                      </a:lnTo>
                      <a:lnTo>
                        <a:pt x="224" y="173"/>
                      </a:lnTo>
                      <a:lnTo>
                        <a:pt x="225" y="162"/>
                      </a:lnTo>
                      <a:lnTo>
                        <a:pt x="227" y="152"/>
                      </a:lnTo>
                      <a:lnTo>
                        <a:pt x="228" y="143"/>
                      </a:lnTo>
                      <a:lnTo>
                        <a:pt x="230" y="134"/>
                      </a:lnTo>
                      <a:lnTo>
                        <a:pt x="231" y="126"/>
                      </a:lnTo>
                      <a:lnTo>
                        <a:pt x="232" y="118"/>
                      </a:lnTo>
                      <a:lnTo>
                        <a:pt x="234" y="111"/>
                      </a:lnTo>
                      <a:lnTo>
                        <a:pt x="234" y="104"/>
                      </a:lnTo>
                      <a:lnTo>
                        <a:pt x="235" y="97"/>
                      </a:lnTo>
                      <a:lnTo>
                        <a:pt x="235" y="91"/>
                      </a:lnTo>
                      <a:lnTo>
                        <a:pt x="235" y="86"/>
                      </a:lnTo>
                      <a:lnTo>
                        <a:pt x="235" y="82"/>
                      </a:lnTo>
                      <a:lnTo>
                        <a:pt x="235" y="73"/>
                      </a:lnTo>
                      <a:lnTo>
                        <a:pt x="235" y="66"/>
                      </a:lnTo>
                      <a:lnTo>
                        <a:pt x="234" y="60"/>
                      </a:lnTo>
                      <a:lnTo>
                        <a:pt x="232" y="53"/>
                      </a:lnTo>
                      <a:lnTo>
                        <a:pt x="232" y="47"/>
                      </a:lnTo>
                      <a:lnTo>
                        <a:pt x="231" y="42"/>
                      </a:lnTo>
                      <a:lnTo>
                        <a:pt x="230" y="36"/>
                      </a:lnTo>
                      <a:lnTo>
                        <a:pt x="228" y="30"/>
                      </a:lnTo>
                      <a:lnTo>
                        <a:pt x="225" y="26"/>
                      </a:lnTo>
                      <a:lnTo>
                        <a:pt x="224" y="22"/>
                      </a:lnTo>
                      <a:lnTo>
                        <a:pt x="223" y="18"/>
                      </a:lnTo>
                      <a:lnTo>
                        <a:pt x="221" y="15"/>
                      </a:lnTo>
                      <a:lnTo>
                        <a:pt x="221" y="11"/>
                      </a:lnTo>
                      <a:lnTo>
                        <a:pt x="221" y="8"/>
                      </a:lnTo>
                      <a:lnTo>
                        <a:pt x="223" y="4"/>
                      </a:lnTo>
                      <a:lnTo>
                        <a:pt x="224" y="1"/>
                      </a:lnTo>
                      <a:lnTo>
                        <a:pt x="225" y="0"/>
                      </a:lnTo>
                      <a:lnTo>
                        <a:pt x="230" y="0"/>
                      </a:lnTo>
                      <a:lnTo>
                        <a:pt x="234" y="0"/>
                      </a:lnTo>
                      <a:lnTo>
                        <a:pt x="239" y="1"/>
                      </a:lnTo>
                      <a:lnTo>
                        <a:pt x="246" y="4"/>
                      </a:lnTo>
                      <a:lnTo>
                        <a:pt x="253" y="8"/>
                      </a:lnTo>
                      <a:lnTo>
                        <a:pt x="263" y="12"/>
                      </a:lnTo>
                      <a:lnTo>
                        <a:pt x="268" y="15"/>
                      </a:lnTo>
                      <a:lnTo>
                        <a:pt x="274" y="18"/>
                      </a:lnTo>
                      <a:lnTo>
                        <a:pt x="279" y="22"/>
                      </a:lnTo>
                      <a:lnTo>
                        <a:pt x="285" y="26"/>
                      </a:lnTo>
                      <a:lnTo>
                        <a:pt x="289" y="30"/>
                      </a:lnTo>
                      <a:lnTo>
                        <a:pt x="293" y="33"/>
                      </a:lnTo>
                      <a:lnTo>
                        <a:pt x="297" y="37"/>
                      </a:lnTo>
                      <a:lnTo>
                        <a:pt x="300" y="40"/>
                      </a:lnTo>
                      <a:lnTo>
                        <a:pt x="303" y="44"/>
                      </a:lnTo>
                      <a:lnTo>
                        <a:pt x="306" y="47"/>
                      </a:lnTo>
                      <a:lnTo>
                        <a:pt x="308" y="50"/>
                      </a:lnTo>
                      <a:lnTo>
                        <a:pt x="310" y="54"/>
                      </a:lnTo>
                      <a:lnTo>
                        <a:pt x="311" y="57"/>
                      </a:lnTo>
                      <a:lnTo>
                        <a:pt x="313" y="60"/>
                      </a:lnTo>
                      <a:lnTo>
                        <a:pt x="313" y="64"/>
                      </a:lnTo>
                      <a:lnTo>
                        <a:pt x="313" y="66"/>
                      </a:lnTo>
                      <a:lnTo>
                        <a:pt x="313" y="69"/>
                      </a:lnTo>
                      <a:lnTo>
                        <a:pt x="313" y="72"/>
                      </a:lnTo>
                      <a:lnTo>
                        <a:pt x="313" y="7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Freeform 112"/>
                <p:cNvSpPr/>
                <p:nvPr/>
              </p:nvSpPr>
              <p:spPr bwMode="auto">
                <a:xfrm>
                  <a:off x="4840288" y="2827338"/>
                  <a:ext cx="141287" cy="158750"/>
                </a:xfrm>
                <a:custGeom>
                  <a:avLst/>
                  <a:gdLst>
                    <a:gd name="T0" fmla="*/ 126 w 179"/>
                    <a:gd name="T1" fmla="*/ 67 h 200"/>
                    <a:gd name="T2" fmla="*/ 137 w 179"/>
                    <a:gd name="T3" fmla="*/ 76 h 200"/>
                    <a:gd name="T4" fmla="*/ 147 w 179"/>
                    <a:gd name="T5" fmla="*/ 86 h 200"/>
                    <a:gd name="T6" fmla="*/ 155 w 179"/>
                    <a:gd name="T7" fmla="*/ 96 h 200"/>
                    <a:gd name="T8" fmla="*/ 163 w 179"/>
                    <a:gd name="T9" fmla="*/ 104 h 200"/>
                    <a:gd name="T10" fmla="*/ 169 w 179"/>
                    <a:gd name="T11" fmla="*/ 112 h 200"/>
                    <a:gd name="T12" fmla="*/ 173 w 179"/>
                    <a:gd name="T13" fmla="*/ 121 h 200"/>
                    <a:gd name="T14" fmla="*/ 176 w 179"/>
                    <a:gd name="T15" fmla="*/ 128 h 200"/>
                    <a:gd name="T16" fmla="*/ 179 w 179"/>
                    <a:gd name="T17" fmla="*/ 140 h 200"/>
                    <a:gd name="T18" fmla="*/ 179 w 179"/>
                    <a:gd name="T19" fmla="*/ 154 h 200"/>
                    <a:gd name="T20" fmla="*/ 179 w 179"/>
                    <a:gd name="T21" fmla="*/ 166 h 200"/>
                    <a:gd name="T22" fmla="*/ 176 w 179"/>
                    <a:gd name="T23" fmla="*/ 177 h 200"/>
                    <a:gd name="T24" fmla="*/ 170 w 179"/>
                    <a:gd name="T25" fmla="*/ 187 h 200"/>
                    <a:gd name="T26" fmla="*/ 165 w 179"/>
                    <a:gd name="T27" fmla="*/ 194 h 200"/>
                    <a:gd name="T28" fmla="*/ 159 w 179"/>
                    <a:gd name="T29" fmla="*/ 198 h 200"/>
                    <a:gd name="T30" fmla="*/ 155 w 179"/>
                    <a:gd name="T31" fmla="*/ 200 h 200"/>
                    <a:gd name="T32" fmla="*/ 152 w 179"/>
                    <a:gd name="T33" fmla="*/ 198 h 200"/>
                    <a:gd name="T34" fmla="*/ 149 w 179"/>
                    <a:gd name="T35" fmla="*/ 195 h 200"/>
                    <a:gd name="T36" fmla="*/ 143 w 179"/>
                    <a:gd name="T37" fmla="*/ 188 h 200"/>
                    <a:gd name="T38" fmla="*/ 136 w 179"/>
                    <a:gd name="T39" fmla="*/ 180 h 200"/>
                    <a:gd name="T40" fmla="*/ 125 w 179"/>
                    <a:gd name="T41" fmla="*/ 168 h 200"/>
                    <a:gd name="T42" fmla="*/ 112 w 179"/>
                    <a:gd name="T43" fmla="*/ 153 h 200"/>
                    <a:gd name="T44" fmla="*/ 98 w 179"/>
                    <a:gd name="T45" fmla="*/ 135 h 200"/>
                    <a:gd name="T46" fmla="*/ 82 w 179"/>
                    <a:gd name="T47" fmla="*/ 114 h 200"/>
                    <a:gd name="T48" fmla="*/ 64 w 179"/>
                    <a:gd name="T49" fmla="*/ 92 h 200"/>
                    <a:gd name="T50" fmla="*/ 47 w 179"/>
                    <a:gd name="T51" fmla="*/ 71 h 200"/>
                    <a:gd name="T52" fmla="*/ 33 w 179"/>
                    <a:gd name="T53" fmla="*/ 53 h 200"/>
                    <a:gd name="T54" fmla="*/ 22 w 179"/>
                    <a:gd name="T55" fmla="*/ 38 h 200"/>
                    <a:gd name="T56" fmla="*/ 12 w 179"/>
                    <a:gd name="T57" fmla="*/ 25 h 200"/>
                    <a:gd name="T58" fmla="*/ 6 w 179"/>
                    <a:gd name="T59" fmla="*/ 14 h 200"/>
                    <a:gd name="T60" fmla="*/ 1 w 179"/>
                    <a:gd name="T61" fmla="*/ 7 h 200"/>
                    <a:gd name="T62" fmla="*/ 0 w 179"/>
                    <a:gd name="T63" fmla="*/ 3 h 200"/>
                    <a:gd name="T64" fmla="*/ 1 w 179"/>
                    <a:gd name="T65" fmla="*/ 2 h 200"/>
                    <a:gd name="T66" fmla="*/ 8 w 179"/>
                    <a:gd name="T67" fmla="*/ 0 h 200"/>
                    <a:gd name="T68" fmla="*/ 17 w 179"/>
                    <a:gd name="T69" fmla="*/ 2 h 200"/>
                    <a:gd name="T70" fmla="*/ 30 w 179"/>
                    <a:gd name="T71" fmla="*/ 4 h 200"/>
                    <a:gd name="T72" fmla="*/ 47 w 179"/>
                    <a:gd name="T73" fmla="*/ 10 h 200"/>
                    <a:gd name="T74" fmla="*/ 66 w 179"/>
                    <a:gd name="T75" fmla="*/ 20 h 200"/>
                    <a:gd name="T76" fmla="*/ 86 w 179"/>
                    <a:gd name="T77" fmla="*/ 33 h 200"/>
                    <a:gd name="T78" fmla="*/ 108 w 179"/>
                    <a:gd name="T79" fmla="*/ 50 h 200"/>
                    <a:gd name="T80" fmla="*/ 119 w 179"/>
                    <a:gd name="T81" fmla="*/ 61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179" h="200">
                      <a:moveTo>
                        <a:pt x="119" y="61"/>
                      </a:moveTo>
                      <a:lnTo>
                        <a:pt x="126" y="67"/>
                      </a:lnTo>
                      <a:lnTo>
                        <a:pt x="131" y="71"/>
                      </a:lnTo>
                      <a:lnTo>
                        <a:pt x="137" y="76"/>
                      </a:lnTo>
                      <a:lnTo>
                        <a:pt x="143" y="82"/>
                      </a:lnTo>
                      <a:lnTo>
                        <a:pt x="147" y="86"/>
                      </a:lnTo>
                      <a:lnTo>
                        <a:pt x="151" y="90"/>
                      </a:lnTo>
                      <a:lnTo>
                        <a:pt x="155" y="96"/>
                      </a:lnTo>
                      <a:lnTo>
                        <a:pt x="159" y="100"/>
                      </a:lnTo>
                      <a:lnTo>
                        <a:pt x="163" y="104"/>
                      </a:lnTo>
                      <a:lnTo>
                        <a:pt x="166" y="108"/>
                      </a:lnTo>
                      <a:lnTo>
                        <a:pt x="169" y="112"/>
                      </a:lnTo>
                      <a:lnTo>
                        <a:pt x="170" y="117"/>
                      </a:lnTo>
                      <a:lnTo>
                        <a:pt x="173" y="121"/>
                      </a:lnTo>
                      <a:lnTo>
                        <a:pt x="174" y="123"/>
                      </a:lnTo>
                      <a:lnTo>
                        <a:pt x="176" y="128"/>
                      </a:lnTo>
                      <a:lnTo>
                        <a:pt x="177" y="132"/>
                      </a:lnTo>
                      <a:lnTo>
                        <a:pt x="179" y="140"/>
                      </a:lnTo>
                      <a:lnTo>
                        <a:pt x="179" y="147"/>
                      </a:lnTo>
                      <a:lnTo>
                        <a:pt x="179" y="154"/>
                      </a:lnTo>
                      <a:lnTo>
                        <a:pt x="179" y="161"/>
                      </a:lnTo>
                      <a:lnTo>
                        <a:pt x="179" y="166"/>
                      </a:lnTo>
                      <a:lnTo>
                        <a:pt x="177" y="172"/>
                      </a:lnTo>
                      <a:lnTo>
                        <a:pt x="176" y="177"/>
                      </a:lnTo>
                      <a:lnTo>
                        <a:pt x="173" y="182"/>
                      </a:lnTo>
                      <a:lnTo>
                        <a:pt x="170" y="187"/>
                      </a:lnTo>
                      <a:lnTo>
                        <a:pt x="167" y="190"/>
                      </a:lnTo>
                      <a:lnTo>
                        <a:pt x="165" y="194"/>
                      </a:lnTo>
                      <a:lnTo>
                        <a:pt x="162" y="197"/>
                      </a:lnTo>
                      <a:lnTo>
                        <a:pt x="159" y="198"/>
                      </a:lnTo>
                      <a:lnTo>
                        <a:pt x="158" y="200"/>
                      </a:lnTo>
                      <a:lnTo>
                        <a:pt x="155" y="200"/>
                      </a:lnTo>
                      <a:lnTo>
                        <a:pt x="154" y="198"/>
                      </a:lnTo>
                      <a:lnTo>
                        <a:pt x="152" y="198"/>
                      </a:lnTo>
                      <a:lnTo>
                        <a:pt x="151" y="197"/>
                      </a:lnTo>
                      <a:lnTo>
                        <a:pt x="149" y="195"/>
                      </a:lnTo>
                      <a:lnTo>
                        <a:pt x="147" y="193"/>
                      </a:lnTo>
                      <a:lnTo>
                        <a:pt x="143" y="188"/>
                      </a:lnTo>
                      <a:lnTo>
                        <a:pt x="140" y="184"/>
                      </a:lnTo>
                      <a:lnTo>
                        <a:pt x="136" y="180"/>
                      </a:lnTo>
                      <a:lnTo>
                        <a:pt x="130" y="175"/>
                      </a:lnTo>
                      <a:lnTo>
                        <a:pt x="125" y="168"/>
                      </a:lnTo>
                      <a:lnTo>
                        <a:pt x="119" y="161"/>
                      </a:lnTo>
                      <a:lnTo>
                        <a:pt x="112" y="153"/>
                      </a:lnTo>
                      <a:lnTo>
                        <a:pt x="105" y="144"/>
                      </a:lnTo>
                      <a:lnTo>
                        <a:pt x="98" y="135"/>
                      </a:lnTo>
                      <a:lnTo>
                        <a:pt x="90" y="125"/>
                      </a:lnTo>
                      <a:lnTo>
                        <a:pt x="82" y="114"/>
                      </a:lnTo>
                      <a:lnTo>
                        <a:pt x="73" y="103"/>
                      </a:lnTo>
                      <a:lnTo>
                        <a:pt x="64" y="92"/>
                      </a:lnTo>
                      <a:lnTo>
                        <a:pt x="55" y="81"/>
                      </a:lnTo>
                      <a:lnTo>
                        <a:pt x="47" y="71"/>
                      </a:lnTo>
                      <a:lnTo>
                        <a:pt x="40" y="61"/>
                      </a:lnTo>
                      <a:lnTo>
                        <a:pt x="33" y="53"/>
                      </a:lnTo>
                      <a:lnTo>
                        <a:pt x="28" y="45"/>
                      </a:lnTo>
                      <a:lnTo>
                        <a:pt x="22" y="38"/>
                      </a:lnTo>
                      <a:lnTo>
                        <a:pt x="17" y="31"/>
                      </a:lnTo>
                      <a:lnTo>
                        <a:pt x="12" y="25"/>
                      </a:lnTo>
                      <a:lnTo>
                        <a:pt x="8" y="20"/>
                      </a:lnTo>
                      <a:lnTo>
                        <a:pt x="6" y="14"/>
                      </a:lnTo>
                      <a:lnTo>
                        <a:pt x="3" y="11"/>
                      </a:lnTo>
                      <a:lnTo>
                        <a:pt x="1" y="7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3"/>
                      </a:lnTo>
                      <a:lnTo>
                        <a:pt x="1" y="2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2" y="2"/>
                      </a:lnTo>
                      <a:lnTo>
                        <a:pt x="17" y="2"/>
                      </a:lnTo>
                      <a:lnTo>
                        <a:pt x="24" y="3"/>
                      </a:lnTo>
                      <a:lnTo>
                        <a:pt x="30" y="4"/>
                      </a:lnTo>
                      <a:lnTo>
                        <a:pt x="39" y="7"/>
                      </a:lnTo>
                      <a:lnTo>
                        <a:pt x="47" y="10"/>
                      </a:lnTo>
                      <a:lnTo>
                        <a:pt x="57" y="14"/>
                      </a:lnTo>
                      <a:lnTo>
                        <a:pt x="66" y="20"/>
                      </a:lnTo>
                      <a:lnTo>
                        <a:pt x="76" y="25"/>
                      </a:lnTo>
                      <a:lnTo>
                        <a:pt x="86" y="33"/>
                      </a:lnTo>
                      <a:lnTo>
                        <a:pt x="97" y="40"/>
                      </a:lnTo>
                      <a:lnTo>
                        <a:pt x="108" y="50"/>
                      </a:lnTo>
                      <a:lnTo>
                        <a:pt x="119" y="61"/>
                      </a:lnTo>
                      <a:lnTo>
                        <a:pt x="119" y="6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3" name="组合 122"/>
            <p:cNvGrpSpPr/>
            <p:nvPr/>
          </p:nvGrpSpPr>
          <p:grpSpPr>
            <a:xfrm>
              <a:off x="2370094" y="4122964"/>
              <a:ext cx="507365" cy="509905"/>
              <a:chOff x="2320581" y="3629636"/>
              <a:chExt cx="507365" cy="509905"/>
            </a:xfrm>
          </p:grpSpPr>
          <p:pic>
            <p:nvPicPr>
              <p:cNvPr id="124" name="图片 123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0581" y="3629636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25" name="Freeform 111"/>
              <p:cNvSpPr/>
              <p:nvPr/>
            </p:nvSpPr>
            <p:spPr bwMode="auto">
              <a:xfrm>
                <a:off x="2418175" y="3778896"/>
                <a:ext cx="102090" cy="206798"/>
              </a:xfrm>
              <a:custGeom>
                <a:avLst/>
                <a:gdLst>
                  <a:gd name="T0" fmla="*/ 310 w 313"/>
                  <a:gd name="T1" fmla="*/ 84 h 633"/>
                  <a:gd name="T2" fmla="*/ 306 w 313"/>
                  <a:gd name="T3" fmla="*/ 109 h 633"/>
                  <a:gd name="T4" fmla="*/ 300 w 313"/>
                  <a:gd name="T5" fmla="*/ 140 h 633"/>
                  <a:gd name="T6" fmla="*/ 296 w 313"/>
                  <a:gd name="T7" fmla="*/ 161 h 633"/>
                  <a:gd name="T8" fmla="*/ 289 w 313"/>
                  <a:gd name="T9" fmla="*/ 185 h 633"/>
                  <a:gd name="T10" fmla="*/ 281 w 313"/>
                  <a:gd name="T11" fmla="*/ 216 h 633"/>
                  <a:gd name="T12" fmla="*/ 270 w 313"/>
                  <a:gd name="T13" fmla="*/ 252 h 633"/>
                  <a:gd name="T14" fmla="*/ 259 w 313"/>
                  <a:gd name="T15" fmla="*/ 292 h 633"/>
                  <a:gd name="T16" fmla="*/ 245 w 313"/>
                  <a:gd name="T17" fmla="*/ 335 h 633"/>
                  <a:gd name="T18" fmla="*/ 230 w 313"/>
                  <a:gd name="T19" fmla="*/ 375 h 633"/>
                  <a:gd name="T20" fmla="*/ 213 w 313"/>
                  <a:gd name="T21" fmla="*/ 411 h 633"/>
                  <a:gd name="T22" fmla="*/ 196 w 313"/>
                  <a:gd name="T23" fmla="*/ 443 h 633"/>
                  <a:gd name="T24" fmla="*/ 166 w 313"/>
                  <a:gd name="T25" fmla="*/ 490 h 633"/>
                  <a:gd name="T26" fmla="*/ 127 w 313"/>
                  <a:gd name="T27" fmla="*/ 538 h 633"/>
                  <a:gd name="T28" fmla="*/ 88 w 313"/>
                  <a:gd name="T29" fmla="*/ 577 h 633"/>
                  <a:gd name="T30" fmla="*/ 50 w 313"/>
                  <a:gd name="T31" fmla="*/ 608 h 633"/>
                  <a:gd name="T32" fmla="*/ 25 w 313"/>
                  <a:gd name="T33" fmla="*/ 624 h 633"/>
                  <a:gd name="T34" fmla="*/ 12 w 313"/>
                  <a:gd name="T35" fmla="*/ 630 h 633"/>
                  <a:gd name="T36" fmla="*/ 5 w 313"/>
                  <a:gd name="T37" fmla="*/ 633 h 633"/>
                  <a:gd name="T38" fmla="*/ 1 w 313"/>
                  <a:gd name="T39" fmla="*/ 633 h 633"/>
                  <a:gd name="T40" fmla="*/ 1 w 313"/>
                  <a:gd name="T41" fmla="*/ 630 h 633"/>
                  <a:gd name="T42" fmla="*/ 5 w 313"/>
                  <a:gd name="T43" fmla="*/ 623 h 633"/>
                  <a:gd name="T44" fmla="*/ 14 w 313"/>
                  <a:gd name="T45" fmla="*/ 612 h 633"/>
                  <a:gd name="T46" fmla="*/ 27 w 313"/>
                  <a:gd name="T47" fmla="*/ 595 h 633"/>
                  <a:gd name="T48" fmla="*/ 47 w 313"/>
                  <a:gd name="T49" fmla="*/ 574 h 633"/>
                  <a:gd name="T50" fmla="*/ 83 w 313"/>
                  <a:gd name="T51" fmla="*/ 530 h 633"/>
                  <a:gd name="T52" fmla="*/ 122 w 313"/>
                  <a:gd name="T53" fmla="*/ 472 h 633"/>
                  <a:gd name="T54" fmla="*/ 155 w 313"/>
                  <a:gd name="T55" fmla="*/ 407 h 633"/>
                  <a:gd name="T56" fmla="*/ 182 w 313"/>
                  <a:gd name="T57" fmla="*/ 339 h 633"/>
                  <a:gd name="T58" fmla="*/ 206 w 313"/>
                  <a:gd name="T59" fmla="*/ 269 h 633"/>
                  <a:gd name="T60" fmla="*/ 218 w 313"/>
                  <a:gd name="T61" fmla="*/ 206 h 633"/>
                  <a:gd name="T62" fmla="*/ 224 w 313"/>
                  <a:gd name="T63" fmla="*/ 173 h 633"/>
                  <a:gd name="T64" fmla="*/ 228 w 313"/>
                  <a:gd name="T65" fmla="*/ 143 h 633"/>
                  <a:gd name="T66" fmla="*/ 232 w 313"/>
                  <a:gd name="T67" fmla="*/ 118 h 633"/>
                  <a:gd name="T68" fmla="*/ 235 w 313"/>
                  <a:gd name="T69" fmla="*/ 97 h 633"/>
                  <a:gd name="T70" fmla="*/ 235 w 313"/>
                  <a:gd name="T71" fmla="*/ 82 h 633"/>
                  <a:gd name="T72" fmla="*/ 234 w 313"/>
                  <a:gd name="T73" fmla="*/ 60 h 633"/>
                  <a:gd name="T74" fmla="*/ 231 w 313"/>
                  <a:gd name="T75" fmla="*/ 42 h 633"/>
                  <a:gd name="T76" fmla="*/ 225 w 313"/>
                  <a:gd name="T77" fmla="*/ 26 h 633"/>
                  <a:gd name="T78" fmla="*/ 221 w 313"/>
                  <a:gd name="T79" fmla="*/ 15 h 633"/>
                  <a:gd name="T80" fmla="*/ 223 w 313"/>
                  <a:gd name="T81" fmla="*/ 4 h 633"/>
                  <a:gd name="T82" fmla="*/ 230 w 313"/>
                  <a:gd name="T83" fmla="*/ 0 h 633"/>
                  <a:gd name="T84" fmla="*/ 246 w 313"/>
                  <a:gd name="T85" fmla="*/ 4 h 633"/>
                  <a:gd name="T86" fmla="*/ 268 w 313"/>
                  <a:gd name="T87" fmla="*/ 15 h 633"/>
                  <a:gd name="T88" fmla="*/ 285 w 313"/>
                  <a:gd name="T89" fmla="*/ 26 h 633"/>
                  <a:gd name="T90" fmla="*/ 297 w 313"/>
                  <a:gd name="T91" fmla="*/ 37 h 633"/>
                  <a:gd name="T92" fmla="*/ 306 w 313"/>
                  <a:gd name="T93" fmla="*/ 47 h 633"/>
                  <a:gd name="T94" fmla="*/ 311 w 313"/>
                  <a:gd name="T95" fmla="*/ 57 h 633"/>
                  <a:gd name="T96" fmla="*/ 313 w 313"/>
                  <a:gd name="T97" fmla="*/ 66 h 633"/>
                  <a:gd name="T98" fmla="*/ 313 w 313"/>
                  <a:gd name="T99" fmla="*/ 72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13" h="633">
                    <a:moveTo>
                      <a:pt x="313" y="72"/>
                    </a:moveTo>
                    <a:lnTo>
                      <a:pt x="311" y="78"/>
                    </a:lnTo>
                    <a:lnTo>
                      <a:pt x="310" y="84"/>
                    </a:lnTo>
                    <a:lnTo>
                      <a:pt x="308" y="91"/>
                    </a:lnTo>
                    <a:lnTo>
                      <a:pt x="307" y="100"/>
                    </a:lnTo>
                    <a:lnTo>
                      <a:pt x="306" y="109"/>
                    </a:lnTo>
                    <a:lnTo>
                      <a:pt x="303" y="119"/>
                    </a:lnTo>
                    <a:lnTo>
                      <a:pt x="301" y="129"/>
                    </a:lnTo>
                    <a:lnTo>
                      <a:pt x="300" y="140"/>
                    </a:lnTo>
                    <a:lnTo>
                      <a:pt x="299" y="145"/>
                    </a:lnTo>
                    <a:lnTo>
                      <a:pt x="297" y="154"/>
                    </a:lnTo>
                    <a:lnTo>
                      <a:pt x="296" y="161"/>
                    </a:lnTo>
                    <a:lnTo>
                      <a:pt x="293" y="169"/>
                    </a:lnTo>
                    <a:lnTo>
                      <a:pt x="292" y="177"/>
                    </a:lnTo>
                    <a:lnTo>
                      <a:pt x="289" y="185"/>
                    </a:lnTo>
                    <a:lnTo>
                      <a:pt x="286" y="195"/>
                    </a:lnTo>
                    <a:lnTo>
                      <a:pt x="283" y="206"/>
                    </a:lnTo>
                    <a:lnTo>
                      <a:pt x="281" y="216"/>
                    </a:lnTo>
                    <a:lnTo>
                      <a:pt x="277" y="227"/>
                    </a:lnTo>
                    <a:lnTo>
                      <a:pt x="274" y="239"/>
                    </a:lnTo>
                    <a:lnTo>
                      <a:pt x="270" y="252"/>
                    </a:lnTo>
                    <a:lnTo>
                      <a:pt x="267" y="264"/>
                    </a:lnTo>
                    <a:lnTo>
                      <a:pt x="263" y="278"/>
                    </a:lnTo>
                    <a:lnTo>
                      <a:pt x="259" y="292"/>
                    </a:lnTo>
                    <a:lnTo>
                      <a:pt x="254" y="306"/>
                    </a:lnTo>
                    <a:lnTo>
                      <a:pt x="250" y="321"/>
                    </a:lnTo>
                    <a:lnTo>
                      <a:pt x="245" y="335"/>
                    </a:lnTo>
                    <a:lnTo>
                      <a:pt x="239" y="349"/>
                    </a:lnTo>
                    <a:lnTo>
                      <a:pt x="235" y="363"/>
                    </a:lnTo>
                    <a:lnTo>
                      <a:pt x="230" y="375"/>
                    </a:lnTo>
                    <a:lnTo>
                      <a:pt x="224" y="388"/>
                    </a:lnTo>
                    <a:lnTo>
                      <a:pt x="218" y="399"/>
                    </a:lnTo>
                    <a:lnTo>
                      <a:pt x="213" y="411"/>
                    </a:lnTo>
                    <a:lnTo>
                      <a:pt x="207" y="422"/>
                    </a:lnTo>
                    <a:lnTo>
                      <a:pt x="202" y="433"/>
                    </a:lnTo>
                    <a:lnTo>
                      <a:pt x="196" y="443"/>
                    </a:lnTo>
                    <a:lnTo>
                      <a:pt x="191" y="453"/>
                    </a:lnTo>
                    <a:lnTo>
                      <a:pt x="178" y="472"/>
                    </a:lnTo>
                    <a:lnTo>
                      <a:pt x="166" y="490"/>
                    </a:lnTo>
                    <a:lnTo>
                      <a:pt x="153" y="508"/>
                    </a:lnTo>
                    <a:lnTo>
                      <a:pt x="141" y="523"/>
                    </a:lnTo>
                    <a:lnTo>
                      <a:pt x="127" y="538"/>
                    </a:lnTo>
                    <a:lnTo>
                      <a:pt x="115" y="552"/>
                    </a:lnTo>
                    <a:lnTo>
                      <a:pt x="101" y="566"/>
                    </a:lnTo>
                    <a:lnTo>
                      <a:pt x="88" y="577"/>
                    </a:lnTo>
                    <a:lnTo>
                      <a:pt x="76" y="588"/>
                    </a:lnTo>
                    <a:lnTo>
                      <a:pt x="62" y="599"/>
                    </a:lnTo>
                    <a:lnTo>
                      <a:pt x="50" y="608"/>
                    </a:lnTo>
                    <a:lnTo>
                      <a:pt x="39" y="616"/>
                    </a:lnTo>
                    <a:lnTo>
                      <a:pt x="29" y="621"/>
                    </a:lnTo>
                    <a:lnTo>
                      <a:pt x="25" y="624"/>
                    </a:lnTo>
                    <a:lnTo>
                      <a:pt x="21" y="627"/>
                    </a:lnTo>
                    <a:lnTo>
                      <a:pt x="16" y="628"/>
                    </a:lnTo>
                    <a:lnTo>
                      <a:pt x="12" y="630"/>
                    </a:lnTo>
                    <a:lnTo>
                      <a:pt x="9" y="631"/>
                    </a:lnTo>
                    <a:lnTo>
                      <a:pt x="7" y="633"/>
                    </a:lnTo>
                    <a:lnTo>
                      <a:pt x="5" y="633"/>
                    </a:lnTo>
                    <a:lnTo>
                      <a:pt x="3" y="633"/>
                    </a:lnTo>
                    <a:lnTo>
                      <a:pt x="1" y="633"/>
                    </a:lnTo>
                    <a:lnTo>
                      <a:pt x="1" y="633"/>
                    </a:lnTo>
                    <a:lnTo>
                      <a:pt x="0" y="633"/>
                    </a:lnTo>
                    <a:lnTo>
                      <a:pt x="0" y="631"/>
                    </a:lnTo>
                    <a:lnTo>
                      <a:pt x="1" y="630"/>
                    </a:lnTo>
                    <a:lnTo>
                      <a:pt x="1" y="628"/>
                    </a:lnTo>
                    <a:lnTo>
                      <a:pt x="3" y="626"/>
                    </a:lnTo>
                    <a:lnTo>
                      <a:pt x="5" y="623"/>
                    </a:lnTo>
                    <a:lnTo>
                      <a:pt x="8" y="620"/>
                    </a:lnTo>
                    <a:lnTo>
                      <a:pt x="11" y="616"/>
                    </a:lnTo>
                    <a:lnTo>
                      <a:pt x="14" y="612"/>
                    </a:lnTo>
                    <a:lnTo>
                      <a:pt x="18" y="608"/>
                    </a:lnTo>
                    <a:lnTo>
                      <a:pt x="23" y="602"/>
                    </a:lnTo>
                    <a:lnTo>
                      <a:pt x="27" y="595"/>
                    </a:lnTo>
                    <a:lnTo>
                      <a:pt x="34" y="590"/>
                    </a:lnTo>
                    <a:lnTo>
                      <a:pt x="40" y="581"/>
                    </a:lnTo>
                    <a:lnTo>
                      <a:pt x="47" y="574"/>
                    </a:lnTo>
                    <a:lnTo>
                      <a:pt x="55" y="566"/>
                    </a:lnTo>
                    <a:lnTo>
                      <a:pt x="69" y="548"/>
                    </a:lnTo>
                    <a:lnTo>
                      <a:pt x="83" y="530"/>
                    </a:lnTo>
                    <a:lnTo>
                      <a:pt x="97" y="512"/>
                    </a:lnTo>
                    <a:lnTo>
                      <a:pt x="109" y="493"/>
                    </a:lnTo>
                    <a:lnTo>
                      <a:pt x="122" y="472"/>
                    </a:lnTo>
                    <a:lnTo>
                      <a:pt x="133" y="451"/>
                    </a:lnTo>
                    <a:lnTo>
                      <a:pt x="144" y="429"/>
                    </a:lnTo>
                    <a:lnTo>
                      <a:pt x="155" y="407"/>
                    </a:lnTo>
                    <a:lnTo>
                      <a:pt x="164" y="385"/>
                    </a:lnTo>
                    <a:lnTo>
                      <a:pt x="174" y="363"/>
                    </a:lnTo>
                    <a:lnTo>
                      <a:pt x="182" y="339"/>
                    </a:lnTo>
                    <a:lnTo>
                      <a:pt x="191" y="316"/>
                    </a:lnTo>
                    <a:lnTo>
                      <a:pt x="199" y="292"/>
                    </a:lnTo>
                    <a:lnTo>
                      <a:pt x="206" y="269"/>
                    </a:lnTo>
                    <a:lnTo>
                      <a:pt x="212" y="244"/>
                    </a:lnTo>
                    <a:lnTo>
                      <a:pt x="216" y="219"/>
                    </a:lnTo>
                    <a:lnTo>
                      <a:pt x="218" y="206"/>
                    </a:lnTo>
                    <a:lnTo>
                      <a:pt x="220" y="195"/>
                    </a:lnTo>
                    <a:lnTo>
                      <a:pt x="223" y="183"/>
                    </a:lnTo>
                    <a:lnTo>
                      <a:pt x="224" y="173"/>
                    </a:lnTo>
                    <a:lnTo>
                      <a:pt x="225" y="162"/>
                    </a:lnTo>
                    <a:lnTo>
                      <a:pt x="227" y="152"/>
                    </a:lnTo>
                    <a:lnTo>
                      <a:pt x="228" y="143"/>
                    </a:lnTo>
                    <a:lnTo>
                      <a:pt x="230" y="134"/>
                    </a:lnTo>
                    <a:lnTo>
                      <a:pt x="231" y="126"/>
                    </a:lnTo>
                    <a:lnTo>
                      <a:pt x="232" y="118"/>
                    </a:lnTo>
                    <a:lnTo>
                      <a:pt x="234" y="111"/>
                    </a:lnTo>
                    <a:lnTo>
                      <a:pt x="234" y="104"/>
                    </a:lnTo>
                    <a:lnTo>
                      <a:pt x="235" y="97"/>
                    </a:lnTo>
                    <a:lnTo>
                      <a:pt x="235" y="91"/>
                    </a:lnTo>
                    <a:lnTo>
                      <a:pt x="235" y="86"/>
                    </a:lnTo>
                    <a:lnTo>
                      <a:pt x="235" y="82"/>
                    </a:lnTo>
                    <a:lnTo>
                      <a:pt x="235" y="73"/>
                    </a:lnTo>
                    <a:lnTo>
                      <a:pt x="235" y="66"/>
                    </a:lnTo>
                    <a:lnTo>
                      <a:pt x="234" y="60"/>
                    </a:lnTo>
                    <a:lnTo>
                      <a:pt x="232" y="53"/>
                    </a:lnTo>
                    <a:lnTo>
                      <a:pt x="232" y="47"/>
                    </a:lnTo>
                    <a:lnTo>
                      <a:pt x="231" y="42"/>
                    </a:lnTo>
                    <a:lnTo>
                      <a:pt x="230" y="36"/>
                    </a:lnTo>
                    <a:lnTo>
                      <a:pt x="228" y="30"/>
                    </a:lnTo>
                    <a:lnTo>
                      <a:pt x="225" y="26"/>
                    </a:lnTo>
                    <a:lnTo>
                      <a:pt x="224" y="22"/>
                    </a:lnTo>
                    <a:lnTo>
                      <a:pt x="223" y="18"/>
                    </a:lnTo>
                    <a:lnTo>
                      <a:pt x="221" y="15"/>
                    </a:lnTo>
                    <a:lnTo>
                      <a:pt x="221" y="11"/>
                    </a:lnTo>
                    <a:lnTo>
                      <a:pt x="221" y="8"/>
                    </a:lnTo>
                    <a:lnTo>
                      <a:pt x="223" y="4"/>
                    </a:lnTo>
                    <a:lnTo>
                      <a:pt x="224" y="1"/>
                    </a:lnTo>
                    <a:lnTo>
                      <a:pt x="225" y="0"/>
                    </a:lnTo>
                    <a:lnTo>
                      <a:pt x="230" y="0"/>
                    </a:lnTo>
                    <a:lnTo>
                      <a:pt x="234" y="0"/>
                    </a:lnTo>
                    <a:lnTo>
                      <a:pt x="239" y="1"/>
                    </a:lnTo>
                    <a:lnTo>
                      <a:pt x="246" y="4"/>
                    </a:lnTo>
                    <a:lnTo>
                      <a:pt x="253" y="8"/>
                    </a:lnTo>
                    <a:lnTo>
                      <a:pt x="263" y="12"/>
                    </a:lnTo>
                    <a:lnTo>
                      <a:pt x="268" y="15"/>
                    </a:lnTo>
                    <a:lnTo>
                      <a:pt x="274" y="18"/>
                    </a:lnTo>
                    <a:lnTo>
                      <a:pt x="279" y="22"/>
                    </a:lnTo>
                    <a:lnTo>
                      <a:pt x="285" y="26"/>
                    </a:lnTo>
                    <a:lnTo>
                      <a:pt x="289" y="30"/>
                    </a:lnTo>
                    <a:lnTo>
                      <a:pt x="293" y="33"/>
                    </a:lnTo>
                    <a:lnTo>
                      <a:pt x="297" y="37"/>
                    </a:lnTo>
                    <a:lnTo>
                      <a:pt x="300" y="40"/>
                    </a:lnTo>
                    <a:lnTo>
                      <a:pt x="303" y="44"/>
                    </a:lnTo>
                    <a:lnTo>
                      <a:pt x="306" y="47"/>
                    </a:lnTo>
                    <a:lnTo>
                      <a:pt x="308" y="50"/>
                    </a:lnTo>
                    <a:lnTo>
                      <a:pt x="310" y="54"/>
                    </a:lnTo>
                    <a:lnTo>
                      <a:pt x="311" y="57"/>
                    </a:lnTo>
                    <a:lnTo>
                      <a:pt x="313" y="60"/>
                    </a:lnTo>
                    <a:lnTo>
                      <a:pt x="313" y="64"/>
                    </a:lnTo>
                    <a:lnTo>
                      <a:pt x="313" y="66"/>
                    </a:lnTo>
                    <a:lnTo>
                      <a:pt x="313" y="69"/>
                    </a:lnTo>
                    <a:lnTo>
                      <a:pt x="313" y="72"/>
                    </a:lnTo>
                    <a:lnTo>
                      <a:pt x="313" y="72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222352" y="95783"/>
            <a:ext cx="2261416" cy="819783"/>
            <a:chOff x="156323" y="1107604"/>
            <a:chExt cx="2261416" cy="819783"/>
          </a:xfrm>
        </p:grpSpPr>
        <p:sp>
          <p:nvSpPr>
            <p:cNvPr id="50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组合 60"/>
          <p:cNvGrpSpPr/>
          <p:nvPr/>
        </p:nvGrpSpPr>
        <p:grpSpPr>
          <a:xfrm>
            <a:off x="1453862" y="1491630"/>
            <a:ext cx="2110026" cy="817842"/>
            <a:chOff x="882429" y="1158948"/>
            <a:chExt cx="2110026" cy="817842"/>
          </a:xfrm>
        </p:grpSpPr>
        <p:pic>
          <p:nvPicPr>
            <p:cNvPr id="62" name="Picture 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99157" y="721310"/>
              <a:ext cx="817842" cy="16931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3" name="矩形 62"/>
            <p:cNvSpPr/>
            <p:nvPr/>
          </p:nvSpPr>
          <p:spPr>
            <a:xfrm>
              <a:off x="882429" y="1230956"/>
              <a:ext cx="211002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横钩</a:t>
              </a:r>
              <a:endParaRPr lang="zh-CN" altLang="en-US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4" name="文本框 8"/>
          <p:cNvSpPr txBox="1"/>
          <p:nvPr/>
        </p:nvSpPr>
        <p:spPr>
          <a:xfrm>
            <a:off x="4283968" y="1836403"/>
            <a:ext cx="4032448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横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钩起笔稍重，在拐弯处稍作停顿，再向左下出钩。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文本框 15"/>
          <p:cNvSpPr txBox="1"/>
          <p:nvPr/>
        </p:nvSpPr>
        <p:spPr>
          <a:xfrm>
            <a:off x="3347864" y="269235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笔画学习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2536551" y="2841052"/>
            <a:ext cx="217382" cy="256647"/>
          </a:xfrm>
          <a:custGeom>
            <a:avLst/>
            <a:gdLst>
              <a:gd name="connsiteX0" fmla="*/ 68994 w 217382"/>
              <a:gd name="connsiteY0" fmla="*/ 0 h 256647"/>
              <a:gd name="connsiteX1" fmla="*/ 145194 w 217382"/>
              <a:gd name="connsiteY1" fmla="*/ 12700 h 256647"/>
              <a:gd name="connsiteX2" fmla="*/ 164244 w 217382"/>
              <a:gd name="connsiteY2" fmla="*/ 19050 h 256647"/>
              <a:gd name="connsiteX3" fmla="*/ 189644 w 217382"/>
              <a:gd name="connsiteY3" fmla="*/ 31750 h 256647"/>
              <a:gd name="connsiteX4" fmla="*/ 211744 w 217382"/>
              <a:gd name="connsiteY4" fmla="*/ 38965 h 256647"/>
              <a:gd name="connsiteX5" fmla="*/ 217382 w 217382"/>
              <a:gd name="connsiteY5" fmla="*/ 41951 h 256647"/>
              <a:gd name="connsiteX6" fmla="*/ 216058 w 217382"/>
              <a:gd name="connsiteY6" fmla="*/ 42392 h 256647"/>
              <a:gd name="connsiteX7" fmla="*/ 208607 w 217382"/>
              <a:gd name="connsiteY7" fmla="*/ 44255 h 256647"/>
              <a:gd name="connsiteX8" fmla="*/ 201157 w 217382"/>
              <a:gd name="connsiteY8" fmla="*/ 49844 h 256647"/>
              <a:gd name="connsiteX9" fmla="*/ 189982 w 217382"/>
              <a:gd name="connsiteY9" fmla="*/ 53571 h 256647"/>
              <a:gd name="connsiteX10" fmla="*/ 182531 w 217382"/>
              <a:gd name="connsiteY10" fmla="*/ 57297 h 256647"/>
              <a:gd name="connsiteX11" fmla="*/ 175081 w 217382"/>
              <a:gd name="connsiteY11" fmla="*/ 64749 h 256647"/>
              <a:gd name="connsiteX12" fmla="*/ 167631 w 217382"/>
              <a:gd name="connsiteY12" fmla="*/ 74065 h 256647"/>
              <a:gd name="connsiteX13" fmla="*/ 156455 w 217382"/>
              <a:gd name="connsiteY13" fmla="*/ 77791 h 256647"/>
              <a:gd name="connsiteX14" fmla="*/ 149005 w 217382"/>
              <a:gd name="connsiteY14" fmla="*/ 88969 h 256647"/>
              <a:gd name="connsiteX15" fmla="*/ 139692 w 217382"/>
              <a:gd name="connsiteY15" fmla="*/ 96422 h 256647"/>
              <a:gd name="connsiteX16" fmla="*/ 132242 w 217382"/>
              <a:gd name="connsiteY16" fmla="*/ 107600 h 256647"/>
              <a:gd name="connsiteX17" fmla="*/ 121067 w 217382"/>
              <a:gd name="connsiteY17" fmla="*/ 116916 h 256647"/>
              <a:gd name="connsiteX18" fmla="*/ 111754 w 217382"/>
              <a:gd name="connsiteY18" fmla="*/ 129957 h 256647"/>
              <a:gd name="connsiteX19" fmla="*/ 102441 w 217382"/>
              <a:gd name="connsiteY19" fmla="*/ 141136 h 256647"/>
              <a:gd name="connsiteX20" fmla="*/ 93128 w 217382"/>
              <a:gd name="connsiteY20" fmla="*/ 154177 h 256647"/>
              <a:gd name="connsiteX21" fmla="*/ 85678 w 217382"/>
              <a:gd name="connsiteY21" fmla="*/ 165356 h 256647"/>
              <a:gd name="connsiteX22" fmla="*/ 74503 w 217382"/>
              <a:gd name="connsiteY22" fmla="*/ 178397 h 256647"/>
              <a:gd name="connsiteX23" fmla="*/ 67052 w 217382"/>
              <a:gd name="connsiteY23" fmla="*/ 189576 h 256647"/>
              <a:gd name="connsiteX24" fmla="*/ 59602 w 217382"/>
              <a:gd name="connsiteY24" fmla="*/ 198891 h 256647"/>
              <a:gd name="connsiteX25" fmla="*/ 54014 w 217382"/>
              <a:gd name="connsiteY25" fmla="*/ 210070 h 256647"/>
              <a:gd name="connsiteX26" fmla="*/ 46564 w 217382"/>
              <a:gd name="connsiteY26" fmla="*/ 221248 h 256647"/>
              <a:gd name="connsiteX27" fmla="*/ 40976 w 217382"/>
              <a:gd name="connsiteY27" fmla="*/ 228701 h 256647"/>
              <a:gd name="connsiteX28" fmla="*/ 33526 w 217382"/>
              <a:gd name="connsiteY28" fmla="*/ 232427 h 256647"/>
              <a:gd name="connsiteX29" fmla="*/ 27938 w 217382"/>
              <a:gd name="connsiteY29" fmla="*/ 241742 h 256647"/>
              <a:gd name="connsiteX30" fmla="*/ 26076 w 217382"/>
              <a:gd name="connsiteY30" fmla="*/ 245469 h 256647"/>
              <a:gd name="connsiteX31" fmla="*/ 20488 w 217382"/>
              <a:gd name="connsiteY31" fmla="*/ 249195 h 256647"/>
              <a:gd name="connsiteX32" fmla="*/ 18625 w 217382"/>
              <a:gd name="connsiteY32" fmla="*/ 252921 h 256647"/>
              <a:gd name="connsiteX33" fmla="*/ 13038 w 217382"/>
              <a:gd name="connsiteY33" fmla="*/ 252921 h 256647"/>
              <a:gd name="connsiteX34" fmla="*/ 11175 w 217382"/>
              <a:gd name="connsiteY34" fmla="*/ 256647 h 256647"/>
              <a:gd name="connsiteX35" fmla="*/ 7450 w 217382"/>
              <a:gd name="connsiteY35" fmla="*/ 256647 h 256647"/>
              <a:gd name="connsiteX36" fmla="*/ 5588 w 217382"/>
              <a:gd name="connsiteY36" fmla="*/ 252921 h 256647"/>
              <a:gd name="connsiteX37" fmla="*/ 1862 w 217382"/>
              <a:gd name="connsiteY37" fmla="*/ 252921 h 256647"/>
              <a:gd name="connsiteX38" fmla="*/ 1862 w 217382"/>
              <a:gd name="connsiteY38" fmla="*/ 251058 h 256647"/>
              <a:gd name="connsiteX39" fmla="*/ 0 w 217382"/>
              <a:gd name="connsiteY39" fmla="*/ 249195 h 256647"/>
              <a:gd name="connsiteX40" fmla="*/ 0 w 217382"/>
              <a:gd name="connsiteY40" fmla="*/ 243606 h 256647"/>
              <a:gd name="connsiteX41" fmla="*/ 0 w 217382"/>
              <a:gd name="connsiteY41" fmla="*/ 238016 h 256647"/>
              <a:gd name="connsiteX42" fmla="*/ 0 w 217382"/>
              <a:gd name="connsiteY42" fmla="*/ 232427 h 256647"/>
              <a:gd name="connsiteX43" fmla="*/ 0 w 217382"/>
              <a:gd name="connsiteY43" fmla="*/ 224975 h 256647"/>
              <a:gd name="connsiteX44" fmla="*/ 1862 w 217382"/>
              <a:gd name="connsiteY44" fmla="*/ 217522 h 256647"/>
              <a:gd name="connsiteX45" fmla="*/ 5588 w 217382"/>
              <a:gd name="connsiteY45" fmla="*/ 208207 h 256647"/>
              <a:gd name="connsiteX46" fmla="*/ 5588 w 217382"/>
              <a:gd name="connsiteY46" fmla="*/ 197028 h 256647"/>
              <a:gd name="connsiteX47" fmla="*/ 7450 w 217382"/>
              <a:gd name="connsiteY47" fmla="*/ 187713 h 256647"/>
              <a:gd name="connsiteX48" fmla="*/ 11175 w 217382"/>
              <a:gd name="connsiteY48" fmla="*/ 174671 h 256647"/>
              <a:gd name="connsiteX49" fmla="*/ 14900 w 217382"/>
              <a:gd name="connsiteY49" fmla="*/ 161630 h 256647"/>
              <a:gd name="connsiteX50" fmla="*/ 18625 w 217382"/>
              <a:gd name="connsiteY50" fmla="*/ 144862 h 256647"/>
              <a:gd name="connsiteX51" fmla="*/ 20488 w 217382"/>
              <a:gd name="connsiteY51" fmla="*/ 129957 h 256647"/>
              <a:gd name="connsiteX52" fmla="*/ 26076 w 217382"/>
              <a:gd name="connsiteY52" fmla="*/ 115052 h 256647"/>
              <a:gd name="connsiteX53" fmla="*/ 27938 w 217382"/>
              <a:gd name="connsiteY53" fmla="*/ 102011 h 256647"/>
              <a:gd name="connsiteX54" fmla="*/ 33526 w 217382"/>
              <a:gd name="connsiteY54" fmla="*/ 87106 h 256647"/>
              <a:gd name="connsiteX55" fmla="*/ 35389 w 217382"/>
              <a:gd name="connsiteY55" fmla="*/ 74065 h 256647"/>
              <a:gd name="connsiteX56" fmla="*/ 39114 w 217382"/>
              <a:gd name="connsiteY56" fmla="*/ 62886 h 256647"/>
              <a:gd name="connsiteX57" fmla="*/ 40976 w 217382"/>
              <a:gd name="connsiteY57" fmla="*/ 49844 h 256647"/>
              <a:gd name="connsiteX58" fmla="*/ 44701 w 217382"/>
              <a:gd name="connsiteY58" fmla="*/ 40529 h 256647"/>
              <a:gd name="connsiteX59" fmla="*/ 46564 w 217382"/>
              <a:gd name="connsiteY59" fmla="*/ 31214 h 256647"/>
              <a:gd name="connsiteX60" fmla="*/ 48427 w 217382"/>
              <a:gd name="connsiteY60" fmla="*/ 23761 h 256647"/>
              <a:gd name="connsiteX61" fmla="*/ 48427 w 217382"/>
              <a:gd name="connsiteY61" fmla="*/ 16309 h 256647"/>
              <a:gd name="connsiteX62" fmla="*/ 52152 w 217382"/>
              <a:gd name="connsiteY62" fmla="*/ 8856 h 256647"/>
              <a:gd name="connsiteX63" fmla="*/ 52152 w 217382"/>
              <a:gd name="connsiteY63" fmla="*/ 3267 h 256647"/>
              <a:gd name="connsiteX64" fmla="*/ 52152 w 217382"/>
              <a:gd name="connsiteY64" fmla="*/ 2807 h 256647"/>
              <a:gd name="connsiteX65" fmla="*/ 68994 w 217382"/>
              <a:gd name="connsiteY65" fmla="*/ 0 h 2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217382" h="256647">
                <a:moveTo>
                  <a:pt x="68994" y="0"/>
                </a:moveTo>
                <a:cubicBezTo>
                  <a:pt x="110223" y="5154"/>
                  <a:pt x="112562" y="3377"/>
                  <a:pt x="145194" y="12700"/>
                </a:cubicBezTo>
                <a:cubicBezTo>
                  <a:pt x="151630" y="14539"/>
                  <a:pt x="158092" y="16413"/>
                  <a:pt x="164244" y="19050"/>
                </a:cubicBezTo>
                <a:cubicBezTo>
                  <a:pt x="172945" y="22779"/>
                  <a:pt x="180943" y="28021"/>
                  <a:pt x="189644" y="31750"/>
                </a:cubicBezTo>
                <a:cubicBezTo>
                  <a:pt x="200008" y="36192"/>
                  <a:pt x="205856" y="37194"/>
                  <a:pt x="211744" y="38965"/>
                </a:cubicBezTo>
                <a:lnTo>
                  <a:pt x="217382" y="41951"/>
                </a:lnTo>
                <a:lnTo>
                  <a:pt x="216058" y="42392"/>
                </a:lnTo>
                <a:lnTo>
                  <a:pt x="208607" y="44255"/>
                </a:lnTo>
                <a:lnTo>
                  <a:pt x="201157" y="49844"/>
                </a:lnTo>
                <a:lnTo>
                  <a:pt x="189982" y="53571"/>
                </a:lnTo>
                <a:lnTo>
                  <a:pt x="182531" y="57297"/>
                </a:lnTo>
                <a:lnTo>
                  <a:pt x="175081" y="64749"/>
                </a:lnTo>
                <a:lnTo>
                  <a:pt x="167631" y="74065"/>
                </a:lnTo>
                <a:lnTo>
                  <a:pt x="156455" y="77791"/>
                </a:lnTo>
                <a:lnTo>
                  <a:pt x="149005" y="88969"/>
                </a:lnTo>
                <a:lnTo>
                  <a:pt x="139692" y="96422"/>
                </a:lnTo>
                <a:lnTo>
                  <a:pt x="132242" y="107600"/>
                </a:lnTo>
                <a:lnTo>
                  <a:pt x="121067" y="116916"/>
                </a:lnTo>
                <a:lnTo>
                  <a:pt x="111754" y="129957"/>
                </a:lnTo>
                <a:lnTo>
                  <a:pt x="102441" y="141136"/>
                </a:lnTo>
                <a:lnTo>
                  <a:pt x="93128" y="154177"/>
                </a:lnTo>
                <a:lnTo>
                  <a:pt x="85678" y="165356"/>
                </a:lnTo>
                <a:lnTo>
                  <a:pt x="74503" y="178397"/>
                </a:lnTo>
                <a:lnTo>
                  <a:pt x="67052" y="189576"/>
                </a:lnTo>
                <a:lnTo>
                  <a:pt x="59602" y="198891"/>
                </a:lnTo>
                <a:lnTo>
                  <a:pt x="54014" y="210070"/>
                </a:lnTo>
                <a:lnTo>
                  <a:pt x="46564" y="221248"/>
                </a:lnTo>
                <a:lnTo>
                  <a:pt x="40976" y="228701"/>
                </a:lnTo>
                <a:lnTo>
                  <a:pt x="33526" y="232427"/>
                </a:lnTo>
                <a:lnTo>
                  <a:pt x="27938" y="241742"/>
                </a:lnTo>
                <a:lnTo>
                  <a:pt x="26076" y="245469"/>
                </a:lnTo>
                <a:lnTo>
                  <a:pt x="20488" y="249195"/>
                </a:lnTo>
                <a:lnTo>
                  <a:pt x="18625" y="252921"/>
                </a:lnTo>
                <a:lnTo>
                  <a:pt x="13038" y="252921"/>
                </a:lnTo>
                <a:lnTo>
                  <a:pt x="11175" y="256647"/>
                </a:lnTo>
                <a:lnTo>
                  <a:pt x="7450" y="256647"/>
                </a:lnTo>
                <a:lnTo>
                  <a:pt x="5588" y="252921"/>
                </a:lnTo>
                <a:lnTo>
                  <a:pt x="1862" y="252921"/>
                </a:lnTo>
                <a:lnTo>
                  <a:pt x="1862" y="251058"/>
                </a:lnTo>
                <a:lnTo>
                  <a:pt x="0" y="249195"/>
                </a:lnTo>
                <a:lnTo>
                  <a:pt x="0" y="243606"/>
                </a:lnTo>
                <a:lnTo>
                  <a:pt x="0" y="238016"/>
                </a:lnTo>
                <a:lnTo>
                  <a:pt x="0" y="232427"/>
                </a:lnTo>
                <a:lnTo>
                  <a:pt x="0" y="224975"/>
                </a:lnTo>
                <a:lnTo>
                  <a:pt x="1862" y="217522"/>
                </a:lnTo>
                <a:lnTo>
                  <a:pt x="5588" y="208207"/>
                </a:lnTo>
                <a:lnTo>
                  <a:pt x="5588" y="197028"/>
                </a:lnTo>
                <a:lnTo>
                  <a:pt x="7450" y="187713"/>
                </a:lnTo>
                <a:lnTo>
                  <a:pt x="11175" y="174671"/>
                </a:lnTo>
                <a:lnTo>
                  <a:pt x="14900" y="161630"/>
                </a:lnTo>
                <a:lnTo>
                  <a:pt x="18625" y="144862"/>
                </a:lnTo>
                <a:lnTo>
                  <a:pt x="20488" y="129957"/>
                </a:lnTo>
                <a:lnTo>
                  <a:pt x="26076" y="115052"/>
                </a:lnTo>
                <a:lnTo>
                  <a:pt x="27938" y="102011"/>
                </a:lnTo>
                <a:lnTo>
                  <a:pt x="33526" y="87106"/>
                </a:lnTo>
                <a:lnTo>
                  <a:pt x="35389" y="74065"/>
                </a:lnTo>
                <a:lnTo>
                  <a:pt x="39114" y="62886"/>
                </a:lnTo>
                <a:lnTo>
                  <a:pt x="40976" y="49844"/>
                </a:lnTo>
                <a:lnTo>
                  <a:pt x="44701" y="40529"/>
                </a:lnTo>
                <a:lnTo>
                  <a:pt x="46564" y="31214"/>
                </a:lnTo>
                <a:lnTo>
                  <a:pt x="48427" y="23761"/>
                </a:lnTo>
                <a:lnTo>
                  <a:pt x="48427" y="16309"/>
                </a:lnTo>
                <a:lnTo>
                  <a:pt x="52152" y="8856"/>
                </a:lnTo>
                <a:lnTo>
                  <a:pt x="52152" y="3267"/>
                </a:lnTo>
                <a:lnTo>
                  <a:pt x="52152" y="2807"/>
                </a:lnTo>
                <a:lnTo>
                  <a:pt x="6899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2100710" y="2715766"/>
            <a:ext cx="722676" cy="193761"/>
          </a:xfrm>
          <a:custGeom>
            <a:avLst/>
            <a:gdLst>
              <a:gd name="connsiteX0" fmla="*/ 528969 w 722676"/>
              <a:gd name="connsiteY0" fmla="*/ 0 h 193761"/>
              <a:gd name="connsiteX1" fmla="*/ 536419 w 722676"/>
              <a:gd name="connsiteY1" fmla="*/ 0 h 193761"/>
              <a:gd name="connsiteX2" fmla="*/ 543870 w 722676"/>
              <a:gd name="connsiteY2" fmla="*/ 0 h 193761"/>
              <a:gd name="connsiteX3" fmla="*/ 551320 w 722676"/>
              <a:gd name="connsiteY3" fmla="*/ 1863 h 193761"/>
              <a:gd name="connsiteX4" fmla="*/ 562495 w 722676"/>
              <a:gd name="connsiteY4" fmla="*/ 7452 h 193761"/>
              <a:gd name="connsiteX5" fmla="*/ 571808 w 722676"/>
              <a:gd name="connsiteY5" fmla="*/ 11179 h 193761"/>
              <a:gd name="connsiteX6" fmla="*/ 584846 w 722676"/>
              <a:gd name="connsiteY6" fmla="*/ 18631 h 193761"/>
              <a:gd name="connsiteX7" fmla="*/ 601609 w 722676"/>
              <a:gd name="connsiteY7" fmla="*/ 26083 h 193761"/>
              <a:gd name="connsiteX8" fmla="*/ 616510 w 722676"/>
              <a:gd name="connsiteY8" fmla="*/ 33536 h 193761"/>
              <a:gd name="connsiteX9" fmla="*/ 631410 w 722676"/>
              <a:gd name="connsiteY9" fmla="*/ 40988 h 193761"/>
              <a:gd name="connsiteX10" fmla="*/ 650036 w 722676"/>
              <a:gd name="connsiteY10" fmla="*/ 54030 h 193761"/>
              <a:gd name="connsiteX11" fmla="*/ 659349 w 722676"/>
              <a:gd name="connsiteY11" fmla="*/ 59619 h 193761"/>
              <a:gd name="connsiteX12" fmla="*/ 668662 w 722676"/>
              <a:gd name="connsiteY12" fmla="*/ 65208 h 193761"/>
              <a:gd name="connsiteX13" fmla="*/ 683562 w 722676"/>
              <a:gd name="connsiteY13" fmla="*/ 74524 h 193761"/>
              <a:gd name="connsiteX14" fmla="*/ 696600 w 722676"/>
              <a:gd name="connsiteY14" fmla="*/ 85702 h 193761"/>
              <a:gd name="connsiteX15" fmla="*/ 705913 w 722676"/>
              <a:gd name="connsiteY15" fmla="*/ 95018 h 193761"/>
              <a:gd name="connsiteX16" fmla="*/ 713363 w 722676"/>
              <a:gd name="connsiteY16" fmla="*/ 102470 h 193761"/>
              <a:gd name="connsiteX17" fmla="*/ 718951 w 722676"/>
              <a:gd name="connsiteY17" fmla="*/ 111785 h 193761"/>
              <a:gd name="connsiteX18" fmla="*/ 722676 w 722676"/>
              <a:gd name="connsiteY18" fmla="*/ 119238 h 193761"/>
              <a:gd name="connsiteX19" fmla="*/ 722676 w 722676"/>
              <a:gd name="connsiteY19" fmla="*/ 122964 h 193761"/>
              <a:gd name="connsiteX20" fmla="*/ 722676 w 722676"/>
              <a:gd name="connsiteY20" fmla="*/ 132279 h 193761"/>
              <a:gd name="connsiteX21" fmla="*/ 718951 w 722676"/>
              <a:gd name="connsiteY21" fmla="*/ 139732 h 193761"/>
              <a:gd name="connsiteX22" fmla="*/ 713363 w 722676"/>
              <a:gd name="connsiteY22" fmla="*/ 145321 h 193761"/>
              <a:gd name="connsiteX23" fmla="*/ 705913 w 722676"/>
              <a:gd name="connsiteY23" fmla="*/ 149047 h 193761"/>
              <a:gd name="connsiteX24" fmla="*/ 698463 w 722676"/>
              <a:gd name="connsiteY24" fmla="*/ 152773 h 193761"/>
              <a:gd name="connsiteX25" fmla="*/ 689150 w 722676"/>
              <a:gd name="connsiteY25" fmla="*/ 156500 h 193761"/>
              <a:gd name="connsiteX26" fmla="*/ 677975 w 722676"/>
              <a:gd name="connsiteY26" fmla="*/ 160226 h 193761"/>
              <a:gd name="connsiteX27" fmla="*/ 664937 w 722676"/>
              <a:gd name="connsiteY27" fmla="*/ 162089 h 193761"/>
              <a:gd name="connsiteX28" fmla="*/ 657486 w 722676"/>
              <a:gd name="connsiteY28" fmla="*/ 165815 h 193761"/>
              <a:gd name="connsiteX29" fmla="*/ 653223 w 722676"/>
              <a:gd name="connsiteY29" fmla="*/ 167237 h 193761"/>
              <a:gd name="connsiteX30" fmla="*/ 647585 w 722676"/>
              <a:gd name="connsiteY30" fmla="*/ 164251 h 193761"/>
              <a:gd name="connsiteX31" fmla="*/ 625485 w 722676"/>
              <a:gd name="connsiteY31" fmla="*/ 157036 h 193761"/>
              <a:gd name="connsiteX32" fmla="*/ 600085 w 722676"/>
              <a:gd name="connsiteY32" fmla="*/ 144336 h 193761"/>
              <a:gd name="connsiteX33" fmla="*/ 581035 w 722676"/>
              <a:gd name="connsiteY33" fmla="*/ 137986 h 193761"/>
              <a:gd name="connsiteX34" fmla="*/ 504835 w 722676"/>
              <a:gd name="connsiteY34" fmla="*/ 125286 h 193761"/>
              <a:gd name="connsiteX35" fmla="*/ 487993 w 722676"/>
              <a:gd name="connsiteY35" fmla="*/ 128093 h 193761"/>
              <a:gd name="connsiteX36" fmla="*/ 487993 w 722676"/>
              <a:gd name="connsiteY36" fmla="*/ 122964 h 193761"/>
              <a:gd name="connsiteX37" fmla="*/ 487993 w 722676"/>
              <a:gd name="connsiteY37" fmla="*/ 121101 h 193761"/>
              <a:gd name="connsiteX38" fmla="*/ 487993 w 722676"/>
              <a:gd name="connsiteY38" fmla="*/ 119238 h 193761"/>
              <a:gd name="connsiteX39" fmla="*/ 487993 w 722676"/>
              <a:gd name="connsiteY39" fmla="*/ 115512 h 193761"/>
              <a:gd name="connsiteX40" fmla="*/ 484268 w 722676"/>
              <a:gd name="connsiteY40" fmla="*/ 113648 h 193761"/>
              <a:gd name="connsiteX41" fmla="*/ 482405 w 722676"/>
              <a:gd name="connsiteY41" fmla="*/ 113648 h 193761"/>
              <a:gd name="connsiteX42" fmla="*/ 476817 w 722676"/>
              <a:gd name="connsiteY42" fmla="*/ 113648 h 193761"/>
              <a:gd name="connsiteX43" fmla="*/ 471230 w 722676"/>
              <a:gd name="connsiteY43" fmla="*/ 113648 h 193761"/>
              <a:gd name="connsiteX44" fmla="*/ 467504 w 722676"/>
              <a:gd name="connsiteY44" fmla="*/ 115512 h 193761"/>
              <a:gd name="connsiteX45" fmla="*/ 458192 w 722676"/>
              <a:gd name="connsiteY45" fmla="*/ 115512 h 193761"/>
              <a:gd name="connsiteX46" fmla="*/ 450741 w 722676"/>
              <a:gd name="connsiteY46" fmla="*/ 119238 h 193761"/>
              <a:gd name="connsiteX47" fmla="*/ 443291 w 722676"/>
              <a:gd name="connsiteY47" fmla="*/ 119238 h 193761"/>
              <a:gd name="connsiteX48" fmla="*/ 433978 w 722676"/>
              <a:gd name="connsiteY48" fmla="*/ 121101 h 193761"/>
              <a:gd name="connsiteX49" fmla="*/ 420940 w 722676"/>
              <a:gd name="connsiteY49" fmla="*/ 122964 h 193761"/>
              <a:gd name="connsiteX50" fmla="*/ 407902 w 722676"/>
              <a:gd name="connsiteY50" fmla="*/ 128553 h 193761"/>
              <a:gd name="connsiteX51" fmla="*/ 394864 w 722676"/>
              <a:gd name="connsiteY51" fmla="*/ 132279 h 193761"/>
              <a:gd name="connsiteX52" fmla="*/ 379964 w 722676"/>
              <a:gd name="connsiteY52" fmla="*/ 134142 h 193761"/>
              <a:gd name="connsiteX53" fmla="*/ 363201 w 722676"/>
              <a:gd name="connsiteY53" fmla="*/ 139732 h 193761"/>
              <a:gd name="connsiteX54" fmla="*/ 346438 w 722676"/>
              <a:gd name="connsiteY54" fmla="*/ 141595 h 193761"/>
              <a:gd name="connsiteX55" fmla="*/ 327812 w 722676"/>
              <a:gd name="connsiteY55" fmla="*/ 147184 h 193761"/>
              <a:gd name="connsiteX56" fmla="*/ 288698 w 722676"/>
              <a:gd name="connsiteY56" fmla="*/ 156500 h 193761"/>
              <a:gd name="connsiteX57" fmla="*/ 247722 w 722676"/>
              <a:gd name="connsiteY57" fmla="*/ 167678 h 193761"/>
              <a:gd name="connsiteX58" fmla="*/ 206745 w 722676"/>
              <a:gd name="connsiteY58" fmla="*/ 175130 h 193761"/>
              <a:gd name="connsiteX59" fmla="*/ 167631 w 722676"/>
              <a:gd name="connsiteY59" fmla="*/ 182583 h 193761"/>
              <a:gd name="connsiteX60" fmla="*/ 126655 w 722676"/>
              <a:gd name="connsiteY60" fmla="*/ 188172 h 193761"/>
              <a:gd name="connsiteX61" fmla="*/ 81953 w 722676"/>
              <a:gd name="connsiteY61" fmla="*/ 190035 h 193761"/>
              <a:gd name="connsiteX62" fmla="*/ 40977 w 722676"/>
              <a:gd name="connsiteY62" fmla="*/ 193761 h 193761"/>
              <a:gd name="connsiteX63" fmla="*/ 0 w 722676"/>
              <a:gd name="connsiteY63" fmla="*/ 193761 h 193761"/>
              <a:gd name="connsiteX64" fmla="*/ 0 w 722676"/>
              <a:gd name="connsiteY64" fmla="*/ 132279 h 193761"/>
              <a:gd name="connsiteX65" fmla="*/ 27939 w 722676"/>
              <a:gd name="connsiteY65" fmla="*/ 132279 h 193761"/>
              <a:gd name="connsiteX66" fmla="*/ 61465 w 722676"/>
              <a:gd name="connsiteY66" fmla="*/ 128553 h 193761"/>
              <a:gd name="connsiteX67" fmla="*/ 94991 w 722676"/>
              <a:gd name="connsiteY67" fmla="*/ 122964 h 193761"/>
              <a:gd name="connsiteX68" fmla="*/ 128517 w 722676"/>
              <a:gd name="connsiteY68" fmla="*/ 119238 h 193761"/>
              <a:gd name="connsiteX69" fmla="*/ 165769 w 722676"/>
              <a:gd name="connsiteY69" fmla="*/ 113648 h 193761"/>
              <a:gd name="connsiteX70" fmla="*/ 203020 w 722676"/>
              <a:gd name="connsiteY70" fmla="*/ 106196 h 193761"/>
              <a:gd name="connsiteX71" fmla="*/ 245859 w 722676"/>
              <a:gd name="connsiteY71" fmla="*/ 95018 h 193761"/>
              <a:gd name="connsiteX72" fmla="*/ 286835 w 722676"/>
              <a:gd name="connsiteY72" fmla="*/ 85702 h 193761"/>
              <a:gd name="connsiteX73" fmla="*/ 303599 w 722676"/>
              <a:gd name="connsiteY73" fmla="*/ 80113 h 193761"/>
              <a:gd name="connsiteX74" fmla="*/ 324087 w 722676"/>
              <a:gd name="connsiteY74" fmla="*/ 74524 h 193761"/>
              <a:gd name="connsiteX75" fmla="*/ 342712 w 722676"/>
              <a:gd name="connsiteY75" fmla="*/ 72661 h 193761"/>
              <a:gd name="connsiteX76" fmla="*/ 357613 w 722676"/>
              <a:gd name="connsiteY76" fmla="*/ 67071 h 193761"/>
              <a:gd name="connsiteX77" fmla="*/ 376239 w 722676"/>
              <a:gd name="connsiteY77" fmla="*/ 61482 h 193761"/>
              <a:gd name="connsiteX78" fmla="*/ 389277 w 722676"/>
              <a:gd name="connsiteY78" fmla="*/ 59619 h 193761"/>
              <a:gd name="connsiteX79" fmla="*/ 404177 w 722676"/>
              <a:gd name="connsiteY79" fmla="*/ 54030 h 193761"/>
              <a:gd name="connsiteX80" fmla="*/ 417215 w 722676"/>
              <a:gd name="connsiteY80" fmla="*/ 52167 h 193761"/>
              <a:gd name="connsiteX81" fmla="*/ 430253 w 722676"/>
              <a:gd name="connsiteY81" fmla="*/ 46577 h 193761"/>
              <a:gd name="connsiteX82" fmla="*/ 441429 w 722676"/>
              <a:gd name="connsiteY82" fmla="*/ 44714 h 193761"/>
              <a:gd name="connsiteX83" fmla="*/ 450741 w 722676"/>
              <a:gd name="connsiteY83" fmla="*/ 39125 h 193761"/>
              <a:gd name="connsiteX84" fmla="*/ 461917 w 722676"/>
              <a:gd name="connsiteY84" fmla="*/ 35399 h 193761"/>
              <a:gd name="connsiteX85" fmla="*/ 469367 w 722676"/>
              <a:gd name="connsiteY85" fmla="*/ 31673 h 193761"/>
              <a:gd name="connsiteX86" fmla="*/ 476817 w 722676"/>
              <a:gd name="connsiteY86" fmla="*/ 27946 h 193761"/>
              <a:gd name="connsiteX87" fmla="*/ 482405 w 722676"/>
              <a:gd name="connsiteY87" fmla="*/ 26083 h 193761"/>
              <a:gd name="connsiteX88" fmla="*/ 487993 w 722676"/>
              <a:gd name="connsiteY88" fmla="*/ 22357 h 193761"/>
              <a:gd name="connsiteX89" fmla="*/ 495443 w 722676"/>
              <a:gd name="connsiteY89" fmla="*/ 18631 h 193761"/>
              <a:gd name="connsiteX90" fmla="*/ 501031 w 722676"/>
              <a:gd name="connsiteY90" fmla="*/ 13042 h 193761"/>
              <a:gd name="connsiteX91" fmla="*/ 508481 w 722676"/>
              <a:gd name="connsiteY91" fmla="*/ 7452 h 193761"/>
              <a:gd name="connsiteX92" fmla="*/ 515931 w 722676"/>
              <a:gd name="connsiteY92" fmla="*/ 5589 h 193761"/>
              <a:gd name="connsiteX93" fmla="*/ 521519 w 722676"/>
              <a:gd name="connsiteY93" fmla="*/ 1863 h 193761"/>
              <a:gd name="connsiteX94" fmla="*/ 528969 w 722676"/>
              <a:gd name="connsiteY94" fmla="*/ 0 h 19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22676" h="193761">
                <a:moveTo>
                  <a:pt x="528969" y="0"/>
                </a:moveTo>
                <a:lnTo>
                  <a:pt x="536419" y="0"/>
                </a:lnTo>
                <a:lnTo>
                  <a:pt x="543870" y="0"/>
                </a:lnTo>
                <a:lnTo>
                  <a:pt x="551320" y="1863"/>
                </a:lnTo>
                <a:lnTo>
                  <a:pt x="562495" y="7452"/>
                </a:lnTo>
                <a:lnTo>
                  <a:pt x="571808" y="11179"/>
                </a:lnTo>
                <a:lnTo>
                  <a:pt x="584846" y="18631"/>
                </a:lnTo>
                <a:lnTo>
                  <a:pt x="601609" y="26083"/>
                </a:lnTo>
                <a:lnTo>
                  <a:pt x="616510" y="33536"/>
                </a:lnTo>
                <a:lnTo>
                  <a:pt x="631410" y="40988"/>
                </a:lnTo>
                <a:lnTo>
                  <a:pt x="650036" y="54030"/>
                </a:lnTo>
                <a:lnTo>
                  <a:pt x="659349" y="59619"/>
                </a:lnTo>
                <a:lnTo>
                  <a:pt x="668662" y="65208"/>
                </a:lnTo>
                <a:lnTo>
                  <a:pt x="683562" y="74524"/>
                </a:lnTo>
                <a:lnTo>
                  <a:pt x="696600" y="85702"/>
                </a:lnTo>
                <a:lnTo>
                  <a:pt x="705913" y="95018"/>
                </a:lnTo>
                <a:lnTo>
                  <a:pt x="713363" y="102470"/>
                </a:lnTo>
                <a:lnTo>
                  <a:pt x="718951" y="111785"/>
                </a:lnTo>
                <a:lnTo>
                  <a:pt x="722676" y="119238"/>
                </a:lnTo>
                <a:lnTo>
                  <a:pt x="722676" y="122964"/>
                </a:lnTo>
                <a:lnTo>
                  <a:pt x="722676" y="132279"/>
                </a:lnTo>
                <a:lnTo>
                  <a:pt x="718951" y="139732"/>
                </a:lnTo>
                <a:lnTo>
                  <a:pt x="713363" y="145321"/>
                </a:lnTo>
                <a:lnTo>
                  <a:pt x="705913" y="149047"/>
                </a:lnTo>
                <a:lnTo>
                  <a:pt x="698463" y="152773"/>
                </a:lnTo>
                <a:lnTo>
                  <a:pt x="689150" y="156500"/>
                </a:lnTo>
                <a:lnTo>
                  <a:pt x="677975" y="160226"/>
                </a:lnTo>
                <a:lnTo>
                  <a:pt x="664937" y="162089"/>
                </a:lnTo>
                <a:lnTo>
                  <a:pt x="657486" y="165815"/>
                </a:lnTo>
                <a:lnTo>
                  <a:pt x="653223" y="167237"/>
                </a:lnTo>
                <a:lnTo>
                  <a:pt x="647585" y="164251"/>
                </a:lnTo>
                <a:cubicBezTo>
                  <a:pt x="641697" y="162480"/>
                  <a:pt x="635849" y="161478"/>
                  <a:pt x="625485" y="157036"/>
                </a:cubicBezTo>
                <a:cubicBezTo>
                  <a:pt x="616784" y="153307"/>
                  <a:pt x="608786" y="148065"/>
                  <a:pt x="600085" y="144336"/>
                </a:cubicBezTo>
                <a:cubicBezTo>
                  <a:pt x="593933" y="141699"/>
                  <a:pt x="587471" y="139825"/>
                  <a:pt x="581035" y="137986"/>
                </a:cubicBezTo>
                <a:cubicBezTo>
                  <a:pt x="548403" y="128663"/>
                  <a:pt x="546064" y="130440"/>
                  <a:pt x="504835" y="125286"/>
                </a:cubicBezTo>
                <a:lnTo>
                  <a:pt x="487993" y="128093"/>
                </a:lnTo>
                <a:lnTo>
                  <a:pt x="487993" y="122964"/>
                </a:lnTo>
                <a:lnTo>
                  <a:pt x="487993" y="121101"/>
                </a:lnTo>
                <a:lnTo>
                  <a:pt x="487993" y="119238"/>
                </a:lnTo>
                <a:lnTo>
                  <a:pt x="487993" y="115512"/>
                </a:lnTo>
                <a:lnTo>
                  <a:pt x="484268" y="113648"/>
                </a:lnTo>
                <a:lnTo>
                  <a:pt x="482405" y="113648"/>
                </a:lnTo>
                <a:lnTo>
                  <a:pt x="476817" y="113648"/>
                </a:lnTo>
                <a:lnTo>
                  <a:pt x="471230" y="113648"/>
                </a:lnTo>
                <a:lnTo>
                  <a:pt x="467504" y="115512"/>
                </a:lnTo>
                <a:lnTo>
                  <a:pt x="458192" y="115512"/>
                </a:lnTo>
                <a:lnTo>
                  <a:pt x="450741" y="119238"/>
                </a:lnTo>
                <a:lnTo>
                  <a:pt x="443291" y="119238"/>
                </a:lnTo>
                <a:lnTo>
                  <a:pt x="433978" y="121101"/>
                </a:lnTo>
                <a:lnTo>
                  <a:pt x="420940" y="122964"/>
                </a:lnTo>
                <a:lnTo>
                  <a:pt x="407902" y="128553"/>
                </a:lnTo>
                <a:lnTo>
                  <a:pt x="394864" y="132279"/>
                </a:lnTo>
                <a:lnTo>
                  <a:pt x="379964" y="134142"/>
                </a:lnTo>
                <a:lnTo>
                  <a:pt x="363201" y="139732"/>
                </a:lnTo>
                <a:lnTo>
                  <a:pt x="346438" y="141595"/>
                </a:lnTo>
                <a:lnTo>
                  <a:pt x="327812" y="147184"/>
                </a:lnTo>
                <a:lnTo>
                  <a:pt x="288698" y="156500"/>
                </a:lnTo>
                <a:lnTo>
                  <a:pt x="247722" y="167678"/>
                </a:lnTo>
                <a:lnTo>
                  <a:pt x="206745" y="175130"/>
                </a:lnTo>
                <a:lnTo>
                  <a:pt x="167631" y="182583"/>
                </a:lnTo>
                <a:lnTo>
                  <a:pt x="126655" y="188172"/>
                </a:lnTo>
                <a:lnTo>
                  <a:pt x="81953" y="190035"/>
                </a:lnTo>
                <a:lnTo>
                  <a:pt x="40977" y="193761"/>
                </a:lnTo>
                <a:lnTo>
                  <a:pt x="0" y="193761"/>
                </a:lnTo>
                <a:lnTo>
                  <a:pt x="0" y="132279"/>
                </a:lnTo>
                <a:lnTo>
                  <a:pt x="27939" y="132279"/>
                </a:lnTo>
                <a:lnTo>
                  <a:pt x="61465" y="128553"/>
                </a:lnTo>
                <a:lnTo>
                  <a:pt x="94991" y="122964"/>
                </a:lnTo>
                <a:lnTo>
                  <a:pt x="128517" y="119238"/>
                </a:lnTo>
                <a:lnTo>
                  <a:pt x="165769" y="113648"/>
                </a:lnTo>
                <a:lnTo>
                  <a:pt x="203020" y="106196"/>
                </a:lnTo>
                <a:lnTo>
                  <a:pt x="245859" y="95018"/>
                </a:lnTo>
                <a:lnTo>
                  <a:pt x="286835" y="85702"/>
                </a:lnTo>
                <a:lnTo>
                  <a:pt x="303599" y="80113"/>
                </a:lnTo>
                <a:lnTo>
                  <a:pt x="324087" y="74524"/>
                </a:lnTo>
                <a:lnTo>
                  <a:pt x="342712" y="72661"/>
                </a:lnTo>
                <a:lnTo>
                  <a:pt x="357613" y="67071"/>
                </a:lnTo>
                <a:lnTo>
                  <a:pt x="376239" y="61482"/>
                </a:lnTo>
                <a:lnTo>
                  <a:pt x="389277" y="59619"/>
                </a:lnTo>
                <a:lnTo>
                  <a:pt x="404177" y="54030"/>
                </a:lnTo>
                <a:lnTo>
                  <a:pt x="417215" y="52167"/>
                </a:lnTo>
                <a:lnTo>
                  <a:pt x="430253" y="46577"/>
                </a:lnTo>
                <a:lnTo>
                  <a:pt x="441429" y="44714"/>
                </a:lnTo>
                <a:lnTo>
                  <a:pt x="450741" y="39125"/>
                </a:lnTo>
                <a:lnTo>
                  <a:pt x="461917" y="35399"/>
                </a:lnTo>
                <a:lnTo>
                  <a:pt x="469367" y="31673"/>
                </a:lnTo>
                <a:lnTo>
                  <a:pt x="476817" y="27946"/>
                </a:lnTo>
                <a:lnTo>
                  <a:pt x="482405" y="26083"/>
                </a:lnTo>
                <a:lnTo>
                  <a:pt x="487993" y="22357"/>
                </a:lnTo>
                <a:lnTo>
                  <a:pt x="495443" y="18631"/>
                </a:lnTo>
                <a:lnTo>
                  <a:pt x="501031" y="13042"/>
                </a:lnTo>
                <a:lnTo>
                  <a:pt x="508481" y="7452"/>
                </a:lnTo>
                <a:lnTo>
                  <a:pt x="515931" y="5589"/>
                </a:lnTo>
                <a:lnTo>
                  <a:pt x="521519" y="1863"/>
                </a:lnTo>
                <a:lnTo>
                  <a:pt x="528969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8"/>
          <p:cNvSpPr txBox="1"/>
          <p:nvPr/>
        </p:nvSpPr>
        <p:spPr>
          <a:xfrm>
            <a:off x="3923928" y="1852262"/>
            <a:ext cx="475252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左右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结构，左窄右宽。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钩在竖中线的右侧。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6"/>
          <p:cNvSpPr txBox="1"/>
          <p:nvPr/>
        </p:nvSpPr>
        <p:spPr>
          <a:xfrm>
            <a:off x="4716016" y="1010733"/>
            <a:ext cx="4536504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你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的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你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们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10624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文本框 8"/>
          <p:cNvSpPr txBox="1">
            <a:spLocks noChangeArrowheads="1"/>
          </p:cNvSpPr>
          <p:nvPr/>
        </p:nvSpPr>
        <p:spPr bwMode="auto">
          <a:xfrm>
            <a:off x="251520" y="444609"/>
            <a:ext cx="328494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8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nǐ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68664" y="1418886"/>
            <a:ext cx="2318547" cy="2326669"/>
            <a:chOff x="5534807" y="1672548"/>
            <a:chExt cx="2318547" cy="2326669"/>
          </a:xfrm>
        </p:grpSpPr>
        <p:sp>
          <p:nvSpPr>
            <p:cNvPr id="86" name="矩形 85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7" name="直接连接符 86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9" name="组合 88"/>
          <p:cNvGrpSpPr/>
          <p:nvPr/>
        </p:nvGrpSpPr>
        <p:grpSpPr>
          <a:xfrm>
            <a:off x="1139733" y="1696659"/>
            <a:ext cx="1576409" cy="1771123"/>
            <a:chOff x="5449888" y="2473325"/>
            <a:chExt cx="668337" cy="750888"/>
          </a:xfrm>
        </p:grpSpPr>
        <p:sp>
          <p:nvSpPr>
            <p:cNvPr id="90" name="Freeform 115"/>
            <p:cNvSpPr/>
            <p:nvPr/>
          </p:nvSpPr>
          <p:spPr bwMode="auto">
            <a:xfrm>
              <a:off x="5449888" y="2500313"/>
              <a:ext cx="261937" cy="395288"/>
            </a:xfrm>
            <a:custGeom>
              <a:avLst/>
              <a:gdLst>
                <a:gd name="T0" fmla="*/ 67 w 331"/>
                <a:gd name="T1" fmla="*/ 405 h 498"/>
                <a:gd name="T2" fmla="*/ 96 w 331"/>
                <a:gd name="T3" fmla="*/ 368 h 498"/>
                <a:gd name="T4" fmla="*/ 123 w 331"/>
                <a:gd name="T5" fmla="*/ 329 h 498"/>
                <a:gd name="T6" fmla="*/ 162 w 331"/>
                <a:gd name="T7" fmla="*/ 268 h 498"/>
                <a:gd name="T8" fmla="*/ 184 w 331"/>
                <a:gd name="T9" fmla="*/ 228 h 498"/>
                <a:gd name="T10" fmla="*/ 205 w 331"/>
                <a:gd name="T11" fmla="*/ 188 h 498"/>
                <a:gd name="T12" fmla="*/ 223 w 331"/>
                <a:gd name="T13" fmla="*/ 149 h 498"/>
                <a:gd name="T14" fmla="*/ 240 w 331"/>
                <a:gd name="T15" fmla="*/ 113 h 498"/>
                <a:gd name="T16" fmla="*/ 245 w 331"/>
                <a:gd name="T17" fmla="*/ 97 h 498"/>
                <a:gd name="T18" fmla="*/ 251 w 331"/>
                <a:gd name="T19" fmla="*/ 83 h 498"/>
                <a:gd name="T20" fmla="*/ 255 w 331"/>
                <a:gd name="T21" fmla="*/ 69 h 498"/>
                <a:gd name="T22" fmla="*/ 256 w 331"/>
                <a:gd name="T23" fmla="*/ 57 h 498"/>
                <a:gd name="T24" fmla="*/ 258 w 331"/>
                <a:gd name="T25" fmla="*/ 47 h 498"/>
                <a:gd name="T26" fmla="*/ 258 w 331"/>
                <a:gd name="T27" fmla="*/ 39 h 498"/>
                <a:gd name="T28" fmla="*/ 256 w 331"/>
                <a:gd name="T29" fmla="*/ 32 h 498"/>
                <a:gd name="T30" fmla="*/ 255 w 331"/>
                <a:gd name="T31" fmla="*/ 26 h 498"/>
                <a:gd name="T32" fmla="*/ 248 w 331"/>
                <a:gd name="T33" fmla="*/ 18 h 498"/>
                <a:gd name="T34" fmla="*/ 246 w 331"/>
                <a:gd name="T35" fmla="*/ 11 h 498"/>
                <a:gd name="T36" fmla="*/ 248 w 331"/>
                <a:gd name="T37" fmla="*/ 5 h 498"/>
                <a:gd name="T38" fmla="*/ 255 w 331"/>
                <a:gd name="T39" fmla="*/ 1 h 498"/>
                <a:gd name="T40" fmla="*/ 264 w 331"/>
                <a:gd name="T41" fmla="*/ 0 h 498"/>
                <a:gd name="T42" fmla="*/ 274 w 331"/>
                <a:gd name="T43" fmla="*/ 4 h 498"/>
                <a:gd name="T44" fmla="*/ 287 w 331"/>
                <a:gd name="T45" fmla="*/ 11 h 498"/>
                <a:gd name="T46" fmla="*/ 300 w 331"/>
                <a:gd name="T47" fmla="*/ 22 h 498"/>
                <a:gd name="T48" fmla="*/ 313 w 331"/>
                <a:gd name="T49" fmla="*/ 36 h 498"/>
                <a:gd name="T50" fmla="*/ 323 w 331"/>
                <a:gd name="T51" fmla="*/ 47 h 498"/>
                <a:gd name="T52" fmla="*/ 329 w 331"/>
                <a:gd name="T53" fmla="*/ 57 h 498"/>
                <a:gd name="T54" fmla="*/ 331 w 331"/>
                <a:gd name="T55" fmla="*/ 63 h 498"/>
                <a:gd name="T56" fmla="*/ 331 w 331"/>
                <a:gd name="T57" fmla="*/ 68 h 498"/>
                <a:gd name="T58" fmla="*/ 328 w 331"/>
                <a:gd name="T59" fmla="*/ 73 h 498"/>
                <a:gd name="T60" fmla="*/ 325 w 331"/>
                <a:gd name="T61" fmla="*/ 81 h 498"/>
                <a:gd name="T62" fmla="*/ 320 w 331"/>
                <a:gd name="T63" fmla="*/ 91 h 498"/>
                <a:gd name="T64" fmla="*/ 314 w 331"/>
                <a:gd name="T65" fmla="*/ 104 h 498"/>
                <a:gd name="T66" fmla="*/ 307 w 331"/>
                <a:gd name="T67" fmla="*/ 117 h 498"/>
                <a:gd name="T68" fmla="*/ 299 w 331"/>
                <a:gd name="T69" fmla="*/ 133 h 498"/>
                <a:gd name="T70" fmla="*/ 289 w 331"/>
                <a:gd name="T71" fmla="*/ 151 h 498"/>
                <a:gd name="T72" fmla="*/ 269 w 331"/>
                <a:gd name="T73" fmla="*/ 191 h 498"/>
                <a:gd name="T74" fmla="*/ 246 w 331"/>
                <a:gd name="T75" fmla="*/ 230 h 498"/>
                <a:gd name="T76" fmla="*/ 222 w 331"/>
                <a:gd name="T77" fmla="*/ 268 h 498"/>
                <a:gd name="T78" fmla="*/ 184 w 331"/>
                <a:gd name="T79" fmla="*/ 326 h 498"/>
                <a:gd name="T80" fmla="*/ 156 w 331"/>
                <a:gd name="T81" fmla="*/ 364 h 498"/>
                <a:gd name="T82" fmla="*/ 126 w 331"/>
                <a:gd name="T83" fmla="*/ 398 h 498"/>
                <a:gd name="T84" fmla="*/ 94 w 331"/>
                <a:gd name="T85" fmla="*/ 429 h 498"/>
                <a:gd name="T86" fmla="*/ 69 w 331"/>
                <a:gd name="T87" fmla="*/ 451 h 498"/>
                <a:gd name="T88" fmla="*/ 53 w 331"/>
                <a:gd name="T89" fmla="*/ 465 h 498"/>
                <a:gd name="T90" fmla="*/ 39 w 331"/>
                <a:gd name="T91" fmla="*/ 476 h 498"/>
                <a:gd name="T92" fmla="*/ 26 w 331"/>
                <a:gd name="T93" fmla="*/ 484 h 498"/>
                <a:gd name="T94" fmla="*/ 18 w 331"/>
                <a:gd name="T95" fmla="*/ 491 h 498"/>
                <a:gd name="T96" fmla="*/ 10 w 331"/>
                <a:gd name="T97" fmla="*/ 495 h 498"/>
                <a:gd name="T98" fmla="*/ 6 w 331"/>
                <a:gd name="T99" fmla="*/ 498 h 498"/>
                <a:gd name="T100" fmla="*/ 1 w 331"/>
                <a:gd name="T101" fmla="*/ 498 h 498"/>
                <a:gd name="T102" fmla="*/ 0 w 331"/>
                <a:gd name="T103" fmla="*/ 497 h 498"/>
                <a:gd name="T104" fmla="*/ 0 w 331"/>
                <a:gd name="T105" fmla="*/ 494 h 498"/>
                <a:gd name="T106" fmla="*/ 3 w 331"/>
                <a:gd name="T107" fmla="*/ 488 h 498"/>
                <a:gd name="T108" fmla="*/ 7 w 331"/>
                <a:gd name="T109" fmla="*/ 480 h 498"/>
                <a:gd name="T110" fmla="*/ 14 w 331"/>
                <a:gd name="T111" fmla="*/ 472 h 498"/>
                <a:gd name="T112" fmla="*/ 21 w 331"/>
                <a:gd name="T113" fmla="*/ 459 h 498"/>
                <a:gd name="T114" fmla="*/ 32 w 331"/>
                <a:gd name="T115" fmla="*/ 447 h 498"/>
                <a:gd name="T116" fmla="*/ 44 w 331"/>
                <a:gd name="T117" fmla="*/ 432 h 498"/>
                <a:gd name="T118" fmla="*/ 51 w 331"/>
                <a:gd name="T119" fmla="*/ 42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1" h="498">
                  <a:moveTo>
                    <a:pt x="51" y="423"/>
                  </a:moveTo>
                  <a:lnTo>
                    <a:pt x="67" y="405"/>
                  </a:lnTo>
                  <a:lnTo>
                    <a:pt x="80" y="387"/>
                  </a:lnTo>
                  <a:lnTo>
                    <a:pt x="96" y="368"/>
                  </a:lnTo>
                  <a:lnTo>
                    <a:pt x="109" y="349"/>
                  </a:lnTo>
                  <a:lnTo>
                    <a:pt x="123" y="329"/>
                  </a:lnTo>
                  <a:lnTo>
                    <a:pt x="136" y="308"/>
                  </a:lnTo>
                  <a:lnTo>
                    <a:pt x="162" y="268"/>
                  </a:lnTo>
                  <a:lnTo>
                    <a:pt x="173" y="248"/>
                  </a:lnTo>
                  <a:lnTo>
                    <a:pt x="184" y="228"/>
                  </a:lnTo>
                  <a:lnTo>
                    <a:pt x="195" y="207"/>
                  </a:lnTo>
                  <a:lnTo>
                    <a:pt x="205" y="188"/>
                  </a:lnTo>
                  <a:lnTo>
                    <a:pt x="215" y="169"/>
                  </a:lnTo>
                  <a:lnTo>
                    <a:pt x="223" y="149"/>
                  </a:lnTo>
                  <a:lnTo>
                    <a:pt x="231" y="131"/>
                  </a:lnTo>
                  <a:lnTo>
                    <a:pt x="240" y="113"/>
                  </a:lnTo>
                  <a:lnTo>
                    <a:pt x="242" y="105"/>
                  </a:lnTo>
                  <a:lnTo>
                    <a:pt x="245" y="97"/>
                  </a:lnTo>
                  <a:lnTo>
                    <a:pt x="248" y="90"/>
                  </a:lnTo>
                  <a:lnTo>
                    <a:pt x="251" y="83"/>
                  </a:lnTo>
                  <a:lnTo>
                    <a:pt x="252" y="76"/>
                  </a:lnTo>
                  <a:lnTo>
                    <a:pt x="255" y="69"/>
                  </a:lnTo>
                  <a:lnTo>
                    <a:pt x="256" y="63"/>
                  </a:lnTo>
                  <a:lnTo>
                    <a:pt x="256" y="57"/>
                  </a:lnTo>
                  <a:lnTo>
                    <a:pt x="258" y="52"/>
                  </a:lnTo>
                  <a:lnTo>
                    <a:pt x="258" y="47"/>
                  </a:lnTo>
                  <a:lnTo>
                    <a:pt x="258" y="43"/>
                  </a:lnTo>
                  <a:lnTo>
                    <a:pt x="258" y="39"/>
                  </a:lnTo>
                  <a:lnTo>
                    <a:pt x="258" y="34"/>
                  </a:lnTo>
                  <a:lnTo>
                    <a:pt x="256" y="32"/>
                  </a:lnTo>
                  <a:lnTo>
                    <a:pt x="256" y="29"/>
                  </a:lnTo>
                  <a:lnTo>
                    <a:pt x="255" y="26"/>
                  </a:lnTo>
                  <a:lnTo>
                    <a:pt x="251" y="22"/>
                  </a:lnTo>
                  <a:lnTo>
                    <a:pt x="248" y="18"/>
                  </a:lnTo>
                  <a:lnTo>
                    <a:pt x="246" y="14"/>
                  </a:lnTo>
                  <a:lnTo>
                    <a:pt x="246" y="11"/>
                  </a:lnTo>
                  <a:lnTo>
                    <a:pt x="246" y="7"/>
                  </a:lnTo>
                  <a:lnTo>
                    <a:pt x="248" y="5"/>
                  </a:lnTo>
                  <a:lnTo>
                    <a:pt x="251" y="3"/>
                  </a:lnTo>
                  <a:lnTo>
                    <a:pt x="255" y="1"/>
                  </a:lnTo>
                  <a:lnTo>
                    <a:pt x="259" y="0"/>
                  </a:lnTo>
                  <a:lnTo>
                    <a:pt x="264" y="0"/>
                  </a:lnTo>
                  <a:lnTo>
                    <a:pt x="269" y="1"/>
                  </a:lnTo>
                  <a:lnTo>
                    <a:pt x="274" y="4"/>
                  </a:lnTo>
                  <a:lnTo>
                    <a:pt x="281" y="7"/>
                  </a:lnTo>
                  <a:lnTo>
                    <a:pt x="287" y="11"/>
                  </a:lnTo>
                  <a:lnTo>
                    <a:pt x="293" y="16"/>
                  </a:lnTo>
                  <a:lnTo>
                    <a:pt x="300" y="22"/>
                  </a:lnTo>
                  <a:lnTo>
                    <a:pt x="307" y="29"/>
                  </a:lnTo>
                  <a:lnTo>
                    <a:pt x="313" y="36"/>
                  </a:lnTo>
                  <a:lnTo>
                    <a:pt x="318" y="41"/>
                  </a:lnTo>
                  <a:lnTo>
                    <a:pt x="323" y="47"/>
                  </a:lnTo>
                  <a:lnTo>
                    <a:pt x="327" y="52"/>
                  </a:lnTo>
                  <a:lnTo>
                    <a:pt x="329" y="57"/>
                  </a:lnTo>
                  <a:lnTo>
                    <a:pt x="331" y="61"/>
                  </a:lnTo>
                  <a:lnTo>
                    <a:pt x="331" y="63"/>
                  </a:lnTo>
                  <a:lnTo>
                    <a:pt x="331" y="65"/>
                  </a:lnTo>
                  <a:lnTo>
                    <a:pt x="331" y="68"/>
                  </a:lnTo>
                  <a:lnTo>
                    <a:pt x="329" y="70"/>
                  </a:lnTo>
                  <a:lnTo>
                    <a:pt x="328" y="73"/>
                  </a:lnTo>
                  <a:lnTo>
                    <a:pt x="327" y="77"/>
                  </a:lnTo>
                  <a:lnTo>
                    <a:pt x="325" y="81"/>
                  </a:lnTo>
                  <a:lnTo>
                    <a:pt x="323" y="87"/>
                  </a:lnTo>
                  <a:lnTo>
                    <a:pt x="320" y="91"/>
                  </a:lnTo>
                  <a:lnTo>
                    <a:pt x="317" y="97"/>
                  </a:lnTo>
                  <a:lnTo>
                    <a:pt x="314" y="104"/>
                  </a:lnTo>
                  <a:lnTo>
                    <a:pt x="310" y="111"/>
                  </a:lnTo>
                  <a:lnTo>
                    <a:pt x="307" y="117"/>
                  </a:lnTo>
                  <a:lnTo>
                    <a:pt x="303" y="126"/>
                  </a:lnTo>
                  <a:lnTo>
                    <a:pt x="299" y="133"/>
                  </a:lnTo>
                  <a:lnTo>
                    <a:pt x="293" y="142"/>
                  </a:lnTo>
                  <a:lnTo>
                    <a:pt x="289" y="151"/>
                  </a:lnTo>
                  <a:lnTo>
                    <a:pt x="278" y="171"/>
                  </a:lnTo>
                  <a:lnTo>
                    <a:pt x="269" y="191"/>
                  </a:lnTo>
                  <a:lnTo>
                    <a:pt x="258" y="210"/>
                  </a:lnTo>
                  <a:lnTo>
                    <a:pt x="246" y="230"/>
                  </a:lnTo>
                  <a:lnTo>
                    <a:pt x="234" y="249"/>
                  </a:lnTo>
                  <a:lnTo>
                    <a:pt x="222" y="268"/>
                  </a:lnTo>
                  <a:lnTo>
                    <a:pt x="197" y="306"/>
                  </a:lnTo>
                  <a:lnTo>
                    <a:pt x="184" y="326"/>
                  </a:lnTo>
                  <a:lnTo>
                    <a:pt x="170" y="344"/>
                  </a:lnTo>
                  <a:lnTo>
                    <a:pt x="156" y="364"/>
                  </a:lnTo>
                  <a:lnTo>
                    <a:pt x="141" y="380"/>
                  </a:lnTo>
                  <a:lnTo>
                    <a:pt x="126" y="398"/>
                  </a:lnTo>
                  <a:lnTo>
                    <a:pt x="111" y="414"/>
                  </a:lnTo>
                  <a:lnTo>
                    <a:pt x="94" y="429"/>
                  </a:lnTo>
                  <a:lnTo>
                    <a:pt x="78" y="444"/>
                  </a:lnTo>
                  <a:lnTo>
                    <a:pt x="69" y="451"/>
                  </a:lnTo>
                  <a:lnTo>
                    <a:pt x="60" y="458"/>
                  </a:lnTo>
                  <a:lnTo>
                    <a:pt x="53" y="465"/>
                  </a:lnTo>
                  <a:lnTo>
                    <a:pt x="46" y="470"/>
                  </a:lnTo>
                  <a:lnTo>
                    <a:pt x="39" y="476"/>
                  </a:lnTo>
                  <a:lnTo>
                    <a:pt x="32" y="480"/>
                  </a:lnTo>
                  <a:lnTo>
                    <a:pt x="26" y="484"/>
                  </a:lnTo>
                  <a:lnTo>
                    <a:pt x="22" y="488"/>
                  </a:lnTo>
                  <a:lnTo>
                    <a:pt x="18" y="491"/>
                  </a:lnTo>
                  <a:lnTo>
                    <a:pt x="14" y="494"/>
                  </a:lnTo>
                  <a:lnTo>
                    <a:pt x="10" y="495"/>
                  </a:lnTo>
                  <a:lnTo>
                    <a:pt x="7" y="497"/>
                  </a:lnTo>
                  <a:lnTo>
                    <a:pt x="6" y="498"/>
                  </a:lnTo>
                  <a:lnTo>
                    <a:pt x="3" y="498"/>
                  </a:lnTo>
                  <a:lnTo>
                    <a:pt x="1" y="498"/>
                  </a:lnTo>
                  <a:lnTo>
                    <a:pt x="0" y="498"/>
                  </a:lnTo>
                  <a:lnTo>
                    <a:pt x="0" y="497"/>
                  </a:lnTo>
                  <a:lnTo>
                    <a:pt x="0" y="495"/>
                  </a:lnTo>
                  <a:lnTo>
                    <a:pt x="0" y="494"/>
                  </a:lnTo>
                  <a:lnTo>
                    <a:pt x="1" y="491"/>
                  </a:lnTo>
                  <a:lnTo>
                    <a:pt x="3" y="488"/>
                  </a:lnTo>
                  <a:lnTo>
                    <a:pt x="4" y="484"/>
                  </a:lnTo>
                  <a:lnTo>
                    <a:pt x="7" y="480"/>
                  </a:lnTo>
                  <a:lnTo>
                    <a:pt x="10" y="476"/>
                  </a:lnTo>
                  <a:lnTo>
                    <a:pt x="14" y="472"/>
                  </a:lnTo>
                  <a:lnTo>
                    <a:pt x="17" y="466"/>
                  </a:lnTo>
                  <a:lnTo>
                    <a:pt x="21" y="459"/>
                  </a:lnTo>
                  <a:lnTo>
                    <a:pt x="26" y="454"/>
                  </a:lnTo>
                  <a:lnTo>
                    <a:pt x="32" y="447"/>
                  </a:lnTo>
                  <a:lnTo>
                    <a:pt x="37" y="439"/>
                  </a:lnTo>
                  <a:lnTo>
                    <a:pt x="44" y="432"/>
                  </a:lnTo>
                  <a:lnTo>
                    <a:pt x="51" y="423"/>
                  </a:lnTo>
                  <a:lnTo>
                    <a:pt x="51" y="42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116"/>
            <p:cNvSpPr/>
            <p:nvPr/>
          </p:nvSpPr>
          <p:spPr bwMode="auto">
            <a:xfrm>
              <a:off x="5594350" y="2700338"/>
              <a:ext cx="57150" cy="487363"/>
            </a:xfrm>
            <a:custGeom>
              <a:avLst/>
              <a:gdLst>
                <a:gd name="T0" fmla="*/ 0 w 74"/>
                <a:gd name="T1" fmla="*/ 517 h 614"/>
                <a:gd name="T2" fmla="*/ 5 w 74"/>
                <a:gd name="T3" fmla="*/ 499 h 614"/>
                <a:gd name="T4" fmla="*/ 9 w 74"/>
                <a:gd name="T5" fmla="*/ 472 h 614"/>
                <a:gd name="T6" fmla="*/ 10 w 74"/>
                <a:gd name="T7" fmla="*/ 454 h 614"/>
                <a:gd name="T8" fmla="*/ 14 w 74"/>
                <a:gd name="T9" fmla="*/ 430 h 614"/>
                <a:gd name="T10" fmla="*/ 17 w 74"/>
                <a:gd name="T11" fmla="*/ 401 h 614"/>
                <a:gd name="T12" fmla="*/ 20 w 74"/>
                <a:gd name="T13" fmla="*/ 364 h 614"/>
                <a:gd name="T14" fmla="*/ 23 w 74"/>
                <a:gd name="T15" fmla="*/ 321 h 614"/>
                <a:gd name="T16" fmla="*/ 25 w 74"/>
                <a:gd name="T17" fmla="*/ 274 h 614"/>
                <a:gd name="T18" fmla="*/ 27 w 74"/>
                <a:gd name="T19" fmla="*/ 235 h 614"/>
                <a:gd name="T20" fmla="*/ 27 w 74"/>
                <a:gd name="T21" fmla="*/ 200 h 614"/>
                <a:gd name="T22" fmla="*/ 27 w 74"/>
                <a:gd name="T23" fmla="*/ 173 h 614"/>
                <a:gd name="T24" fmla="*/ 27 w 74"/>
                <a:gd name="T25" fmla="*/ 149 h 614"/>
                <a:gd name="T26" fmla="*/ 27 w 74"/>
                <a:gd name="T27" fmla="*/ 133 h 614"/>
                <a:gd name="T28" fmla="*/ 27 w 74"/>
                <a:gd name="T29" fmla="*/ 115 h 614"/>
                <a:gd name="T30" fmla="*/ 25 w 74"/>
                <a:gd name="T31" fmla="*/ 92 h 614"/>
                <a:gd name="T32" fmla="*/ 23 w 74"/>
                <a:gd name="T33" fmla="*/ 66 h 614"/>
                <a:gd name="T34" fmla="*/ 20 w 74"/>
                <a:gd name="T35" fmla="*/ 34 h 614"/>
                <a:gd name="T36" fmla="*/ 16 w 74"/>
                <a:gd name="T37" fmla="*/ 0 h 614"/>
                <a:gd name="T38" fmla="*/ 31 w 74"/>
                <a:gd name="T39" fmla="*/ 9 h 614"/>
                <a:gd name="T40" fmla="*/ 43 w 74"/>
                <a:gd name="T41" fmla="*/ 18 h 614"/>
                <a:gd name="T42" fmla="*/ 56 w 74"/>
                <a:gd name="T43" fmla="*/ 34 h 614"/>
                <a:gd name="T44" fmla="*/ 65 w 74"/>
                <a:gd name="T45" fmla="*/ 62 h 614"/>
                <a:gd name="T46" fmla="*/ 68 w 74"/>
                <a:gd name="T47" fmla="*/ 79 h 614"/>
                <a:gd name="T48" fmla="*/ 71 w 74"/>
                <a:gd name="T49" fmla="*/ 92 h 614"/>
                <a:gd name="T50" fmla="*/ 74 w 74"/>
                <a:gd name="T51" fmla="*/ 101 h 614"/>
                <a:gd name="T52" fmla="*/ 74 w 74"/>
                <a:gd name="T53" fmla="*/ 106 h 614"/>
                <a:gd name="T54" fmla="*/ 72 w 74"/>
                <a:gd name="T55" fmla="*/ 115 h 614"/>
                <a:gd name="T56" fmla="*/ 72 w 74"/>
                <a:gd name="T57" fmla="*/ 126 h 614"/>
                <a:gd name="T58" fmla="*/ 72 w 74"/>
                <a:gd name="T59" fmla="*/ 141 h 614"/>
                <a:gd name="T60" fmla="*/ 71 w 74"/>
                <a:gd name="T61" fmla="*/ 159 h 614"/>
                <a:gd name="T62" fmla="*/ 70 w 74"/>
                <a:gd name="T63" fmla="*/ 181 h 614"/>
                <a:gd name="T64" fmla="*/ 70 w 74"/>
                <a:gd name="T65" fmla="*/ 206 h 614"/>
                <a:gd name="T66" fmla="*/ 68 w 74"/>
                <a:gd name="T67" fmla="*/ 234 h 614"/>
                <a:gd name="T68" fmla="*/ 67 w 74"/>
                <a:gd name="T69" fmla="*/ 265 h 614"/>
                <a:gd name="T70" fmla="*/ 67 w 74"/>
                <a:gd name="T71" fmla="*/ 300 h 614"/>
                <a:gd name="T72" fmla="*/ 64 w 74"/>
                <a:gd name="T73" fmla="*/ 361 h 614"/>
                <a:gd name="T74" fmla="*/ 61 w 74"/>
                <a:gd name="T75" fmla="*/ 423 h 614"/>
                <a:gd name="T76" fmla="*/ 59 w 74"/>
                <a:gd name="T77" fmla="*/ 476 h 614"/>
                <a:gd name="T78" fmla="*/ 54 w 74"/>
                <a:gd name="T79" fmla="*/ 517 h 614"/>
                <a:gd name="T80" fmla="*/ 52 w 74"/>
                <a:gd name="T81" fmla="*/ 549 h 614"/>
                <a:gd name="T82" fmla="*/ 49 w 74"/>
                <a:gd name="T83" fmla="*/ 570 h 614"/>
                <a:gd name="T84" fmla="*/ 47 w 74"/>
                <a:gd name="T85" fmla="*/ 585 h 614"/>
                <a:gd name="T86" fmla="*/ 43 w 74"/>
                <a:gd name="T87" fmla="*/ 598 h 614"/>
                <a:gd name="T88" fmla="*/ 41 w 74"/>
                <a:gd name="T89" fmla="*/ 606 h 614"/>
                <a:gd name="T90" fmla="*/ 38 w 74"/>
                <a:gd name="T91" fmla="*/ 611 h 614"/>
                <a:gd name="T92" fmla="*/ 35 w 74"/>
                <a:gd name="T93" fmla="*/ 614 h 614"/>
                <a:gd name="T94" fmla="*/ 29 w 74"/>
                <a:gd name="T95" fmla="*/ 609 h 614"/>
                <a:gd name="T96" fmla="*/ 21 w 74"/>
                <a:gd name="T97" fmla="*/ 592 h 614"/>
                <a:gd name="T98" fmla="*/ 11 w 74"/>
                <a:gd name="T99" fmla="*/ 567 h 614"/>
                <a:gd name="T100" fmla="*/ 3 w 74"/>
                <a:gd name="T101" fmla="*/ 545 h 614"/>
                <a:gd name="T102" fmla="*/ 0 w 74"/>
                <a:gd name="T103" fmla="*/ 530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4" h="614">
                  <a:moveTo>
                    <a:pt x="0" y="526"/>
                  </a:moveTo>
                  <a:lnTo>
                    <a:pt x="0" y="523"/>
                  </a:lnTo>
                  <a:lnTo>
                    <a:pt x="0" y="517"/>
                  </a:lnTo>
                  <a:lnTo>
                    <a:pt x="2" y="513"/>
                  </a:lnTo>
                  <a:lnTo>
                    <a:pt x="3" y="506"/>
                  </a:lnTo>
                  <a:lnTo>
                    <a:pt x="5" y="499"/>
                  </a:lnTo>
                  <a:lnTo>
                    <a:pt x="6" y="491"/>
                  </a:lnTo>
                  <a:lnTo>
                    <a:pt x="6" y="481"/>
                  </a:lnTo>
                  <a:lnTo>
                    <a:pt x="9" y="472"/>
                  </a:lnTo>
                  <a:lnTo>
                    <a:pt x="9" y="466"/>
                  </a:lnTo>
                  <a:lnTo>
                    <a:pt x="10" y="461"/>
                  </a:lnTo>
                  <a:lnTo>
                    <a:pt x="10" y="454"/>
                  </a:lnTo>
                  <a:lnTo>
                    <a:pt x="11" y="447"/>
                  </a:lnTo>
                  <a:lnTo>
                    <a:pt x="13" y="440"/>
                  </a:lnTo>
                  <a:lnTo>
                    <a:pt x="14" y="430"/>
                  </a:lnTo>
                  <a:lnTo>
                    <a:pt x="14" y="422"/>
                  </a:lnTo>
                  <a:lnTo>
                    <a:pt x="16" y="412"/>
                  </a:lnTo>
                  <a:lnTo>
                    <a:pt x="17" y="401"/>
                  </a:lnTo>
                  <a:lnTo>
                    <a:pt x="18" y="389"/>
                  </a:lnTo>
                  <a:lnTo>
                    <a:pt x="18" y="378"/>
                  </a:lnTo>
                  <a:lnTo>
                    <a:pt x="20" y="364"/>
                  </a:lnTo>
                  <a:lnTo>
                    <a:pt x="21" y="350"/>
                  </a:lnTo>
                  <a:lnTo>
                    <a:pt x="21" y="336"/>
                  </a:lnTo>
                  <a:lnTo>
                    <a:pt x="23" y="321"/>
                  </a:lnTo>
                  <a:lnTo>
                    <a:pt x="24" y="304"/>
                  </a:lnTo>
                  <a:lnTo>
                    <a:pt x="24" y="289"/>
                  </a:lnTo>
                  <a:lnTo>
                    <a:pt x="25" y="274"/>
                  </a:lnTo>
                  <a:lnTo>
                    <a:pt x="25" y="260"/>
                  </a:lnTo>
                  <a:lnTo>
                    <a:pt x="25" y="247"/>
                  </a:lnTo>
                  <a:lnTo>
                    <a:pt x="27" y="235"/>
                  </a:lnTo>
                  <a:lnTo>
                    <a:pt x="27" y="223"/>
                  </a:lnTo>
                  <a:lnTo>
                    <a:pt x="27" y="211"/>
                  </a:lnTo>
                  <a:lnTo>
                    <a:pt x="27" y="200"/>
                  </a:lnTo>
                  <a:lnTo>
                    <a:pt x="27" y="191"/>
                  </a:lnTo>
                  <a:lnTo>
                    <a:pt x="27" y="181"/>
                  </a:lnTo>
                  <a:lnTo>
                    <a:pt x="27" y="173"/>
                  </a:lnTo>
                  <a:lnTo>
                    <a:pt x="27" y="164"/>
                  </a:lnTo>
                  <a:lnTo>
                    <a:pt x="27" y="156"/>
                  </a:lnTo>
                  <a:lnTo>
                    <a:pt x="27" y="149"/>
                  </a:lnTo>
                  <a:lnTo>
                    <a:pt x="27" y="144"/>
                  </a:lnTo>
                  <a:lnTo>
                    <a:pt x="27" y="137"/>
                  </a:lnTo>
                  <a:lnTo>
                    <a:pt x="27" y="133"/>
                  </a:lnTo>
                  <a:lnTo>
                    <a:pt x="27" y="127"/>
                  </a:lnTo>
                  <a:lnTo>
                    <a:pt x="27" y="122"/>
                  </a:lnTo>
                  <a:lnTo>
                    <a:pt x="27" y="115"/>
                  </a:lnTo>
                  <a:lnTo>
                    <a:pt x="27" y="108"/>
                  </a:lnTo>
                  <a:lnTo>
                    <a:pt x="25" y="101"/>
                  </a:lnTo>
                  <a:lnTo>
                    <a:pt x="25" y="92"/>
                  </a:lnTo>
                  <a:lnTo>
                    <a:pt x="24" y="84"/>
                  </a:lnTo>
                  <a:lnTo>
                    <a:pt x="24" y="76"/>
                  </a:lnTo>
                  <a:lnTo>
                    <a:pt x="23" y="66"/>
                  </a:lnTo>
                  <a:lnTo>
                    <a:pt x="21" y="56"/>
                  </a:lnTo>
                  <a:lnTo>
                    <a:pt x="21" y="45"/>
                  </a:lnTo>
                  <a:lnTo>
                    <a:pt x="20" y="34"/>
                  </a:lnTo>
                  <a:lnTo>
                    <a:pt x="18" y="23"/>
                  </a:lnTo>
                  <a:lnTo>
                    <a:pt x="17" y="12"/>
                  </a:lnTo>
                  <a:lnTo>
                    <a:pt x="16" y="0"/>
                  </a:lnTo>
                  <a:lnTo>
                    <a:pt x="21" y="2"/>
                  </a:lnTo>
                  <a:lnTo>
                    <a:pt x="27" y="5"/>
                  </a:lnTo>
                  <a:lnTo>
                    <a:pt x="31" y="9"/>
                  </a:lnTo>
                  <a:lnTo>
                    <a:pt x="36" y="12"/>
                  </a:lnTo>
                  <a:lnTo>
                    <a:pt x="41" y="15"/>
                  </a:lnTo>
                  <a:lnTo>
                    <a:pt x="43" y="18"/>
                  </a:lnTo>
                  <a:lnTo>
                    <a:pt x="47" y="22"/>
                  </a:lnTo>
                  <a:lnTo>
                    <a:pt x="50" y="25"/>
                  </a:lnTo>
                  <a:lnTo>
                    <a:pt x="56" y="34"/>
                  </a:lnTo>
                  <a:lnTo>
                    <a:pt x="60" y="44"/>
                  </a:lnTo>
                  <a:lnTo>
                    <a:pt x="63" y="52"/>
                  </a:lnTo>
                  <a:lnTo>
                    <a:pt x="65" y="62"/>
                  </a:lnTo>
                  <a:lnTo>
                    <a:pt x="67" y="69"/>
                  </a:lnTo>
                  <a:lnTo>
                    <a:pt x="68" y="74"/>
                  </a:lnTo>
                  <a:lnTo>
                    <a:pt x="68" y="79"/>
                  </a:lnTo>
                  <a:lnTo>
                    <a:pt x="70" y="84"/>
                  </a:lnTo>
                  <a:lnTo>
                    <a:pt x="71" y="88"/>
                  </a:lnTo>
                  <a:lnTo>
                    <a:pt x="71" y="92"/>
                  </a:lnTo>
                  <a:lnTo>
                    <a:pt x="72" y="97"/>
                  </a:lnTo>
                  <a:lnTo>
                    <a:pt x="74" y="99"/>
                  </a:lnTo>
                  <a:lnTo>
                    <a:pt x="74" y="101"/>
                  </a:lnTo>
                  <a:lnTo>
                    <a:pt x="74" y="102"/>
                  </a:lnTo>
                  <a:lnTo>
                    <a:pt x="74" y="104"/>
                  </a:lnTo>
                  <a:lnTo>
                    <a:pt x="74" y="106"/>
                  </a:lnTo>
                  <a:lnTo>
                    <a:pt x="74" y="108"/>
                  </a:lnTo>
                  <a:lnTo>
                    <a:pt x="72" y="110"/>
                  </a:lnTo>
                  <a:lnTo>
                    <a:pt x="72" y="115"/>
                  </a:lnTo>
                  <a:lnTo>
                    <a:pt x="72" y="117"/>
                  </a:lnTo>
                  <a:lnTo>
                    <a:pt x="72" y="122"/>
                  </a:lnTo>
                  <a:lnTo>
                    <a:pt x="72" y="126"/>
                  </a:lnTo>
                  <a:lnTo>
                    <a:pt x="72" y="131"/>
                  </a:lnTo>
                  <a:lnTo>
                    <a:pt x="72" y="135"/>
                  </a:lnTo>
                  <a:lnTo>
                    <a:pt x="72" y="141"/>
                  </a:lnTo>
                  <a:lnTo>
                    <a:pt x="71" y="146"/>
                  </a:lnTo>
                  <a:lnTo>
                    <a:pt x="71" y="153"/>
                  </a:lnTo>
                  <a:lnTo>
                    <a:pt x="71" y="159"/>
                  </a:lnTo>
                  <a:lnTo>
                    <a:pt x="71" y="166"/>
                  </a:lnTo>
                  <a:lnTo>
                    <a:pt x="71" y="173"/>
                  </a:lnTo>
                  <a:lnTo>
                    <a:pt x="70" y="181"/>
                  </a:lnTo>
                  <a:lnTo>
                    <a:pt x="70" y="189"/>
                  </a:lnTo>
                  <a:lnTo>
                    <a:pt x="70" y="198"/>
                  </a:lnTo>
                  <a:lnTo>
                    <a:pt x="70" y="206"/>
                  </a:lnTo>
                  <a:lnTo>
                    <a:pt x="68" y="214"/>
                  </a:lnTo>
                  <a:lnTo>
                    <a:pt x="68" y="224"/>
                  </a:lnTo>
                  <a:lnTo>
                    <a:pt x="68" y="234"/>
                  </a:lnTo>
                  <a:lnTo>
                    <a:pt x="68" y="245"/>
                  </a:lnTo>
                  <a:lnTo>
                    <a:pt x="67" y="254"/>
                  </a:lnTo>
                  <a:lnTo>
                    <a:pt x="67" y="265"/>
                  </a:lnTo>
                  <a:lnTo>
                    <a:pt x="67" y="277"/>
                  </a:lnTo>
                  <a:lnTo>
                    <a:pt x="67" y="289"/>
                  </a:lnTo>
                  <a:lnTo>
                    <a:pt x="67" y="300"/>
                  </a:lnTo>
                  <a:lnTo>
                    <a:pt x="65" y="313"/>
                  </a:lnTo>
                  <a:lnTo>
                    <a:pt x="65" y="337"/>
                  </a:lnTo>
                  <a:lnTo>
                    <a:pt x="64" y="361"/>
                  </a:lnTo>
                  <a:lnTo>
                    <a:pt x="63" y="383"/>
                  </a:lnTo>
                  <a:lnTo>
                    <a:pt x="63" y="404"/>
                  </a:lnTo>
                  <a:lnTo>
                    <a:pt x="61" y="423"/>
                  </a:lnTo>
                  <a:lnTo>
                    <a:pt x="60" y="443"/>
                  </a:lnTo>
                  <a:lnTo>
                    <a:pt x="59" y="459"/>
                  </a:lnTo>
                  <a:lnTo>
                    <a:pt x="59" y="476"/>
                  </a:lnTo>
                  <a:lnTo>
                    <a:pt x="57" y="491"/>
                  </a:lnTo>
                  <a:lnTo>
                    <a:pt x="56" y="505"/>
                  </a:lnTo>
                  <a:lnTo>
                    <a:pt x="54" y="517"/>
                  </a:lnTo>
                  <a:lnTo>
                    <a:pt x="54" y="528"/>
                  </a:lnTo>
                  <a:lnTo>
                    <a:pt x="53" y="540"/>
                  </a:lnTo>
                  <a:lnTo>
                    <a:pt x="52" y="549"/>
                  </a:lnTo>
                  <a:lnTo>
                    <a:pt x="52" y="556"/>
                  </a:lnTo>
                  <a:lnTo>
                    <a:pt x="50" y="563"/>
                  </a:lnTo>
                  <a:lnTo>
                    <a:pt x="49" y="570"/>
                  </a:lnTo>
                  <a:lnTo>
                    <a:pt x="49" y="575"/>
                  </a:lnTo>
                  <a:lnTo>
                    <a:pt x="47" y="581"/>
                  </a:lnTo>
                  <a:lnTo>
                    <a:pt x="47" y="585"/>
                  </a:lnTo>
                  <a:lnTo>
                    <a:pt x="46" y="589"/>
                  </a:lnTo>
                  <a:lnTo>
                    <a:pt x="45" y="593"/>
                  </a:lnTo>
                  <a:lnTo>
                    <a:pt x="43" y="598"/>
                  </a:lnTo>
                  <a:lnTo>
                    <a:pt x="43" y="600"/>
                  </a:lnTo>
                  <a:lnTo>
                    <a:pt x="42" y="605"/>
                  </a:lnTo>
                  <a:lnTo>
                    <a:pt x="41" y="606"/>
                  </a:lnTo>
                  <a:lnTo>
                    <a:pt x="39" y="609"/>
                  </a:lnTo>
                  <a:lnTo>
                    <a:pt x="39" y="610"/>
                  </a:lnTo>
                  <a:lnTo>
                    <a:pt x="38" y="611"/>
                  </a:lnTo>
                  <a:lnTo>
                    <a:pt x="36" y="613"/>
                  </a:lnTo>
                  <a:lnTo>
                    <a:pt x="36" y="613"/>
                  </a:lnTo>
                  <a:lnTo>
                    <a:pt x="35" y="614"/>
                  </a:lnTo>
                  <a:lnTo>
                    <a:pt x="34" y="613"/>
                  </a:lnTo>
                  <a:lnTo>
                    <a:pt x="31" y="611"/>
                  </a:lnTo>
                  <a:lnTo>
                    <a:pt x="29" y="609"/>
                  </a:lnTo>
                  <a:lnTo>
                    <a:pt x="27" y="605"/>
                  </a:lnTo>
                  <a:lnTo>
                    <a:pt x="24" y="599"/>
                  </a:lnTo>
                  <a:lnTo>
                    <a:pt x="21" y="592"/>
                  </a:lnTo>
                  <a:lnTo>
                    <a:pt x="18" y="585"/>
                  </a:lnTo>
                  <a:lnTo>
                    <a:pt x="16" y="575"/>
                  </a:lnTo>
                  <a:lnTo>
                    <a:pt x="11" y="567"/>
                  </a:lnTo>
                  <a:lnTo>
                    <a:pt x="9" y="559"/>
                  </a:lnTo>
                  <a:lnTo>
                    <a:pt x="6" y="551"/>
                  </a:lnTo>
                  <a:lnTo>
                    <a:pt x="3" y="545"/>
                  </a:lnTo>
                  <a:lnTo>
                    <a:pt x="2" y="538"/>
                  </a:lnTo>
                  <a:lnTo>
                    <a:pt x="2" y="534"/>
                  </a:lnTo>
                  <a:lnTo>
                    <a:pt x="0" y="530"/>
                  </a:lnTo>
                  <a:lnTo>
                    <a:pt x="0" y="526"/>
                  </a:lnTo>
                  <a:lnTo>
                    <a:pt x="0" y="52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117"/>
            <p:cNvSpPr/>
            <p:nvPr/>
          </p:nvSpPr>
          <p:spPr bwMode="auto">
            <a:xfrm>
              <a:off x="5727700" y="2473325"/>
              <a:ext cx="195262" cy="376238"/>
            </a:xfrm>
            <a:custGeom>
              <a:avLst/>
              <a:gdLst>
                <a:gd name="T0" fmla="*/ 0 w 247"/>
                <a:gd name="T1" fmla="*/ 474 h 475"/>
                <a:gd name="T2" fmla="*/ 0 w 247"/>
                <a:gd name="T3" fmla="*/ 469 h 475"/>
                <a:gd name="T4" fmla="*/ 2 w 247"/>
                <a:gd name="T5" fmla="*/ 464 h 475"/>
                <a:gd name="T6" fmla="*/ 4 w 247"/>
                <a:gd name="T7" fmla="*/ 454 h 475"/>
                <a:gd name="T8" fmla="*/ 10 w 247"/>
                <a:gd name="T9" fmla="*/ 443 h 475"/>
                <a:gd name="T10" fmla="*/ 15 w 247"/>
                <a:gd name="T11" fmla="*/ 431 h 475"/>
                <a:gd name="T12" fmla="*/ 24 w 247"/>
                <a:gd name="T13" fmla="*/ 415 h 475"/>
                <a:gd name="T14" fmla="*/ 33 w 247"/>
                <a:gd name="T15" fmla="*/ 396 h 475"/>
                <a:gd name="T16" fmla="*/ 50 w 247"/>
                <a:gd name="T17" fmla="*/ 368 h 475"/>
                <a:gd name="T18" fmla="*/ 72 w 247"/>
                <a:gd name="T19" fmla="*/ 328 h 475"/>
                <a:gd name="T20" fmla="*/ 92 w 247"/>
                <a:gd name="T21" fmla="*/ 288 h 475"/>
                <a:gd name="T22" fmla="*/ 111 w 247"/>
                <a:gd name="T23" fmla="*/ 245 h 475"/>
                <a:gd name="T24" fmla="*/ 126 w 247"/>
                <a:gd name="T25" fmla="*/ 204 h 475"/>
                <a:gd name="T26" fmla="*/ 139 w 247"/>
                <a:gd name="T27" fmla="*/ 166 h 475"/>
                <a:gd name="T28" fmla="*/ 150 w 247"/>
                <a:gd name="T29" fmla="*/ 132 h 475"/>
                <a:gd name="T30" fmla="*/ 159 w 247"/>
                <a:gd name="T31" fmla="*/ 100 h 475"/>
                <a:gd name="T32" fmla="*/ 165 w 247"/>
                <a:gd name="T33" fmla="*/ 74 h 475"/>
                <a:gd name="T34" fmla="*/ 168 w 247"/>
                <a:gd name="T35" fmla="*/ 54 h 475"/>
                <a:gd name="T36" fmla="*/ 168 w 247"/>
                <a:gd name="T37" fmla="*/ 38 h 475"/>
                <a:gd name="T38" fmla="*/ 165 w 247"/>
                <a:gd name="T39" fmla="*/ 26 h 475"/>
                <a:gd name="T40" fmla="*/ 159 w 247"/>
                <a:gd name="T41" fmla="*/ 20 h 475"/>
                <a:gd name="T42" fmla="*/ 157 w 247"/>
                <a:gd name="T43" fmla="*/ 14 h 475"/>
                <a:gd name="T44" fmla="*/ 158 w 247"/>
                <a:gd name="T45" fmla="*/ 9 h 475"/>
                <a:gd name="T46" fmla="*/ 162 w 247"/>
                <a:gd name="T47" fmla="*/ 4 h 475"/>
                <a:gd name="T48" fmla="*/ 169 w 247"/>
                <a:gd name="T49" fmla="*/ 2 h 475"/>
                <a:gd name="T50" fmla="*/ 177 w 247"/>
                <a:gd name="T51" fmla="*/ 2 h 475"/>
                <a:gd name="T52" fmla="*/ 190 w 247"/>
                <a:gd name="T53" fmla="*/ 6 h 475"/>
                <a:gd name="T54" fmla="*/ 204 w 247"/>
                <a:gd name="T55" fmla="*/ 13 h 475"/>
                <a:gd name="T56" fmla="*/ 219 w 247"/>
                <a:gd name="T57" fmla="*/ 26 h 475"/>
                <a:gd name="T58" fmla="*/ 230 w 247"/>
                <a:gd name="T59" fmla="*/ 39 h 475"/>
                <a:gd name="T60" fmla="*/ 240 w 247"/>
                <a:gd name="T61" fmla="*/ 49 h 475"/>
                <a:gd name="T62" fmla="*/ 245 w 247"/>
                <a:gd name="T63" fmla="*/ 54 h 475"/>
                <a:gd name="T64" fmla="*/ 247 w 247"/>
                <a:gd name="T65" fmla="*/ 58 h 475"/>
                <a:gd name="T66" fmla="*/ 245 w 247"/>
                <a:gd name="T67" fmla="*/ 65 h 475"/>
                <a:gd name="T68" fmla="*/ 241 w 247"/>
                <a:gd name="T69" fmla="*/ 75 h 475"/>
                <a:gd name="T70" fmla="*/ 236 w 247"/>
                <a:gd name="T71" fmla="*/ 89 h 475"/>
                <a:gd name="T72" fmla="*/ 229 w 247"/>
                <a:gd name="T73" fmla="*/ 105 h 475"/>
                <a:gd name="T74" fmla="*/ 220 w 247"/>
                <a:gd name="T75" fmla="*/ 126 h 475"/>
                <a:gd name="T76" fmla="*/ 211 w 247"/>
                <a:gd name="T77" fmla="*/ 150 h 475"/>
                <a:gd name="T78" fmla="*/ 200 w 247"/>
                <a:gd name="T79" fmla="*/ 176 h 475"/>
                <a:gd name="T80" fmla="*/ 186 w 247"/>
                <a:gd name="T81" fmla="*/ 206 h 475"/>
                <a:gd name="T82" fmla="*/ 173 w 247"/>
                <a:gd name="T83" fmla="*/ 235 h 475"/>
                <a:gd name="T84" fmla="*/ 159 w 247"/>
                <a:gd name="T85" fmla="*/ 265 h 475"/>
                <a:gd name="T86" fmla="*/ 146 w 247"/>
                <a:gd name="T87" fmla="*/ 291 h 475"/>
                <a:gd name="T88" fmla="*/ 123 w 247"/>
                <a:gd name="T89" fmla="*/ 328 h 475"/>
                <a:gd name="T90" fmla="*/ 93 w 247"/>
                <a:gd name="T91" fmla="*/ 374 h 475"/>
                <a:gd name="T92" fmla="*/ 69 w 247"/>
                <a:gd name="T93" fmla="*/ 404 h 475"/>
                <a:gd name="T94" fmla="*/ 56 w 247"/>
                <a:gd name="T95" fmla="*/ 424 h 475"/>
                <a:gd name="T96" fmla="*/ 43 w 247"/>
                <a:gd name="T97" fmla="*/ 439 h 475"/>
                <a:gd name="T98" fmla="*/ 31 w 247"/>
                <a:gd name="T99" fmla="*/ 451 h 475"/>
                <a:gd name="T100" fmla="*/ 21 w 247"/>
                <a:gd name="T101" fmla="*/ 461 h 475"/>
                <a:gd name="T102" fmla="*/ 13 w 247"/>
                <a:gd name="T103" fmla="*/ 469 h 475"/>
                <a:gd name="T104" fmla="*/ 7 w 247"/>
                <a:gd name="T105" fmla="*/ 474 h 475"/>
                <a:gd name="T106" fmla="*/ 2 w 247"/>
                <a:gd name="T107" fmla="*/ 475 h 475"/>
                <a:gd name="T108" fmla="*/ 0 w 247"/>
                <a:gd name="T10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47" h="475">
                  <a:moveTo>
                    <a:pt x="0" y="475"/>
                  </a:moveTo>
                  <a:lnTo>
                    <a:pt x="0" y="474"/>
                  </a:lnTo>
                  <a:lnTo>
                    <a:pt x="0" y="472"/>
                  </a:lnTo>
                  <a:lnTo>
                    <a:pt x="0" y="469"/>
                  </a:lnTo>
                  <a:lnTo>
                    <a:pt x="0" y="467"/>
                  </a:lnTo>
                  <a:lnTo>
                    <a:pt x="2" y="464"/>
                  </a:lnTo>
                  <a:lnTo>
                    <a:pt x="3" y="460"/>
                  </a:lnTo>
                  <a:lnTo>
                    <a:pt x="4" y="454"/>
                  </a:lnTo>
                  <a:lnTo>
                    <a:pt x="7" y="450"/>
                  </a:lnTo>
                  <a:lnTo>
                    <a:pt x="10" y="443"/>
                  </a:lnTo>
                  <a:lnTo>
                    <a:pt x="13" y="438"/>
                  </a:lnTo>
                  <a:lnTo>
                    <a:pt x="15" y="431"/>
                  </a:lnTo>
                  <a:lnTo>
                    <a:pt x="20" y="422"/>
                  </a:lnTo>
                  <a:lnTo>
                    <a:pt x="24" y="415"/>
                  </a:lnTo>
                  <a:lnTo>
                    <a:pt x="28" y="406"/>
                  </a:lnTo>
                  <a:lnTo>
                    <a:pt x="33" y="396"/>
                  </a:lnTo>
                  <a:lnTo>
                    <a:pt x="39" y="386"/>
                  </a:lnTo>
                  <a:lnTo>
                    <a:pt x="50" y="368"/>
                  </a:lnTo>
                  <a:lnTo>
                    <a:pt x="61" y="348"/>
                  </a:lnTo>
                  <a:lnTo>
                    <a:pt x="72" y="328"/>
                  </a:lnTo>
                  <a:lnTo>
                    <a:pt x="82" y="309"/>
                  </a:lnTo>
                  <a:lnTo>
                    <a:pt x="92" y="288"/>
                  </a:lnTo>
                  <a:lnTo>
                    <a:pt x="101" y="267"/>
                  </a:lnTo>
                  <a:lnTo>
                    <a:pt x="111" y="245"/>
                  </a:lnTo>
                  <a:lnTo>
                    <a:pt x="119" y="224"/>
                  </a:lnTo>
                  <a:lnTo>
                    <a:pt x="126" y="204"/>
                  </a:lnTo>
                  <a:lnTo>
                    <a:pt x="133" y="184"/>
                  </a:lnTo>
                  <a:lnTo>
                    <a:pt x="139" y="166"/>
                  </a:lnTo>
                  <a:lnTo>
                    <a:pt x="146" y="148"/>
                  </a:lnTo>
                  <a:lnTo>
                    <a:pt x="150" y="132"/>
                  </a:lnTo>
                  <a:lnTo>
                    <a:pt x="155" y="115"/>
                  </a:lnTo>
                  <a:lnTo>
                    <a:pt x="159" y="100"/>
                  </a:lnTo>
                  <a:lnTo>
                    <a:pt x="162" y="86"/>
                  </a:lnTo>
                  <a:lnTo>
                    <a:pt x="165" y="74"/>
                  </a:lnTo>
                  <a:lnTo>
                    <a:pt x="166" y="64"/>
                  </a:lnTo>
                  <a:lnTo>
                    <a:pt x="168" y="54"/>
                  </a:lnTo>
                  <a:lnTo>
                    <a:pt x="168" y="46"/>
                  </a:lnTo>
                  <a:lnTo>
                    <a:pt x="168" y="38"/>
                  </a:lnTo>
                  <a:lnTo>
                    <a:pt x="166" y="32"/>
                  </a:lnTo>
                  <a:lnTo>
                    <a:pt x="165" y="26"/>
                  </a:lnTo>
                  <a:lnTo>
                    <a:pt x="162" y="24"/>
                  </a:lnTo>
                  <a:lnTo>
                    <a:pt x="159" y="20"/>
                  </a:lnTo>
                  <a:lnTo>
                    <a:pt x="158" y="17"/>
                  </a:lnTo>
                  <a:lnTo>
                    <a:pt x="157" y="14"/>
                  </a:lnTo>
                  <a:lnTo>
                    <a:pt x="157" y="11"/>
                  </a:lnTo>
                  <a:lnTo>
                    <a:pt x="158" y="9"/>
                  </a:lnTo>
                  <a:lnTo>
                    <a:pt x="159" y="6"/>
                  </a:lnTo>
                  <a:lnTo>
                    <a:pt x="162" y="4"/>
                  </a:lnTo>
                  <a:lnTo>
                    <a:pt x="166" y="3"/>
                  </a:lnTo>
                  <a:lnTo>
                    <a:pt x="169" y="2"/>
                  </a:lnTo>
                  <a:lnTo>
                    <a:pt x="173" y="0"/>
                  </a:lnTo>
                  <a:lnTo>
                    <a:pt x="177" y="2"/>
                  </a:lnTo>
                  <a:lnTo>
                    <a:pt x="183" y="3"/>
                  </a:lnTo>
                  <a:lnTo>
                    <a:pt x="190" y="6"/>
                  </a:lnTo>
                  <a:lnTo>
                    <a:pt x="197" y="9"/>
                  </a:lnTo>
                  <a:lnTo>
                    <a:pt x="204" y="13"/>
                  </a:lnTo>
                  <a:lnTo>
                    <a:pt x="212" y="20"/>
                  </a:lnTo>
                  <a:lnTo>
                    <a:pt x="219" y="26"/>
                  </a:lnTo>
                  <a:lnTo>
                    <a:pt x="224" y="33"/>
                  </a:lnTo>
                  <a:lnTo>
                    <a:pt x="230" y="39"/>
                  </a:lnTo>
                  <a:lnTo>
                    <a:pt x="236" y="44"/>
                  </a:lnTo>
                  <a:lnTo>
                    <a:pt x="240" y="49"/>
                  </a:lnTo>
                  <a:lnTo>
                    <a:pt x="242" y="51"/>
                  </a:lnTo>
                  <a:lnTo>
                    <a:pt x="245" y="54"/>
                  </a:lnTo>
                  <a:lnTo>
                    <a:pt x="247" y="57"/>
                  </a:lnTo>
                  <a:lnTo>
                    <a:pt x="247" y="58"/>
                  </a:lnTo>
                  <a:lnTo>
                    <a:pt x="245" y="61"/>
                  </a:lnTo>
                  <a:lnTo>
                    <a:pt x="245" y="65"/>
                  </a:lnTo>
                  <a:lnTo>
                    <a:pt x="242" y="69"/>
                  </a:lnTo>
                  <a:lnTo>
                    <a:pt x="241" y="75"/>
                  </a:lnTo>
                  <a:lnTo>
                    <a:pt x="238" y="82"/>
                  </a:lnTo>
                  <a:lnTo>
                    <a:pt x="236" y="89"/>
                  </a:lnTo>
                  <a:lnTo>
                    <a:pt x="233" y="97"/>
                  </a:lnTo>
                  <a:lnTo>
                    <a:pt x="229" y="105"/>
                  </a:lnTo>
                  <a:lnTo>
                    <a:pt x="224" y="115"/>
                  </a:lnTo>
                  <a:lnTo>
                    <a:pt x="220" y="126"/>
                  </a:lnTo>
                  <a:lnTo>
                    <a:pt x="216" y="137"/>
                  </a:lnTo>
                  <a:lnTo>
                    <a:pt x="211" y="150"/>
                  </a:lnTo>
                  <a:lnTo>
                    <a:pt x="205" y="162"/>
                  </a:lnTo>
                  <a:lnTo>
                    <a:pt x="200" y="176"/>
                  </a:lnTo>
                  <a:lnTo>
                    <a:pt x="193" y="190"/>
                  </a:lnTo>
                  <a:lnTo>
                    <a:pt x="186" y="206"/>
                  </a:lnTo>
                  <a:lnTo>
                    <a:pt x="180" y="220"/>
                  </a:lnTo>
                  <a:lnTo>
                    <a:pt x="173" y="235"/>
                  </a:lnTo>
                  <a:lnTo>
                    <a:pt x="166" y="249"/>
                  </a:lnTo>
                  <a:lnTo>
                    <a:pt x="159" y="265"/>
                  </a:lnTo>
                  <a:lnTo>
                    <a:pt x="152" y="277"/>
                  </a:lnTo>
                  <a:lnTo>
                    <a:pt x="146" y="291"/>
                  </a:lnTo>
                  <a:lnTo>
                    <a:pt x="139" y="303"/>
                  </a:lnTo>
                  <a:lnTo>
                    <a:pt x="123" y="328"/>
                  </a:lnTo>
                  <a:lnTo>
                    <a:pt x="108" y="352"/>
                  </a:lnTo>
                  <a:lnTo>
                    <a:pt x="93" y="374"/>
                  </a:lnTo>
                  <a:lnTo>
                    <a:pt x="78" y="395"/>
                  </a:lnTo>
                  <a:lnTo>
                    <a:pt x="69" y="404"/>
                  </a:lnTo>
                  <a:lnTo>
                    <a:pt x="63" y="414"/>
                  </a:lnTo>
                  <a:lnTo>
                    <a:pt x="56" y="424"/>
                  </a:lnTo>
                  <a:lnTo>
                    <a:pt x="49" y="431"/>
                  </a:lnTo>
                  <a:lnTo>
                    <a:pt x="43" y="439"/>
                  </a:lnTo>
                  <a:lnTo>
                    <a:pt x="36" y="446"/>
                  </a:lnTo>
                  <a:lnTo>
                    <a:pt x="31" y="451"/>
                  </a:lnTo>
                  <a:lnTo>
                    <a:pt x="27" y="457"/>
                  </a:lnTo>
                  <a:lnTo>
                    <a:pt x="21" y="461"/>
                  </a:lnTo>
                  <a:lnTo>
                    <a:pt x="17" y="465"/>
                  </a:lnTo>
                  <a:lnTo>
                    <a:pt x="13" y="469"/>
                  </a:lnTo>
                  <a:lnTo>
                    <a:pt x="10" y="472"/>
                  </a:lnTo>
                  <a:lnTo>
                    <a:pt x="7" y="474"/>
                  </a:lnTo>
                  <a:lnTo>
                    <a:pt x="4" y="475"/>
                  </a:lnTo>
                  <a:lnTo>
                    <a:pt x="2" y="475"/>
                  </a:lnTo>
                  <a:lnTo>
                    <a:pt x="0" y="475"/>
                  </a:lnTo>
                  <a:lnTo>
                    <a:pt x="0" y="47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118"/>
            <p:cNvSpPr/>
            <p:nvPr/>
          </p:nvSpPr>
          <p:spPr bwMode="auto">
            <a:xfrm>
              <a:off x="5805488" y="2663825"/>
              <a:ext cx="306387" cy="161925"/>
            </a:xfrm>
            <a:custGeom>
              <a:avLst/>
              <a:gdLst>
                <a:gd name="T0" fmla="*/ 274 w 388"/>
                <a:gd name="T1" fmla="*/ 163 h 205"/>
                <a:gd name="T2" fmla="*/ 263 w 388"/>
                <a:gd name="T3" fmla="*/ 180 h 205"/>
                <a:gd name="T4" fmla="*/ 252 w 388"/>
                <a:gd name="T5" fmla="*/ 192 h 205"/>
                <a:gd name="T6" fmla="*/ 245 w 388"/>
                <a:gd name="T7" fmla="*/ 201 h 205"/>
                <a:gd name="T8" fmla="*/ 240 w 388"/>
                <a:gd name="T9" fmla="*/ 205 h 205"/>
                <a:gd name="T10" fmla="*/ 237 w 388"/>
                <a:gd name="T11" fmla="*/ 203 h 205"/>
                <a:gd name="T12" fmla="*/ 234 w 388"/>
                <a:gd name="T13" fmla="*/ 201 h 205"/>
                <a:gd name="T14" fmla="*/ 234 w 388"/>
                <a:gd name="T15" fmla="*/ 192 h 205"/>
                <a:gd name="T16" fmla="*/ 237 w 388"/>
                <a:gd name="T17" fmla="*/ 179 h 205"/>
                <a:gd name="T18" fmla="*/ 240 w 388"/>
                <a:gd name="T19" fmla="*/ 161 h 205"/>
                <a:gd name="T20" fmla="*/ 245 w 388"/>
                <a:gd name="T21" fmla="*/ 137 h 205"/>
                <a:gd name="T22" fmla="*/ 252 w 388"/>
                <a:gd name="T23" fmla="*/ 114 h 205"/>
                <a:gd name="T24" fmla="*/ 256 w 388"/>
                <a:gd name="T25" fmla="*/ 94 h 205"/>
                <a:gd name="T26" fmla="*/ 260 w 388"/>
                <a:gd name="T27" fmla="*/ 80 h 205"/>
                <a:gd name="T28" fmla="*/ 262 w 388"/>
                <a:gd name="T29" fmla="*/ 69 h 205"/>
                <a:gd name="T30" fmla="*/ 262 w 388"/>
                <a:gd name="T31" fmla="*/ 64 h 205"/>
                <a:gd name="T32" fmla="*/ 259 w 388"/>
                <a:gd name="T33" fmla="*/ 61 h 205"/>
                <a:gd name="T34" fmla="*/ 251 w 388"/>
                <a:gd name="T35" fmla="*/ 62 h 205"/>
                <a:gd name="T36" fmla="*/ 238 w 388"/>
                <a:gd name="T37" fmla="*/ 64 h 205"/>
                <a:gd name="T38" fmla="*/ 219 w 388"/>
                <a:gd name="T39" fmla="*/ 69 h 205"/>
                <a:gd name="T40" fmla="*/ 195 w 388"/>
                <a:gd name="T41" fmla="*/ 75 h 205"/>
                <a:gd name="T42" fmla="*/ 155 w 388"/>
                <a:gd name="T43" fmla="*/ 84 h 205"/>
                <a:gd name="T44" fmla="*/ 90 w 388"/>
                <a:gd name="T45" fmla="*/ 98 h 205"/>
                <a:gd name="T46" fmla="*/ 22 w 388"/>
                <a:gd name="T47" fmla="*/ 104 h 205"/>
                <a:gd name="T48" fmla="*/ 15 w 388"/>
                <a:gd name="T49" fmla="*/ 71 h 205"/>
                <a:gd name="T50" fmla="*/ 69 w 388"/>
                <a:gd name="T51" fmla="*/ 64 h 205"/>
                <a:gd name="T52" fmla="*/ 132 w 388"/>
                <a:gd name="T53" fmla="*/ 51 h 205"/>
                <a:gd name="T54" fmla="*/ 174 w 388"/>
                <a:gd name="T55" fmla="*/ 40 h 205"/>
                <a:gd name="T56" fmla="*/ 202 w 388"/>
                <a:gd name="T57" fmla="*/ 33 h 205"/>
                <a:gd name="T58" fmla="*/ 224 w 388"/>
                <a:gd name="T59" fmla="*/ 28 h 205"/>
                <a:gd name="T60" fmla="*/ 242 w 388"/>
                <a:gd name="T61" fmla="*/ 21 h 205"/>
                <a:gd name="T62" fmla="*/ 256 w 388"/>
                <a:gd name="T63" fmla="*/ 15 h 205"/>
                <a:gd name="T64" fmla="*/ 266 w 388"/>
                <a:gd name="T65" fmla="*/ 10 h 205"/>
                <a:gd name="T66" fmla="*/ 277 w 388"/>
                <a:gd name="T67" fmla="*/ 3 h 205"/>
                <a:gd name="T68" fmla="*/ 288 w 388"/>
                <a:gd name="T69" fmla="*/ 0 h 205"/>
                <a:gd name="T70" fmla="*/ 302 w 388"/>
                <a:gd name="T71" fmla="*/ 4 h 205"/>
                <a:gd name="T72" fmla="*/ 323 w 388"/>
                <a:gd name="T73" fmla="*/ 14 h 205"/>
                <a:gd name="T74" fmla="*/ 349 w 388"/>
                <a:gd name="T75" fmla="*/ 29 h 205"/>
                <a:gd name="T76" fmla="*/ 367 w 388"/>
                <a:gd name="T77" fmla="*/ 40 h 205"/>
                <a:gd name="T78" fmla="*/ 383 w 388"/>
                <a:gd name="T79" fmla="*/ 55 h 205"/>
                <a:gd name="T80" fmla="*/ 388 w 388"/>
                <a:gd name="T81" fmla="*/ 66 h 205"/>
                <a:gd name="T82" fmla="*/ 383 w 388"/>
                <a:gd name="T83" fmla="*/ 78 h 205"/>
                <a:gd name="T84" fmla="*/ 370 w 388"/>
                <a:gd name="T85" fmla="*/ 84 h 205"/>
                <a:gd name="T86" fmla="*/ 353 w 388"/>
                <a:gd name="T87" fmla="*/ 89 h 205"/>
                <a:gd name="T88" fmla="*/ 342 w 388"/>
                <a:gd name="T89" fmla="*/ 94 h 205"/>
                <a:gd name="T90" fmla="*/ 328 w 388"/>
                <a:gd name="T91" fmla="*/ 102 h 205"/>
                <a:gd name="T92" fmla="*/ 314 w 388"/>
                <a:gd name="T93" fmla="*/ 115 h 205"/>
                <a:gd name="T94" fmla="*/ 299 w 388"/>
                <a:gd name="T95" fmla="*/ 130 h 205"/>
                <a:gd name="T96" fmla="*/ 284 w 388"/>
                <a:gd name="T97" fmla="*/ 1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88" h="205">
                  <a:moveTo>
                    <a:pt x="284" y="150"/>
                  </a:moveTo>
                  <a:lnTo>
                    <a:pt x="280" y="156"/>
                  </a:lnTo>
                  <a:lnTo>
                    <a:pt x="274" y="163"/>
                  </a:lnTo>
                  <a:lnTo>
                    <a:pt x="270" y="169"/>
                  </a:lnTo>
                  <a:lnTo>
                    <a:pt x="266" y="174"/>
                  </a:lnTo>
                  <a:lnTo>
                    <a:pt x="263" y="180"/>
                  </a:lnTo>
                  <a:lnTo>
                    <a:pt x="259" y="186"/>
                  </a:lnTo>
                  <a:lnTo>
                    <a:pt x="256" y="190"/>
                  </a:lnTo>
                  <a:lnTo>
                    <a:pt x="252" y="192"/>
                  </a:lnTo>
                  <a:lnTo>
                    <a:pt x="249" y="197"/>
                  </a:lnTo>
                  <a:lnTo>
                    <a:pt x="248" y="199"/>
                  </a:lnTo>
                  <a:lnTo>
                    <a:pt x="245" y="201"/>
                  </a:lnTo>
                  <a:lnTo>
                    <a:pt x="244" y="203"/>
                  </a:lnTo>
                  <a:lnTo>
                    <a:pt x="241" y="203"/>
                  </a:lnTo>
                  <a:lnTo>
                    <a:pt x="240" y="205"/>
                  </a:lnTo>
                  <a:lnTo>
                    <a:pt x="240" y="205"/>
                  </a:lnTo>
                  <a:lnTo>
                    <a:pt x="238" y="205"/>
                  </a:lnTo>
                  <a:lnTo>
                    <a:pt x="237" y="203"/>
                  </a:lnTo>
                  <a:lnTo>
                    <a:pt x="235" y="203"/>
                  </a:lnTo>
                  <a:lnTo>
                    <a:pt x="235" y="202"/>
                  </a:lnTo>
                  <a:lnTo>
                    <a:pt x="234" y="201"/>
                  </a:lnTo>
                  <a:lnTo>
                    <a:pt x="234" y="198"/>
                  </a:lnTo>
                  <a:lnTo>
                    <a:pt x="234" y="195"/>
                  </a:lnTo>
                  <a:lnTo>
                    <a:pt x="234" y="192"/>
                  </a:lnTo>
                  <a:lnTo>
                    <a:pt x="234" y="188"/>
                  </a:lnTo>
                  <a:lnTo>
                    <a:pt x="235" y="184"/>
                  </a:lnTo>
                  <a:lnTo>
                    <a:pt x="237" y="179"/>
                  </a:lnTo>
                  <a:lnTo>
                    <a:pt x="237" y="173"/>
                  </a:lnTo>
                  <a:lnTo>
                    <a:pt x="238" y="168"/>
                  </a:lnTo>
                  <a:lnTo>
                    <a:pt x="240" y="161"/>
                  </a:lnTo>
                  <a:lnTo>
                    <a:pt x="242" y="154"/>
                  </a:lnTo>
                  <a:lnTo>
                    <a:pt x="244" y="145"/>
                  </a:lnTo>
                  <a:lnTo>
                    <a:pt x="245" y="137"/>
                  </a:lnTo>
                  <a:lnTo>
                    <a:pt x="248" y="129"/>
                  </a:lnTo>
                  <a:lnTo>
                    <a:pt x="249" y="122"/>
                  </a:lnTo>
                  <a:lnTo>
                    <a:pt x="252" y="114"/>
                  </a:lnTo>
                  <a:lnTo>
                    <a:pt x="253" y="107"/>
                  </a:lnTo>
                  <a:lnTo>
                    <a:pt x="255" y="101"/>
                  </a:lnTo>
                  <a:lnTo>
                    <a:pt x="256" y="94"/>
                  </a:lnTo>
                  <a:lnTo>
                    <a:pt x="258" y="89"/>
                  </a:lnTo>
                  <a:lnTo>
                    <a:pt x="259" y="84"/>
                  </a:lnTo>
                  <a:lnTo>
                    <a:pt x="260" y="80"/>
                  </a:lnTo>
                  <a:lnTo>
                    <a:pt x="260" y="76"/>
                  </a:lnTo>
                  <a:lnTo>
                    <a:pt x="262" y="72"/>
                  </a:lnTo>
                  <a:lnTo>
                    <a:pt x="262" y="69"/>
                  </a:lnTo>
                  <a:lnTo>
                    <a:pt x="262" y="66"/>
                  </a:lnTo>
                  <a:lnTo>
                    <a:pt x="262" y="65"/>
                  </a:lnTo>
                  <a:lnTo>
                    <a:pt x="262" y="64"/>
                  </a:lnTo>
                  <a:lnTo>
                    <a:pt x="262" y="62"/>
                  </a:lnTo>
                  <a:lnTo>
                    <a:pt x="260" y="61"/>
                  </a:lnTo>
                  <a:lnTo>
                    <a:pt x="259" y="61"/>
                  </a:lnTo>
                  <a:lnTo>
                    <a:pt x="256" y="61"/>
                  </a:lnTo>
                  <a:lnTo>
                    <a:pt x="253" y="61"/>
                  </a:lnTo>
                  <a:lnTo>
                    <a:pt x="251" y="62"/>
                  </a:lnTo>
                  <a:lnTo>
                    <a:pt x="246" y="62"/>
                  </a:lnTo>
                  <a:lnTo>
                    <a:pt x="242" y="64"/>
                  </a:lnTo>
                  <a:lnTo>
                    <a:pt x="238" y="64"/>
                  </a:lnTo>
                  <a:lnTo>
                    <a:pt x="233" y="65"/>
                  </a:lnTo>
                  <a:lnTo>
                    <a:pt x="226" y="66"/>
                  </a:lnTo>
                  <a:lnTo>
                    <a:pt x="219" y="69"/>
                  </a:lnTo>
                  <a:lnTo>
                    <a:pt x="212" y="71"/>
                  </a:lnTo>
                  <a:lnTo>
                    <a:pt x="204" y="72"/>
                  </a:lnTo>
                  <a:lnTo>
                    <a:pt x="195" y="75"/>
                  </a:lnTo>
                  <a:lnTo>
                    <a:pt x="186" y="76"/>
                  </a:lnTo>
                  <a:lnTo>
                    <a:pt x="176" y="79"/>
                  </a:lnTo>
                  <a:lnTo>
                    <a:pt x="155" y="84"/>
                  </a:lnTo>
                  <a:lnTo>
                    <a:pt x="133" y="90"/>
                  </a:lnTo>
                  <a:lnTo>
                    <a:pt x="111" y="94"/>
                  </a:lnTo>
                  <a:lnTo>
                    <a:pt x="90" y="98"/>
                  </a:lnTo>
                  <a:lnTo>
                    <a:pt x="68" y="101"/>
                  </a:lnTo>
                  <a:lnTo>
                    <a:pt x="44" y="102"/>
                  </a:lnTo>
                  <a:lnTo>
                    <a:pt x="22" y="104"/>
                  </a:lnTo>
                  <a:lnTo>
                    <a:pt x="0" y="104"/>
                  </a:lnTo>
                  <a:lnTo>
                    <a:pt x="0" y="71"/>
                  </a:lnTo>
                  <a:lnTo>
                    <a:pt x="15" y="71"/>
                  </a:lnTo>
                  <a:lnTo>
                    <a:pt x="33" y="69"/>
                  </a:lnTo>
                  <a:lnTo>
                    <a:pt x="51" y="66"/>
                  </a:lnTo>
                  <a:lnTo>
                    <a:pt x="69" y="64"/>
                  </a:lnTo>
                  <a:lnTo>
                    <a:pt x="89" y="61"/>
                  </a:lnTo>
                  <a:lnTo>
                    <a:pt x="109" y="57"/>
                  </a:lnTo>
                  <a:lnTo>
                    <a:pt x="132" y="51"/>
                  </a:lnTo>
                  <a:lnTo>
                    <a:pt x="154" y="46"/>
                  </a:lnTo>
                  <a:lnTo>
                    <a:pt x="163" y="43"/>
                  </a:lnTo>
                  <a:lnTo>
                    <a:pt x="174" y="40"/>
                  </a:lnTo>
                  <a:lnTo>
                    <a:pt x="184" y="39"/>
                  </a:lnTo>
                  <a:lnTo>
                    <a:pt x="192" y="36"/>
                  </a:lnTo>
                  <a:lnTo>
                    <a:pt x="202" y="33"/>
                  </a:lnTo>
                  <a:lnTo>
                    <a:pt x="209" y="32"/>
                  </a:lnTo>
                  <a:lnTo>
                    <a:pt x="217" y="29"/>
                  </a:lnTo>
                  <a:lnTo>
                    <a:pt x="224" y="28"/>
                  </a:lnTo>
                  <a:lnTo>
                    <a:pt x="231" y="25"/>
                  </a:lnTo>
                  <a:lnTo>
                    <a:pt x="237" y="24"/>
                  </a:lnTo>
                  <a:lnTo>
                    <a:pt x="242" y="21"/>
                  </a:lnTo>
                  <a:lnTo>
                    <a:pt x="248" y="19"/>
                  </a:lnTo>
                  <a:lnTo>
                    <a:pt x="252" y="17"/>
                  </a:lnTo>
                  <a:lnTo>
                    <a:pt x="256" y="15"/>
                  </a:lnTo>
                  <a:lnTo>
                    <a:pt x="259" y="14"/>
                  </a:lnTo>
                  <a:lnTo>
                    <a:pt x="262" y="12"/>
                  </a:lnTo>
                  <a:lnTo>
                    <a:pt x="266" y="10"/>
                  </a:lnTo>
                  <a:lnTo>
                    <a:pt x="269" y="7"/>
                  </a:lnTo>
                  <a:lnTo>
                    <a:pt x="273" y="4"/>
                  </a:lnTo>
                  <a:lnTo>
                    <a:pt x="277" y="3"/>
                  </a:lnTo>
                  <a:lnTo>
                    <a:pt x="280" y="1"/>
                  </a:lnTo>
                  <a:lnTo>
                    <a:pt x="284" y="0"/>
                  </a:lnTo>
                  <a:lnTo>
                    <a:pt x="288" y="0"/>
                  </a:lnTo>
                  <a:lnTo>
                    <a:pt x="292" y="0"/>
                  </a:lnTo>
                  <a:lnTo>
                    <a:pt x="296" y="1"/>
                  </a:lnTo>
                  <a:lnTo>
                    <a:pt x="302" y="4"/>
                  </a:lnTo>
                  <a:lnTo>
                    <a:pt x="307" y="6"/>
                  </a:lnTo>
                  <a:lnTo>
                    <a:pt x="314" y="10"/>
                  </a:lnTo>
                  <a:lnTo>
                    <a:pt x="323" y="14"/>
                  </a:lnTo>
                  <a:lnTo>
                    <a:pt x="331" y="18"/>
                  </a:lnTo>
                  <a:lnTo>
                    <a:pt x="339" y="22"/>
                  </a:lnTo>
                  <a:lnTo>
                    <a:pt x="349" y="29"/>
                  </a:lnTo>
                  <a:lnTo>
                    <a:pt x="354" y="32"/>
                  </a:lnTo>
                  <a:lnTo>
                    <a:pt x="359" y="35"/>
                  </a:lnTo>
                  <a:lnTo>
                    <a:pt x="367" y="40"/>
                  </a:lnTo>
                  <a:lnTo>
                    <a:pt x="374" y="46"/>
                  </a:lnTo>
                  <a:lnTo>
                    <a:pt x="379" y="51"/>
                  </a:lnTo>
                  <a:lnTo>
                    <a:pt x="383" y="55"/>
                  </a:lnTo>
                  <a:lnTo>
                    <a:pt x="386" y="60"/>
                  </a:lnTo>
                  <a:lnTo>
                    <a:pt x="388" y="64"/>
                  </a:lnTo>
                  <a:lnTo>
                    <a:pt x="388" y="66"/>
                  </a:lnTo>
                  <a:lnTo>
                    <a:pt x="388" y="71"/>
                  </a:lnTo>
                  <a:lnTo>
                    <a:pt x="386" y="75"/>
                  </a:lnTo>
                  <a:lnTo>
                    <a:pt x="383" y="78"/>
                  </a:lnTo>
                  <a:lnTo>
                    <a:pt x="379" y="80"/>
                  </a:lnTo>
                  <a:lnTo>
                    <a:pt x="375" y="82"/>
                  </a:lnTo>
                  <a:lnTo>
                    <a:pt x="370" y="84"/>
                  </a:lnTo>
                  <a:lnTo>
                    <a:pt x="364" y="86"/>
                  </a:lnTo>
                  <a:lnTo>
                    <a:pt x="357" y="87"/>
                  </a:lnTo>
                  <a:lnTo>
                    <a:pt x="353" y="89"/>
                  </a:lnTo>
                  <a:lnTo>
                    <a:pt x="350" y="90"/>
                  </a:lnTo>
                  <a:lnTo>
                    <a:pt x="346" y="91"/>
                  </a:lnTo>
                  <a:lnTo>
                    <a:pt x="342" y="94"/>
                  </a:lnTo>
                  <a:lnTo>
                    <a:pt x="336" y="96"/>
                  </a:lnTo>
                  <a:lnTo>
                    <a:pt x="332" y="98"/>
                  </a:lnTo>
                  <a:lnTo>
                    <a:pt x="328" y="102"/>
                  </a:lnTo>
                  <a:lnTo>
                    <a:pt x="324" y="107"/>
                  </a:lnTo>
                  <a:lnTo>
                    <a:pt x="318" y="109"/>
                  </a:lnTo>
                  <a:lnTo>
                    <a:pt x="314" y="115"/>
                  </a:lnTo>
                  <a:lnTo>
                    <a:pt x="309" y="119"/>
                  </a:lnTo>
                  <a:lnTo>
                    <a:pt x="305" y="125"/>
                  </a:lnTo>
                  <a:lnTo>
                    <a:pt x="299" y="130"/>
                  </a:lnTo>
                  <a:lnTo>
                    <a:pt x="294" y="137"/>
                  </a:lnTo>
                  <a:lnTo>
                    <a:pt x="289" y="143"/>
                  </a:lnTo>
                  <a:lnTo>
                    <a:pt x="284" y="150"/>
                  </a:lnTo>
                  <a:lnTo>
                    <a:pt x="284" y="150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119"/>
            <p:cNvSpPr/>
            <p:nvPr/>
          </p:nvSpPr>
          <p:spPr bwMode="auto">
            <a:xfrm>
              <a:off x="5792788" y="2801938"/>
              <a:ext cx="128587" cy="422275"/>
            </a:xfrm>
            <a:custGeom>
              <a:avLst/>
              <a:gdLst>
                <a:gd name="T0" fmla="*/ 105 w 162"/>
                <a:gd name="T1" fmla="*/ 392 h 533"/>
                <a:gd name="T2" fmla="*/ 106 w 162"/>
                <a:gd name="T3" fmla="*/ 379 h 533"/>
                <a:gd name="T4" fmla="*/ 108 w 162"/>
                <a:gd name="T5" fmla="*/ 360 h 533"/>
                <a:gd name="T6" fmla="*/ 109 w 162"/>
                <a:gd name="T7" fmla="*/ 332 h 533"/>
                <a:gd name="T8" fmla="*/ 111 w 162"/>
                <a:gd name="T9" fmla="*/ 298 h 533"/>
                <a:gd name="T10" fmla="*/ 111 w 162"/>
                <a:gd name="T11" fmla="*/ 255 h 533"/>
                <a:gd name="T12" fmla="*/ 108 w 162"/>
                <a:gd name="T13" fmla="*/ 213 h 533"/>
                <a:gd name="T14" fmla="*/ 105 w 162"/>
                <a:gd name="T15" fmla="*/ 177 h 533"/>
                <a:gd name="T16" fmla="*/ 104 w 162"/>
                <a:gd name="T17" fmla="*/ 145 h 533"/>
                <a:gd name="T18" fmla="*/ 101 w 162"/>
                <a:gd name="T19" fmla="*/ 118 h 533"/>
                <a:gd name="T20" fmla="*/ 100 w 162"/>
                <a:gd name="T21" fmla="*/ 94 h 533"/>
                <a:gd name="T22" fmla="*/ 97 w 162"/>
                <a:gd name="T23" fmla="*/ 75 h 533"/>
                <a:gd name="T24" fmla="*/ 94 w 162"/>
                <a:gd name="T25" fmla="*/ 58 h 533"/>
                <a:gd name="T26" fmla="*/ 88 w 162"/>
                <a:gd name="T27" fmla="*/ 42 h 533"/>
                <a:gd name="T28" fmla="*/ 80 w 162"/>
                <a:gd name="T29" fmla="*/ 28 h 533"/>
                <a:gd name="T30" fmla="*/ 75 w 162"/>
                <a:gd name="T31" fmla="*/ 21 h 533"/>
                <a:gd name="T32" fmla="*/ 75 w 162"/>
                <a:gd name="T33" fmla="*/ 13 h 533"/>
                <a:gd name="T34" fmla="*/ 77 w 162"/>
                <a:gd name="T35" fmla="*/ 3 h 533"/>
                <a:gd name="T36" fmla="*/ 88 w 162"/>
                <a:gd name="T37" fmla="*/ 0 h 533"/>
                <a:gd name="T38" fmla="*/ 106 w 162"/>
                <a:gd name="T39" fmla="*/ 3 h 533"/>
                <a:gd name="T40" fmla="*/ 129 w 162"/>
                <a:gd name="T41" fmla="*/ 15 h 533"/>
                <a:gd name="T42" fmla="*/ 145 w 162"/>
                <a:gd name="T43" fmla="*/ 26 h 533"/>
                <a:gd name="T44" fmla="*/ 156 w 162"/>
                <a:gd name="T45" fmla="*/ 36 h 533"/>
                <a:gd name="T46" fmla="*/ 162 w 162"/>
                <a:gd name="T47" fmla="*/ 48 h 533"/>
                <a:gd name="T48" fmla="*/ 162 w 162"/>
                <a:gd name="T49" fmla="*/ 57 h 533"/>
                <a:gd name="T50" fmla="*/ 158 w 162"/>
                <a:gd name="T51" fmla="*/ 72 h 533"/>
                <a:gd name="T52" fmla="*/ 155 w 162"/>
                <a:gd name="T53" fmla="*/ 94 h 533"/>
                <a:gd name="T54" fmla="*/ 154 w 162"/>
                <a:gd name="T55" fmla="*/ 127 h 533"/>
                <a:gd name="T56" fmla="*/ 154 w 162"/>
                <a:gd name="T57" fmla="*/ 148 h 533"/>
                <a:gd name="T58" fmla="*/ 155 w 162"/>
                <a:gd name="T59" fmla="*/ 174 h 533"/>
                <a:gd name="T60" fmla="*/ 156 w 162"/>
                <a:gd name="T61" fmla="*/ 205 h 533"/>
                <a:gd name="T62" fmla="*/ 158 w 162"/>
                <a:gd name="T63" fmla="*/ 239 h 533"/>
                <a:gd name="T64" fmla="*/ 160 w 162"/>
                <a:gd name="T65" fmla="*/ 280 h 533"/>
                <a:gd name="T66" fmla="*/ 162 w 162"/>
                <a:gd name="T67" fmla="*/ 323 h 533"/>
                <a:gd name="T68" fmla="*/ 162 w 162"/>
                <a:gd name="T69" fmla="*/ 361 h 533"/>
                <a:gd name="T70" fmla="*/ 160 w 162"/>
                <a:gd name="T71" fmla="*/ 395 h 533"/>
                <a:gd name="T72" fmla="*/ 159 w 162"/>
                <a:gd name="T73" fmla="*/ 422 h 533"/>
                <a:gd name="T74" fmla="*/ 156 w 162"/>
                <a:gd name="T75" fmla="*/ 446 h 533"/>
                <a:gd name="T76" fmla="*/ 151 w 162"/>
                <a:gd name="T77" fmla="*/ 466 h 533"/>
                <a:gd name="T78" fmla="*/ 141 w 162"/>
                <a:gd name="T79" fmla="*/ 491 h 533"/>
                <a:gd name="T80" fmla="*/ 130 w 162"/>
                <a:gd name="T81" fmla="*/ 511 h 533"/>
                <a:gd name="T82" fmla="*/ 118 w 162"/>
                <a:gd name="T83" fmla="*/ 523 h 533"/>
                <a:gd name="T84" fmla="*/ 106 w 162"/>
                <a:gd name="T85" fmla="*/ 530 h 533"/>
                <a:gd name="T86" fmla="*/ 100 w 162"/>
                <a:gd name="T87" fmla="*/ 533 h 533"/>
                <a:gd name="T88" fmla="*/ 93 w 162"/>
                <a:gd name="T89" fmla="*/ 525 h 533"/>
                <a:gd name="T90" fmla="*/ 87 w 162"/>
                <a:gd name="T91" fmla="*/ 509 h 533"/>
                <a:gd name="T92" fmla="*/ 82 w 162"/>
                <a:gd name="T93" fmla="*/ 487 h 533"/>
                <a:gd name="T94" fmla="*/ 69 w 162"/>
                <a:gd name="T95" fmla="*/ 464 h 533"/>
                <a:gd name="T96" fmla="*/ 47 w 162"/>
                <a:gd name="T97" fmla="*/ 437 h 533"/>
                <a:gd name="T98" fmla="*/ 29 w 162"/>
                <a:gd name="T99" fmla="*/ 421 h 533"/>
                <a:gd name="T100" fmla="*/ 8 w 162"/>
                <a:gd name="T101" fmla="*/ 403 h 533"/>
                <a:gd name="T102" fmla="*/ 0 w 162"/>
                <a:gd name="T103" fmla="*/ 393 h 533"/>
                <a:gd name="T104" fmla="*/ 0 w 162"/>
                <a:gd name="T105" fmla="*/ 389 h 533"/>
                <a:gd name="T106" fmla="*/ 4 w 162"/>
                <a:gd name="T107" fmla="*/ 388 h 533"/>
                <a:gd name="T108" fmla="*/ 11 w 162"/>
                <a:gd name="T109" fmla="*/ 388 h 533"/>
                <a:gd name="T110" fmla="*/ 22 w 162"/>
                <a:gd name="T111" fmla="*/ 388 h 533"/>
                <a:gd name="T112" fmla="*/ 37 w 162"/>
                <a:gd name="T113" fmla="*/ 389 h 533"/>
                <a:gd name="T114" fmla="*/ 61 w 162"/>
                <a:gd name="T115" fmla="*/ 393 h 533"/>
                <a:gd name="T116" fmla="*/ 86 w 162"/>
                <a:gd name="T117" fmla="*/ 397 h 533"/>
                <a:gd name="T118" fmla="*/ 100 w 162"/>
                <a:gd name="T119" fmla="*/ 397 h 533"/>
                <a:gd name="T120" fmla="*/ 104 w 162"/>
                <a:gd name="T121" fmla="*/ 395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62" h="533">
                  <a:moveTo>
                    <a:pt x="104" y="395"/>
                  </a:moveTo>
                  <a:lnTo>
                    <a:pt x="104" y="393"/>
                  </a:lnTo>
                  <a:lnTo>
                    <a:pt x="105" y="392"/>
                  </a:lnTo>
                  <a:lnTo>
                    <a:pt x="105" y="389"/>
                  </a:lnTo>
                  <a:lnTo>
                    <a:pt x="106" y="385"/>
                  </a:lnTo>
                  <a:lnTo>
                    <a:pt x="106" y="379"/>
                  </a:lnTo>
                  <a:lnTo>
                    <a:pt x="106" y="374"/>
                  </a:lnTo>
                  <a:lnTo>
                    <a:pt x="108" y="368"/>
                  </a:lnTo>
                  <a:lnTo>
                    <a:pt x="108" y="360"/>
                  </a:lnTo>
                  <a:lnTo>
                    <a:pt x="109" y="352"/>
                  </a:lnTo>
                  <a:lnTo>
                    <a:pt x="109" y="343"/>
                  </a:lnTo>
                  <a:lnTo>
                    <a:pt x="109" y="332"/>
                  </a:lnTo>
                  <a:lnTo>
                    <a:pt x="111" y="323"/>
                  </a:lnTo>
                  <a:lnTo>
                    <a:pt x="111" y="310"/>
                  </a:lnTo>
                  <a:lnTo>
                    <a:pt x="111" y="298"/>
                  </a:lnTo>
                  <a:lnTo>
                    <a:pt x="111" y="284"/>
                  </a:lnTo>
                  <a:lnTo>
                    <a:pt x="111" y="270"/>
                  </a:lnTo>
                  <a:lnTo>
                    <a:pt x="111" y="255"/>
                  </a:lnTo>
                  <a:lnTo>
                    <a:pt x="109" y="241"/>
                  </a:lnTo>
                  <a:lnTo>
                    <a:pt x="109" y="227"/>
                  </a:lnTo>
                  <a:lnTo>
                    <a:pt x="108" y="213"/>
                  </a:lnTo>
                  <a:lnTo>
                    <a:pt x="106" y="201"/>
                  </a:lnTo>
                  <a:lnTo>
                    <a:pt x="106" y="188"/>
                  </a:lnTo>
                  <a:lnTo>
                    <a:pt x="105" y="177"/>
                  </a:lnTo>
                  <a:lnTo>
                    <a:pt x="105" y="166"/>
                  </a:lnTo>
                  <a:lnTo>
                    <a:pt x="104" y="155"/>
                  </a:lnTo>
                  <a:lnTo>
                    <a:pt x="104" y="145"/>
                  </a:lnTo>
                  <a:lnTo>
                    <a:pt x="102" y="136"/>
                  </a:lnTo>
                  <a:lnTo>
                    <a:pt x="102" y="126"/>
                  </a:lnTo>
                  <a:lnTo>
                    <a:pt x="101" y="118"/>
                  </a:lnTo>
                  <a:lnTo>
                    <a:pt x="101" y="109"/>
                  </a:lnTo>
                  <a:lnTo>
                    <a:pt x="100" y="101"/>
                  </a:lnTo>
                  <a:lnTo>
                    <a:pt x="100" y="94"/>
                  </a:lnTo>
                  <a:lnTo>
                    <a:pt x="98" y="87"/>
                  </a:lnTo>
                  <a:lnTo>
                    <a:pt x="98" y="80"/>
                  </a:lnTo>
                  <a:lnTo>
                    <a:pt x="97" y="75"/>
                  </a:lnTo>
                  <a:lnTo>
                    <a:pt x="95" y="69"/>
                  </a:lnTo>
                  <a:lnTo>
                    <a:pt x="94" y="64"/>
                  </a:lnTo>
                  <a:lnTo>
                    <a:pt x="94" y="58"/>
                  </a:lnTo>
                  <a:lnTo>
                    <a:pt x="93" y="54"/>
                  </a:lnTo>
                  <a:lnTo>
                    <a:pt x="91" y="50"/>
                  </a:lnTo>
                  <a:lnTo>
                    <a:pt x="88" y="42"/>
                  </a:lnTo>
                  <a:lnTo>
                    <a:pt x="86" y="36"/>
                  </a:lnTo>
                  <a:lnTo>
                    <a:pt x="83" y="30"/>
                  </a:lnTo>
                  <a:lnTo>
                    <a:pt x="80" y="28"/>
                  </a:lnTo>
                  <a:lnTo>
                    <a:pt x="77" y="25"/>
                  </a:lnTo>
                  <a:lnTo>
                    <a:pt x="76" y="24"/>
                  </a:lnTo>
                  <a:lnTo>
                    <a:pt x="75" y="21"/>
                  </a:lnTo>
                  <a:lnTo>
                    <a:pt x="73" y="18"/>
                  </a:lnTo>
                  <a:lnTo>
                    <a:pt x="73" y="15"/>
                  </a:lnTo>
                  <a:lnTo>
                    <a:pt x="75" y="13"/>
                  </a:lnTo>
                  <a:lnTo>
                    <a:pt x="75" y="10"/>
                  </a:lnTo>
                  <a:lnTo>
                    <a:pt x="76" y="6"/>
                  </a:lnTo>
                  <a:lnTo>
                    <a:pt x="77" y="3"/>
                  </a:lnTo>
                  <a:lnTo>
                    <a:pt x="80" y="1"/>
                  </a:lnTo>
                  <a:lnTo>
                    <a:pt x="84" y="0"/>
                  </a:lnTo>
                  <a:lnTo>
                    <a:pt x="88" y="0"/>
                  </a:lnTo>
                  <a:lnTo>
                    <a:pt x="94" y="0"/>
                  </a:lnTo>
                  <a:lnTo>
                    <a:pt x="100" y="1"/>
                  </a:lnTo>
                  <a:lnTo>
                    <a:pt x="106" y="3"/>
                  </a:lnTo>
                  <a:lnTo>
                    <a:pt x="115" y="6"/>
                  </a:lnTo>
                  <a:lnTo>
                    <a:pt x="122" y="11"/>
                  </a:lnTo>
                  <a:lnTo>
                    <a:pt x="129" y="15"/>
                  </a:lnTo>
                  <a:lnTo>
                    <a:pt x="134" y="18"/>
                  </a:lnTo>
                  <a:lnTo>
                    <a:pt x="140" y="22"/>
                  </a:lnTo>
                  <a:lnTo>
                    <a:pt x="145" y="26"/>
                  </a:lnTo>
                  <a:lnTo>
                    <a:pt x="149" y="29"/>
                  </a:lnTo>
                  <a:lnTo>
                    <a:pt x="154" y="32"/>
                  </a:lnTo>
                  <a:lnTo>
                    <a:pt x="156" y="36"/>
                  </a:lnTo>
                  <a:lnTo>
                    <a:pt x="159" y="42"/>
                  </a:lnTo>
                  <a:lnTo>
                    <a:pt x="160" y="44"/>
                  </a:lnTo>
                  <a:lnTo>
                    <a:pt x="162" y="48"/>
                  </a:lnTo>
                  <a:lnTo>
                    <a:pt x="162" y="51"/>
                  </a:lnTo>
                  <a:lnTo>
                    <a:pt x="162" y="54"/>
                  </a:lnTo>
                  <a:lnTo>
                    <a:pt x="162" y="57"/>
                  </a:lnTo>
                  <a:lnTo>
                    <a:pt x="160" y="61"/>
                  </a:lnTo>
                  <a:lnTo>
                    <a:pt x="159" y="65"/>
                  </a:lnTo>
                  <a:lnTo>
                    <a:pt x="158" y="72"/>
                  </a:lnTo>
                  <a:lnTo>
                    <a:pt x="156" y="79"/>
                  </a:lnTo>
                  <a:lnTo>
                    <a:pt x="155" y="86"/>
                  </a:lnTo>
                  <a:lnTo>
                    <a:pt x="155" y="94"/>
                  </a:lnTo>
                  <a:lnTo>
                    <a:pt x="154" y="104"/>
                  </a:lnTo>
                  <a:lnTo>
                    <a:pt x="154" y="115"/>
                  </a:lnTo>
                  <a:lnTo>
                    <a:pt x="154" y="127"/>
                  </a:lnTo>
                  <a:lnTo>
                    <a:pt x="154" y="134"/>
                  </a:lnTo>
                  <a:lnTo>
                    <a:pt x="154" y="141"/>
                  </a:lnTo>
                  <a:lnTo>
                    <a:pt x="154" y="148"/>
                  </a:lnTo>
                  <a:lnTo>
                    <a:pt x="154" y="156"/>
                  </a:lnTo>
                  <a:lnTo>
                    <a:pt x="154" y="165"/>
                  </a:lnTo>
                  <a:lnTo>
                    <a:pt x="155" y="174"/>
                  </a:lnTo>
                  <a:lnTo>
                    <a:pt x="155" y="184"/>
                  </a:lnTo>
                  <a:lnTo>
                    <a:pt x="155" y="194"/>
                  </a:lnTo>
                  <a:lnTo>
                    <a:pt x="156" y="205"/>
                  </a:lnTo>
                  <a:lnTo>
                    <a:pt x="156" y="216"/>
                  </a:lnTo>
                  <a:lnTo>
                    <a:pt x="158" y="227"/>
                  </a:lnTo>
                  <a:lnTo>
                    <a:pt x="158" y="239"/>
                  </a:lnTo>
                  <a:lnTo>
                    <a:pt x="159" y="252"/>
                  </a:lnTo>
                  <a:lnTo>
                    <a:pt x="159" y="266"/>
                  </a:lnTo>
                  <a:lnTo>
                    <a:pt x="160" y="280"/>
                  </a:lnTo>
                  <a:lnTo>
                    <a:pt x="160" y="295"/>
                  </a:lnTo>
                  <a:lnTo>
                    <a:pt x="162" y="309"/>
                  </a:lnTo>
                  <a:lnTo>
                    <a:pt x="162" y="323"/>
                  </a:lnTo>
                  <a:lnTo>
                    <a:pt x="162" y="336"/>
                  </a:lnTo>
                  <a:lnTo>
                    <a:pt x="162" y="349"/>
                  </a:lnTo>
                  <a:lnTo>
                    <a:pt x="162" y="361"/>
                  </a:lnTo>
                  <a:lnTo>
                    <a:pt x="162" y="374"/>
                  </a:lnTo>
                  <a:lnTo>
                    <a:pt x="162" y="385"/>
                  </a:lnTo>
                  <a:lnTo>
                    <a:pt x="160" y="395"/>
                  </a:lnTo>
                  <a:lnTo>
                    <a:pt x="160" y="404"/>
                  </a:lnTo>
                  <a:lnTo>
                    <a:pt x="159" y="414"/>
                  </a:lnTo>
                  <a:lnTo>
                    <a:pt x="159" y="422"/>
                  </a:lnTo>
                  <a:lnTo>
                    <a:pt x="158" y="430"/>
                  </a:lnTo>
                  <a:lnTo>
                    <a:pt x="156" y="439"/>
                  </a:lnTo>
                  <a:lnTo>
                    <a:pt x="156" y="446"/>
                  </a:lnTo>
                  <a:lnTo>
                    <a:pt x="155" y="451"/>
                  </a:lnTo>
                  <a:lnTo>
                    <a:pt x="154" y="457"/>
                  </a:lnTo>
                  <a:lnTo>
                    <a:pt x="151" y="466"/>
                  </a:lnTo>
                  <a:lnTo>
                    <a:pt x="147" y="475"/>
                  </a:lnTo>
                  <a:lnTo>
                    <a:pt x="144" y="483"/>
                  </a:lnTo>
                  <a:lnTo>
                    <a:pt x="141" y="491"/>
                  </a:lnTo>
                  <a:lnTo>
                    <a:pt x="138" y="498"/>
                  </a:lnTo>
                  <a:lnTo>
                    <a:pt x="134" y="505"/>
                  </a:lnTo>
                  <a:lnTo>
                    <a:pt x="130" y="511"/>
                  </a:lnTo>
                  <a:lnTo>
                    <a:pt x="126" y="516"/>
                  </a:lnTo>
                  <a:lnTo>
                    <a:pt x="122" y="520"/>
                  </a:lnTo>
                  <a:lnTo>
                    <a:pt x="118" y="523"/>
                  </a:lnTo>
                  <a:lnTo>
                    <a:pt x="113" y="526"/>
                  </a:lnTo>
                  <a:lnTo>
                    <a:pt x="109" y="529"/>
                  </a:lnTo>
                  <a:lnTo>
                    <a:pt x="106" y="530"/>
                  </a:lnTo>
                  <a:lnTo>
                    <a:pt x="104" y="532"/>
                  </a:lnTo>
                  <a:lnTo>
                    <a:pt x="101" y="533"/>
                  </a:lnTo>
                  <a:lnTo>
                    <a:pt x="100" y="533"/>
                  </a:lnTo>
                  <a:lnTo>
                    <a:pt x="97" y="530"/>
                  </a:lnTo>
                  <a:lnTo>
                    <a:pt x="94" y="527"/>
                  </a:lnTo>
                  <a:lnTo>
                    <a:pt x="93" y="525"/>
                  </a:lnTo>
                  <a:lnTo>
                    <a:pt x="90" y="520"/>
                  </a:lnTo>
                  <a:lnTo>
                    <a:pt x="88" y="515"/>
                  </a:lnTo>
                  <a:lnTo>
                    <a:pt x="87" y="509"/>
                  </a:lnTo>
                  <a:lnTo>
                    <a:pt x="86" y="502"/>
                  </a:lnTo>
                  <a:lnTo>
                    <a:pt x="84" y="496"/>
                  </a:lnTo>
                  <a:lnTo>
                    <a:pt x="82" y="487"/>
                  </a:lnTo>
                  <a:lnTo>
                    <a:pt x="79" y="479"/>
                  </a:lnTo>
                  <a:lnTo>
                    <a:pt x="75" y="471"/>
                  </a:lnTo>
                  <a:lnTo>
                    <a:pt x="69" y="464"/>
                  </a:lnTo>
                  <a:lnTo>
                    <a:pt x="64" y="455"/>
                  </a:lnTo>
                  <a:lnTo>
                    <a:pt x="55" y="446"/>
                  </a:lnTo>
                  <a:lnTo>
                    <a:pt x="47" y="437"/>
                  </a:lnTo>
                  <a:lnTo>
                    <a:pt x="37" y="428"/>
                  </a:lnTo>
                  <a:lnTo>
                    <a:pt x="33" y="424"/>
                  </a:lnTo>
                  <a:lnTo>
                    <a:pt x="29" y="421"/>
                  </a:lnTo>
                  <a:lnTo>
                    <a:pt x="21" y="414"/>
                  </a:lnTo>
                  <a:lnTo>
                    <a:pt x="14" y="408"/>
                  </a:lnTo>
                  <a:lnTo>
                    <a:pt x="8" y="403"/>
                  </a:lnTo>
                  <a:lnTo>
                    <a:pt x="4" y="399"/>
                  </a:lnTo>
                  <a:lnTo>
                    <a:pt x="1" y="396"/>
                  </a:lnTo>
                  <a:lnTo>
                    <a:pt x="0" y="393"/>
                  </a:lnTo>
                  <a:lnTo>
                    <a:pt x="0" y="390"/>
                  </a:lnTo>
                  <a:lnTo>
                    <a:pt x="0" y="390"/>
                  </a:lnTo>
                  <a:lnTo>
                    <a:pt x="0" y="389"/>
                  </a:lnTo>
                  <a:lnTo>
                    <a:pt x="1" y="389"/>
                  </a:lnTo>
                  <a:lnTo>
                    <a:pt x="3" y="388"/>
                  </a:lnTo>
                  <a:lnTo>
                    <a:pt x="4" y="388"/>
                  </a:lnTo>
                  <a:lnTo>
                    <a:pt x="5" y="388"/>
                  </a:lnTo>
                  <a:lnTo>
                    <a:pt x="8" y="388"/>
                  </a:lnTo>
                  <a:lnTo>
                    <a:pt x="11" y="388"/>
                  </a:lnTo>
                  <a:lnTo>
                    <a:pt x="15" y="388"/>
                  </a:lnTo>
                  <a:lnTo>
                    <a:pt x="18" y="388"/>
                  </a:lnTo>
                  <a:lnTo>
                    <a:pt x="22" y="388"/>
                  </a:lnTo>
                  <a:lnTo>
                    <a:pt x="26" y="388"/>
                  </a:lnTo>
                  <a:lnTo>
                    <a:pt x="32" y="389"/>
                  </a:lnTo>
                  <a:lnTo>
                    <a:pt x="37" y="389"/>
                  </a:lnTo>
                  <a:lnTo>
                    <a:pt x="43" y="390"/>
                  </a:lnTo>
                  <a:lnTo>
                    <a:pt x="50" y="390"/>
                  </a:lnTo>
                  <a:lnTo>
                    <a:pt x="61" y="393"/>
                  </a:lnTo>
                  <a:lnTo>
                    <a:pt x="70" y="396"/>
                  </a:lnTo>
                  <a:lnTo>
                    <a:pt x="79" y="397"/>
                  </a:lnTo>
                  <a:lnTo>
                    <a:pt x="86" y="397"/>
                  </a:lnTo>
                  <a:lnTo>
                    <a:pt x="93" y="397"/>
                  </a:lnTo>
                  <a:lnTo>
                    <a:pt x="97" y="397"/>
                  </a:lnTo>
                  <a:lnTo>
                    <a:pt x="100" y="397"/>
                  </a:lnTo>
                  <a:lnTo>
                    <a:pt x="101" y="396"/>
                  </a:lnTo>
                  <a:lnTo>
                    <a:pt x="102" y="396"/>
                  </a:lnTo>
                  <a:lnTo>
                    <a:pt x="104" y="395"/>
                  </a:lnTo>
                  <a:lnTo>
                    <a:pt x="104" y="39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120"/>
            <p:cNvSpPr/>
            <p:nvPr/>
          </p:nvSpPr>
          <p:spPr bwMode="auto">
            <a:xfrm>
              <a:off x="5688013" y="2911475"/>
              <a:ext cx="77787" cy="176213"/>
            </a:xfrm>
            <a:custGeom>
              <a:avLst/>
              <a:gdLst>
                <a:gd name="T0" fmla="*/ 36 w 97"/>
                <a:gd name="T1" fmla="*/ 221 h 221"/>
                <a:gd name="T2" fmla="*/ 31 w 97"/>
                <a:gd name="T3" fmla="*/ 217 h 221"/>
                <a:gd name="T4" fmla="*/ 24 w 97"/>
                <a:gd name="T5" fmla="*/ 212 h 221"/>
                <a:gd name="T6" fmla="*/ 18 w 97"/>
                <a:gd name="T7" fmla="*/ 202 h 221"/>
                <a:gd name="T8" fmla="*/ 11 w 97"/>
                <a:gd name="T9" fmla="*/ 191 h 221"/>
                <a:gd name="T10" fmla="*/ 6 w 97"/>
                <a:gd name="T11" fmla="*/ 183 h 221"/>
                <a:gd name="T12" fmla="*/ 2 w 97"/>
                <a:gd name="T13" fmla="*/ 174 h 221"/>
                <a:gd name="T14" fmla="*/ 0 w 97"/>
                <a:gd name="T15" fmla="*/ 166 h 221"/>
                <a:gd name="T16" fmla="*/ 0 w 97"/>
                <a:gd name="T17" fmla="*/ 159 h 221"/>
                <a:gd name="T18" fmla="*/ 3 w 97"/>
                <a:gd name="T19" fmla="*/ 152 h 221"/>
                <a:gd name="T20" fmla="*/ 9 w 97"/>
                <a:gd name="T21" fmla="*/ 142 h 221"/>
                <a:gd name="T22" fmla="*/ 16 w 97"/>
                <a:gd name="T23" fmla="*/ 131 h 221"/>
                <a:gd name="T24" fmla="*/ 24 w 97"/>
                <a:gd name="T25" fmla="*/ 120 h 221"/>
                <a:gd name="T26" fmla="*/ 32 w 97"/>
                <a:gd name="T27" fmla="*/ 109 h 221"/>
                <a:gd name="T28" fmla="*/ 41 w 97"/>
                <a:gd name="T29" fmla="*/ 97 h 221"/>
                <a:gd name="T30" fmla="*/ 47 w 97"/>
                <a:gd name="T31" fmla="*/ 83 h 221"/>
                <a:gd name="T32" fmla="*/ 53 w 97"/>
                <a:gd name="T33" fmla="*/ 62 h 221"/>
                <a:gd name="T34" fmla="*/ 57 w 97"/>
                <a:gd name="T35" fmla="*/ 37 h 221"/>
                <a:gd name="T36" fmla="*/ 59 w 97"/>
                <a:gd name="T37" fmla="*/ 25 h 221"/>
                <a:gd name="T38" fmla="*/ 59 w 97"/>
                <a:gd name="T39" fmla="*/ 14 h 221"/>
                <a:gd name="T40" fmla="*/ 60 w 97"/>
                <a:gd name="T41" fmla="*/ 7 h 221"/>
                <a:gd name="T42" fmla="*/ 63 w 97"/>
                <a:gd name="T43" fmla="*/ 1 h 221"/>
                <a:gd name="T44" fmla="*/ 65 w 97"/>
                <a:gd name="T45" fmla="*/ 0 h 221"/>
                <a:gd name="T46" fmla="*/ 70 w 97"/>
                <a:gd name="T47" fmla="*/ 1 h 221"/>
                <a:gd name="T48" fmla="*/ 74 w 97"/>
                <a:gd name="T49" fmla="*/ 7 h 221"/>
                <a:gd name="T50" fmla="*/ 79 w 97"/>
                <a:gd name="T51" fmla="*/ 14 h 221"/>
                <a:gd name="T52" fmla="*/ 85 w 97"/>
                <a:gd name="T53" fmla="*/ 25 h 221"/>
                <a:gd name="T54" fmla="*/ 92 w 97"/>
                <a:gd name="T55" fmla="*/ 48 h 221"/>
                <a:gd name="T56" fmla="*/ 95 w 97"/>
                <a:gd name="T57" fmla="*/ 64 h 221"/>
                <a:gd name="T58" fmla="*/ 96 w 97"/>
                <a:gd name="T59" fmla="*/ 80 h 221"/>
                <a:gd name="T60" fmla="*/ 95 w 97"/>
                <a:gd name="T61" fmla="*/ 97 h 221"/>
                <a:gd name="T62" fmla="*/ 90 w 97"/>
                <a:gd name="T63" fmla="*/ 117 h 221"/>
                <a:gd name="T64" fmla="*/ 85 w 97"/>
                <a:gd name="T65" fmla="*/ 138 h 221"/>
                <a:gd name="T66" fmla="*/ 74 w 97"/>
                <a:gd name="T67" fmla="*/ 171 h 221"/>
                <a:gd name="T68" fmla="*/ 68 w 97"/>
                <a:gd name="T69" fmla="*/ 183 h 221"/>
                <a:gd name="T70" fmla="*/ 63 w 97"/>
                <a:gd name="T71" fmla="*/ 194 h 221"/>
                <a:gd name="T72" fmla="*/ 59 w 97"/>
                <a:gd name="T73" fmla="*/ 202 h 221"/>
                <a:gd name="T74" fmla="*/ 53 w 97"/>
                <a:gd name="T75" fmla="*/ 209 h 221"/>
                <a:gd name="T76" fmla="*/ 49 w 97"/>
                <a:gd name="T77" fmla="*/ 214 h 221"/>
                <a:gd name="T78" fmla="*/ 46 w 97"/>
                <a:gd name="T79" fmla="*/ 219 h 221"/>
                <a:gd name="T80" fmla="*/ 42 w 97"/>
                <a:gd name="T81" fmla="*/ 220 h 221"/>
                <a:gd name="T82" fmla="*/ 39 w 97"/>
                <a:gd name="T83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7" h="221">
                  <a:moveTo>
                    <a:pt x="39" y="221"/>
                  </a:moveTo>
                  <a:lnTo>
                    <a:pt x="36" y="221"/>
                  </a:lnTo>
                  <a:lnTo>
                    <a:pt x="34" y="220"/>
                  </a:lnTo>
                  <a:lnTo>
                    <a:pt x="31" y="217"/>
                  </a:lnTo>
                  <a:lnTo>
                    <a:pt x="27" y="214"/>
                  </a:lnTo>
                  <a:lnTo>
                    <a:pt x="24" y="212"/>
                  </a:lnTo>
                  <a:lnTo>
                    <a:pt x="21" y="207"/>
                  </a:lnTo>
                  <a:lnTo>
                    <a:pt x="18" y="202"/>
                  </a:lnTo>
                  <a:lnTo>
                    <a:pt x="16" y="196"/>
                  </a:lnTo>
                  <a:lnTo>
                    <a:pt x="11" y="191"/>
                  </a:lnTo>
                  <a:lnTo>
                    <a:pt x="9" y="187"/>
                  </a:lnTo>
                  <a:lnTo>
                    <a:pt x="6" y="183"/>
                  </a:lnTo>
                  <a:lnTo>
                    <a:pt x="5" y="178"/>
                  </a:lnTo>
                  <a:lnTo>
                    <a:pt x="2" y="174"/>
                  </a:lnTo>
                  <a:lnTo>
                    <a:pt x="2" y="170"/>
                  </a:lnTo>
                  <a:lnTo>
                    <a:pt x="0" y="166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2" y="156"/>
                  </a:lnTo>
                  <a:lnTo>
                    <a:pt x="3" y="152"/>
                  </a:lnTo>
                  <a:lnTo>
                    <a:pt x="6" y="147"/>
                  </a:lnTo>
                  <a:lnTo>
                    <a:pt x="9" y="142"/>
                  </a:lnTo>
                  <a:lnTo>
                    <a:pt x="11" y="137"/>
                  </a:lnTo>
                  <a:lnTo>
                    <a:pt x="16" y="131"/>
                  </a:lnTo>
                  <a:lnTo>
                    <a:pt x="20" y="126"/>
                  </a:lnTo>
                  <a:lnTo>
                    <a:pt x="24" y="120"/>
                  </a:lnTo>
                  <a:lnTo>
                    <a:pt x="28" y="115"/>
                  </a:lnTo>
                  <a:lnTo>
                    <a:pt x="32" y="109"/>
                  </a:lnTo>
                  <a:lnTo>
                    <a:pt x="36" y="104"/>
                  </a:lnTo>
                  <a:lnTo>
                    <a:pt x="41" y="97"/>
                  </a:lnTo>
                  <a:lnTo>
                    <a:pt x="45" y="90"/>
                  </a:lnTo>
                  <a:lnTo>
                    <a:pt x="47" y="83"/>
                  </a:lnTo>
                  <a:lnTo>
                    <a:pt x="50" y="75"/>
                  </a:lnTo>
                  <a:lnTo>
                    <a:pt x="53" y="62"/>
                  </a:lnTo>
                  <a:lnTo>
                    <a:pt x="56" y="50"/>
                  </a:lnTo>
                  <a:lnTo>
                    <a:pt x="57" y="37"/>
                  </a:lnTo>
                  <a:lnTo>
                    <a:pt x="59" y="32"/>
                  </a:lnTo>
                  <a:lnTo>
                    <a:pt x="59" y="25"/>
                  </a:lnTo>
                  <a:lnTo>
                    <a:pt x="59" y="19"/>
                  </a:lnTo>
                  <a:lnTo>
                    <a:pt x="59" y="14"/>
                  </a:lnTo>
                  <a:lnTo>
                    <a:pt x="60" y="10"/>
                  </a:lnTo>
                  <a:lnTo>
                    <a:pt x="60" y="7"/>
                  </a:lnTo>
                  <a:lnTo>
                    <a:pt x="61" y="4"/>
                  </a:lnTo>
                  <a:lnTo>
                    <a:pt x="63" y="1"/>
                  </a:lnTo>
                  <a:lnTo>
                    <a:pt x="64" y="0"/>
                  </a:lnTo>
                  <a:lnTo>
                    <a:pt x="65" y="0"/>
                  </a:lnTo>
                  <a:lnTo>
                    <a:pt x="67" y="0"/>
                  </a:lnTo>
                  <a:lnTo>
                    <a:pt x="70" y="1"/>
                  </a:lnTo>
                  <a:lnTo>
                    <a:pt x="71" y="4"/>
                  </a:lnTo>
                  <a:lnTo>
                    <a:pt x="74" y="7"/>
                  </a:lnTo>
                  <a:lnTo>
                    <a:pt x="77" y="10"/>
                  </a:lnTo>
                  <a:lnTo>
                    <a:pt x="79" y="14"/>
                  </a:lnTo>
                  <a:lnTo>
                    <a:pt x="82" y="19"/>
                  </a:lnTo>
                  <a:lnTo>
                    <a:pt x="85" y="25"/>
                  </a:lnTo>
                  <a:lnTo>
                    <a:pt x="90" y="40"/>
                  </a:lnTo>
                  <a:lnTo>
                    <a:pt x="92" y="48"/>
                  </a:lnTo>
                  <a:lnTo>
                    <a:pt x="93" y="57"/>
                  </a:lnTo>
                  <a:lnTo>
                    <a:pt x="95" y="64"/>
                  </a:lnTo>
                  <a:lnTo>
                    <a:pt x="96" y="72"/>
                  </a:lnTo>
                  <a:lnTo>
                    <a:pt x="96" y="80"/>
                  </a:lnTo>
                  <a:lnTo>
                    <a:pt x="97" y="87"/>
                  </a:lnTo>
                  <a:lnTo>
                    <a:pt x="95" y="97"/>
                  </a:lnTo>
                  <a:lnTo>
                    <a:pt x="93" y="108"/>
                  </a:lnTo>
                  <a:lnTo>
                    <a:pt x="90" y="117"/>
                  </a:lnTo>
                  <a:lnTo>
                    <a:pt x="88" y="127"/>
                  </a:lnTo>
                  <a:lnTo>
                    <a:pt x="85" y="138"/>
                  </a:lnTo>
                  <a:lnTo>
                    <a:pt x="82" y="149"/>
                  </a:lnTo>
                  <a:lnTo>
                    <a:pt x="74" y="171"/>
                  </a:lnTo>
                  <a:lnTo>
                    <a:pt x="71" y="177"/>
                  </a:lnTo>
                  <a:lnTo>
                    <a:pt x="68" y="183"/>
                  </a:lnTo>
                  <a:lnTo>
                    <a:pt x="65" y="188"/>
                  </a:lnTo>
                  <a:lnTo>
                    <a:pt x="63" y="194"/>
                  </a:lnTo>
                  <a:lnTo>
                    <a:pt x="60" y="198"/>
                  </a:lnTo>
                  <a:lnTo>
                    <a:pt x="59" y="202"/>
                  </a:lnTo>
                  <a:lnTo>
                    <a:pt x="56" y="206"/>
                  </a:lnTo>
                  <a:lnTo>
                    <a:pt x="53" y="209"/>
                  </a:lnTo>
                  <a:lnTo>
                    <a:pt x="52" y="212"/>
                  </a:lnTo>
                  <a:lnTo>
                    <a:pt x="49" y="214"/>
                  </a:lnTo>
                  <a:lnTo>
                    <a:pt x="47" y="216"/>
                  </a:lnTo>
                  <a:lnTo>
                    <a:pt x="46" y="219"/>
                  </a:lnTo>
                  <a:lnTo>
                    <a:pt x="43" y="220"/>
                  </a:lnTo>
                  <a:lnTo>
                    <a:pt x="42" y="220"/>
                  </a:lnTo>
                  <a:lnTo>
                    <a:pt x="41" y="221"/>
                  </a:lnTo>
                  <a:lnTo>
                    <a:pt x="39" y="221"/>
                  </a:lnTo>
                  <a:lnTo>
                    <a:pt x="39" y="22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21"/>
            <p:cNvSpPr/>
            <p:nvPr/>
          </p:nvSpPr>
          <p:spPr bwMode="auto">
            <a:xfrm>
              <a:off x="5981700" y="2925763"/>
              <a:ext cx="136525" cy="155575"/>
            </a:xfrm>
            <a:custGeom>
              <a:avLst/>
              <a:gdLst>
                <a:gd name="T0" fmla="*/ 0 w 173"/>
                <a:gd name="T1" fmla="*/ 1 h 195"/>
                <a:gd name="T2" fmla="*/ 4 w 173"/>
                <a:gd name="T3" fmla="*/ 0 h 195"/>
                <a:gd name="T4" fmla="*/ 14 w 173"/>
                <a:gd name="T5" fmla="*/ 0 h 195"/>
                <a:gd name="T6" fmla="*/ 25 w 173"/>
                <a:gd name="T7" fmla="*/ 1 h 195"/>
                <a:gd name="T8" fmla="*/ 33 w 173"/>
                <a:gd name="T9" fmla="*/ 3 h 195"/>
                <a:gd name="T10" fmla="*/ 47 w 173"/>
                <a:gd name="T11" fmla="*/ 7 h 195"/>
                <a:gd name="T12" fmla="*/ 73 w 173"/>
                <a:gd name="T13" fmla="*/ 18 h 195"/>
                <a:gd name="T14" fmla="*/ 108 w 173"/>
                <a:gd name="T15" fmla="*/ 36 h 195"/>
                <a:gd name="T16" fmla="*/ 123 w 173"/>
                <a:gd name="T17" fmla="*/ 48 h 195"/>
                <a:gd name="T18" fmla="*/ 137 w 173"/>
                <a:gd name="T19" fmla="*/ 61 h 195"/>
                <a:gd name="T20" fmla="*/ 148 w 173"/>
                <a:gd name="T21" fmla="*/ 73 h 195"/>
                <a:gd name="T22" fmla="*/ 158 w 173"/>
                <a:gd name="T23" fmla="*/ 86 h 195"/>
                <a:gd name="T24" fmla="*/ 165 w 173"/>
                <a:gd name="T25" fmla="*/ 101 h 195"/>
                <a:gd name="T26" fmla="*/ 169 w 173"/>
                <a:gd name="T27" fmla="*/ 115 h 195"/>
                <a:gd name="T28" fmla="*/ 172 w 173"/>
                <a:gd name="T29" fmla="*/ 126 h 195"/>
                <a:gd name="T30" fmla="*/ 173 w 173"/>
                <a:gd name="T31" fmla="*/ 137 h 195"/>
                <a:gd name="T32" fmla="*/ 173 w 173"/>
                <a:gd name="T33" fmla="*/ 148 h 195"/>
                <a:gd name="T34" fmla="*/ 172 w 173"/>
                <a:gd name="T35" fmla="*/ 169 h 195"/>
                <a:gd name="T36" fmla="*/ 169 w 173"/>
                <a:gd name="T37" fmla="*/ 178 h 195"/>
                <a:gd name="T38" fmla="*/ 166 w 173"/>
                <a:gd name="T39" fmla="*/ 187 h 195"/>
                <a:gd name="T40" fmla="*/ 162 w 173"/>
                <a:gd name="T41" fmla="*/ 191 h 195"/>
                <a:gd name="T42" fmla="*/ 159 w 173"/>
                <a:gd name="T43" fmla="*/ 194 h 195"/>
                <a:gd name="T44" fmla="*/ 154 w 173"/>
                <a:gd name="T45" fmla="*/ 195 h 195"/>
                <a:gd name="T46" fmla="*/ 149 w 173"/>
                <a:gd name="T47" fmla="*/ 194 h 195"/>
                <a:gd name="T48" fmla="*/ 145 w 173"/>
                <a:gd name="T49" fmla="*/ 191 h 195"/>
                <a:gd name="T50" fmla="*/ 140 w 173"/>
                <a:gd name="T51" fmla="*/ 187 h 195"/>
                <a:gd name="T52" fmla="*/ 133 w 173"/>
                <a:gd name="T53" fmla="*/ 180 h 195"/>
                <a:gd name="T54" fmla="*/ 126 w 173"/>
                <a:gd name="T55" fmla="*/ 170 h 195"/>
                <a:gd name="T56" fmla="*/ 116 w 173"/>
                <a:gd name="T57" fmla="*/ 160 h 195"/>
                <a:gd name="T58" fmla="*/ 106 w 173"/>
                <a:gd name="T59" fmla="*/ 147 h 195"/>
                <a:gd name="T60" fmla="*/ 95 w 173"/>
                <a:gd name="T61" fmla="*/ 133 h 195"/>
                <a:gd name="T62" fmla="*/ 75 w 173"/>
                <a:gd name="T63" fmla="*/ 105 h 195"/>
                <a:gd name="T64" fmla="*/ 55 w 173"/>
                <a:gd name="T65" fmla="*/ 80 h 195"/>
                <a:gd name="T66" fmla="*/ 40 w 173"/>
                <a:gd name="T67" fmla="*/ 58 h 195"/>
                <a:gd name="T68" fmla="*/ 26 w 173"/>
                <a:gd name="T69" fmla="*/ 40 h 195"/>
                <a:gd name="T70" fmla="*/ 14 w 173"/>
                <a:gd name="T71" fmla="*/ 26 h 195"/>
                <a:gd name="T72" fmla="*/ 5 w 173"/>
                <a:gd name="T73" fmla="*/ 15 h 195"/>
                <a:gd name="T74" fmla="*/ 1 w 173"/>
                <a:gd name="T75" fmla="*/ 8 h 195"/>
                <a:gd name="T76" fmla="*/ 0 w 173"/>
                <a:gd name="T77" fmla="*/ 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3" h="195">
                  <a:moveTo>
                    <a:pt x="0" y="3"/>
                  </a:moveTo>
                  <a:lnTo>
                    <a:pt x="0" y="1"/>
                  </a:lnTo>
                  <a:lnTo>
                    <a:pt x="1" y="0"/>
                  </a:lnTo>
                  <a:lnTo>
                    <a:pt x="4" y="0"/>
                  </a:lnTo>
                  <a:lnTo>
                    <a:pt x="8" y="0"/>
                  </a:lnTo>
                  <a:lnTo>
                    <a:pt x="14" y="0"/>
                  </a:lnTo>
                  <a:lnTo>
                    <a:pt x="21" y="0"/>
                  </a:lnTo>
                  <a:lnTo>
                    <a:pt x="25" y="1"/>
                  </a:lnTo>
                  <a:lnTo>
                    <a:pt x="29" y="1"/>
                  </a:lnTo>
                  <a:lnTo>
                    <a:pt x="33" y="3"/>
                  </a:lnTo>
                  <a:lnTo>
                    <a:pt x="39" y="3"/>
                  </a:lnTo>
                  <a:lnTo>
                    <a:pt x="47" y="7"/>
                  </a:lnTo>
                  <a:lnTo>
                    <a:pt x="55" y="10"/>
                  </a:lnTo>
                  <a:lnTo>
                    <a:pt x="73" y="18"/>
                  </a:lnTo>
                  <a:lnTo>
                    <a:pt x="90" y="28"/>
                  </a:lnTo>
                  <a:lnTo>
                    <a:pt x="108" y="36"/>
                  </a:lnTo>
                  <a:lnTo>
                    <a:pt x="115" y="43"/>
                  </a:lnTo>
                  <a:lnTo>
                    <a:pt x="123" y="48"/>
                  </a:lnTo>
                  <a:lnTo>
                    <a:pt x="130" y="55"/>
                  </a:lnTo>
                  <a:lnTo>
                    <a:pt x="137" y="61"/>
                  </a:lnTo>
                  <a:lnTo>
                    <a:pt x="142" y="68"/>
                  </a:lnTo>
                  <a:lnTo>
                    <a:pt x="148" y="73"/>
                  </a:lnTo>
                  <a:lnTo>
                    <a:pt x="152" y="80"/>
                  </a:lnTo>
                  <a:lnTo>
                    <a:pt x="158" y="86"/>
                  </a:lnTo>
                  <a:lnTo>
                    <a:pt x="160" y="94"/>
                  </a:lnTo>
                  <a:lnTo>
                    <a:pt x="165" y="101"/>
                  </a:lnTo>
                  <a:lnTo>
                    <a:pt x="167" y="108"/>
                  </a:lnTo>
                  <a:lnTo>
                    <a:pt x="169" y="115"/>
                  </a:lnTo>
                  <a:lnTo>
                    <a:pt x="170" y="120"/>
                  </a:lnTo>
                  <a:lnTo>
                    <a:pt x="172" y="126"/>
                  </a:lnTo>
                  <a:lnTo>
                    <a:pt x="173" y="131"/>
                  </a:lnTo>
                  <a:lnTo>
                    <a:pt x="173" y="137"/>
                  </a:lnTo>
                  <a:lnTo>
                    <a:pt x="173" y="142"/>
                  </a:lnTo>
                  <a:lnTo>
                    <a:pt x="173" y="148"/>
                  </a:lnTo>
                  <a:lnTo>
                    <a:pt x="172" y="159"/>
                  </a:lnTo>
                  <a:lnTo>
                    <a:pt x="172" y="169"/>
                  </a:lnTo>
                  <a:lnTo>
                    <a:pt x="170" y="173"/>
                  </a:lnTo>
                  <a:lnTo>
                    <a:pt x="169" y="178"/>
                  </a:lnTo>
                  <a:lnTo>
                    <a:pt x="167" y="183"/>
                  </a:lnTo>
                  <a:lnTo>
                    <a:pt x="166" y="187"/>
                  </a:lnTo>
                  <a:lnTo>
                    <a:pt x="165" y="189"/>
                  </a:lnTo>
                  <a:lnTo>
                    <a:pt x="162" y="191"/>
                  </a:lnTo>
                  <a:lnTo>
                    <a:pt x="160" y="192"/>
                  </a:lnTo>
                  <a:lnTo>
                    <a:pt x="159" y="194"/>
                  </a:lnTo>
                  <a:lnTo>
                    <a:pt x="156" y="195"/>
                  </a:lnTo>
                  <a:lnTo>
                    <a:pt x="154" y="195"/>
                  </a:lnTo>
                  <a:lnTo>
                    <a:pt x="152" y="195"/>
                  </a:lnTo>
                  <a:lnTo>
                    <a:pt x="149" y="194"/>
                  </a:lnTo>
                  <a:lnTo>
                    <a:pt x="148" y="192"/>
                  </a:lnTo>
                  <a:lnTo>
                    <a:pt x="145" y="191"/>
                  </a:lnTo>
                  <a:lnTo>
                    <a:pt x="142" y="189"/>
                  </a:lnTo>
                  <a:lnTo>
                    <a:pt x="140" y="187"/>
                  </a:lnTo>
                  <a:lnTo>
                    <a:pt x="137" y="183"/>
                  </a:lnTo>
                  <a:lnTo>
                    <a:pt x="133" y="180"/>
                  </a:lnTo>
                  <a:lnTo>
                    <a:pt x="129" y="176"/>
                  </a:lnTo>
                  <a:lnTo>
                    <a:pt x="126" y="170"/>
                  </a:lnTo>
                  <a:lnTo>
                    <a:pt x="120" y="166"/>
                  </a:lnTo>
                  <a:lnTo>
                    <a:pt x="116" y="160"/>
                  </a:lnTo>
                  <a:lnTo>
                    <a:pt x="112" y="153"/>
                  </a:lnTo>
                  <a:lnTo>
                    <a:pt x="106" y="147"/>
                  </a:lnTo>
                  <a:lnTo>
                    <a:pt x="101" y="140"/>
                  </a:lnTo>
                  <a:lnTo>
                    <a:pt x="95" y="133"/>
                  </a:lnTo>
                  <a:lnTo>
                    <a:pt x="84" y="119"/>
                  </a:lnTo>
                  <a:lnTo>
                    <a:pt x="75" y="105"/>
                  </a:lnTo>
                  <a:lnTo>
                    <a:pt x="65" y="93"/>
                  </a:lnTo>
                  <a:lnTo>
                    <a:pt x="55" y="80"/>
                  </a:lnTo>
                  <a:lnTo>
                    <a:pt x="47" y="69"/>
                  </a:lnTo>
                  <a:lnTo>
                    <a:pt x="40" y="58"/>
                  </a:lnTo>
                  <a:lnTo>
                    <a:pt x="33" y="48"/>
                  </a:lnTo>
                  <a:lnTo>
                    <a:pt x="26" y="40"/>
                  </a:lnTo>
                  <a:lnTo>
                    <a:pt x="19" y="33"/>
                  </a:lnTo>
                  <a:lnTo>
                    <a:pt x="14" y="26"/>
                  </a:lnTo>
                  <a:lnTo>
                    <a:pt x="10" y="21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1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0" y="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" name="Freeform 115"/>
          <p:cNvSpPr/>
          <p:nvPr/>
        </p:nvSpPr>
        <p:spPr bwMode="auto">
          <a:xfrm>
            <a:off x="1139733" y="1760316"/>
            <a:ext cx="617832" cy="932368"/>
          </a:xfrm>
          <a:custGeom>
            <a:avLst/>
            <a:gdLst>
              <a:gd name="T0" fmla="*/ 67 w 331"/>
              <a:gd name="T1" fmla="*/ 405 h 498"/>
              <a:gd name="T2" fmla="*/ 96 w 331"/>
              <a:gd name="T3" fmla="*/ 368 h 498"/>
              <a:gd name="T4" fmla="*/ 123 w 331"/>
              <a:gd name="T5" fmla="*/ 329 h 498"/>
              <a:gd name="T6" fmla="*/ 162 w 331"/>
              <a:gd name="T7" fmla="*/ 268 h 498"/>
              <a:gd name="T8" fmla="*/ 184 w 331"/>
              <a:gd name="T9" fmla="*/ 228 h 498"/>
              <a:gd name="T10" fmla="*/ 205 w 331"/>
              <a:gd name="T11" fmla="*/ 188 h 498"/>
              <a:gd name="T12" fmla="*/ 223 w 331"/>
              <a:gd name="T13" fmla="*/ 149 h 498"/>
              <a:gd name="T14" fmla="*/ 240 w 331"/>
              <a:gd name="T15" fmla="*/ 113 h 498"/>
              <a:gd name="T16" fmla="*/ 245 w 331"/>
              <a:gd name="T17" fmla="*/ 97 h 498"/>
              <a:gd name="T18" fmla="*/ 251 w 331"/>
              <a:gd name="T19" fmla="*/ 83 h 498"/>
              <a:gd name="T20" fmla="*/ 255 w 331"/>
              <a:gd name="T21" fmla="*/ 69 h 498"/>
              <a:gd name="T22" fmla="*/ 256 w 331"/>
              <a:gd name="T23" fmla="*/ 57 h 498"/>
              <a:gd name="T24" fmla="*/ 258 w 331"/>
              <a:gd name="T25" fmla="*/ 47 h 498"/>
              <a:gd name="T26" fmla="*/ 258 w 331"/>
              <a:gd name="T27" fmla="*/ 39 h 498"/>
              <a:gd name="T28" fmla="*/ 256 w 331"/>
              <a:gd name="T29" fmla="*/ 32 h 498"/>
              <a:gd name="T30" fmla="*/ 255 w 331"/>
              <a:gd name="T31" fmla="*/ 26 h 498"/>
              <a:gd name="T32" fmla="*/ 248 w 331"/>
              <a:gd name="T33" fmla="*/ 18 h 498"/>
              <a:gd name="T34" fmla="*/ 246 w 331"/>
              <a:gd name="T35" fmla="*/ 11 h 498"/>
              <a:gd name="T36" fmla="*/ 248 w 331"/>
              <a:gd name="T37" fmla="*/ 5 h 498"/>
              <a:gd name="T38" fmla="*/ 255 w 331"/>
              <a:gd name="T39" fmla="*/ 1 h 498"/>
              <a:gd name="T40" fmla="*/ 264 w 331"/>
              <a:gd name="T41" fmla="*/ 0 h 498"/>
              <a:gd name="T42" fmla="*/ 274 w 331"/>
              <a:gd name="T43" fmla="*/ 4 h 498"/>
              <a:gd name="T44" fmla="*/ 287 w 331"/>
              <a:gd name="T45" fmla="*/ 11 h 498"/>
              <a:gd name="T46" fmla="*/ 300 w 331"/>
              <a:gd name="T47" fmla="*/ 22 h 498"/>
              <a:gd name="T48" fmla="*/ 313 w 331"/>
              <a:gd name="T49" fmla="*/ 36 h 498"/>
              <a:gd name="T50" fmla="*/ 323 w 331"/>
              <a:gd name="T51" fmla="*/ 47 h 498"/>
              <a:gd name="T52" fmla="*/ 329 w 331"/>
              <a:gd name="T53" fmla="*/ 57 h 498"/>
              <a:gd name="T54" fmla="*/ 331 w 331"/>
              <a:gd name="T55" fmla="*/ 63 h 498"/>
              <a:gd name="T56" fmla="*/ 331 w 331"/>
              <a:gd name="T57" fmla="*/ 68 h 498"/>
              <a:gd name="T58" fmla="*/ 328 w 331"/>
              <a:gd name="T59" fmla="*/ 73 h 498"/>
              <a:gd name="T60" fmla="*/ 325 w 331"/>
              <a:gd name="T61" fmla="*/ 81 h 498"/>
              <a:gd name="T62" fmla="*/ 320 w 331"/>
              <a:gd name="T63" fmla="*/ 91 h 498"/>
              <a:gd name="T64" fmla="*/ 314 w 331"/>
              <a:gd name="T65" fmla="*/ 104 h 498"/>
              <a:gd name="T66" fmla="*/ 307 w 331"/>
              <a:gd name="T67" fmla="*/ 117 h 498"/>
              <a:gd name="T68" fmla="*/ 299 w 331"/>
              <a:gd name="T69" fmla="*/ 133 h 498"/>
              <a:gd name="T70" fmla="*/ 289 w 331"/>
              <a:gd name="T71" fmla="*/ 151 h 498"/>
              <a:gd name="T72" fmla="*/ 269 w 331"/>
              <a:gd name="T73" fmla="*/ 191 h 498"/>
              <a:gd name="T74" fmla="*/ 246 w 331"/>
              <a:gd name="T75" fmla="*/ 230 h 498"/>
              <a:gd name="T76" fmla="*/ 222 w 331"/>
              <a:gd name="T77" fmla="*/ 268 h 498"/>
              <a:gd name="T78" fmla="*/ 184 w 331"/>
              <a:gd name="T79" fmla="*/ 326 h 498"/>
              <a:gd name="T80" fmla="*/ 156 w 331"/>
              <a:gd name="T81" fmla="*/ 364 h 498"/>
              <a:gd name="T82" fmla="*/ 126 w 331"/>
              <a:gd name="T83" fmla="*/ 398 h 498"/>
              <a:gd name="T84" fmla="*/ 94 w 331"/>
              <a:gd name="T85" fmla="*/ 429 h 498"/>
              <a:gd name="T86" fmla="*/ 69 w 331"/>
              <a:gd name="T87" fmla="*/ 451 h 498"/>
              <a:gd name="T88" fmla="*/ 53 w 331"/>
              <a:gd name="T89" fmla="*/ 465 h 498"/>
              <a:gd name="T90" fmla="*/ 39 w 331"/>
              <a:gd name="T91" fmla="*/ 476 h 498"/>
              <a:gd name="T92" fmla="*/ 26 w 331"/>
              <a:gd name="T93" fmla="*/ 484 h 498"/>
              <a:gd name="T94" fmla="*/ 18 w 331"/>
              <a:gd name="T95" fmla="*/ 491 h 498"/>
              <a:gd name="T96" fmla="*/ 10 w 331"/>
              <a:gd name="T97" fmla="*/ 495 h 498"/>
              <a:gd name="T98" fmla="*/ 6 w 331"/>
              <a:gd name="T99" fmla="*/ 498 h 498"/>
              <a:gd name="T100" fmla="*/ 1 w 331"/>
              <a:gd name="T101" fmla="*/ 498 h 498"/>
              <a:gd name="T102" fmla="*/ 0 w 331"/>
              <a:gd name="T103" fmla="*/ 497 h 498"/>
              <a:gd name="T104" fmla="*/ 0 w 331"/>
              <a:gd name="T105" fmla="*/ 494 h 498"/>
              <a:gd name="T106" fmla="*/ 3 w 331"/>
              <a:gd name="T107" fmla="*/ 488 h 498"/>
              <a:gd name="T108" fmla="*/ 7 w 331"/>
              <a:gd name="T109" fmla="*/ 480 h 498"/>
              <a:gd name="T110" fmla="*/ 14 w 331"/>
              <a:gd name="T111" fmla="*/ 472 h 498"/>
              <a:gd name="T112" fmla="*/ 21 w 331"/>
              <a:gd name="T113" fmla="*/ 459 h 498"/>
              <a:gd name="T114" fmla="*/ 32 w 331"/>
              <a:gd name="T115" fmla="*/ 447 h 498"/>
              <a:gd name="T116" fmla="*/ 44 w 331"/>
              <a:gd name="T117" fmla="*/ 432 h 498"/>
              <a:gd name="T118" fmla="*/ 51 w 331"/>
              <a:gd name="T119" fmla="*/ 423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1" h="498">
                <a:moveTo>
                  <a:pt x="51" y="423"/>
                </a:moveTo>
                <a:lnTo>
                  <a:pt x="67" y="405"/>
                </a:lnTo>
                <a:lnTo>
                  <a:pt x="80" y="387"/>
                </a:lnTo>
                <a:lnTo>
                  <a:pt x="96" y="368"/>
                </a:lnTo>
                <a:lnTo>
                  <a:pt x="109" y="349"/>
                </a:lnTo>
                <a:lnTo>
                  <a:pt x="123" y="329"/>
                </a:lnTo>
                <a:lnTo>
                  <a:pt x="136" y="308"/>
                </a:lnTo>
                <a:lnTo>
                  <a:pt x="162" y="268"/>
                </a:lnTo>
                <a:lnTo>
                  <a:pt x="173" y="248"/>
                </a:lnTo>
                <a:lnTo>
                  <a:pt x="184" y="228"/>
                </a:lnTo>
                <a:lnTo>
                  <a:pt x="195" y="207"/>
                </a:lnTo>
                <a:lnTo>
                  <a:pt x="205" y="188"/>
                </a:lnTo>
                <a:lnTo>
                  <a:pt x="215" y="169"/>
                </a:lnTo>
                <a:lnTo>
                  <a:pt x="223" y="149"/>
                </a:lnTo>
                <a:lnTo>
                  <a:pt x="231" y="131"/>
                </a:lnTo>
                <a:lnTo>
                  <a:pt x="240" y="113"/>
                </a:lnTo>
                <a:lnTo>
                  <a:pt x="242" y="105"/>
                </a:lnTo>
                <a:lnTo>
                  <a:pt x="245" y="97"/>
                </a:lnTo>
                <a:lnTo>
                  <a:pt x="248" y="90"/>
                </a:lnTo>
                <a:lnTo>
                  <a:pt x="251" y="83"/>
                </a:lnTo>
                <a:lnTo>
                  <a:pt x="252" y="76"/>
                </a:lnTo>
                <a:lnTo>
                  <a:pt x="255" y="69"/>
                </a:lnTo>
                <a:lnTo>
                  <a:pt x="256" y="63"/>
                </a:lnTo>
                <a:lnTo>
                  <a:pt x="256" y="57"/>
                </a:lnTo>
                <a:lnTo>
                  <a:pt x="258" y="52"/>
                </a:lnTo>
                <a:lnTo>
                  <a:pt x="258" y="47"/>
                </a:lnTo>
                <a:lnTo>
                  <a:pt x="258" y="43"/>
                </a:lnTo>
                <a:lnTo>
                  <a:pt x="258" y="39"/>
                </a:lnTo>
                <a:lnTo>
                  <a:pt x="258" y="34"/>
                </a:lnTo>
                <a:lnTo>
                  <a:pt x="256" y="32"/>
                </a:lnTo>
                <a:lnTo>
                  <a:pt x="256" y="29"/>
                </a:lnTo>
                <a:lnTo>
                  <a:pt x="255" y="26"/>
                </a:lnTo>
                <a:lnTo>
                  <a:pt x="251" y="22"/>
                </a:lnTo>
                <a:lnTo>
                  <a:pt x="248" y="18"/>
                </a:lnTo>
                <a:lnTo>
                  <a:pt x="246" y="14"/>
                </a:lnTo>
                <a:lnTo>
                  <a:pt x="246" y="11"/>
                </a:lnTo>
                <a:lnTo>
                  <a:pt x="246" y="7"/>
                </a:lnTo>
                <a:lnTo>
                  <a:pt x="248" y="5"/>
                </a:lnTo>
                <a:lnTo>
                  <a:pt x="251" y="3"/>
                </a:lnTo>
                <a:lnTo>
                  <a:pt x="255" y="1"/>
                </a:lnTo>
                <a:lnTo>
                  <a:pt x="259" y="0"/>
                </a:lnTo>
                <a:lnTo>
                  <a:pt x="264" y="0"/>
                </a:lnTo>
                <a:lnTo>
                  <a:pt x="269" y="1"/>
                </a:lnTo>
                <a:lnTo>
                  <a:pt x="274" y="4"/>
                </a:lnTo>
                <a:lnTo>
                  <a:pt x="281" y="7"/>
                </a:lnTo>
                <a:lnTo>
                  <a:pt x="287" y="11"/>
                </a:lnTo>
                <a:lnTo>
                  <a:pt x="293" y="16"/>
                </a:lnTo>
                <a:lnTo>
                  <a:pt x="300" y="22"/>
                </a:lnTo>
                <a:lnTo>
                  <a:pt x="307" y="29"/>
                </a:lnTo>
                <a:lnTo>
                  <a:pt x="313" y="36"/>
                </a:lnTo>
                <a:lnTo>
                  <a:pt x="318" y="41"/>
                </a:lnTo>
                <a:lnTo>
                  <a:pt x="323" y="47"/>
                </a:lnTo>
                <a:lnTo>
                  <a:pt x="327" y="52"/>
                </a:lnTo>
                <a:lnTo>
                  <a:pt x="329" y="57"/>
                </a:lnTo>
                <a:lnTo>
                  <a:pt x="331" y="61"/>
                </a:lnTo>
                <a:lnTo>
                  <a:pt x="331" y="63"/>
                </a:lnTo>
                <a:lnTo>
                  <a:pt x="331" y="65"/>
                </a:lnTo>
                <a:lnTo>
                  <a:pt x="331" y="68"/>
                </a:lnTo>
                <a:lnTo>
                  <a:pt x="329" y="70"/>
                </a:lnTo>
                <a:lnTo>
                  <a:pt x="328" y="73"/>
                </a:lnTo>
                <a:lnTo>
                  <a:pt x="327" y="77"/>
                </a:lnTo>
                <a:lnTo>
                  <a:pt x="325" y="81"/>
                </a:lnTo>
                <a:lnTo>
                  <a:pt x="323" y="87"/>
                </a:lnTo>
                <a:lnTo>
                  <a:pt x="320" y="91"/>
                </a:lnTo>
                <a:lnTo>
                  <a:pt x="317" y="97"/>
                </a:lnTo>
                <a:lnTo>
                  <a:pt x="314" y="104"/>
                </a:lnTo>
                <a:lnTo>
                  <a:pt x="310" y="111"/>
                </a:lnTo>
                <a:lnTo>
                  <a:pt x="307" y="117"/>
                </a:lnTo>
                <a:lnTo>
                  <a:pt x="303" y="126"/>
                </a:lnTo>
                <a:lnTo>
                  <a:pt x="299" y="133"/>
                </a:lnTo>
                <a:lnTo>
                  <a:pt x="293" y="142"/>
                </a:lnTo>
                <a:lnTo>
                  <a:pt x="289" y="151"/>
                </a:lnTo>
                <a:lnTo>
                  <a:pt x="278" y="171"/>
                </a:lnTo>
                <a:lnTo>
                  <a:pt x="269" y="191"/>
                </a:lnTo>
                <a:lnTo>
                  <a:pt x="258" y="210"/>
                </a:lnTo>
                <a:lnTo>
                  <a:pt x="246" y="230"/>
                </a:lnTo>
                <a:lnTo>
                  <a:pt x="234" y="249"/>
                </a:lnTo>
                <a:lnTo>
                  <a:pt x="222" y="268"/>
                </a:lnTo>
                <a:lnTo>
                  <a:pt x="197" y="306"/>
                </a:lnTo>
                <a:lnTo>
                  <a:pt x="184" y="326"/>
                </a:lnTo>
                <a:lnTo>
                  <a:pt x="170" y="344"/>
                </a:lnTo>
                <a:lnTo>
                  <a:pt x="156" y="364"/>
                </a:lnTo>
                <a:lnTo>
                  <a:pt x="141" y="380"/>
                </a:lnTo>
                <a:lnTo>
                  <a:pt x="126" y="398"/>
                </a:lnTo>
                <a:lnTo>
                  <a:pt x="111" y="414"/>
                </a:lnTo>
                <a:lnTo>
                  <a:pt x="94" y="429"/>
                </a:lnTo>
                <a:lnTo>
                  <a:pt x="78" y="444"/>
                </a:lnTo>
                <a:lnTo>
                  <a:pt x="69" y="451"/>
                </a:lnTo>
                <a:lnTo>
                  <a:pt x="60" y="458"/>
                </a:lnTo>
                <a:lnTo>
                  <a:pt x="53" y="465"/>
                </a:lnTo>
                <a:lnTo>
                  <a:pt x="46" y="470"/>
                </a:lnTo>
                <a:lnTo>
                  <a:pt x="39" y="476"/>
                </a:lnTo>
                <a:lnTo>
                  <a:pt x="32" y="480"/>
                </a:lnTo>
                <a:lnTo>
                  <a:pt x="26" y="484"/>
                </a:lnTo>
                <a:lnTo>
                  <a:pt x="22" y="488"/>
                </a:lnTo>
                <a:lnTo>
                  <a:pt x="18" y="491"/>
                </a:lnTo>
                <a:lnTo>
                  <a:pt x="14" y="494"/>
                </a:lnTo>
                <a:lnTo>
                  <a:pt x="10" y="495"/>
                </a:lnTo>
                <a:lnTo>
                  <a:pt x="7" y="497"/>
                </a:lnTo>
                <a:lnTo>
                  <a:pt x="6" y="498"/>
                </a:lnTo>
                <a:lnTo>
                  <a:pt x="3" y="498"/>
                </a:lnTo>
                <a:lnTo>
                  <a:pt x="1" y="498"/>
                </a:lnTo>
                <a:lnTo>
                  <a:pt x="0" y="498"/>
                </a:lnTo>
                <a:lnTo>
                  <a:pt x="0" y="497"/>
                </a:lnTo>
                <a:lnTo>
                  <a:pt x="0" y="495"/>
                </a:lnTo>
                <a:lnTo>
                  <a:pt x="0" y="494"/>
                </a:lnTo>
                <a:lnTo>
                  <a:pt x="1" y="491"/>
                </a:lnTo>
                <a:lnTo>
                  <a:pt x="3" y="488"/>
                </a:lnTo>
                <a:lnTo>
                  <a:pt x="4" y="484"/>
                </a:lnTo>
                <a:lnTo>
                  <a:pt x="7" y="480"/>
                </a:lnTo>
                <a:lnTo>
                  <a:pt x="10" y="476"/>
                </a:lnTo>
                <a:lnTo>
                  <a:pt x="14" y="472"/>
                </a:lnTo>
                <a:lnTo>
                  <a:pt x="17" y="466"/>
                </a:lnTo>
                <a:lnTo>
                  <a:pt x="21" y="459"/>
                </a:lnTo>
                <a:lnTo>
                  <a:pt x="26" y="454"/>
                </a:lnTo>
                <a:lnTo>
                  <a:pt x="32" y="447"/>
                </a:lnTo>
                <a:lnTo>
                  <a:pt x="37" y="439"/>
                </a:lnTo>
                <a:lnTo>
                  <a:pt x="44" y="432"/>
                </a:lnTo>
                <a:lnTo>
                  <a:pt x="51" y="423"/>
                </a:lnTo>
                <a:lnTo>
                  <a:pt x="51" y="42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8" name="Freeform 116"/>
          <p:cNvSpPr/>
          <p:nvPr/>
        </p:nvSpPr>
        <p:spPr bwMode="auto">
          <a:xfrm>
            <a:off x="1480476" y="2232116"/>
            <a:ext cx="134800" cy="1149545"/>
          </a:xfrm>
          <a:custGeom>
            <a:avLst/>
            <a:gdLst>
              <a:gd name="T0" fmla="*/ 0 w 74"/>
              <a:gd name="T1" fmla="*/ 517 h 614"/>
              <a:gd name="T2" fmla="*/ 5 w 74"/>
              <a:gd name="T3" fmla="*/ 499 h 614"/>
              <a:gd name="T4" fmla="*/ 9 w 74"/>
              <a:gd name="T5" fmla="*/ 472 h 614"/>
              <a:gd name="T6" fmla="*/ 10 w 74"/>
              <a:gd name="T7" fmla="*/ 454 h 614"/>
              <a:gd name="T8" fmla="*/ 14 w 74"/>
              <a:gd name="T9" fmla="*/ 430 h 614"/>
              <a:gd name="T10" fmla="*/ 17 w 74"/>
              <a:gd name="T11" fmla="*/ 401 h 614"/>
              <a:gd name="T12" fmla="*/ 20 w 74"/>
              <a:gd name="T13" fmla="*/ 364 h 614"/>
              <a:gd name="T14" fmla="*/ 23 w 74"/>
              <a:gd name="T15" fmla="*/ 321 h 614"/>
              <a:gd name="T16" fmla="*/ 25 w 74"/>
              <a:gd name="T17" fmla="*/ 274 h 614"/>
              <a:gd name="T18" fmla="*/ 27 w 74"/>
              <a:gd name="T19" fmla="*/ 235 h 614"/>
              <a:gd name="T20" fmla="*/ 27 w 74"/>
              <a:gd name="T21" fmla="*/ 200 h 614"/>
              <a:gd name="T22" fmla="*/ 27 w 74"/>
              <a:gd name="T23" fmla="*/ 173 h 614"/>
              <a:gd name="T24" fmla="*/ 27 w 74"/>
              <a:gd name="T25" fmla="*/ 149 h 614"/>
              <a:gd name="T26" fmla="*/ 27 w 74"/>
              <a:gd name="T27" fmla="*/ 133 h 614"/>
              <a:gd name="T28" fmla="*/ 27 w 74"/>
              <a:gd name="T29" fmla="*/ 115 h 614"/>
              <a:gd name="T30" fmla="*/ 25 w 74"/>
              <a:gd name="T31" fmla="*/ 92 h 614"/>
              <a:gd name="T32" fmla="*/ 23 w 74"/>
              <a:gd name="T33" fmla="*/ 66 h 614"/>
              <a:gd name="T34" fmla="*/ 20 w 74"/>
              <a:gd name="T35" fmla="*/ 34 h 614"/>
              <a:gd name="T36" fmla="*/ 16 w 74"/>
              <a:gd name="T37" fmla="*/ 0 h 614"/>
              <a:gd name="T38" fmla="*/ 31 w 74"/>
              <a:gd name="T39" fmla="*/ 9 h 614"/>
              <a:gd name="T40" fmla="*/ 43 w 74"/>
              <a:gd name="T41" fmla="*/ 18 h 614"/>
              <a:gd name="T42" fmla="*/ 56 w 74"/>
              <a:gd name="T43" fmla="*/ 34 h 614"/>
              <a:gd name="T44" fmla="*/ 65 w 74"/>
              <a:gd name="T45" fmla="*/ 62 h 614"/>
              <a:gd name="T46" fmla="*/ 68 w 74"/>
              <a:gd name="T47" fmla="*/ 79 h 614"/>
              <a:gd name="T48" fmla="*/ 71 w 74"/>
              <a:gd name="T49" fmla="*/ 92 h 614"/>
              <a:gd name="T50" fmla="*/ 74 w 74"/>
              <a:gd name="T51" fmla="*/ 101 h 614"/>
              <a:gd name="T52" fmla="*/ 74 w 74"/>
              <a:gd name="T53" fmla="*/ 106 h 614"/>
              <a:gd name="T54" fmla="*/ 72 w 74"/>
              <a:gd name="T55" fmla="*/ 115 h 614"/>
              <a:gd name="T56" fmla="*/ 72 w 74"/>
              <a:gd name="T57" fmla="*/ 126 h 614"/>
              <a:gd name="T58" fmla="*/ 72 w 74"/>
              <a:gd name="T59" fmla="*/ 141 h 614"/>
              <a:gd name="T60" fmla="*/ 71 w 74"/>
              <a:gd name="T61" fmla="*/ 159 h 614"/>
              <a:gd name="T62" fmla="*/ 70 w 74"/>
              <a:gd name="T63" fmla="*/ 181 h 614"/>
              <a:gd name="T64" fmla="*/ 70 w 74"/>
              <a:gd name="T65" fmla="*/ 206 h 614"/>
              <a:gd name="T66" fmla="*/ 68 w 74"/>
              <a:gd name="T67" fmla="*/ 234 h 614"/>
              <a:gd name="T68" fmla="*/ 67 w 74"/>
              <a:gd name="T69" fmla="*/ 265 h 614"/>
              <a:gd name="T70" fmla="*/ 67 w 74"/>
              <a:gd name="T71" fmla="*/ 300 h 614"/>
              <a:gd name="T72" fmla="*/ 64 w 74"/>
              <a:gd name="T73" fmla="*/ 361 h 614"/>
              <a:gd name="T74" fmla="*/ 61 w 74"/>
              <a:gd name="T75" fmla="*/ 423 h 614"/>
              <a:gd name="T76" fmla="*/ 59 w 74"/>
              <a:gd name="T77" fmla="*/ 476 h 614"/>
              <a:gd name="T78" fmla="*/ 54 w 74"/>
              <a:gd name="T79" fmla="*/ 517 h 614"/>
              <a:gd name="T80" fmla="*/ 52 w 74"/>
              <a:gd name="T81" fmla="*/ 549 h 614"/>
              <a:gd name="T82" fmla="*/ 49 w 74"/>
              <a:gd name="T83" fmla="*/ 570 h 614"/>
              <a:gd name="T84" fmla="*/ 47 w 74"/>
              <a:gd name="T85" fmla="*/ 585 h 614"/>
              <a:gd name="T86" fmla="*/ 43 w 74"/>
              <a:gd name="T87" fmla="*/ 598 h 614"/>
              <a:gd name="T88" fmla="*/ 41 w 74"/>
              <a:gd name="T89" fmla="*/ 606 h 614"/>
              <a:gd name="T90" fmla="*/ 38 w 74"/>
              <a:gd name="T91" fmla="*/ 611 h 614"/>
              <a:gd name="T92" fmla="*/ 35 w 74"/>
              <a:gd name="T93" fmla="*/ 614 h 614"/>
              <a:gd name="T94" fmla="*/ 29 w 74"/>
              <a:gd name="T95" fmla="*/ 609 h 614"/>
              <a:gd name="T96" fmla="*/ 21 w 74"/>
              <a:gd name="T97" fmla="*/ 592 h 614"/>
              <a:gd name="T98" fmla="*/ 11 w 74"/>
              <a:gd name="T99" fmla="*/ 567 h 614"/>
              <a:gd name="T100" fmla="*/ 3 w 74"/>
              <a:gd name="T101" fmla="*/ 545 h 614"/>
              <a:gd name="T102" fmla="*/ 0 w 74"/>
              <a:gd name="T103" fmla="*/ 530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" h="614">
                <a:moveTo>
                  <a:pt x="0" y="526"/>
                </a:moveTo>
                <a:lnTo>
                  <a:pt x="0" y="523"/>
                </a:lnTo>
                <a:lnTo>
                  <a:pt x="0" y="517"/>
                </a:lnTo>
                <a:lnTo>
                  <a:pt x="2" y="513"/>
                </a:lnTo>
                <a:lnTo>
                  <a:pt x="3" y="506"/>
                </a:lnTo>
                <a:lnTo>
                  <a:pt x="5" y="499"/>
                </a:lnTo>
                <a:lnTo>
                  <a:pt x="6" y="491"/>
                </a:lnTo>
                <a:lnTo>
                  <a:pt x="6" y="481"/>
                </a:lnTo>
                <a:lnTo>
                  <a:pt x="9" y="472"/>
                </a:lnTo>
                <a:lnTo>
                  <a:pt x="9" y="466"/>
                </a:lnTo>
                <a:lnTo>
                  <a:pt x="10" y="461"/>
                </a:lnTo>
                <a:lnTo>
                  <a:pt x="10" y="454"/>
                </a:lnTo>
                <a:lnTo>
                  <a:pt x="11" y="447"/>
                </a:lnTo>
                <a:lnTo>
                  <a:pt x="13" y="440"/>
                </a:lnTo>
                <a:lnTo>
                  <a:pt x="14" y="430"/>
                </a:lnTo>
                <a:lnTo>
                  <a:pt x="14" y="422"/>
                </a:lnTo>
                <a:lnTo>
                  <a:pt x="16" y="412"/>
                </a:lnTo>
                <a:lnTo>
                  <a:pt x="17" y="401"/>
                </a:lnTo>
                <a:lnTo>
                  <a:pt x="18" y="389"/>
                </a:lnTo>
                <a:lnTo>
                  <a:pt x="18" y="378"/>
                </a:lnTo>
                <a:lnTo>
                  <a:pt x="20" y="364"/>
                </a:lnTo>
                <a:lnTo>
                  <a:pt x="21" y="350"/>
                </a:lnTo>
                <a:lnTo>
                  <a:pt x="21" y="336"/>
                </a:lnTo>
                <a:lnTo>
                  <a:pt x="23" y="321"/>
                </a:lnTo>
                <a:lnTo>
                  <a:pt x="24" y="304"/>
                </a:lnTo>
                <a:lnTo>
                  <a:pt x="24" y="289"/>
                </a:lnTo>
                <a:lnTo>
                  <a:pt x="25" y="274"/>
                </a:lnTo>
                <a:lnTo>
                  <a:pt x="25" y="260"/>
                </a:lnTo>
                <a:lnTo>
                  <a:pt x="25" y="247"/>
                </a:lnTo>
                <a:lnTo>
                  <a:pt x="27" y="235"/>
                </a:lnTo>
                <a:lnTo>
                  <a:pt x="27" y="223"/>
                </a:lnTo>
                <a:lnTo>
                  <a:pt x="27" y="211"/>
                </a:lnTo>
                <a:lnTo>
                  <a:pt x="27" y="200"/>
                </a:lnTo>
                <a:lnTo>
                  <a:pt x="27" y="191"/>
                </a:lnTo>
                <a:lnTo>
                  <a:pt x="27" y="181"/>
                </a:lnTo>
                <a:lnTo>
                  <a:pt x="27" y="173"/>
                </a:lnTo>
                <a:lnTo>
                  <a:pt x="27" y="164"/>
                </a:lnTo>
                <a:lnTo>
                  <a:pt x="27" y="156"/>
                </a:lnTo>
                <a:lnTo>
                  <a:pt x="27" y="149"/>
                </a:lnTo>
                <a:lnTo>
                  <a:pt x="27" y="144"/>
                </a:lnTo>
                <a:lnTo>
                  <a:pt x="27" y="137"/>
                </a:lnTo>
                <a:lnTo>
                  <a:pt x="27" y="133"/>
                </a:lnTo>
                <a:lnTo>
                  <a:pt x="27" y="127"/>
                </a:lnTo>
                <a:lnTo>
                  <a:pt x="27" y="122"/>
                </a:lnTo>
                <a:lnTo>
                  <a:pt x="27" y="115"/>
                </a:lnTo>
                <a:lnTo>
                  <a:pt x="27" y="108"/>
                </a:lnTo>
                <a:lnTo>
                  <a:pt x="25" y="101"/>
                </a:lnTo>
                <a:lnTo>
                  <a:pt x="25" y="92"/>
                </a:lnTo>
                <a:lnTo>
                  <a:pt x="24" y="84"/>
                </a:lnTo>
                <a:lnTo>
                  <a:pt x="24" y="76"/>
                </a:lnTo>
                <a:lnTo>
                  <a:pt x="23" y="66"/>
                </a:lnTo>
                <a:lnTo>
                  <a:pt x="21" y="56"/>
                </a:lnTo>
                <a:lnTo>
                  <a:pt x="21" y="45"/>
                </a:lnTo>
                <a:lnTo>
                  <a:pt x="20" y="34"/>
                </a:lnTo>
                <a:lnTo>
                  <a:pt x="18" y="23"/>
                </a:lnTo>
                <a:lnTo>
                  <a:pt x="17" y="12"/>
                </a:lnTo>
                <a:lnTo>
                  <a:pt x="16" y="0"/>
                </a:lnTo>
                <a:lnTo>
                  <a:pt x="21" y="2"/>
                </a:lnTo>
                <a:lnTo>
                  <a:pt x="27" y="5"/>
                </a:lnTo>
                <a:lnTo>
                  <a:pt x="31" y="9"/>
                </a:lnTo>
                <a:lnTo>
                  <a:pt x="36" y="12"/>
                </a:lnTo>
                <a:lnTo>
                  <a:pt x="41" y="15"/>
                </a:lnTo>
                <a:lnTo>
                  <a:pt x="43" y="18"/>
                </a:lnTo>
                <a:lnTo>
                  <a:pt x="47" y="22"/>
                </a:lnTo>
                <a:lnTo>
                  <a:pt x="50" y="25"/>
                </a:lnTo>
                <a:lnTo>
                  <a:pt x="56" y="34"/>
                </a:lnTo>
                <a:lnTo>
                  <a:pt x="60" y="44"/>
                </a:lnTo>
                <a:lnTo>
                  <a:pt x="63" y="52"/>
                </a:lnTo>
                <a:lnTo>
                  <a:pt x="65" y="62"/>
                </a:lnTo>
                <a:lnTo>
                  <a:pt x="67" y="69"/>
                </a:lnTo>
                <a:lnTo>
                  <a:pt x="68" y="74"/>
                </a:lnTo>
                <a:lnTo>
                  <a:pt x="68" y="79"/>
                </a:lnTo>
                <a:lnTo>
                  <a:pt x="70" y="84"/>
                </a:lnTo>
                <a:lnTo>
                  <a:pt x="71" y="88"/>
                </a:lnTo>
                <a:lnTo>
                  <a:pt x="71" y="92"/>
                </a:lnTo>
                <a:lnTo>
                  <a:pt x="72" y="97"/>
                </a:lnTo>
                <a:lnTo>
                  <a:pt x="74" y="99"/>
                </a:lnTo>
                <a:lnTo>
                  <a:pt x="74" y="101"/>
                </a:lnTo>
                <a:lnTo>
                  <a:pt x="74" y="102"/>
                </a:lnTo>
                <a:lnTo>
                  <a:pt x="74" y="104"/>
                </a:lnTo>
                <a:lnTo>
                  <a:pt x="74" y="106"/>
                </a:lnTo>
                <a:lnTo>
                  <a:pt x="74" y="108"/>
                </a:lnTo>
                <a:lnTo>
                  <a:pt x="72" y="110"/>
                </a:lnTo>
                <a:lnTo>
                  <a:pt x="72" y="115"/>
                </a:lnTo>
                <a:lnTo>
                  <a:pt x="72" y="117"/>
                </a:lnTo>
                <a:lnTo>
                  <a:pt x="72" y="122"/>
                </a:lnTo>
                <a:lnTo>
                  <a:pt x="72" y="126"/>
                </a:lnTo>
                <a:lnTo>
                  <a:pt x="72" y="131"/>
                </a:lnTo>
                <a:lnTo>
                  <a:pt x="72" y="135"/>
                </a:lnTo>
                <a:lnTo>
                  <a:pt x="72" y="141"/>
                </a:lnTo>
                <a:lnTo>
                  <a:pt x="71" y="146"/>
                </a:lnTo>
                <a:lnTo>
                  <a:pt x="71" y="153"/>
                </a:lnTo>
                <a:lnTo>
                  <a:pt x="71" y="159"/>
                </a:lnTo>
                <a:lnTo>
                  <a:pt x="71" y="166"/>
                </a:lnTo>
                <a:lnTo>
                  <a:pt x="71" y="173"/>
                </a:lnTo>
                <a:lnTo>
                  <a:pt x="70" y="181"/>
                </a:lnTo>
                <a:lnTo>
                  <a:pt x="70" y="189"/>
                </a:lnTo>
                <a:lnTo>
                  <a:pt x="70" y="198"/>
                </a:lnTo>
                <a:lnTo>
                  <a:pt x="70" y="206"/>
                </a:lnTo>
                <a:lnTo>
                  <a:pt x="68" y="214"/>
                </a:lnTo>
                <a:lnTo>
                  <a:pt x="68" y="224"/>
                </a:lnTo>
                <a:lnTo>
                  <a:pt x="68" y="234"/>
                </a:lnTo>
                <a:lnTo>
                  <a:pt x="68" y="245"/>
                </a:lnTo>
                <a:lnTo>
                  <a:pt x="67" y="254"/>
                </a:lnTo>
                <a:lnTo>
                  <a:pt x="67" y="265"/>
                </a:lnTo>
                <a:lnTo>
                  <a:pt x="67" y="277"/>
                </a:lnTo>
                <a:lnTo>
                  <a:pt x="67" y="289"/>
                </a:lnTo>
                <a:lnTo>
                  <a:pt x="67" y="300"/>
                </a:lnTo>
                <a:lnTo>
                  <a:pt x="65" y="313"/>
                </a:lnTo>
                <a:lnTo>
                  <a:pt x="65" y="337"/>
                </a:lnTo>
                <a:lnTo>
                  <a:pt x="64" y="361"/>
                </a:lnTo>
                <a:lnTo>
                  <a:pt x="63" y="383"/>
                </a:lnTo>
                <a:lnTo>
                  <a:pt x="63" y="404"/>
                </a:lnTo>
                <a:lnTo>
                  <a:pt x="61" y="423"/>
                </a:lnTo>
                <a:lnTo>
                  <a:pt x="60" y="443"/>
                </a:lnTo>
                <a:lnTo>
                  <a:pt x="59" y="459"/>
                </a:lnTo>
                <a:lnTo>
                  <a:pt x="59" y="476"/>
                </a:lnTo>
                <a:lnTo>
                  <a:pt x="57" y="491"/>
                </a:lnTo>
                <a:lnTo>
                  <a:pt x="56" y="505"/>
                </a:lnTo>
                <a:lnTo>
                  <a:pt x="54" y="517"/>
                </a:lnTo>
                <a:lnTo>
                  <a:pt x="54" y="528"/>
                </a:lnTo>
                <a:lnTo>
                  <a:pt x="53" y="540"/>
                </a:lnTo>
                <a:lnTo>
                  <a:pt x="52" y="549"/>
                </a:lnTo>
                <a:lnTo>
                  <a:pt x="52" y="556"/>
                </a:lnTo>
                <a:lnTo>
                  <a:pt x="50" y="563"/>
                </a:lnTo>
                <a:lnTo>
                  <a:pt x="49" y="570"/>
                </a:lnTo>
                <a:lnTo>
                  <a:pt x="49" y="575"/>
                </a:lnTo>
                <a:lnTo>
                  <a:pt x="47" y="581"/>
                </a:lnTo>
                <a:lnTo>
                  <a:pt x="47" y="585"/>
                </a:lnTo>
                <a:lnTo>
                  <a:pt x="46" y="589"/>
                </a:lnTo>
                <a:lnTo>
                  <a:pt x="45" y="593"/>
                </a:lnTo>
                <a:lnTo>
                  <a:pt x="43" y="598"/>
                </a:lnTo>
                <a:lnTo>
                  <a:pt x="43" y="600"/>
                </a:lnTo>
                <a:lnTo>
                  <a:pt x="42" y="605"/>
                </a:lnTo>
                <a:lnTo>
                  <a:pt x="41" y="606"/>
                </a:lnTo>
                <a:lnTo>
                  <a:pt x="39" y="609"/>
                </a:lnTo>
                <a:lnTo>
                  <a:pt x="39" y="610"/>
                </a:lnTo>
                <a:lnTo>
                  <a:pt x="38" y="611"/>
                </a:lnTo>
                <a:lnTo>
                  <a:pt x="36" y="613"/>
                </a:lnTo>
                <a:lnTo>
                  <a:pt x="36" y="613"/>
                </a:lnTo>
                <a:lnTo>
                  <a:pt x="35" y="614"/>
                </a:lnTo>
                <a:lnTo>
                  <a:pt x="34" y="613"/>
                </a:lnTo>
                <a:lnTo>
                  <a:pt x="31" y="611"/>
                </a:lnTo>
                <a:lnTo>
                  <a:pt x="29" y="609"/>
                </a:lnTo>
                <a:lnTo>
                  <a:pt x="27" y="605"/>
                </a:lnTo>
                <a:lnTo>
                  <a:pt x="24" y="599"/>
                </a:lnTo>
                <a:lnTo>
                  <a:pt x="21" y="592"/>
                </a:lnTo>
                <a:lnTo>
                  <a:pt x="18" y="585"/>
                </a:lnTo>
                <a:lnTo>
                  <a:pt x="16" y="575"/>
                </a:lnTo>
                <a:lnTo>
                  <a:pt x="11" y="567"/>
                </a:lnTo>
                <a:lnTo>
                  <a:pt x="9" y="559"/>
                </a:lnTo>
                <a:lnTo>
                  <a:pt x="6" y="551"/>
                </a:lnTo>
                <a:lnTo>
                  <a:pt x="3" y="545"/>
                </a:lnTo>
                <a:lnTo>
                  <a:pt x="2" y="538"/>
                </a:lnTo>
                <a:lnTo>
                  <a:pt x="2" y="534"/>
                </a:lnTo>
                <a:lnTo>
                  <a:pt x="0" y="530"/>
                </a:lnTo>
                <a:lnTo>
                  <a:pt x="0" y="526"/>
                </a:lnTo>
                <a:lnTo>
                  <a:pt x="0" y="526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9" name="Freeform 117"/>
          <p:cNvSpPr/>
          <p:nvPr/>
        </p:nvSpPr>
        <p:spPr bwMode="auto">
          <a:xfrm>
            <a:off x="1795009" y="1696659"/>
            <a:ext cx="460565" cy="887434"/>
          </a:xfrm>
          <a:custGeom>
            <a:avLst/>
            <a:gdLst>
              <a:gd name="T0" fmla="*/ 0 w 247"/>
              <a:gd name="T1" fmla="*/ 474 h 475"/>
              <a:gd name="T2" fmla="*/ 0 w 247"/>
              <a:gd name="T3" fmla="*/ 469 h 475"/>
              <a:gd name="T4" fmla="*/ 2 w 247"/>
              <a:gd name="T5" fmla="*/ 464 h 475"/>
              <a:gd name="T6" fmla="*/ 4 w 247"/>
              <a:gd name="T7" fmla="*/ 454 h 475"/>
              <a:gd name="T8" fmla="*/ 10 w 247"/>
              <a:gd name="T9" fmla="*/ 443 h 475"/>
              <a:gd name="T10" fmla="*/ 15 w 247"/>
              <a:gd name="T11" fmla="*/ 431 h 475"/>
              <a:gd name="T12" fmla="*/ 24 w 247"/>
              <a:gd name="T13" fmla="*/ 415 h 475"/>
              <a:gd name="T14" fmla="*/ 33 w 247"/>
              <a:gd name="T15" fmla="*/ 396 h 475"/>
              <a:gd name="T16" fmla="*/ 50 w 247"/>
              <a:gd name="T17" fmla="*/ 368 h 475"/>
              <a:gd name="T18" fmla="*/ 72 w 247"/>
              <a:gd name="T19" fmla="*/ 328 h 475"/>
              <a:gd name="T20" fmla="*/ 92 w 247"/>
              <a:gd name="T21" fmla="*/ 288 h 475"/>
              <a:gd name="T22" fmla="*/ 111 w 247"/>
              <a:gd name="T23" fmla="*/ 245 h 475"/>
              <a:gd name="T24" fmla="*/ 126 w 247"/>
              <a:gd name="T25" fmla="*/ 204 h 475"/>
              <a:gd name="T26" fmla="*/ 139 w 247"/>
              <a:gd name="T27" fmla="*/ 166 h 475"/>
              <a:gd name="T28" fmla="*/ 150 w 247"/>
              <a:gd name="T29" fmla="*/ 132 h 475"/>
              <a:gd name="T30" fmla="*/ 159 w 247"/>
              <a:gd name="T31" fmla="*/ 100 h 475"/>
              <a:gd name="T32" fmla="*/ 165 w 247"/>
              <a:gd name="T33" fmla="*/ 74 h 475"/>
              <a:gd name="T34" fmla="*/ 168 w 247"/>
              <a:gd name="T35" fmla="*/ 54 h 475"/>
              <a:gd name="T36" fmla="*/ 168 w 247"/>
              <a:gd name="T37" fmla="*/ 38 h 475"/>
              <a:gd name="T38" fmla="*/ 165 w 247"/>
              <a:gd name="T39" fmla="*/ 26 h 475"/>
              <a:gd name="T40" fmla="*/ 159 w 247"/>
              <a:gd name="T41" fmla="*/ 20 h 475"/>
              <a:gd name="T42" fmla="*/ 157 w 247"/>
              <a:gd name="T43" fmla="*/ 14 h 475"/>
              <a:gd name="T44" fmla="*/ 158 w 247"/>
              <a:gd name="T45" fmla="*/ 9 h 475"/>
              <a:gd name="T46" fmla="*/ 162 w 247"/>
              <a:gd name="T47" fmla="*/ 4 h 475"/>
              <a:gd name="T48" fmla="*/ 169 w 247"/>
              <a:gd name="T49" fmla="*/ 2 h 475"/>
              <a:gd name="T50" fmla="*/ 177 w 247"/>
              <a:gd name="T51" fmla="*/ 2 h 475"/>
              <a:gd name="T52" fmla="*/ 190 w 247"/>
              <a:gd name="T53" fmla="*/ 6 h 475"/>
              <a:gd name="T54" fmla="*/ 204 w 247"/>
              <a:gd name="T55" fmla="*/ 13 h 475"/>
              <a:gd name="T56" fmla="*/ 219 w 247"/>
              <a:gd name="T57" fmla="*/ 26 h 475"/>
              <a:gd name="T58" fmla="*/ 230 w 247"/>
              <a:gd name="T59" fmla="*/ 39 h 475"/>
              <a:gd name="T60" fmla="*/ 240 w 247"/>
              <a:gd name="T61" fmla="*/ 49 h 475"/>
              <a:gd name="T62" fmla="*/ 245 w 247"/>
              <a:gd name="T63" fmla="*/ 54 h 475"/>
              <a:gd name="T64" fmla="*/ 247 w 247"/>
              <a:gd name="T65" fmla="*/ 58 h 475"/>
              <a:gd name="T66" fmla="*/ 245 w 247"/>
              <a:gd name="T67" fmla="*/ 65 h 475"/>
              <a:gd name="T68" fmla="*/ 241 w 247"/>
              <a:gd name="T69" fmla="*/ 75 h 475"/>
              <a:gd name="T70" fmla="*/ 236 w 247"/>
              <a:gd name="T71" fmla="*/ 89 h 475"/>
              <a:gd name="T72" fmla="*/ 229 w 247"/>
              <a:gd name="T73" fmla="*/ 105 h 475"/>
              <a:gd name="T74" fmla="*/ 220 w 247"/>
              <a:gd name="T75" fmla="*/ 126 h 475"/>
              <a:gd name="T76" fmla="*/ 211 w 247"/>
              <a:gd name="T77" fmla="*/ 150 h 475"/>
              <a:gd name="T78" fmla="*/ 200 w 247"/>
              <a:gd name="T79" fmla="*/ 176 h 475"/>
              <a:gd name="T80" fmla="*/ 186 w 247"/>
              <a:gd name="T81" fmla="*/ 206 h 475"/>
              <a:gd name="T82" fmla="*/ 173 w 247"/>
              <a:gd name="T83" fmla="*/ 235 h 475"/>
              <a:gd name="T84" fmla="*/ 159 w 247"/>
              <a:gd name="T85" fmla="*/ 265 h 475"/>
              <a:gd name="T86" fmla="*/ 146 w 247"/>
              <a:gd name="T87" fmla="*/ 291 h 475"/>
              <a:gd name="T88" fmla="*/ 123 w 247"/>
              <a:gd name="T89" fmla="*/ 328 h 475"/>
              <a:gd name="T90" fmla="*/ 93 w 247"/>
              <a:gd name="T91" fmla="*/ 374 h 475"/>
              <a:gd name="T92" fmla="*/ 69 w 247"/>
              <a:gd name="T93" fmla="*/ 404 h 475"/>
              <a:gd name="T94" fmla="*/ 56 w 247"/>
              <a:gd name="T95" fmla="*/ 424 h 475"/>
              <a:gd name="T96" fmla="*/ 43 w 247"/>
              <a:gd name="T97" fmla="*/ 439 h 475"/>
              <a:gd name="T98" fmla="*/ 31 w 247"/>
              <a:gd name="T99" fmla="*/ 451 h 475"/>
              <a:gd name="T100" fmla="*/ 21 w 247"/>
              <a:gd name="T101" fmla="*/ 461 h 475"/>
              <a:gd name="T102" fmla="*/ 13 w 247"/>
              <a:gd name="T103" fmla="*/ 469 h 475"/>
              <a:gd name="T104" fmla="*/ 7 w 247"/>
              <a:gd name="T105" fmla="*/ 474 h 475"/>
              <a:gd name="T106" fmla="*/ 2 w 247"/>
              <a:gd name="T107" fmla="*/ 475 h 475"/>
              <a:gd name="T108" fmla="*/ 0 w 247"/>
              <a:gd name="T109" fmla="*/ 475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7" h="475">
                <a:moveTo>
                  <a:pt x="0" y="475"/>
                </a:moveTo>
                <a:lnTo>
                  <a:pt x="0" y="474"/>
                </a:lnTo>
                <a:lnTo>
                  <a:pt x="0" y="472"/>
                </a:lnTo>
                <a:lnTo>
                  <a:pt x="0" y="469"/>
                </a:lnTo>
                <a:lnTo>
                  <a:pt x="0" y="467"/>
                </a:lnTo>
                <a:lnTo>
                  <a:pt x="2" y="464"/>
                </a:lnTo>
                <a:lnTo>
                  <a:pt x="3" y="460"/>
                </a:lnTo>
                <a:lnTo>
                  <a:pt x="4" y="454"/>
                </a:lnTo>
                <a:lnTo>
                  <a:pt x="7" y="450"/>
                </a:lnTo>
                <a:lnTo>
                  <a:pt x="10" y="443"/>
                </a:lnTo>
                <a:lnTo>
                  <a:pt x="13" y="438"/>
                </a:lnTo>
                <a:lnTo>
                  <a:pt x="15" y="431"/>
                </a:lnTo>
                <a:lnTo>
                  <a:pt x="20" y="422"/>
                </a:lnTo>
                <a:lnTo>
                  <a:pt x="24" y="415"/>
                </a:lnTo>
                <a:lnTo>
                  <a:pt x="28" y="406"/>
                </a:lnTo>
                <a:lnTo>
                  <a:pt x="33" y="396"/>
                </a:lnTo>
                <a:lnTo>
                  <a:pt x="39" y="386"/>
                </a:lnTo>
                <a:lnTo>
                  <a:pt x="50" y="368"/>
                </a:lnTo>
                <a:lnTo>
                  <a:pt x="61" y="348"/>
                </a:lnTo>
                <a:lnTo>
                  <a:pt x="72" y="328"/>
                </a:lnTo>
                <a:lnTo>
                  <a:pt x="82" y="309"/>
                </a:lnTo>
                <a:lnTo>
                  <a:pt x="92" y="288"/>
                </a:lnTo>
                <a:lnTo>
                  <a:pt x="101" y="267"/>
                </a:lnTo>
                <a:lnTo>
                  <a:pt x="111" y="245"/>
                </a:lnTo>
                <a:lnTo>
                  <a:pt x="119" y="224"/>
                </a:lnTo>
                <a:lnTo>
                  <a:pt x="126" y="204"/>
                </a:lnTo>
                <a:lnTo>
                  <a:pt x="133" y="184"/>
                </a:lnTo>
                <a:lnTo>
                  <a:pt x="139" y="166"/>
                </a:lnTo>
                <a:lnTo>
                  <a:pt x="146" y="148"/>
                </a:lnTo>
                <a:lnTo>
                  <a:pt x="150" y="132"/>
                </a:lnTo>
                <a:lnTo>
                  <a:pt x="155" y="115"/>
                </a:lnTo>
                <a:lnTo>
                  <a:pt x="159" y="100"/>
                </a:lnTo>
                <a:lnTo>
                  <a:pt x="162" y="86"/>
                </a:lnTo>
                <a:lnTo>
                  <a:pt x="165" y="74"/>
                </a:lnTo>
                <a:lnTo>
                  <a:pt x="166" y="64"/>
                </a:lnTo>
                <a:lnTo>
                  <a:pt x="168" y="54"/>
                </a:lnTo>
                <a:lnTo>
                  <a:pt x="168" y="46"/>
                </a:lnTo>
                <a:lnTo>
                  <a:pt x="168" y="38"/>
                </a:lnTo>
                <a:lnTo>
                  <a:pt x="166" y="32"/>
                </a:lnTo>
                <a:lnTo>
                  <a:pt x="165" y="26"/>
                </a:lnTo>
                <a:lnTo>
                  <a:pt x="162" y="24"/>
                </a:lnTo>
                <a:lnTo>
                  <a:pt x="159" y="20"/>
                </a:lnTo>
                <a:lnTo>
                  <a:pt x="158" y="17"/>
                </a:lnTo>
                <a:lnTo>
                  <a:pt x="157" y="14"/>
                </a:lnTo>
                <a:lnTo>
                  <a:pt x="157" y="11"/>
                </a:lnTo>
                <a:lnTo>
                  <a:pt x="158" y="9"/>
                </a:lnTo>
                <a:lnTo>
                  <a:pt x="159" y="6"/>
                </a:lnTo>
                <a:lnTo>
                  <a:pt x="162" y="4"/>
                </a:lnTo>
                <a:lnTo>
                  <a:pt x="166" y="3"/>
                </a:lnTo>
                <a:lnTo>
                  <a:pt x="169" y="2"/>
                </a:lnTo>
                <a:lnTo>
                  <a:pt x="173" y="0"/>
                </a:lnTo>
                <a:lnTo>
                  <a:pt x="177" y="2"/>
                </a:lnTo>
                <a:lnTo>
                  <a:pt x="183" y="3"/>
                </a:lnTo>
                <a:lnTo>
                  <a:pt x="190" y="6"/>
                </a:lnTo>
                <a:lnTo>
                  <a:pt x="197" y="9"/>
                </a:lnTo>
                <a:lnTo>
                  <a:pt x="204" y="13"/>
                </a:lnTo>
                <a:lnTo>
                  <a:pt x="212" y="20"/>
                </a:lnTo>
                <a:lnTo>
                  <a:pt x="219" y="26"/>
                </a:lnTo>
                <a:lnTo>
                  <a:pt x="224" y="33"/>
                </a:lnTo>
                <a:lnTo>
                  <a:pt x="230" y="39"/>
                </a:lnTo>
                <a:lnTo>
                  <a:pt x="236" y="44"/>
                </a:lnTo>
                <a:lnTo>
                  <a:pt x="240" y="49"/>
                </a:lnTo>
                <a:lnTo>
                  <a:pt x="242" y="51"/>
                </a:lnTo>
                <a:lnTo>
                  <a:pt x="245" y="54"/>
                </a:lnTo>
                <a:lnTo>
                  <a:pt x="247" y="57"/>
                </a:lnTo>
                <a:lnTo>
                  <a:pt x="247" y="58"/>
                </a:lnTo>
                <a:lnTo>
                  <a:pt x="245" y="61"/>
                </a:lnTo>
                <a:lnTo>
                  <a:pt x="245" y="65"/>
                </a:lnTo>
                <a:lnTo>
                  <a:pt x="242" y="69"/>
                </a:lnTo>
                <a:lnTo>
                  <a:pt x="241" y="75"/>
                </a:lnTo>
                <a:lnTo>
                  <a:pt x="238" y="82"/>
                </a:lnTo>
                <a:lnTo>
                  <a:pt x="236" y="89"/>
                </a:lnTo>
                <a:lnTo>
                  <a:pt x="233" y="97"/>
                </a:lnTo>
                <a:lnTo>
                  <a:pt x="229" y="105"/>
                </a:lnTo>
                <a:lnTo>
                  <a:pt x="224" y="115"/>
                </a:lnTo>
                <a:lnTo>
                  <a:pt x="220" y="126"/>
                </a:lnTo>
                <a:lnTo>
                  <a:pt x="216" y="137"/>
                </a:lnTo>
                <a:lnTo>
                  <a:pt x="211" y="150"/>
                </a:lnTo>
                <a:lnTo>
                  <a:pt x="205" y="162"/>
                </a:lnTo>
                <a:lnTo>
                  <a:pt x="200" y="176"/>
                </a:lnTo>
                <a:lnTo>
                  <a:pt x="193" y="190"/>
                </a:lnTo>
                <a:lnTo>
                  <a:pt x="186" y="206"/>
                </a:lnTo>
                <a:lnTo>
                  <a:pt x="180" y="220"/>
                </a:lnTo>
                <a:lnTo>
                  <a:pt x="173" y="235"/>
                </a:lnTo>
                <a:lnTo>
                  <a:pt x="166" y="249"/>
                </a:lnTo>
                <a:lnTo>
                  <a:pt x="159" y="265"/>
                </a:lnTo>
                <a:lnTo>
                  <a:pt x="152" y="277"/>
                </a:lnTo>
                <a:lnTo>
                  <a:pt x="146" y="291"/>
                </a:lnTo>
                <a:lnTo>
                  <a:pt x="139" y="303"/>
                </a:lnTo>
                <a:lnTo>
                  <a:pt x="123" y="328"/>
                </a:lnTo>
                <a:lnTo>
                  <a:pt x="108" y="352"/>
                </a:lnTo>
                <a:lnTo>
                  <a:pt x="93" y="374"/>
                </a:lnTo>
                <a:lnTo>
                  <a:pt x="78" y="395"/>
                </a:lnTo>
                <a:lnTo>
                  <a:pt x="69" y="404"/>
                </a:lnTo>
                <a:lnTo>
                  <a:pt x="63" y="414"/>
                </a:lnTo>
                <a:lnTo>
                  <a:pt x="56" y="424"/>
                </a:lnTo>
                <a:lnTo>
                  <a:pt x="49" y="431"/>
                </a:lnTo>
                <a:lnTo>
                  <a:pt x="43" y="439"/>
                </a:lnTo>
                <a:lnTo>
                  <a:pt x="36" y="446"/>
                </a:lnTo>
                <a:lnTo>
                  <a:pt x="31" y="451"/>
                </a:lnTo>
                <a:lnTo>
                  <a:pt x="27" y="457"/>
                </a:lnTo>
                <a:lnTo>
                  <a:pt x="21" y="461"/>
                </a:lnTo>
                <a:lnTo>
                  <a:pt x="17" y="465"/>
                </a:lnTo>
                <a:lnTo>
                  <a:pt x="13" y="469"/>
                </a:lnTo>
                <a:lnTo>
                  <a:pt x="10" y="472"/>
                </a:lnTo>
                <a:lnTo>
                  <a:pt x="7" y="474"/>
                </a:lnTo>
                <a:lnTo>
                  <a:pt x="4" y="475"/>
                </a:lnTo>
                <a:lnTo>
                  <a:pt x="2" y="475"/>
                </a:lnTo>
                <a:lnTo>
                  <a:pt x="0" y="475"/>
                </a:lnTo>
                <a:lnTo>
                  <a:pt x="0" y="475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0" name="Freeform 120"/>
          <p:cNvSpPr/>
          <p:nvPr/>
        </p:nvSpPr>
        <p:spPr bwMode="auto">
          <a:xfrm>
            <a:off x="1701399" y="2730125"/>
            <a:ext cx="183476" cy="415634"/>
          </a:xfrm>
          <a:custGeom>
            <a:avLst/>
            <a:gdLst>
              <a:gd name="T0" fmla="*/ 36 w 97"/>
              <a:gd name="T1" fmla="*/ 221 h 221"/>
              <a:gd name="T2" fmla="*/ 31 w 97"/>
              <a:gd name="T3" fmla="*/ 217 h 221"/>
              <a:gd name="T4" fmla="*/ 24 w 97"/>
              <a:gd name="T5" fmla="*/ 212 h 221"/>
              <a:gd name="T6" fmla="*/ 18 w 97"/>
              <a:gd name="T7" fmla="*/ 202 h 221"/>
              <a:gd name="T8" fmla="*/ 11 w 97"/>
              <a:gd name="T9" fmla="*/ 191 h 221"/>
              <a:gd name="T10" fmla="*/ 6 w 97"/>
              <a:gd name="T11" fmla="*/ 183 h 221"/>
              <a:gd name="T12" fmla="*/ 2 w 97"/>
              <a:gd name="T13" fmla="*/ 174 h 221"/>
              <a:gd name="T14" fmla="*/ 0 w 97"/>
              <a:gd name="T15" fmla="*/ 166 h 221"/>
              <a:gd name="T16" fmla="*/ 0 w 97"/>
              <a:gd name="T17" fmla="*/ 159 h 221"/>
              <a:gd name="T18" fmla="*/ 3 w 97"/>
              <a:gd name="T19" fmla="*/ 152 h 221"/>
              <a:gd name="T20" fmla="*/ 9 w 97"/>
              <a:gd name="T21" fmla="*/ 142 h 221"/>
              <a:gd name="T22" fmla="*/ 16 w 97"/>
              <a:gd name="T23" fmla="*/ 131 h 221"/>
              <a:gd name="T24" fmla="*/ 24 w 97"/>
              <a:gd name="T25" fmla="*/ 120 h 221"/>
              <a:gd name="T26" fmla="*/ 32 w 97"/>
              <a:gd name="T27" fmla="*/ 109 h 221"/>
              <a:gd name="T28" fmla="*/ 41 w 97"/>
              <a:gd name="T29" fmla="*/ 97 h 221"/>
              <a:gd name="T30" fmla="*/ 47 w 97"/>
              <a:gd name="T31" fmla="*/ 83 h 221"/>
              <a:gd name="T32" fmla="*/ 53 w 97"/>
              <a:gd name="T33" fmla="*/ 62 h 221"/>
              <a:gd name="T34" fmla="*/ 57 w 97"/>
              <a:gd name="T35" fmla="*/ 37 h 221"/>
              <a:gd name="T36" fmla="*/ 59 w 97"/>
              <a:gd name="T37" fmla="*/ 25 h 221"/>
              <a:gd name="T38" fmla="*/ 59 w 97"/>
              <a:gd name="T39" fmla="*/ 14 h 221"/>
              <a:gd name="T40" fmla="*/ 60 w 97"/>
              <a:gd name="T41" fmla="*/ 7 h 221"/>
              <a:gd name="T42" fmla="*/ 63 w 97"/>
              <a:gd name="T43" fmla="*/ 1 h 221"/>
              <a:gd name="T44" fmla="*/ 65 w 97"/>
              <a:gd name="T45" fmla="*/ 0 h 221"/>
              <a:gd name="T46" fmla="*/ 70 w 97"/>
              <a:gd name="T47" fmla="*/ 1 h 221"/>
              <a:gd name="T48" fmla="*/ 74 w 97"/>
              <a:gd name="T49" fmla="*/ 7 h 221"/>
              <a:gd name="T50" fmla="*/ 79 w 97"/>
              <a:gd name="T51" fmla="*/ 14 h 221"/>
              <a:gd name="T52" fmla="*/ 85 w 97"/>
              <a:gd name="T53" fmla="*/ 25 h 221"/>
              <a:gd name="T54" fmla="*/ 92 w 97"/>
              <a:gd name="T55" fmla="*/ 48 h 221"/>
              <a:gd name="T56" fmla="*/ 95 w 97"/>
              <a:gd name="T57" fmla="*/ 64 h 221"/>
              <a:gd name="T58" fmla="*/ 96 w 97"/>
              <a:gd name="T59" fmla="*/ 80 h 221"/>
              <a:gd name="T60" fmla="*/ 95 w 97"/>
              <a:gd name="T61" fmla="*/ 97 h 221"/>
              <a:gd name="T62" fmla="*/ 90 w 97"/>
              <a:gd name="T63" fmla="*/ 117 h 221"/>
              <a:gd name="T64" fmla="*/ 85 w 97"/>
              <a:gd name="T65" fmla="*/ 138 h 221"/>
              <a:gd name="T66" fmla="*/ 74 w 97"/>
              <a:gd name="T67" fmla="*/ 171 h 221"/>
              <a:gd name="T68" fmla="*/ 68 w 97"/>
              <a:gd name="T69" fmla="*/ 183 h 221"/>
              <a:gd name="T70" fmla="*/ 63 w 97"/>
              <a:gd name="T71" fmla="*/ 194 h 221"/>
              <a:gd name="T72" fmla="*/ 59 w 97"/>
              <a:gd name="T73" fmla="*/ 202 h 221"/>
              <a:gd name="T74" fmla="*/ 53 w 97"/>
              <a:gd name="T75" fmla="*/ 209 h 221"/>
              <a:gd name="T76" fmla="*/ 49 w 97"/>
              <a:gd name="T77" fmla="*/ 214 h 221"/>
              <a:gd name="T78" fmla="*/ 46 w 97"/>
              <a:gd name="T79" fmla="*/ 219 h 221"/>
              <a:gd name="T80" fmla="*/ 42 w 97"/>
              <a:gd name="T81" fmla="*/ 220 h 221"/>
              <a:gd name="T82" fmla="*/ 39 w 97"/>
              <a:gd name="T83" fmla="*/ 221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7" h="221">
                <a:moveTo>
                  <a:pt x="39" y="221"/>
                </a:moveTo>
                <a:lnTo>
                  <a:pt x="36" y="221"/>
                </a:lnTo>
                <a:lnTo>
                  <a:pt x="34" y="220"/>
                </a:lnTo>
                <a:lnTo>
                  <a:pt x="31" y="217"/>
                </a:lnTo>
                <a:lnTo>
                  <a:pt x="27" y="214"/>
                </a:lnTo>
                <a:lnTo>
                  <a:pt x="24" y="212"/>
                </a:lnTo>
                <a:lnTo>
                  <a:pt x="21" y="207"/>
                </a:lnTo>
                <a:lnTo>
                  <a:pt x="18" y="202"/>
                </a:lnTo>
                <a:lnTo>
                  <a:pt x="16" y="196"/>
                </a:lnTo>
                <a:lnTo>
                  <a:pt x="11" y="191"/>
                </a:lnTo>
                <a:lnTo>
                  <a:pt x="9" y="187"/>
                </a:lnTo>
                <a:lnTo>
                  <a:pt x="6" y="183"/>
                </a:lnTo>
                <a:lnTo>
                  <a:pt x="5" y="178"/>
                </a:lnTo>
                <a:lnTo>
                  <a:pt x="2" y="174"/>
                </a:lnTo>
                <a:lnTo>
                  <a:pt x="2" y="170"/>
                </a:lnTo>
                <a:lnTo>
                  <a:pt x="0" y="166"/>
                </a:lnTo>
                <a:lnTo>
                  <a:pt x="0" y="163"/>
                </a:lnTo>
                <a:lnTo>
                  <a:pt x="0" y="159"/>
                </a:lnTo>
                <a:lnTo>
                  <a:pt x="2" y="156"/>
                </a:lnTo>
                <a:lnTo>
                  <a:pt x="3" y="152"/>
                </a:lnTo>
                <a:lnTo>
                  <a:pt x="6" y="147"/>
                </a:lnTo>
                <a:lnTo>
                  <a:pt x="9" y="142"/>
                </a:lnTo>
                <a:lnTo>
                  <a:pt x="11" y="137"/>
                </a:lnTo>
                <a:lnTo>
                  <a:pt x="16" y="131"/>
                </a:lnTo>
                <a:lnTo>
                  <a:pt x="20" y="126"/>
                </a:lnTo>
                <a:lnTo>
                  <a:pt x="24" y="120"/>
                </a:lnTo>
                <a:lnTo>
                  <a:pt x="28" y="115"/>
                </a:lnTo>
                <a:lnTo>
                  <a:pt x="32" y="109"/>
                </a:lnTo>
                <a:lnTo>
                  <a:pt x="36" y="104"/>
                </a:lnTo>
                <a:lnTo>
                  <a:pt x="41" y="97"/>
                </a:lnTo>
                <a:lnTo>
                  <a:pt x="45" y="90"/>
                </a:lnTo>
                <a:lnTo>
                  <a:pt x="47" y="83"/>
                </a:lnTo>
                <a:lnTo>
                  <a:pt x="50" y="75"/>
                </a:lnTo>
                <a:lnTo>
                  <a:pt x="53" y="62"/>
                </a:lnTo>
                <a:lnTo>
                  <a:pt x="56" y="50"/>
                </a:lnTo>
                <a:lnTo>
                  <a:pt x="57" y="37"/>
                </a:lnTo>
                <a:lnTo>
                  <a:pt x="59" y="32"/>
                </a:lnTo>
                <a:lnTo>
                  <a:pt x="59" y="25"/>
                </a:lnTo>
                <a:lnTo>
                  <a:pt x="59" y="19"/>
                </a:lnTo>
                <a:lnTo>
                  <a:pt x="59" y="14"/>
                </a:lnTo>
                <a:lnTo>
                  <a:pt x="60" y="10"/>
                </a:lnTo>
                <a:lnTo>
                  <a:pt x="60" y="7"/>
                </a:lnTo>
                <a:lnTo>
                  <a:pt x="61" y="4"/>
                </a:lnTo>
                <a:lnTo>
                  <a:pt x="63" y="1"/>
                </a:lnTo>
                <a:lnTo>
                  <a:pt x="64" y="0"/>
                </a:lnTo>
                <a:lnTo>
                  <a:pt x="65" y="0"/>
                </a:lnTo>
                <a:lnTo>
                  <a:pt x="67" y="0"/>
                </a:lnTo>
                <a:lnTo>
                  <a:pt x="70" y="1"/>
                </a:lnTo>
                <a:lnTo>
                  <a:pt x="71" y="4"/>
                </a:lnTo>
                <a:lnTo>
                  <a:pt x="74" y="7"/>
                </a:lnTo>
                <a:lnTo>
                  <a:pt x="77" y="10"/>
                </a:lnTo>
                <a:lnTo>
                  <a:pt x="79" y="14"/>
                </a:lnTo>
                <a:lnTo>
                  <a:pt x="82" y="19"/>
                </a:lnTo>
                <a:lnTo>
                  <a:pt x="85" y="25"/>
                </a:lnTo>
                <a:lnTo>
                  <a:pt x="90" y="40"/>
                </a:lnTo>
                <a:lnTo>
                  <a:pt x="92" y="48"/>
                </a:lnTo>
                <a:lnTo>
                  <a:pt x="93" y="57"/>
                </a:lnTo>
                <a:lnTo>
                  <a:pt x="95" y="64"/>
                </a:lnTo>
                <a:lnTo>
                  <a:pt x="96" y="72"/>
                </a:lnTo>
                <a:lnTo>
                  <a:pt x="96" y="80"/>
                </a:lnTo>
                <a:lnTo>
                  <a:pt x="97" y="87"/>
                </a:lnTo>
                <a:lnTo>
                  <a:pt x="95" y="97"/>
                </a:lnTo>
                <a:lnTo>
                  <a:pt x="93" y="108"/>
                </a:lnTo>
                <a:lnTo>
                  <a:pt x="90" y="117"/>
                </a:lnTo>
                <a:lnTo>
                  <a:pt x="88" y="127"/>
                </a:lnTo>
                <a:lnTo>
                  <a:pt x="85" y="138"/>
                </a:lnTo>
                <a:lnTo>
                  <a:pt x="82" y="149"/>
                </a:lnTo>
                <a:lnTo>
                  <a:pt x="74" y="171"/>
                </a:lnTo>
                <a:lnTo>
                  <a:pt x="71" y="177"/>
                </a:lnTo>
                <a:lnTo>
                  <a:pt x="68" y="183"/>
                </a:lnTo>
                <a:lnTo>
                  <a:pt x="65" y="188"/>
                </a:lnTo>
                <a:lnTo>
                  <a:pt x="63" y="194"/>
                </a:lnTo>
                <a:lnTo>
                  <a:pt x="60" y="198"/>
                </a:lnTo>
                <a:lnTo>
                  <a:pt x="59" y="202"/>
                </a:lnTo>
                <a:lnTo>
                  <a:pt x="56" y="206"/>
                </a:lnTo>
                <a:lnTo>
                  <a:pt x="53" y="209"/>
                </a:lnTo>
                <a:lnTo>
                  <a:pt x="52" y="212"/>
                </a:lnTo>
                <a:lnTo>
                  <a:pt x="49" y="214"/>
                </a:lnTo>
                <a:lnTo>
                  <a:pt x="47" y="216"/>
                </a:lnTo>
                <a:lnTo>
                  <a:pt x="46" y="219"/>
                </a:lnTo>
                <a:lnTo>
                  <a:pt x="43" y="220"/>
                </a:lnTo>
                <a:lnTo>
                  <a:pt x="42" y="220"/>
                </a:lnTo>
                <a:lnTo>
                  <a:pt x="41" y="221"/>
                </a:lnTo>
                <a:lnTo>
                  <a:pt x="39" y="221"/>
                </a:lnTo>
                <a:lnTo>
                  <a:pt x="39" y="22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1" name="Freeform 121"/>
          <p:cNvSpPr/>
          <p:nvPr/>
        </p:nvSpPr>
        <p:spPr bwMode="auto">
          <a:xfrm>
            <a:off x="2394120" y="2763827"/>
            <a:ext cx="322022" cy="366955"/>
          </a:xfrm>
          <a:custGeom>
            <a:avLst/>
            <a:gdLst>
              <a:gd name="T0" fmla="*/ 0 w 173"/>
              <a:gd name="T1" fmla="*/ 1 h 195"/>
              <a:gd name="T2" fmla="*/ 4 w 173"/>
              <a:gd name="T3" fmla="*/ 0 h 195"/>
              <a:gd name="T4" fmla="*/ 14 w 173"/>
              <a:gd name="T5" fmla="*/ 0 h 195"/>
              <a:gd name="T6" fmla="*/ 25 w 173"/>
              <a:gd name="T7" fmla="*/ 1 h 195"/>
              <a:gd name="T8" fmla="*/ 33 w 173"/>
              <a:gd name="T9" fmla="*/ 3 h 195"/>
              <a:gd name="T10" fmla="*/ 47 w 173"/>
              <a:gd name="T11" fmla="*/ 7 h 195"/>
              <a:gd name="T12" fmla="*/ 73 w 173"/>
              <a:gd name="T13" fmla="*/ 18 h 195"/>
              <a:gd name="T14" fmla="*/ 108 w 173"/>
              <a:gd name="T15" fmla="*/ 36 h 195"/>
              <a:gd name="T16" fmla="*/ 123 w 173"/>
              <a:gd name="T17" fmla="*/ 48 h 195"/>
              <a:gd name="T18" fmla="*/ 137 w 173"/>
              <a:gd name="T19" fmla="*/ 61 h 195"/>
              <a:gd name="T20" fmla="*/ 148 w 173"/>
              <a:gd name="T21" fmla="*/ 73 h 195"/>
              <a:gd name="T22" fmla="*/ 158 w 173"/>
              <a:gd name="T23" fmla="*/ 86 h 195"/>
              <a:gd name="T24" fmla="*/ 165 w 173"/>
              <a:gd name="T25" fmla="*/ 101 h 195"/>
              <a:gd name="T26" fmla="*/ 169 w 173"/>
              <a:gd name="T27" fmla="*/ 115 h 195"/>
              <a:gd name="T28" fmla="*/ 172 w 173"/>
              <a:gd name="T29" fmla="*/ 126 h 195"/>
              <a:gd name="T30" fmla="*/ 173 w 173"/>
              <a:gd name="T31" fmla="*/ 137 h 195"/>
              <a:gd name="T32" fmla="*/ 173 w 173"/>
              <a:gd name="T33" fmla="*/ 148 h 195"/>
              <a:gd name="T34" fmla="*/ 172 w 173"/>
              <a:gd name="T35" fmla="*/ 169 h 195"/>
              <a:gd name="T36" fmla="*/ 169 w 173"/>
              <a:gd name="T37" fmla="*/ 178 h 195"/>
              <a:gd name="T38" fmla="*/ 166 w 173"/>
              <a:gd name="T39" fmla="*/ 187 h 195"/>
              <a:gd name="T40" fmla="*/ 162 w 173"/>
              <a:gd name="T41" fmla="*/ 191 h 195"/>
              <a:gd name="T42" fmla="*/ 159 w 173"/>
              <a:gd name="T43" fmla="*/ 194 h 195"/>
              <a:gd name="T44" fmla="*/ 154 w 173"/>
              <a:gd name="T45" fmla="*/ 195 h 195"/>
              <a:gd name="T46" fmla="*/ 149 w 173"/>
              <a:gd name="T47" fmla="*/ 194 h 195"/>
              <a:gd name="T48" fmla="*/ 145 w 173"/>
              <a:gd name="T49" fmla="*/ 191 h 195"/>
              <a:gd name="T50" fmla="*/ 140 w 173"/>
              <a:gd name="T51" fmla="*/ 187 h 195"/>
              <a:gd name="T52" fmla="*/ 133 w 173"/>
              <a:gd name="T53" fmla="*/ 180 h 195"/>
              <a:gd name="T54" fmla="*/ 126 w 173"/>
              <a:gd name="T55" fmla="*/ 170 h 195"/>
              <a:gd name="T56" fmla="*/ 116 w 173"/>
              <a:gd name="T57" fmla="*/ 160 h 195"/>
              <a:gd name="T58" fmla="*/ 106 w 173"/>
              <a:gd name="T59" fmla="*/ 147 h 195"/>
              <a:gd name="T60" fmla="*/ 95 w 173"/>
              <a:gd name="T61" fmla="*/ 133 h 195"/>
              <a:gd name="T62" fmla="*/ 75 w 173"/>
              <a:gd name="T63" fmla="*/ 105 h 195"/>
              <a:gd name="T64" fmla="*/ 55 w 173"/>
              <a:gd name="T65" fmla="*/ 80 h 195"/>
              <a:gd name="T66" fmla="*/ 40 w 173"/>
              <a:gd name="T67" fmla="*/ 58 h 195"/>
              <a:gd name="T68" fmla="*/ 26 w 173"/>
              <a:gd name="T69" fmla="*/ 40 h 195"/>
              <a:gd name="T70" fmla="*/ 14 w 173"/>
              <a:gd name="T71" fmla="*/ 26 h 195"/>
              <a:gd name="T72" fmla="*/ 5 w 173"/>
              <a:gd name="T73" fmla="*/ 15 h 195"/>
              <a:gd name="T74" fmla="*/ 1 w 173"/>
              <a:gd name="T75" fmla="*/ 8 h 195"/>
              <a:gd name="T76" fmla="*/ 0 w 173"/>
              <a:gd name="T77" fmla="*/ 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73" h="195">
                <a:moveTo>
                  <a:pt x="0" y="3"/>
                </a:moveTo>
                <a:lnTo>
                  <a:pt x="0" y="1"/>
                </a:lnTo>
                <a:lnTo>
                  <a:pt x="1" y="0"/>
                </a:lnTo>
                <a:lnTo>
                  <a:pt x="4" y="0"/>
                </a:lnTo>
                <a:lnTo>
                  <a:pt x="8" y="0"/>
                </a:lnTo>
                <a:lnTo>
                  <a:pt x="14" y="0"/>
                </a:lnTo>
                <a:lnTo>
                  <a:pt x="21" y="0"/>
                </a:lnTo>
                <a:lnTo>
                  <a:pt x="25" y="1"/>
                </a:lnTo>
                <a:lnTo>
                  <a:pt x="29" y="1"/>
                </a:lnTo>
                <a:lnTo>
                  <a:pt x="33" y="3"/>
                </a:lnTo>
                <a:lnTo>
                  <a:pt x="39" y="3"/>
                </a:lnTo>
                <a:lnTo>
                  <a:pt x="47" y="7"/>
                </a:lnTo>
                <a:lnTo>
                  <a:pt x="55" y="10"/>
                </a:lnTo>
                <a:lnTo>
                  <a:pt x="73" y="18"/>
                </a:lnTo>
                <a:lnTo>
                  <a:pt x="90" y="28"/>
                </a:lnTo>
                <a:lnTo>
                  <a:pt x="108" y="36"/>
                </a:lnTo>
                <a:lnTo>
                  <a:pt x="115" y="43"/>
                </a:lnTo>
                <a:lnTo>
                  <a:pt x="123" y="48"/>
                </a:lnTo>
                <a:lnTo>
                  <a:pt x="130" y="55"/>
                </a:lnTo>
                <a:lnTo>
                  <a:pt x="137" y="61"/>
                </a:lnTo>
                <a:lnTo>
                  <a:pt x="142" y="68"/>
                </a:lnTo>
                <a:lnTo>
                  <a:pt x="148" y="73"/>
                </a:lnTo>
                <a:lnTo>
                  <a:pt x="152" y="80"/>
                </a:lnTo>
                <a:lnTo>
                  <a:pt x="158" y="86"/>
                </a:lnTo>
                <a:lnTo>
                  <a:pt x="160" y="94"/>
                </a:lnTo>
                <a:lnTo>
                  <a:pt x="165" y="101"/>
                </a:lnTo>
                <a:lnTo>
                  <a:pt x="167" y="108"/>
                </a:lnTo>
                <a:lnTo>
                  <a:pt x="169" y="115"/>
                </a:lnTo>
                <a:lnTo>
                  <a:pt x="170" y="120"/>
                </a:lnTo>
                <a:lnTo>
                  <a:pt x="172" y="126"/>
                </a:lnTo>
                <a:lnTo>
                  <a:pt x="173" y="131"/>
                </a:lnTo>
                <a:lnTo>
                  <a:pt x="173" y="137"/>
                </a:lnTo>
                <a:lnTo>
                  <a:pt x="173" y="142"/>
                </a:lnTo>
                <a:lnTo>
                  <a:pt x="173" y="148"/>
                </a:lnTo>
                <a:lnTo>
                  <a:pt x="172" y="159"/>
                </a:lnTo>
                <a:lnTo>
                  <a:pt x="172" y="169"/>
                </a:lnTo>
                <a:lnTo>
                  <a:pt x="170" y="173"/>
                </a:lnTo>
                <a:lnTo>
                  <a:pt x="169" y="178"/>
                </a:lnTo>
                <a:lnTo>
                  <a:pt x="167" y="183"/>
                </a:lnTo>
                <a:lnTo>
                  <a:pt x="166" y="187"/>
                </a:lnTo>
                <a:lnTo>
                  <a:pt x="165" y="189"/>
                </a:lnTo>
                <a:lnTo>
                  <a:pt x="162" y="191"/>
                </a:lnTo>
                <a:lnTo>
                  <a:pt x="160" y="192"/>
                </a:lnTo>
                <a:lnTo>
                  <a:pt x="159" y="194"/>
                </a:lnTo>
                <a:lnTo>
                  <a:pt x="156" y="195"/>
                </a:lnTo>
                <a:lnTo>
                  <a:pt x="154" y="195"/>
                </a:lnTo>
                <a:lnTo>
                  <a:pt x="152" y="195"/>
                </a:lnTo>
                <a:lnTo>
                  <a:pt x="149" y="194"/>
                </a:lnTo>
                <a:lnTo>
                  <a:pt x="148" y="192"/>
                </a:lnTo>
                <a:lnTo>
                  <a:pt x="145" y="191"/>
                </a:lnTo>
                <a:lnTo>
                  <a:pt x="142" y="189"/>
                </a:lnTo>
                <a:lnTo>
                  <a:pt x="140" y="187"/>
                </a:lnTo>
                <a:lnTo>
                  <a:pt x="137" y="183"/>
                </a:lnTo>
                <a:lnTo>
                  <a:pt x="133" y="180"/>
                </a:lnTo>
                <a:lnTo>
                  <a:pt x="129" y="176"/>
                </a:lnTo>
                <a:lnTo>
                  <a:pt x="126" y="170"/>
                </a:lnTo>
                <a:lnTo>
                  <a:pt x="120" y="166"/>
                </a:lnTo>
                <a:lnTo>
                  <a:pt x="116" y="160"/>
                </a:lnTo>
                <a:lnTo>
                  <a:pt x="112" y="153"/>
                </a:lnTo>
                <a:lnTo>
                  <a:pt x="106" y="147"/>
                </a:lnTo>
                <a:lnTo>
                  <a:pt x="101" y="140"/>
                </a:lnTo>
                <a:lnTo>
                  <a:pt x="95" y="133"/>
                </a:lnTo>
                <a:lnTo>
                  <a:pt x="84" y="119"/>
                </a:lnTo>
                <a:lnTo>
                  <a:pt x="75" y="105"/>
                </a:lnTo>
                <a:lnTo>
                  <a:pt x="65" y="93"/>
                </a:lnTo>
                <a:lnTo>
                  <a:pt x="55" y="80"/>
                </a:lnTo>
                <a:lnTo>
                  <a:pt x="47" y="69"/>
                </a:lnTo>
                <a:lnTo>
                  <a:pt x="40" y="58"/>
                </a:lnTo>
                <a:lnTo>
                  <a:pt x="33" y="48"/>
                </a:lnTo>
                <a:lnTo>
                  <a:pt x="26" y="40"/>
                </a:lnTo>
                <a:lnTo>
                  <a:pt x="19" y="33"/>
                </a:lnTo>
                <a:lnTo>
                  <a:pt x="14" y="26"/>
                </a:lnTo>
                <a:lnTo>
                  <a:pt x="10" y="21"/>
                </a:lnTo>
                <a:lnTo>
                  <a:pt x="5" y="15"/>
                </a:lnTo>
                <a:lnTo>
                  <a:pt x="3" y="11"/>
                </a:lnTo>
                <a:lnTo>
                  <a:pt x="1" y="8"/>
                </a:lnTo>
                <a:lnTo>
                  <a:pt x="0" y="5"/>
                </a:lnTo>
                <a:lnTo>
                  <a:pt x="0" y="3"/>
                </a:lnTo>
                <a:lnTo>
                  <a:pt x="0" y="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2" name="组合 101"/>
          <p:cNvGrpSpPr/>
          <p:nvPr/>
        </p:nvGrpSpPr>
        <p:grpSpPr>
          <a:xfrm>
            <a:off x="251520" y="3860611"/>
            <a:ext cx="5597160" cy="799371"/>
            <a:chOff x="2133355" y="4038365"/>
            <a:chExt cx="3570332" cy="509905"/>
          </a:xfrm>
        </p:grpSpPr>
        <p:grpSp>
          <p:nvGrpSpPr>
            <p:cNvPr id="103" name="组合 102"/>
            <p:cNvGrpSpPr/>
            <p:nvPr/>
          </p:nvGrpSpPr>
          <p:grpSpPr>
            <a:xfrm>
              <a:off x="5196322" y="4038365"/>
              <a:ext cx="507365" cy="509905"/>
              <a:chOff x="2322957" y="3511440"/>
              <a:chExt cx="507365" cy="509905"/>
            </a:xfrm>
          </p:grpSpPr>
          <p:pic>
            <p:nvPicPr>
              <p:cNvPr id="142" name="图片 141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2957" y="351144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3" name="组合 142"/>
              <p:cNvGrpSpPr/>
              <p:nvPr/>
            </p:nvGrpSpPr>
            <p:grpSpPr>
              <a:xfrm>
                <a:off x="2435433" y="3607745"/>
                <a:ext cx="282412" cy="317295"/>
                <a:chOff x="5449888" y="2473325"/>
                <a:chExt cx="668337" cy="750888"/>
              </a:xfrm>
              <a:solidFill>
                <a:srgbClr val="FF0000"/>
              </a:solidFill>
            </p:grpSpPr>
            <p:sp>
              <p:nvSpPr>
                <p:cNvPr id="144" name="Freeform 115"/>
                <p:cNvSpPr/>
                <p:nvPr/>
              </p:nvSpPr>
              <p:spPr bwMode="auto">
                <a:xfrm>
                  <a:off x="5449888" y="2500313"/>
                  <a:ext cx="261937" cy="395288"/>
                </a:xfrm>
                <a:custGeom>
                  <a:avLst/>
                  <a:gdLst>
                    <a:gd name="T0" fmla="*/ 67 w 331"/>
                    <a:gd name="T1" fmla="*/ 405 h 498"/>
                    <a:gd name="T2" fmla="*/ 96 w 331"/>
                    <a:gd name="T3" fmla="*/ 368 h 498"/>
                    <a:gd name="T4" fmla="*/ 123 w 331"/>
                    <a:gd name="T5" fmla="*/ 329 h 498"/>
                    <a:gd name="T6" fmla="*/ 162 w 331"/>
                    <a:gd name="T7" fmla="*/ 268 h 498"/>
                    <a:gd name="T8" fmla="*/ 184 w 331"/>
                    <a:gd name="T9" fmla="*/ 228 h 498"/>
                    <a:gd name="T10" fmla="*/ 205 w 331"/>
                    <a:gd name="T11" fmla="*/ 188 h 498"/>
                    <a:gd name="T12" fmla="*/ 223 w 331"/>
                    <a:gd name="T13" fmla="*/ 149 h 498"/>
                    <a:gd name="T14" fmla="*/ 240 w 331"/>
                    <a:gd name="T15" fmla="*/ 113 h 498"/>
                    <a:gd name="T16" fmla="*/ 245 w 331"/>
                    <a:gd name="T17" fmla="*/ 97 h 498"/>
                    <a:gd name="T18" fmla="*/ 251 w 331"/>
                    <a:gd name="T19" fmla="*/ 83 h 498"/>
                    <a:gd name="T20" fmla="*/ 255 w 331"/>
                    <a:gd name="T21" fmla="*/ 69 h 498"/>
                    <a:gd name="T22" fmla="*/ 256 w 331"/>
                    <a:gd name="T23" fmla="*/ 57 h 498"/>
                    <a:gd name="T24" fmla="*/ 258 w 331"/>
                    <a:gd name="T25" fmla="*/ 47 h 498"/>
                    <a:gd name="T26" fmla="*/ 258 w 331"/>
                    <a:gd name="T27" fmla="*/ 39 h 498"/>
                    <a:gd name="T28" fmla="*/ 256 w 331"/>
                    <a:gd name="T29" fmla="*/ 32 h 498"/>
                    <a:gd name="T30" fmla="*/ 255 w 331"/>
                    <a:gd name="T31" fmla="*/ 26 h 498"/>
                    <a:gd name="T32" fmla="*/ 248 w 331"/>
                    <a:gd name="T33" fmla="*/ 18 h 498"/>
                    <a:gd name="T34" fmla="*/ 246 w 331"/>
                    <a:gd name="T35" fmla="*/ 11 h 498"/>
                    <a:gd name="T36" fmla="*/ 248 w 331"/>
                    <a:gd name="T37" fmla="*/ 5 h 498"/>
                    <a:gd name="T38" fmla="*/ 255 w 331"/>
                    <a:gd name="T39" fmla="*/ 1 h 498"/>
                    <a:gd name="T40" fmla="*/ 264 w 331"/>
                    <a:gd name="T41" fmla="*/ 0 h 498"/>
                    <a:gd name="T42" fmla="*/ 274 w 331"/>
                    <a:gd name="T43" fmla="*/ 4 h 498"/>
                    <a:gd name="T44" fmla="*/ 287 w 331"/>
                    <a:gd name="T45" fmla="*/ 11 h 498"/>
                    <a:gd name="T46" fmla="*/ 300 w 331"/>
                    <a:gd name="T47" fmla="*/ 22 h 498"/>
                    <a:gd name="T48" fmla="*/ 313 w 331"/>
                    <a:gd name="T49" fmla="*/ 36 h 498"/>
                    <a:gd name="T50" fmla="*/ 323 w 331"/>
                    <a:gd name="T51" fmla="*/ 47 h 498"/>
                    <a:gd name="T52" fmla="*/ 329 w 331"/>
                    <a:gd name="T53" fmla="*/ 57 h 498"/>
                    <a:gd name="T54" fmla="*/ 331 w 331"/>
                    <a:gd name="T55" fmla="*/ 63 h 498"/>
                    <a:gd name="T56" fmla="*/ 331 w 331"/>
                    <a:gd name="T57" fmla="*/ 68 h 498"/>
                    <a:gd name="T58" fmla="*/ 328 w 331"/>
                    <a:gd name="T59" fmla="*/ 73 h 498"/>
                    <a:gd name="T60" fmla="*/ 325 w 331"/>
                    <a:gd name="T61" fmla="*/ 81 h 498"/>
                    <a:gd name="T62" fmla="*/ 320 w 331"/>
                    <a:gd name="T63" fmla="*/ 91 h 498"/>
                    <a:gd name="T64" fmla="*/ 314 w 331"/>
                    <a:gd name="T65" fmla="*/ 104 h 498"/>
                    <a:gd name="T66" fmla="*/ 307 w 331"/>
                    <a:gd name="T67" fmla="*/ 117 h 498"/>
                    <a:gd name="T68" fmla="*/ 299 w 331"/>
                    <a:gd name="T69" fmla="*/ 133 h 498"/>
                    <a:gd name="T70" fmla="*/ 289 w 331"/>
                    <a:gd name="T71" fmla="*/ 151 h 498"/>
                    <a:gd name="T72" fmla="*/ 269 w 331"/>
                    <a:gd name="T73" fmla="*/ 191 h 498"/>
                    <a:gd name="T74" fmla="*/ 246 w 331"/>
                    <a:gd name="T75" fmla="*/ 230 h 498"/>
                    <a:gd name="T76" fmla="*/ 222 w 331"/>
                    <a:gd name="T77" fmla="*/ 268 h 498"/>
                    <a:gd name="T78" fmla="*/ 184 w 331"/>
                    <a:gd name="T79" fmla="*/ 326 h 498"/>
                    <a:gd name="T80" fmla="*/ 156 w 331"/>
                    <a:gd name="T81" fmla="*/ 364 h 498"/>
                    <a:gd name="T82" fmla="*/ 126 w 331"/>
                    <a:gd name="T83" fmla="*/ 398 h 498"/>
                    <a:gd name="T84" fmla="*/ 94 w 331"/>
                    <a:gd name="T85" fmla="*/ 429 h 498"/>
                    <a:gd name="T86" fmla="*/ 69 w 331"/>
                    <a:gd name="T87" fmla="*/ 451 h 498"/>
                    <a:gd name="T88" fmla="*/ 53 w 331"/>
                    <a:gd name="T89" fmla="*/ 465 h 498"/>
                    <a:gd name="T90" fmla="*/ 39 w 331"/>
                    <a:gd name="T91" fmla="*/ 476 h 498"/>
                    <a:gd name="T92" fmla="*/ 26 w 331"/>
                    <a:gd name="T93" fmla="*/ 484 h 498"/>
                    <a:gd name="T94" fmla="*/ 18 w 331"/>
                    <a:gd name="T95" fmla="*/ 491 h 498"/>
                    <a:gd name="T96" fmla="*/ 10 w 331"/>
                    <a:gd name="T97" fmla="*/ 495 h 498"/>
                    <a:gd name="T98" fmla="*/ 6 w 331"/>
                    <a:gd name="T99" fmla="*/ 498 h 498"/>
                    <a:gd name="T100" fmla="*/ 1 w 331"/>
                    <a:gd name="T101" fmla="*/ 498 h 498"/>
                    <a:gd name="T102" fmla="*/ 0 w 331"/>
                    <a:gd name="T103" fmla="*/ 497 h 498"/>
                    <a:gd name="T104" fmla="*/ 0 w 331"/>
                    <a:gd name="T105" fmla="*/ 494 h 498"/>
                    <a:gd name="T106" fmla="*/ 3 w 331"/>
                    <a:gd name="T107" fmla="*/ 488 h 498"/>
                    <a:gd name="T108" fmla="*/ 7 w 331"/>
                    <a:gd name="T109" fmla="*/ 480 h 498"/>
                    <a:gd name="T110" fmla="*/ 14 w 331"/>
                    <a:gd name="T111" fmla="*/ 472 h 498"/>
                    <a:gd name="T112" fmla="*/ 21 w 331"/>
                    <a:gd name="T113" fmla="*/ 459 h 498"/>
                    <a:gd name="T114" fmla="*/ 32 w 331"/>
                    <a:gd name="T115" fmla="*/ 447 h 498"/>
                    <a:gd name="T116" fmla="*/ 44 w 331"/>
                    <a:gd name="T117" fmla="*/ 432 h 498"/>
                    <a:gd name="T118" fmla="*/ 51 w 331"/>
                    <a:gd name="T119" fmla="*/ 423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31" h="498">
                      <a:moveTo>
                        <a:pt x="51" y="423"/>
                      </a:moveTo>
                      <a:lnTo>
                        <a:pt x="67" y="405"/>
                      </a:lnTo>
                      <a:lnTo>
                        <a:pt x="80" y="387"/>
                      </a:lnTo>
                      <a:lnTo>
                        <a:pt x="96" y="368"/>
                      </a:lnTo>
                      <a:lnTo>
                        <a:pt x="109" y="349"/>
                      </a:lnTo>
                      <a:lnTo>
                        <a:pt x="123" y="329"/>
                      </a:lnTo>
                      <a:lnTo>
                        <a:pt x="136" y="308"/>
                      </a:lnTo>
                      <a:lnTo>
                        <a:pt x="162" y="268"/>
                      </a:lnTo>
                      <a:lnTo>
                        <a:pt x="173" y="248"/>
                      </a:lnTo>
                      <a:lnTo>
                        <a:pt x="184" y="228"/>
                      </a:lnTo>
                      <a:lnTo>
                        <a:pt x="195" y="207"/>
                      </a:lnTo>
                      <a:lnTo>
                        <a:pt x="205" y="188"/>
                      </a:lnTo>
                      <a:lnTo>
                        <a:pt x="215" y="169"/>
                      </a:lnTo>
                      <a:lnTo>
                        <a:pt x="223" y="149"/>
                      </a:lnTo>
                      <a:lnTo>
                        <a:pt x="231" y="131"/>
                      </a:lnTo>
                      <a:lnTo>
                        <a:pt x="240" y="113"/>
                      </a:lnTo>
                      <a:lnTo>
                        <a:pt x="242" y="105"/>
                      </a:lnTo>
                      <a:lnTo>
                        <a:pt x="245" y="97"/>
                      </a:lnTo>
                      <a:lnTo>
                        <a:pt x="248" y="90"/>
                      </a:lnTo>
                      <a:lnTo>
                        <a:pt x="251" y="83"/>
                      </a:lnTo>
                      <a:lnTo>
                        <a:pt x="252" y="76"/>
                      </a:lnTo>
                      <a:lnTo>
                        <a:pt x="255" y="69"/>
                      </a:lnTo>
                      <a:lnTo>
                        <a:pt x="256" y="63"/>
                      </a:lnTo>
                      <a:lnTo>
                        <a:pt x="256" y="57"/>
                      </a:lnTo>
                      <a:lnTo>
                        <a:pt x="258" y="52"/>
                      </a:lnTo>
                      <a:lnTo>
                        <a:pt x="258" y="47"/>
                      </a:lnTo>
                      <a:lnTo>
                        <a:pt x="258" y="43"/>
                      </a:lnTo>
                      <a:lnTo>
                        <a:pt x="258" y="39"/>
                      </a:lnTo>
                      <a:lnTo>
                        <a:pt x="258" y="34"/>
                      </a:lnTo>
                      <a:lnTo>
                        <a:pt x="256" y="32"/>
                      </a:lnTo>
                      <a:lnTo>
                        <a:pt x="256" y="29"/>
                      </a:lnTo>
                      <a:lnTo>
                        <a:pt x="255" y="26"/>
                      </a:lnTo>
                      <a:lnTo>
                        <a:pt x="251" y="22"/>
                      </a:lnTo>
                      <a:lnTo>
                        <a:pt x="248" y="18"/>
                      </a:lnTo>
                      <a:lnTo>
                        <a:pt x="246" y="14"/>
                      </a:lnTo>
                      <a:lnTo>
                        <a:pt x="246" y="11"/>
                      </a:lnTo>
                      <a:lnTo>
                        <a:pt x="246" y="7"/>
                      </a:lnTo>
                      <a:lnTo>
                        <a:pt x="248" y="5"/>
                      </a:lnTo>
                      <a:lnTo>
                        <a:pt x="251" y="3"/>
                      </a:lnTo>
                      <a:lnTo>
                        <a:pt x="255" y="1"/>
                      </a:lnTo>
                      <a:lnTo>
                        <a:pt x="259" y="0"/>
                      </a:lnTo>
                      <a:lnTo>
                        <a:pt x="264" y="0"/>
                      </a:lnTo>
                      <a:lnTo>
                        <a:pt x="269" y="1"/>
                      </a:lnTo>
                      <a:lnTo>
                        <a:pt x="274" y="4"/>
                      </a:lnTo>
                      <a:lnTo>
                        <a:pt x="281" y="7"/>
                      </a:lnTo>
                      <a:lnTo>
                        <a:pt x="287" y="11"/>
                      </a:lnTo>
                      <a:lnTo>
                        <a:pt x="293" y="16"/>
                      </a:lnTo>
                      <a:lnTo>
                        <a:pt x="300" y="22"/>
                      </a:lnTo>
                      <a:lnTo>
                        <a:pt x="307" y="29"/>
                      </a:lnTo>
                      <a:lnTo>
                        <a:pt x="313" y="36"/>
                      </a:lnTo>
                      <a:lnTo>
                        <a:pt x="318" y="41"/>
                      </a:lnTo>
                      <a:lnTo>
                        <a:pt x="323" y="47"/>
                      </a:lnTo>
                      <a:lnTo>
                        <a:pt x="327" y="52"/>
                      </a:lnTo>
                      <a:lnTo>
                        <a:pt x="329" y="57"/>
                      </a:lnTo>
                      <a:lnTo>
                        <a:pt x="331" y="61"/>
                      </a:lnTo>
                      <a:lnTo>
                        <a:pt x="331" y="63"/>
                      </a:lnTo>
                      <a:lnTo>
                        <a:pt x="331" y="65"/>
                      </a:lnTo>
                      <a:lnTo>
                        <a:pt x="331" y="68"/>
                      </a:lnTo>
                      <a:lnTo>
                        <a:pt x="329" y="70"/>
                      </a:lnTo>
                      <a:lnTo>
                        <a:pt x="328" y="73"/>
                      </a:lnTo>
                      <a:lnTo>
                        <a:pt x="327" y="77"/>
                      </a:lnTo>
                      <a:lnTo>
                        <a:pt x="325" y="81"/>
                      </a:lnTo>
                      <a:lnTo>
                        <a:pt x="323" y="87"/>
                      </a:lnTo>
                      <a:lnTo>
                        <a:pt x="320" y="91"/>
                      </a:lnTo>
                      <a:lnTo>
                        <a:pt x="317" y="97"/>
                      </a:lnTo>
                      <a:lnTo>
                        <a:pt x="314" y="104"/>
                      </a:lnTo>
                      <a:lnTo>
                        <a:pt x="310" y="111"/>
                      </a:lnTo>
                      <a:lnTo>
                        <a:pt x="307" y="117"/>
                      </a:lnTo>
                      <a:lnTo>
                        <a:pt x="303" y="126"/>
                      </a:lnTo>
                      <a:lnTo>
                        <a:pt x="299" y="133"/>
                      </a:lnTo>
                      <a:lnTo>
                        <a:pt x="293" y="142"/>
                      </a:lnTo>
                      <a:lnTo>
                        <a:pt x="289" y="151"/>
                      </a:lnTo>
                      <a:lnTo>
                        <a:pt x="278" y="171"/>
                      </a:lnTo>
                      <a:lnTo>
                        <a:pt x="269" y="191"/>
                      </a:lnTo>
                      <a:lnTo>
                        <a:pt x="258" y="210"/>
                      </a:lnTo>
                      <a:lnTo>
                        <a:pt x="246" y="230"/>
                      </a:lnTo>
                      <a:lnTo>
                        <a:pt x="234" y="249"/>
                      </a:lnTo>
                      <a:lnTo>
                        <a:pt x="222" y="268"/>
                      </a:lnTo>
                      <a:lnTo>
                        <a:pt x="197" y="306"/>
                      </a:lnTo>
                      <a:lnTo>
                        <a:pt x="184" y="326"/>
                      </a:lnTo>
                      <a:lnTo>
                        <a:pt x="170" y="344"/>
                      </a:lnTo>
                      <a:lnTo>
                        <a:pt x="156" y="364"/>
                      </a:lnTo>
                      <a:lnTo>
                        <a:pt x="141" y="380"/>
                      </a:lnTo>
                      <a:lnTo>
                        <a:pt x="126" y="398"/>
                      </a:lnTo>
                      <a:lnTo>
                        <a:pt x="111" y="414"/>
                      </a:lnTo>
                      <a:lnTo>
                        <a:pt x="94" y="429"/>
                      </a:lnTo>
                      <a:lnTo>
                        <a:pt x="78" y="444"/>
                      </a:lnTo>
                      <a:lnTo>
                        <a:pt x="69" y="451"/>
                      </a:lnTo>
                      <a:lnTo>
                        <a:pt x="60" y="458"/>
                      </a:lnTo>
                      <a:lnTo>
                        <a:pt x="53" y="465"/>
                      </a:lnTo>
                      <a:lnTo>
                        <a:pt x="46" y="470"/>
                      </a:lnTo>
                      <a:lnTo>
                        <a:pt x="39" y="476"/>
                      </a:lnTo>
                      <a:lnTo>
                        <a:pt x="32" y="480"/>
                      </a:lnTo>
                      <a:lnTo>
                        <a:pt x="26" y="484"/>
                      </a:lnTo>
                      <a:lnTo>
                        <a:pt x="22" y="488"/>
                      </a:lnTo>
                      <a:lnTo>
                        <a:pt x="18" y="491"/>
                      </a:lnTo>
                      <a:lnTo>
                        <a:pt x="14" y="494"/>
                      </a:lnTo>
                      <a:lnTo>
                        <a:pt x="10" y="495"/>
                      </a:lnTo>
                      <a:lnTo>
                        <a:pt x="7" y="497"/>
                      </a:lnTo>
                      <a:lnTo>
                        <a:pt x="6" y="498"/>
                      </a:lnTo>
                      <a:lnTo>
                        <a:pt x="3" y="498"/>
                      </a:lnTo>
                      <a:lnTo>
                        <a:pt x="1" y="498"/>
                      </a:lnTo>
                      <a:lnTo>
                        <a:pt x="0" y="498"/>
                      </a:lnTo>
                      <a:lnTo>
                        <a:pt x="0" y="497"/>
                      </a:lnTo>
                      <a:lnTo>
                        <a:pt x="0" y="495"/>
                      </a:lnTo>
                      <a:lnTo>
                        <a:pt x="0" y="494"/>
                      </a:lnTo>
                      <a:lnTo>
                        <a:pt x="1" y="491"/>
                      </a:lnTo>
                      <a:lnTo>
                        <a:pt x="3" y="488"/>
                      </a:lnTo>
                      <a:lnTo>
                        <a:pt x="4" y="484"/>
                      </a:lnTo>
                      <a:lnTo>
                        <a:pt x="7" y="480"/>
                      </a:lnTo>
                      <a:lnTo>
                        <a:pt x="10" y="476"/>
                      </a:lnTo>
                      <a:lnTo>
                        <a:pt x="14" y="472"/>
                      </a:lnTo>
                      <a:lnTo>
                        <a:pt x="17" y="466"/>
                      </a:lnTo>
                      <a:lnTo>
                        <a:pt x="21" y="459"/>
                      </a:lnTo>
                      <a:lnTo>
                        <a:pt x="26" y="454"/>
                      </a:lnTo>
                      <a:lnTo>
                        <a:pt x="32" y="447"/>
                      </a:lnTo>
                      <a:lnTo>
                        <a:pt x="37" y="439"/>
                      </a:lnTo>
                      <a:lnTo>
                        <a:pt x="44" y="432"/>
                      </a:lnTo>
                      <a:lnTo>
                        <a:pt x="51" y="423"/>
                      </a:lnTo>
                      <a:lnTo>
                        <a:pt x="51" y="42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16"/>
                <p:cNvSpPr/>
                <p:nvPr/>
              </p:nvSpPr>
              <p:spPr bwMode="auto">
                <a:xfrm>
                  <a:off x="5594350" y="2700338"/>
                  <a:ext cx="57150" cy="487363"/>
                </a:xfrm>
                <a:custGeom>
                  <a:avLst/>
                  <a:gdLst>
                    <a:gd name="T0" fmla="*/ 0 w 74"/>
                    <a:gd name="T1" fmla="*/ 517 h 614"/>
                    <a:gd name="T2" fmla="*/ 5 w 74"/>
                    <a:gd name="T3" fmla="*/ 499 h 614"/>
                    <a:gd name="T4" fmla="*/ 9 w 74"/>
                    <a:gd name="T5" fmla="*/ 472 h 614"/>
                    <a:gd name="T6" fmla="*/ 10 w 74"/>
                    <a:gd name="T7" fmla="*/ 454 h 614"/>
                    <a:gd name="T8" fmla="*/ 14 w 74"/>
                    <a:gd name="T9" fmla="*/ 430 h 614"/>
                    <a:gd name="T10" fmla="*/ 17 w 74"/>
                    <a:gd name="T11" fmla="*/ 401 h 614"/>
                    <a:gd name="T12" fmla="*/ 20 w 74"/>
                    <a:gd name="T13" fmla="*/ 364 h 614"/>
                    <a:gd name="T14" fmla="*/ 23 w 74"/>
                    <a:gd name="T15" fmla="*/ 321 h 614"/>
                    <a:gd name="T16" fmla="*/ 25 w 74"/>
                    <a:gd name="T17" fmla="*/ 274 h 614"/>
                    <a:gd name="T18" fmla="*/ 27 w 74"/>
                    <a:gd name="T19" fmla="*/ 235 h 614"/>
                    <a:gd name="T20" fmla="*/ 27 w 74"/>
                    <a:gd name="T21" fmla="*/ 200 h 614"/>
                    <a:gd name="T22" fmla="*/ 27 w 74"/>
                    <a:gd name="T23" fmla="*/ 173 h 614"/>
                    <a:gd name="T24" fmla="*/ 27 w 74"/>
                    <a:gd name="T25" fmla="*/ 149 h 614"/>
                    <a:gd name="T26" fmla="*/ 27 w 74"/>
                    <a:gd name="T27" fmla="*/ 133 h 614"/>
                    <a:gd name="T28" fmla="*/ 27 w 74"/>
                    <a:gd name="T29" fmla="*/ 115 h 614"/>
                    <a:gd name="T30" fmla="*/ 25 w 74"/>
                    <a:gd name="T31" fmla="*/ 92 h 614"/>
                    <a:gd name="T32" fmla="*/ 23 w 74"/>
                    <a:gd name="T33" fmla="*/ 66 h 614"/>
                    <a:gd name="T34" fmla="*/ 20 w 74"/>
                    <a:gd name="T35" fmla="*/ 34 h 614"/>
                    <a:gd name="T36" fmla="*/ 16 w 74"/>
                    <a:gd name="T37" fmla="*/ 0 h 614"/>
                    <a:gd name="T38" fmla="*/ 31 w 74"/>
                    <a:gd name="T39" fmla="*/ 9 h 614"/>
                    <a:gd name="T40" fmla="*/ 43 w 74"/>
                    <a:gd name="T41" fmla="*/ 18 h 614"/>
                    <a:gd name="T42" fmla="*/ 56 w 74"/>
                    <a:gd name="T43" fmla="*/ 34 h 614"/>
                    <a:gd name="T44" fmla="*/ 65 w 74"/>
                    <a:gd name="T45" fmla="*/ 62 h 614"/>
                    <a:gd name="T46" fmla="*/ 68 w 74"/>
                    <a:gd name="T47" fmla="*/ 79 h 614"/>
                    <a:gd name="T48" fmla="*/ 71 w 74"/>
                    <a:gd name="T49" fmla="*/ 92 h 614"/>
                    <a:gd name="T50" fmla="*/ 74 w 74"/>
                    <a:gd name="T51" fmla="*/ 101 h 614"/>
                    <a:gd name="T52" fmla="*/ 74 w 74"/>
                    <a:gd name="T53" fmla="*/ 106 h 614"/>
                    <a:gd name="T54" fmla="*/ 72 w 74"/>
                    <a:gd name="T55" fmla="*/ 115 h 614"/>
                    <a:gd name="T56" fmla="*/ 72 w 74"/>
                    <a:gd name="T57" fmla="*/ 126 h 614"/>
                    <a:gd name="T58" fmla="*/ 72 w 74"/>
                    <a:gd name="T59" fmla="*/ 141 h 614"/>
                    <a:gd name="T60" fmla="*/ 71 w 74"/>
                    <a:gd name="T61" fmla="*/ 159 h 614"/>
                    <a:gd name="T62" fmla="*/ 70 w 74"/>
                    <a:gd name="T63" fmla="*/ 181 h 614"/>
                    <a:gd name="T64" fmla="*/ 70 w 74"/>
                    <a:gd name="T65" fmla="*/ 206 h 614"/>
                    <a:gd name="T66" fmla="*/ 68 w 74"/>
                    <a:gd name="T67" fmla="*/ 234 h 614"/>
                    <a:gd name="T68" fmla="*/ 67 w 74"/>
                    <a:gd name="T69" fmla="*/ 265 h 614"/>
                    <a:gd name="T70" fmla="*/ 67 w 74"/>
                    <a:gd name="T71" fmla="*/ 300 h 614"/>
                    <a:gd name="T72" fmla="*/ 64 w 74"/>
                    <a:gd name="T73" fmla="*/ 361 h 614"/>
                    <a:gd name="T74" fmla="*/ 61 w 74"/>
                    <a:gd name="T75" fmla="*/ 423 h 614"/>
                    <a:gd name="T76" fmla="*/ 59 w 74"/>
                    <a:gd name="T77" fmla="*/ 476 h 614"/>
                    <a:gd name="T78" fmla="*/ 54 w 74"/>
                    <a:gd name="T79" fmla="*/ 517 h 614"/>
                    <a:gd name="T80" fmla="*/ 52 w 74"/>
                    <a:gd name="T81" fmla="*/ 549 h 614"/>
                    <a:gd name="T82" fmla="*/ 49 w 74"/>
                    <a:gd name="T83" fmla="*/ 570 h 614"/>
                    <a:gd name="T84" fmla="*/ 47 w 74"/>
                    <a:gd name="T85" fmla="*/ 585 h 614"/>
                    <a:gd name="T86" fmla="*/ 43 w 74"/>
                    <a:gd name="T87" fmla="*/ 598 h 614"/>
                    <a:gd name="T88" fmla="*/ 41 w 74"/>
                    <a:gd name="T89" fmla="*/ 606 h 614"/>
                    <a:gd name="T90" fmla="*/ 38 w 74"/>
                    <a:gd name="T91" fmla="*/ 611 h 614"/>
                    <a:gd name="T92" fmla="*/ 35 w 74"/>
                    <a:gd name="T93" fmla="*/ 614 h 614"/>
                    <a:gd name="T94" fmla="*/ 29 w 74"/>
                    <a:gd name="T95" fmla="*/ 609 h 614"/>
                    <a:gd name="T96" fmla="*/ 21 w 74"/>
                    <a:gd name="T97" fmla="*/ 592 h 614"/>
                    <a:gd name="T98" fmla="*/ 11 w 74"/>
                    <a:gd name="T99" fmla="*/ 567 h 614"/>
                    <a:gd name="T100" fmla="*/ 3 w 74"/>
                    <a:gd name="T101" fmla="*/ 545 h 614"/>
                    <a:gd name="T102" fmla="*/ 0 w 74"/>
                    <a:gd name="T103" fmla="*/ 530 h 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4" h="614">
                      <a:moveTo>
                        <a:pt x="0" y="526"/>
                      </a:moveTo>
                      <a:lnTo>
                        <a:pt x="0" y="523"/>
                      </a:lnTo>
                      <a:lnTo>
                        <a:pt x="0" y="517"/>
                      </a:lnTo>
                      <a:lnTo>
                        <a:pt x="2" y="513"/>
                      </a:lnTo>
                      <a:lnTo>
                        <a:pt x="3" y="506"/>
                      </a:lnTo>
                      <a:lnTo>
                        <a:pt x="5" y="499"/>
                      </a:lnTo>
                      <a:lnTo>
                        <a:pt x="6" y="491"/>
                      </a:lnTo>
                      <a:lnTo>
                        <a:pt x="6" y="481"/>
                      </a:lnTo>
                      <a:lnTo>
                        <a:pt x="9" y="472"/>
                      </a:lnTo>
                      <a:lnTo>
                        <a:pt x="9" y="466"/>
                      </a:lnTo>
                      <a:lnTo>
                        <a:pt x="10" y="461"/>
                      </a:lnTo>
                      <a:lnTo>
                        <a:pt x="10" y="454"/>
                      </a:lnTo>
                      <a:lnTo>
                        <a:pt x="11" y="447"/>
                      </a:lnTo>
                      <a:lnTo>
                        <a:pt x="13" y="440"/>
                      </a:lnTo>
                      <a:lnTo>
                        <a:pt x="14" y="430"/>
                      </a:lnTo>
                      <a:lnTo>
                        <a:pt x="14" y="422"/>
                      </a:lnTo>
                      <a:lnTo>
                        <a:pt x="16" y="412"/>
                      </a:lnTo>
                      <a:lnTo>
                        <a:pt x="17" y="401"/>
                      </a:lnTo>
                      <a:lnTo>
                        <a:pt x="18" y="389"/>
                      </a:lnTo>
                      <a:lnTo>
                        <a:pt x="18" y="378"/>
                      </a:lnTo>
                      <a:lnTo>
                        <a:pt x="20" y="364"/>
                      </a:lnTo>
                      <a:lnTo>
                        <a:pt x="21" y="350"/>
                      </a:lnTo>
                      <a:lnTo>
                        <a:pt x="21" y="336"/>
                      </a:lnTo>
                      <a:lnTo>
                        <a:pt x="23" y="321"/>
                      </a:lnTo>
                      <a:lnTo>
                        <a:pt x="24" y="304"/>
                      </a:lnTo>
                      <a:lnTo>
                        <a:pt x="24" y="289"/>
                      </a:lnTo>
                      <a:lnTo>
                        <a:pt x="25" y="274"/>
                      </a:lnTo>
                      <a:lnTo>
                        <a:pt x="25" y="260"/>
                      </a:lnTo>
                      <a:lnTo>
                        <a:pt x="25" y="247"/>
                      </a:lnTo>
                      <a:lnTo>
                        <a:pt x="27" y="235"/>
                      </a:lnTo>
                      <a:lnTo>
                        <a:pt x="27" y="223"/>
                      </a:lnTo>
                      <a:lnTo>
                        <a:pt x="27" y="211"/>
                      </a:lnTo>
                      <a:lnTo>
                        <a:pt x="27" y="200"/>
                      </a:lnTo>
                      <a:lnTo>
                        <a:pt x="27" y="191"/>
                      </a:lnTo>
                      <a:lnTo>
                        <a:pt x="27" y="181"/>
                      </a:lnTo>
                      <a:lnTo>
                        <a:pt x="27" y="173"/>
                      </a:lnTo>
                      <a:lnTo>
                        <a:pt x="27" y="164"/>
                      </a:lnTo>
                      <a:lnTo>
                        <a:pt x="27" y="156"/>
                      </a:lnTo>
                      <a:lnTo>
                        <a:pt x="27" y="149"/>
                      </a:lnTo>
                      <a:lnTo>
                        <a:pt x="27" y="144"/>
                      </a:lnTo>
                      <a:lnTo>
                        <a:pt x="27" y="137"/>
                      </a:lnTo>
                      <a:lnTo>
                        <a:pt x="27" y="133"/>
                      </a:lnTo>
                      <a:lnTo>
                        <a:pt x="27" y="127"/>
                      </a:lnTo>
                      <a:lnTo>
                        <a:pt x="27" y="122"/>
                      </a:lnTo>
                      <a:lnTo>
                        <a:pt x="27" y="115"/>
                      </a:lnTo>
                      <a:lnTo>
                        <a:pt x="27" y="108"/>
                      </a:lnTo>
                      <a:lnTo>
                        <a:pt x="25" y="101"/>
                      </a:lnTo>
                      <a:lnTo>
                        <a:pt x="25" y="92"/>
                      </a:lnTo>
                      <a:lnTo>
                        <a:pt x="24" y="84"/>
                      </a:lnTo>
                      <a:lnTo>
                        <a:pt x="24" y="76"/>
                      </a:lnTo>
                      <a:lnTo>
                        <a:pt x="23" y="66"/>
                      </a:lnTo>
                      <a:lnTo>
                        <a:pt x="21" y="56"/>
                      </a:lnTo>
                      <a:lnTo>
                        <a:pt x="21" y="45"/>
                      </a:lnTo>
                      <a:lnTo>
                        <a:pt x="20" y="34"/>
                      </a:lnTo>
                      <a:lnTo>
                        <a:pt x="18" y="23"/>
                      </a:lnTo>
                      <a:lnTo>
                        <a:pt x="17" y="12"/>
                      </a:lnTo>
                      <a:lnTo>
                        <a:pt x="16" y="0"/>
                      </a:lnTo>
                      <a:lnTo>
                        <a:pt x="21" y="2"/>
                      </a:lnTo>
                      <a:lnTo>
                        <a:pt x="27" y="5"/>
                      </a:lnTo>
                      <a:lnTo>
                        <a:pt x="31" y="9"/>
                      </a:lnTo>
                      <a:lnTo>
                        <a:pt x="36" y="12"/>
                      </a:lnTo>
                      <a:lnTo>
                        <a:pt x="41" y="15"/>
                      </a:lnTo>
                      <a:lnTo>
                        <a:pt x="43" y="18"/>
                      </a:lnTo>
                      <a:lnTo>
                        <a:pt x="47" y="22"/>
                      </a:lnTo>
                      <a:lnTo>
                        <a:pt x="50" y="25"/>
                      </a:lnTo>
                      <a:lnTo>
                        <a:pt x="56" y="34"/>
                      </a:lnTo>
                      <a:lnTo>
                        <a:pt x="60" y="44"/>
                      </a:lnTo>
                      <a:lnTo>
                        <a:pt x="63" y="52"/>
                      </a:lnTo>
                      <a:lnTo>
                        <a:pt x="65" y="62"/>
                      </a:lnTo>
                      <a:lnTo>
                        <a:pt x="67" y="69"/>
                      </a:lnTo>
                      <a:lnTo>
                        <a:pt x="68" y="74"/>
                      </a:lnTo>
                      <a:lnTo>
                        <a:pt x="68" y="79"/>
                      </a:lnTo>
                      <a:lnTo>
                        <a:pt x="70" y="84"/>
                      </a:lnTo>
                      <a:lnTo>
                        <a:pt x="71" y="88"/>
                      </a:lnTo>
                      <a:lnTo>
                        <a:pt x="71" y="92"/>
                      </a:lnTo>
                      <a:lnTo>
                        <a:pt x="72" y="97"/>
                      </a:lnTo>
                      <a:lnTo>
                        <a:pt x="74" y="99"/>
                      </a:lnTo>
                      <a:lnTo>
                        <a:pt x="74" y="101"/>
                      </a:lnTo>
                      <a:lnTo>
                        <a:pt x="74" y="102"/>
                      </a:lnTo>
                      <a:lnTo>
                        <a:pt x="74" y="104"/>
                      </a:lnTo>
                      <a:lnTo>
                        <a:pt x="74" y="106"/>
                      </a:lnTo>
                      <a:lnTo>
                        <a:pt x="74" y="108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2" y="117"/>
                      </a:lnTo>
                      <a:lnTo>
                        <a:pt x="72" y="122"/>
                      </a:lnTo>
                      <a:lnTo>
                        <a:pt x="72" y="126"/>
                      </a:lnTo>
                      <a:lnTo>
                        <a:pt x="72" y="131"/>
                      </a:lnTo>
                      <a:lnTo>
                        <a:pt x="72" y="135"/>
                      </a:lnTo>
                      <a:lnTo>
                        <a:pt x="72" y="141"/>
                      </a:lnTo>
                      <a:lnTo>
                        <a:pt x="71" y="146"/>
                      </a:lnTo>
                      <a:lnTo>
                        <a:pt x="71" y="153"/>
                      </a:lnTo>
                      <a:lnTo>
                        <a:pt x="71" y="159"/>
                      </a:lnTo>
                      <a:lnTo>
                        <a:pt x="71" y="166"/>
                      </a:lnTo>
                      <a:lnTo>
                        <a:pt x="71" y="173"/>
                      </a:lnTo>
                      <a:lnTo>
                        <a:pt x="70" y="181"/>
                      </a:lnTo>
                      <a:lnTo>
                        <a:pt x="70" y="189"/>
                      </a:lnTo>
                      <a:lnTo>
                        <a:pt x="70" y="198"/>
                      </a:lnTo>
                      <a:lnTo>
                        <a:pt x="70" y="206"/>
                      </a:lnTo>
                      <a:lnTo>
                        <a:pt x="68" y="214"/>
                      </a:lnTo>
                      <a:lnTo>
                        <a:pt x="68" y="224"/>
                      </a:lnTo>
                      <a:lnTo>
                        <a:pt x="68" y="234"/>
                      </a:lnTo>
                      <a:lnTo>
                        <a:pt x="68" y="245"/>
                      </a:lnTo>
                      <a:lnTo>
                        <a:pt x="67" y="254"/>
                      </a:lnTo>
                      <a:lnTo>
                        <a:pt x="67" y="265"/>
                      </a:lnTo>
                      <a:lnTo>
                        <a:pt x="67" y="277"/>
                      </a:lnTo>
                      <a:lnTo>
                        <a:pt x="67" y="289"/>
                      </a:lnTo>
                      <a:lnTo>
                        <a:pt x="67" y="300"/>
                      </a:lnTo>
                      <a:lnTo>
                        <a:pt x="65" y="313"/>
                      </a:lnTo>
                      <a:lnTo>
                        <a:pt x="65" y="337"/>
                      </a:lnTo>
                      <a:lnTo>
                        <a:pt x="64" y="361"/>
                      </a:lnTo>
                      <a:lnTo>
                        <a:pt x="63" y="383"/>
                      </a:lnTo>
                      <a:lnTo>
                        <a:pt x="63" y="404"/>
                      </a:lnTo>
                      <a:lnTo>
                        <a:pt x="61" y="423"/>
                      </a:lnTo>
                      <a:lnTo>
                        <a:pt x="60" y="443"/>
                      </a:lnTo>
                      <a:lnTo>
                        <a:pt x="59" y="459"/>
                      </a:lnTo>
                      <a:lnTo>
                        <a:pt x="59" y="476"/>
                      </a:lnTo>
                      <a:lnTo>
                        <a:pt x="57" y="491"/>
                      </a:lnTo>
                      <a:lnTo>
                        <a:pt x="56" y="505"/>
                      </a:lnTo>
                      <a:lnTo>
                        <a:pt x="54" y="517"/>
                      </a:lnTo>
                      <a:lnTo>
                        <a:pt x="54" y="528"/>
                      </a:lnTo>
                      <a:lnTo>
                        <a:pt x="53" y="540"/>
                      </a:lnTo>
                      <a:lnTo>
                        <a:pt x="52" y="549"/>
                      </a:lnTo>
                      <a:lnTo>
                        <a:pt x="52" y="556"/>
                      </a:lnTo>
                      <a:lnTo>
                        <a:pt x="50" y="563"/>
                      </a:lnTo>
                      <a:lnTo>
                        <a:pt x="49" y="570"/>
                      </a:lnTo>
                      <a:lnTo>
                        <a:pt x="49" y="575"/>
                      </a:lnTo>
                      <a:lnTo>
                        <a:pt x="47" y="581"/>
                      </a:lnTo>
                      <a:lnTo>
                        <a:pt x="47" y="585"/>
                      </a:lnTo>
                      <a:lnTo>
                        <a:pt x="46" y="589"/>
                      </a:lnTo>
                      <a:lnTo>
                        <a:pt x="45" y="593"/>
                      </a:lnTo>
                      <a:lnTo>
                        <a:pt x="43" y="598"/>
                      </a:lnTo>
                      <a:lnTo>
                        <a:pt x="43" y="600"/>
                      </a:lnTo>
                      <a:lnTo>
                        <a:pt x="42" y="605"/>
                      </a:lnTo>
                      <a:lnTo>
                        <a:pt x="41" y="606"/>
                      </a:lnTo>
                      <a:lnTo>
                        <a:pt x="39" y="609"/>
                      </a:lnTo>
                      <a:lnTo>
                        <a:pt x="39" y="610"/>
                      </a:lnTo>
                      <a:lnTo>
                        <a:pt x="38" y="611"/>
                      </a:lnTo>
                      <a:lnTo>
                        <a:pt x="36" y="613"/>
                      </a:lnTo>
                      <a:lnTo>
                        <a:pt x="36" y="613"/>
                      </a:lnTo>
                      <a:lnTo>
                        <a:pt x="35" y="614"/>
                      </a:lnTo>
                      <a:lnTo>
                        <a:pt x="34" y="613"/>
                      </a:lnTo>
                      <a:lnTo>
                        <a:pt x="31" y="611"/>
                      </a:lnTo>
                      <a:lnTo>
                        <a:pt x="29" y="609"/>
                      </a:lnTo>
                      <a:lnTo>
                        <a:pt x="27" y="605"/>
                      </a:lnTo>
                      <a:lnTo>
                        <a:pt x="24" y="599"/>
                      </a:lnTo>
                      <a:lnTo>
                        <a:pt x="21" y="592"/>
                      </a:lnTo>
                      <a:lnTo>
                        <a:pt x="18" y="585"/>
                      </a:lnTo>
                      <a:lnTo>
                        <a:pt x="16" y="575"/>
                      </a:lnTo>
                      <a:lnTo>
                        <a:pt x="11" y="567"/>
                      </a:lnTo>
                      <a:lnTo>
                        <a:pt x="9" y="559"/>
                      </a:lnTo>
                      <a:lnTo>
                        <a:pt x="6" y="551"/>
                      </a:lnTo>
                      <a:lnTo>
                        <a:pt x="3" y="545"/>
                      </a:lnTo>
                      <a:lnTo>
                        <a:pt x="2" y="538"/>
                      </a:lnTo>
                      <a:lnTo>
                        <a:pt x="2" y="534"/>
                      </a:lnTo>
                      <a:lnTo>
                        <a:pt x="0" y="530"/>
                      </a:lnTo>
                      <a:lnTo>
                        <a:pt x="0" y="526"/>
                      </a:lnTo>
                      <a:lnTo>
                        <a:pt x="0" y="5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17"/>
                <p:cNvSpPr/>
                <p:nvPr/>
              </p:nvSpPr>
              <p:spPr bwMode="auto">
                <a:xfrm>
                  <a:off x="5727700" y="2473325"/>
                  <a:ext cx="195262" cy="376238"/>
                </a:xfrm>
                <a:custGeom>
                  <a:avLst/>
                  <a:gdLst>
                    <a:gd name="T0" fmla="*/ 0 w 247"/>
                    <a:gd name="T1" fmla="*/ 474 h 475"/>
                    <a:gd name="T2" fmla="*/ 0 w 247"/>
                    <a:gd name="T3" fmla="*/ 469 h 475"/>
                    <a:gd name="T4" fmla="*/ 2 w 247"/>
                    <a:gd name="T5" fmla="*/ 464 h 475"/>
                    <a:gd name="T6" fmla="*/ 4 w 247"/>
                    <a:gd name="T7" fmla="*/ 454 h 475"/>
                    <a:gd name="T8" fmla="*/ 10 w 247"/>
                    <a:gd name="T9" fmla="*/ 443 h 475"/>
                    <a:gd name="T10" fmla="*/ 15 w 247"/>
                    <a:gd name="T11" fmla="*/ 431 h 475"/>
                    <a:gd name="T12" fmla="*/ 24 w 247"/>
                    <a:gd name="T13" fmla="*/ 415 h 475"/>
                    <a:gd name="T14" fmla="*/ 33 w 247"/>
                    <a:gd name="T15" fmla="*/ 396 h 475"/>
                    <a:gd name="T16" fmla="*/ 50 w 247"/>
                    <a:gd name="T17" fmla="*/ 368 h 475"/>
                    <a:gd name="T18" fmla="*/ 72 w 247"/>
                    <a:gd name="T19" fmla="*/ 328 h 475"/>
                    <a:gd name="T20" fmla="*/ 92 w 247"/>
                    <a:gd name="T21" fmla="*/ 288 h 475"/>
                    <a:gd name="T22" fmla="*/ 111 w 247"/>
                    <a:gd name="T23" fmla="*/ 245 h 475"/>
                    <a:gd name="T24" fmla="*/ 126 w 247"/>
                    <a:gd name="T25" fmla="*/ 204 h 475"/>
                    <a:gd name="T26" fmla="*/ 139 w 247"/>
                    <a:gd name="T27" fmla="*/ 166 h 475"/>
                    <a:gd name="T28" fmla="*/ 150 w 247"/>
                    <a:gd name="T29" fmla="*/ 132 h 475"/>
                    <a:gd name="T30" fmla="*/ 159 w 247"/>
                    <a:gd name="T31" fmla="*/ 100 h 475"/>
                    <a:gd name="T32" fmla="*/ 165 w 247"/>
                    <a:gd name="T33" fmla="*/ 74 h 475"/>
                    <a:gd name="T34" fmla="*/ 168 w 247"/>
                    <a:gd name="T35" fmla="*/ 54 h 475"/>
                    <a:gd name="T36" fmla="*/ 168 w 247"/>
                    <a:gd name="T37" fmla="*/ 38 h 475"/>
                    <a:gd name="T38" fmla="*/ 165 w 247"/>
                    <a:gd name="T39" fmla="*/ 26 h 475"/>
                    <a:gd name="T40" fmla="*/ 159 w 247"/>
                    <a:gd name="T41" fmla="*/ 20 h 475"/>
                    <a:gd name="T42" fmla="*/ 157 w 247"/>
                    <a:gd name="T43" fmla="*/ 14 h 475"/>
                    <a:gd name="T44" fmla="*/ 158 w 247"/>
                    <a:gd name="T45" fmla="*/ 9 h 475"/>
                    <a:gd name="T46" fmla="*/ 162 w 247"/>
                    <a:gd name="T47" fmla="*/ 4 h 475"/>
                    <a:gd name="T48" fmla="*/ 169 w 247"/>
                    <a:gd name="T49" fmla="*/ 2 h 475"/>
                    <a:gd name="T50" fmla="*/ 177 w 247"/>
                    <a:gd name="T51" fmla="*/ 2 h 475"/>
                    <a:gd name="T52" fmla="*/ 190 w 247"/>
                    <a:gd name="T53" fmla="*/ 6 h 475"/>
                    <a:gd name="T54" fmla="*/ 204 w 247"/>
                    <a:gd name="T55" fmla="*/ 13 h 475"/>
                    <a:gd name="T56" fmla="*/ 219 w 247"/>
                    <a:gd name="T57" fmla="*/ 26 h 475"/>
                    <a:gd name="T58" fmla="*/ 230 w 247"/>
                    <a:gd name="T59" fmla="*/ 39 h 475"/>
                    <a:gd name="T60" fmla="*/ 240 w 247"/>
                    <a:gd name="T61" fmla="*/ 49 h 475"/>
                    <a:gd name="T62" fmla="*/ 245 w 247"/>
                    <a:gd name="T63" fmla="*/ 54 h 475"/>
                    <a:gd name="T64" fmla="*/ 247 w 247"/>
                    <a:gd name="T65" fmla="*/ 58 h 475"/>
                    <a:gd name="T66" fmla="*/ 245 w 247"/>
                    <a:gd name="T67" fmla="*/ 65 h 475"/>
                    <a:gd name="T68" fmla="*/ 241 w 247"/>
                    <a:gd name="T69" fmla="*/ 75 h 475"/>
                    <a:gd name="T70" fmla="*/ 236 w 247"/>
                    <a:gd name="T71" fmla="*/ 89 h 475"/>
                    <a:gd name="T72" fmla="*/ 229 w 247"/>
                    <a:gd name="T73" fmla="*/ 105 h 475"/>
                    <a:gd name="T74" fmla="*/ 220 w 247"/>
                    <a:gd name="T75" fmla="*/ 126 h 475"/>
                    <a:gd name="T76" fmla="*/ 211 w 247"/>
                    <a:gd name="T77" fmla="*/ 150 h 475"/>
                    <a:gd name="T78" fmla="*/ 200 w 247"/>
                    <a:gd name="T79" fmla="*/ 176 h 475"/>
                    <a:gd name="T80" fmla="*/ 186 w 247"/>
                    <a:gd name="T81" fmla="*/ 206 h 475"/>
                    <a:gd name="T82" fmla="*/ 173 w 247"/>
                    <a:gd name="T83" fmla="*/ 235 h 475"/>
                    <a:gd name="T84" fmla="*/ 159 w 247"/>
                    <a:gd name="T85" fmla="*/ 265 h 475"/>
                    <a:gd name="T86" fmla="*/ 146 w 247"/>
                    <a:gd name="T87" fmla="*/ 291 h 475"/>
                    <a:gd name="T88" fmla="*/ 123 w 247"/>
                    <a:gd name="T89" fmla="*/ 328 h 475"/>
                    <a:gd name="T90" fmla="*/ 93 w 247"/>
                    <a:gd name="T91" fmla="*/ 374 h 475"/>
                    <a:gd name="T92" fmla="*/ 69 w 247"/>
                    <a:gd name="T93" fmla="*/ 404 h 475"/>
                    <a:gd name="T94" fmla="*/ 56 w 247"/>
                    <a:gd name="T95" fmla="*/ 424 h 475"/>
                    <a:gd name="T96" fmla="*/ 43 w 247"/>
                    <a:gd name="T97" fmla="*/ 439 h 475"/>
                    <a:gd name="T98" fmla="*/ 31 w 247"/>
                    <a:gd name="T99" fmla="*/ 451 h 475"/>
                    <a:gd name="T100" fmla="*/ 21 w 247"/>
                    <a:gd name="T101" fmla="*/ 461 h 475"/>
                    <a:gd name="T102" fmla="*/ 13 w 247"/>
                    <a:gd name="T103" fmla="*/ 469 h 475"/>
                    <a:gd name="T104" fmla="*/ 7 w 247"/>
                    <a:gd name="T105" fmla="*/ 474 h 475"/>
                    <a:gd name="T106" fmla="*/ 2 w 247"/>
                    <a:gd name="T107" fmla="*/ 475 h 475"/>
                    <a:gd name="T108" fmla="*/ 0 w 247"/>
                    <a:gd name="T109" fmla="*/ 475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47" h="475">
                      <a:moveTo>
                        <a:pt x="0" y="475"/>
                      </a:moveTo>
                      <a:lnTo>
                        <a:pt x="0" y="474"/>
                      </a:lnTo>
                      <a:lnTo>
                        <a:pt x="0" y="472"/>
                      </a:lnTo>
                      <a:lnTo>
                        <a:pt x="0" y="469"/>
                      </a:lnTo>
                      <a:lnTo>
                        <a:pt x="0" y="467"/>
                      </a:lnTo>
                      <a:lnTo>
                        <a:pt x="2" y="464"/>
                      </a:lnTo>
                      <a:lnTo>
                        <a:pt x="3" y="460"/>
                      </a:lnTo>
                      <a:lnTo>
                        <a:pt x="4" y="454"/>
                      </a:lnTo>
                      <a:lnTo>
                        <a:pt x="7" y="450"/>
                      </a:lnTo>
                      <a:lnTo>
                        <a:pt x="10" y="443"/>
                      </a:lnTo>
                      <a:lnTo>
                        <a:pt x="13" y="438"/>
                      </a:lnTo>
                      <a:lnTo>
                        <a:pt x="15" y="431"/>
                      </a:lnTo>
                      <a:lnTo>
                        <a:pt x="20" y="422"/>
                      </a:lnTo>
                      <a:lnTo>
                        <a:pt x="24" y="415"/>
                      </a:lnTo>
                      <a:lnTo>
                        <a:pt x="28" y="406"/>
                      </a:lnTo>
                      <a:lnTo>
                        <a:pt x="33" y="396"/>
                      </a:lnTo>
                      <a:lnTo>
                        <a:pt x="39" y="386"/>
                      </a:lnTo>
                      <a:lnTo>
                        <a:pt x="50" y="368"/>
                      </a:lnTo>
                      <a:lnTo>
                        <a:pt x="61" y="348"/>
                      </a:lnTo>
                      <a:lnTo>
                        <a:pt x="72" y="328"/>
                      </a:lnTo>
                      <a:lnTo>
                        <a:pt x="82" y="309"/>
                      </a:lnTo>
                      <a:lnTo>
                        <a:pt x="92" y="288"/>
                      </a:lnTo>
                      <a:lnTo>
                        <a:pt x="101" y="267"/>
                      </a:lnTo>
                      <a:lnTo>
                        <a:pt x="111" y="245"/>
                      </a:lnTo>
                      <a:lnTo>
                        <a:pt x="119" y="224"/>
                      </a:lnTo>
                      <a:lnTo>
                        <a:pt x="126" y="204"/>
                      </a:lnTo>
                      <a:lnTo>
                        <a:pt x="133" y="184"/>
                      </a:lnTo>
                      <a:lnTo>
                        <a:pt x="139" y="166"/>
                      </a:lnTo>
                      <a:lnTo>
                        <a:pt x="146" y="148"/>
                      </a:lnTo>
                      <a:lnTo>
                        <a:pt x="150" y="132"/>
                      </a:lnTo>
                      <a:lnTo>
                        <a:pt x="155" y="115"/>
                      </a:lnTo>
                      <a:lnTo>
                        <a:pt x="159" y="100"/>
                      </a:lnTo>
                      <a:lnTo>
                        <a:pt x="162" y="86"/>
                      </a:lnTo>
                      <a:lnTo>
                        <a:pt x="165" y="74"/>
                      </a:lnTo>
                      <a:lnTo>
                        <a:pt x="166" y="64"/>
                      </a:lnTo>
                      <a:lnTo>
                        <a:pt x="168" y="54"/>
                      </a:lnTo>
                      <a:lnTo>
                        <a:pt x="168" y="46"/>
                      </a:lnTo>
                      <a:lnTo>
                        <a:pt x="168" y="38"/>
                      </a:lnTo>
                      <a:lnTo>
                        <a:pt x="166" y="32"/>
                      </a:lnTo>
                      <a:lnTo>
                        <a:pt x="165" y="26"/>
                      </a:lnTo>
                      <a:lnTo>
                        <a:pt x="162" y="24"/>
                      </a:lnTo>
                      <a:lnTo>
                        <a:pt x="159" y="20"/>
                      </a:lnTo>
                      <a:lnTo>
                        <a:pt x="158" y="17"/>
                      </a:lnTo>
                      <a:lnTo>
                        <a:pt x="157" y="14"/>
                      </a:lnTo>
                      <a:lnTo>
                        <a:pt x="157" y="11"/>
                      </a:lnTo>
                      <a:lnTo>
                        <a:pt x="158" y="9"/>
                      </a:lnTo>
                      <a:lnTo>
                        <a:pt x="159" y="6"/>
                      </a:lnTo>
                      <a:lnTo>
                        <a:pt x="162" y="4"/>
                      </a:lnTo>
                      <a:lnTo>
                        <a:pt x="166" y="3"/>
                      </a:lnTo>
                      <a:lnTo>
                        <a:pt x="169" y="2"/>
                      </a:lnTo>
                      <a:lnTo>
                        <a:pt x="173" y="0"/>
                      </a:lnTo>
                      <a:lnTo>
                        <a:pt x="177" y="2"/>
                      </a:lnTo>
                      <a:lnTo>
                        <a:pt x="183" y="3"/>
                      </a:lnTo>
                      <a:lnTo>
                        <a:pt x="190" y="6"/>
                      </a:lnTo>
                      <a:lnTo>
                        <a:pt x="197" y="9"/>
                      </a:lnTo>
                      <a:lnTo>
                        <a:pt x="204" y="13"/>
                      </a:lnTo>
                      <a:lnTo>
                        <a:pt x="212" y="20"/>
                      </a:lnTo>
                      <a:lnTo>
                        <a:pt x="219" y="26"/>
                      </a:lnTo>
                      <a:lnTo>
                        <a:pt x="224" y="33"/>
                      </a:lnTo>
                      <a:lnTo>
                        <a:pt x="230" y="39"/>
                      </a:lnTo>
                      <a:lnTo>
                        <a:pt x="236" y="44"/>
                      </a:lnTo>
                      <a:lnTo>
                        <a:pt x="240" y="49"/>
                      </a:lnTo>
                      <a:lnTo>
                        <a:pt x="242" y="51"/>
                      </a:lnTo>
                      <a:lnTo>
                        <a:pt x="245" y="54"/>
                      </a:lnTo>
                      <a:lnTo>
                        <a:pt x="247" y="57"/>
                      </a:lnTo>
                      <a:lnTo>
                        <a:pt x="247" y="58"/>
                      </a:lnTo>
                      <a:lnTo>
                        <a:pt x="245" y="61"/>
                      </a:lnTo>
                      <a:lnTo>
                        <a:pt x="245" y="65"/>
                      </a:lnTo>
                      <a:lnTo>
                        <a:pt x="242" y="69"/>
                      </a:lnTo>
                      <a:lnTo>
                        <a:pt x="241" y="75"/>
                      </a:lnTo>
                      <a:lnTo>
                        <a:pt x="238" y="82"/>
                      </a:lnTo>
                      <a:lnTo>
                        <a:pt x="236" y="89"/>
                      </a:lnTo>
                      <a:lnTo>
                        <a:pt x="233" y="97"/>
                      </a:lnTo>
                      <a:lnTo>
                        <a:pt x="229" y="105"/>
                      </a:lnTo>
                      <a:lnTo>
                        <a:pt x="224" y="115"/>
                      </a:lnTo>
                      <a:lnTo>
                        <a:pt x="220" y="126"/>
                      </a:lnTo>
                      <a:lnTo>
                        <a:pt x="216" y="137"/>
                      </a:lnTo>
                      <a:lnTo>
                        <a:pt x="211" y="150"/>
                      </a:lnTo>
                      <a:lnTo>
                        <a:pt x="205" y="162"/>
                      </a:lnTo>
                      <a:lnTo>
                        <a:pt x="200" y="176"/>
                      </a:lnTo>
                      <a:lnTo>
                        <a:pt x="193" y="190"/>
                      </a:lnTo>
                      <a:lnTo>
                        <a:pt x="186" y="206"/>
                      </a:lnTo>
                      <a:lnTo>
                        <a:pt x="180" y="220"/>
                      </a:lnTo>
                      <a:lnTo>
                        <a:pt x="173" y="235"/>
                      </a:lnTo>
                      <a:lnTo>
                        <a:pt x="166" y="249"/>
                      </a:lnTo>
                      <a:lnTo>
                        <a:pt x="159" y="265"/>
                      </a:lnTo>
                      <a:lnTo>
                        <a:pt x="152" y="277"/>
                      </a:lnTo>
                      <a:lnTo>
                        <a:pt x="146" y="291"/>
                      </a:lnTo>
                      <a:lnTo>
                        <a:pt x="139" y="303"/>
                      </a:lnTo>
                      <a:lnTo>
                        <a:pt x="123" y="328"/>
                      </a:lnTo>
                      <a:lnTo>
                        <a:pt x="108" y="352"/>
                      </a:lnTo>
                      <a:lnTo>
                        <a:pt x="93" y="374"/>
                      </a:lnTo>
                      <a:lnTo>
                        <a:pt x="78" y="395"/>
                      </a:lnTo>
                      <a:lnTo>
                        <a:pt x="69" y="404"/>
                      </a:lnTo>
                      <a:lnTo>
                        <a:pt x="63" y="414"/>
                      </a:lnTo>
                      <a:lnTo>
                        <a:pt x="56" y="424"/>
                      </a:lnTo>
                      <a:lnTo>
                        <a:pt x="49" y="431"/>
                      </a:lnTo>
                      <a:lnTo>
                        <a:pt x="43" y="439"/>
                      </a:lnTo>
                      <a:lnTo>
                        <a:pt x="36" y="446"/>
                      </a:lnTo>
                      <a:lnTo>
                        <a:pt x="31" y="451"/>
                      </a:lnTo>
                      <a:lnTo>
                        <a:pt x="27" y="457"/>
                      </a:lnTo>
                      <a:lnTo>
                        <a:pt x="21" y="461"/>
                      </a:lnTo>
                      <a:lnTo>
                        <a:pt x="17" y="465"/>
                      </a:lnTo>
                      <a:lnTo>
                        <a:pt x="13" y="469"/>
                      </a:lnTo>
                      <a:lnTo>
                        <a:pt x="10" y="472"/>
                      </a:lnTo>
                      <a:lnTo>
                        <a:pt x="7" y="474"/>
                      </a:lnTo>
                      <a:lnTo>
                        <a:pt x="4" y="475"/>
                      </a:lnTo>
                      <a:lnTo>
                        <a:pt x="2" y="475"/>
                      </a:lnTo>
                      <a:lnTo>
                        <a:pt x="0" y="475"/>
                      </a:lnTo>
                      <a:lnTo>
                        <a:pt x="0" y="47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18"/>
                <p:cNvSpPr/>
                <p:nvPr/>
              </p:nvSpPr>
              <p:spPr bwMode="auto">
                <a:xfrm>
                  <a:off x="5805488" y="2663825"/>
                  <a:ext cx="306387" cy="161925"/>
                </a:xfrm>
                <a:custGeom>
                  <a:avLst/>
                  <a:gdLst>
                    <a:gd name="T0" fmla="*/ 274 w 388"/>
                    <a:gd name="T1" fmla="*/ 163 h 205"/>
                    <a:gd name="T2" fmla="*/ 263 w 388"/>
                    <a:gd name="T3" fmla="*/ 180 h 205"/>
                    <a:gd name="T4" fmla="*/ 252 w 388"/>
                    <a:gd name="T5" fmla="*/ 192 h 205"/>
                    <a:gd name="T6" fmla="*/ 245 w 388"/>
                    <a:gd name="T7" fmla="*/ 201 h 205"/>
                    <a:gd name="T8" fmla="*/ 240 w 388"/>
                    <a:gd name="T9" fmla="*/ 205 h 205"/>
                    <a:gd name="T10" fmla="*/ 237 w 388"/>
                    <a:gd name="T11" fmla="*/ 203 h 205"/>
                    <a:gd name="T12" fmla="*/ 234 w 388"/>
                    <a:gd name="T13" fmla="*/ 201 h 205"/>
                    <a:gd name="T14" fmla="*/ 234 w 388"/>
                    <a:gd name="T15" fmla="*/ 192 h 205"/>
                    <a:gd name="T16" fmla="*/ 237 w 388"/>
                    <a:gd name="T17" fmla="*/ 179 h 205"/>
                    <a:gd name="T18" fmla="*/ 240 w 388"/>
                    <a:gd name="T19" fmla="*/ 161 h 205"/>
                    <a:gd name="T20" fmla="*/ 245 w 388"/>
                    <a:gd name="T21" fmla="*/ 137 h 205"/>
                    <a:gd name="T22" fmla="*/ 252 w 388"/>
                    <a:gd name="T23" fmla="*/ 114 h 205"/>
                    <a:gd name="T24" fmla="*/ 256 w 388"/>
                    <a:gd name="T25" fmla="*/ 94 h 205"/>
                    <a:gd name="T26" fmla="*/ 260 w 388"/>
                    <a:gd name="T27" fmla="*/ 80 h 205"/>
                    <a:gd name="T28" fmla="*/ 262 w 388"/>
                    <a:gd name="T29" fmla="*/ 69 h 205"/>
                    <a:gd name="T30" fmla="*/ 262 w 388"/>
                    <a:gd name="T31" fmla="*/ 64 h 205"/>
                    <a:gd name="T32" fmla="*/ 259 w 388"/>
                    <a:gd name="T33" fmla="*/ 61 h 205"/>
                    <a:gd name="T34" fmla="*/ 251 w 388"/>
                    <a:gd name="T35" fmla="*/ 62 h 205"/>
                    <a:gd name="T36" fmla="*/ 238 w 388"/>
                    <a:gd name="T37" fmla="*/ 64 h 205"/>
                    <a:gd name="T38" fmla="*/ 219 w 388"/>
                    <a:gd name="T39" fmla="*/ 69 h 205"/>
                    <a:gd name="T40" fmla="*/ 195 w 388"/>
                    <a:gd name="T41" fmla="*/ 75 h 205"/>
                    <a:gd name="T42" fmla="*/ 155 w 388"/>
                    <a:gd name="T43" fmla="*/ 84 h 205"/>
                    <a:gd name="T44" fmla="*/ 90 w 388"/>
                    <a:gd name="T45" fmla="*/ 98 h 205"/>
                    <a:gd name="T46" fmla="*/ 22 w 388"/>
                    <a:gd name="T47" fmla="*/ 104 h 205"/>
                    <a:gd name="T48" fmla="*/ 15 w 388"/>
                    <a:gd name="T49" fmla="*/ 71 h 205"/>
                    <a:gd name="T50" fmla="*/ 69 w 388"/>
                    <a:gd name="T51" fmla="*/ 64 h 205"/>
                    <a:gd name="T52" fmla="*/ 132 w 388"/>
                    <a:gd name="T53" fmla="*/ 51 h 205"/>
                    <a:gd name="T54" fmla="*/ 174 w 388"/>
                    <a:gd name="T55" fmla="*/ 40 h 205"/>
                    <a:gd name="T56" fmla="*/ 202 w 388"/>
                    <a:gd name="T57" fmla="*/ 33 h 205"/>
                    <a:gd name="T58" fmla="*/ 224 w 388"/>
                    <a:gd name="T59" fmla="*/ 28 h 205"/>
                    <a:gd name="T60" fmla="*/ 242 w 388"/>
                    <a:gd name="T61" fmla="*/ 21 h 205"/>
                    <a:gd name="T62" fmla="*/ 256 w 388"/>
                    <a:gd name="T63" fmla="*/ 15 h 205"/>
                    <a:gd name="T64" fmla="*/ 266 w 388"/>
                    <a:gd name="T65" fmla="*/ 10 h 205"/>
                    <a:gd name="T66" fmla="*/ 277 w 388"/>
                    <a:gd name="T67" fmla="*/ 3 h 205"/>
                    <a:gd name="T68" fmla="*/ 288 w 388"/>
                    <a:gd name="T69" fmla="*/ 0 h 205"/>
                    <a:gd name="T70" fmla="*/ 302 w 388"/>
                    <a:gd name="T71" fmla="*/ 4 h 205"/>
                    <a:gd name="T72" fmla="*/ 323 w 388"/>
                    <a:gd name="T73" fmla="*/ 14 h 205"/>
                    <a:gd name="T74" fmla="*/ 349 w 388"/>
                    <a:gd name="T75" fmla="*/ 29 h 205"/>
                    <a:gd name="T76" fmla="*/ 367 w 388"/>
                    <a:gd name="T77" fmla="*/ 40 h 205"/>
                    <a:gd name="T78" fmla="*/ 383 w 388"/>
                    <a:gd name="T79" fmla="*/ 55 h 205"/>
                    <a:gd name="T80" fmla="*/ 388 w 388"/>
                    <a:gd name="T81" fmla="*/ 66 h 205"/>
                    <a:gd name="T82" fmla="*/ 383 w 388"/>
                    <a:gd name="T83" fmla="*/ 78 h 205"/>
                    <a:gd name="T84" fmla="*/ 370 w 388"/>
                    <a:gd name="T85" fmla="*/ 84 h 205"/>
                    <a:gd name="T86" fmla="*/ 353 w 388"/>
                    <a:gd name="T87" fmla="*/ 89 h 205"/>
                    <a:gd name="T88" fmla="*/ 342 w 388"/>
                    <a:gd name="T89" fmla="*/ 94 h 205"/>
                    <a:gd name="T90" fmla="*/ 328 w 388"/>
                    <a:gd name="T91" fmla="*/ 102 h 205"/>
                    <a:gd name="T92" fmla="*/ 314 w 388"/>
                    <a:gd name="T93" fmla="*/ 115 h 205"/>
                    <a:gd name="T94" fmla="*/ 299 w 388"/>
                    <a:gd name="T95" fmla="*/ 130 h 205"/>
                    <a:gd name="T96" fmla="*/ 284 w 388"/>
                    <a:gd name="T97" fmla="*/ 15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8" h="205">
                      <a:moveTo>
                        <a:pt x="284" y="150"/>
                      </a:moveTo>
                      <a:lnTo>
                        <a:pt x="280" y="156"/>
                      </a:lnTo>
                      <a:lnTo>
                        <a:pt x="274" y="163"/>
                      </a:lnTo>
                      <a:lnTo>
                        <a:pt x="270" y="169"/>
                      </a:lnTo>
                      <a:lnTo>
                        <a:pt x="266" y="174"/>
                      </a:lnTo>
                      <a:lnTo>
                        <a:pt x="263" y="180"/>
                      </a:lnTo>
                      <a:lnTo>
                        <a:pt x="259" y="186"/>
                      </a:lnTo>
                      <a:lnTo>
                        <a:pt x="256" y="190"/>
                      </a:lnTo>
                      <a:lnTo>
                        <a:pt x="252" y="192"/>
                      </a:lnTo>
                      <a:lnTo>
                        <a:pt x="249" y="197"/>
                      </a:lnTo>
                      <a:lnTo>
                        <a:pt x="248" y="199"/>
                      </a:lnTo>
                      <a:lnTo>
                        <a:pt x="245" y="201"/>
                      </a:lnTo>
                      <a:lnTo>
                        <a:pt x="244" y="203"/>
                      </a:lnTo>
                      <a:lnTo>
                        <a:pt x="241" y="203"/>
                      </a:lnTo>
                      <a:lnTo>
                        <a:pt x="240" y="205"/>
                      </a:lnTo>
                      <a:lnTo>
                        <a:pt x="240" y="205"/>
                      </a:lnTo>
                      <a:lnTo>
                        <a:pt x="238" y="205"/>
                      </a:lnTo>
                      <a:lnTo>
                        <a:pt x="237" y="203"/>
                      </a:lnTo>
                      <a:lnTo>
                        <a:pt x="235" y="203"/>
                      </a:lnTo>
                      <a:lnTo>
                        <a:pt x="235" y="202"/>
                      </a:lnTo>
                      <a:lnTo>
                        <a:pt x="234" y="201"/>
                      </a:lnTo>
                      <a:lnTo>
                        <a:pt x="234" y="198"/>
                      </a:lnTo>
                      <a:lnTo>
                        <a:pt x="234" y="195"/>
                      </a:lnTo>
                      <a:lnTo>
                        <a:pt x="234" y="192"/>
                      </a:lnTo>
                      <a:lnTo>
                        <a:pt x="234" y="188"/>
                      </a:lnTo>
                      <a:lnTo>
                        <a:pt x="235" y="184"/>
                      </a:lnTo>
                      <a:lnTo>
                        <a:pt x="237" y="179"/>
                      </a:lnTo>
                      <a:lnTo>
                        <a:pt x="237" y="173"/>
                      </a:lnTo>
                      <a:lnTo>
                        <a:pt x="238" y="168"/>
                      </a:lnTo>
                      <a:lnTo>
                        <a:pt x="240" y="161"/>
                      </a:lnTo>
                      <a:lnTo>
                        <a:pt x="242" y="154"/>
                      </a:lnTo>
                      <a:lnTo>
                        <a:pt x="244" y="145"/>
                      </a:lnTo>
                      <a:lnTo>
                        <a:pt x="245" y="137"/>
                      </a:lnTo>
                      <a:lnTo>
                        <a:pt x="248" y="129"/>
                      </a:lnTo>
                      <a:lnTo>
                        <a:pt x="249" y="122"/>
                      </a:lnTo>
                      <a:lnTo>
                        <a:pt x="252" y="114"/>
                      </a:lnTo>
                      <a:lnTo>
                        <a:pt x="253" y="107"/>
                      </a:lnTo>
                      <a:lnTo>
                        <a:pt x="255" y="101"/>
                      </a:lnTo>
                      <a:lnTo>
                        <a:pt x="256" y="94"/>
                      </a:lnTo>
                      <a:lnTo>
                        <a:pt x="258" y="89"/>
                      </a:lnTo>
                      <a:lnTo>
                        <a:pt x="259" y="84"/>
                      </a:lnTo>
                      <a:lnTo>
                        <a:pt x="260" y="80"/>
                      </a:lnTo>
                      <a:lnTo>
                        <a:pt x="260" y="76"/>
                      </a:lnTo>
                      <a:lnTo>
                        <a:pt x="262" y="72"/>
                      </a:lnTo>
                      <a:lnTo>
                        <a:pt x="262" y="69"/>
                      </a:lnTo>
                      <a:lnTo>
                        <a:pt x="262" y="66"/>
                      </a:lnTo>
                      <a:lnTo>
                        <a:pt x="262" y="65"/>
                      </a:lnTo>
                      <a:lnTo>
                        <a:pt x="262" y="64"/>
                      </a:lnTo>
                      <a:lnTo>
                        <a:pt x="262" y="62"/>
                      </a:lnTo>
                      <a:lnTo>
                        <a:pt x="260" y="61"/>
                      </a:lnTo>
                      <a:lnTo>
                        <a:pt x="259" y="61"/>
                      </a:lnTo>
                      <a:lnTo>
                        <a:pt x="256" y="61"/>
                      </a:lnTo>
                      <a:lnTo>
                        <a:pt x="253" y="61"/>
                      </a:lnTo>
                      <a:lnTo>
                        <a:pt x="251" y="62"/>
                      </a:lnTo>
                      <a:lnTo>
                        <a:pt x="246" y="62"/>
                      </a:lnTo>
                      <a:lnTo>
                        <a:pt x="242" y="64"/>
                      </a:lnTo>
                      <a:lnTo>
                        <a:pt x="238" y="64"/>
                      </a:lnTo>
                      <a:lnTo>
                        <a:pt x="233" y="65"/>
                      </a:lnTo>
                      <a:lnTo>
                        <a:pt x="226" y="66"/>
                      </a:lnTo>
                      <a:lnTo>
                        <a:pt x="219" y="69"/>
                      </a:lnTo>
                      <a:lnTo>
                        <a:pt x="212" y="71"/>
                      </a:lnTo>
                      <a:lnTo>
                        <a:pt x="204" y="72"/>
                      </a:lnTo>
                      <a:lnTo>
                        <a:pt x="195" y="75"/>
                      </a:lnTo>
                      <a:lnTo>
                        <a:pt x="186" y="76"/>
                      </a:lnTo>
                      <a:lnTo>
                        <a:pt x="176" y="79"/>
                      </a:lnTo>
                      <a:lnTo>
                        <a:pt x="155" y="84"/>
                      </a:lnTo>
                      <a:lnTo>
                        <a:pt x="133" y="90"/>
                      </a:lnTo>
                      <a:lnTo>
                        <a:pt x="111" y="94"/>
                      </a:lnTo>
                      <a:lnTo>
                        <a:pt x="90" y="98"/>
                      </a:lnTo>
                      <a:lnTo>
                        <a:pt x="68" y="101"/>
                      </a:lnTo>
                      <a:lnTo>
                        <a:pt x="44" y="102"/>
                      </a:lnTo>
                      <a:lnTo>
                        <a:pt x="22" y="104"/>
                      </a:lnTo>
                      <a:lnTo>
                        <a:pt x="0" y="104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33" y="69"/>
                      </a:lnTo>
                      <a:lnTo>
                        <a:pt x="51" y="66"/>
                      </a:lnTo>
                      <a:lnTo>
                        <a:pt x="69" y="64"/>
                      </a:lnTo>
                      <a:lnTo>
                        <a:pt x="89" y="61"/>
                      </a:lnTo>
                      <a:lnTo>
                        <a:pt x="109" y="57"/>
                      </a:lnTo>
                      <a:lnTo>
                        <a:pt x="132" y="51"/>
                      </a:lnTo>
                      <a:lnTo>
                        <a:pt x="154" y="46"/>
                      </a:lnTo>
                      <a:lnTo>
                        <a:pt x="163" y="43"/>
                      </a:lnTo>
                      <a:lnTo>
                        <a:pt x="174" y="40"/>
                      </a:lnTo>
                      <a:lnTo>
                        <a:pt x="184" y="39"/>
                      </a:lnTo>
                      <a:lnTo>
                        <a:pt x="192" y="36"/>
                      </a:lnTo>
                      <a:lnTo>
                        <a:pt x="202" y="33"/>
                      </a:lnTo>
                      <a:lnTo>
                        <a:pt x="209" y="32"/>
                      </a:lnTo>
                      <a:lnTo>
                        <a:pt x="217" y="29"/>
                      </a:lnTo>
                      <a:lnTo>
                        <a:pt x="224" y="28"/>
                      </a:lnTo>
                      <a:lnTo>
                        <a:pt x="231" y="25"/>
                      </a:lnTo>
                      <a:lnTo>
                        <a:pt x="237" y="24"/>
                      </a:lnTo>
                      <a:lnTo>
                        <a:pt x="242" y="21"/>
                      </a:lnTo>
                      <a:lnTo>
                        <a:pt x="248" y="19"/>
                      </a:lnTo>
                      <a:lnTo>
                        <a:pt x="252" y="17"/>
                      </a:lnTo>
                      <a:lnTo>
                        <a:pt x="256" y="15"/>
                      </a:lnTo>
                      <a:lnTo>
                        <a:pt x="259" y="14"/>
                      </a:lnTo>
                      <a:lnTo>
                        <a:pt x="262" y="12"/>
                      </a:lnTo>
                      <a:lnTo>
                        <a:pt x="266" y="10"/>
                      </a:lnTo>
                      <a:lnTo>
                        <a:pt x="269" y="7"/>
                      </a:lnTo>
                      <a:lnTo>
                        <a:pt x="273" y="4"/>
                      </a:lnTo>
                      <a:lnTo>
                        <a:pt x="277" y="3"/>
                      </a:lnTo>
                      <a:lnTo>
                        <a:pt x="280" y="1"/>
                      </a:lnTo>
                      <a:lnTo>
                        <a:pt x="284" y="0"/>
                      </a:lnTo>
                      <a:lnTo>
                        <a:pt x="288" y="0"/>
                      </a:lnTo>
                      <a:lnTo>
                        <a:pt x="292" y="0"/>
                      </a:lnTo>
                      <a:lnTo>
                        <a:pt x="296" y="1"/>
                      </a:lnTo>
                      <a:lnTo>
                        <a:pt x="302" y="4"/>
                      </a:lnTo>
                      <a:lnTo>
                        <a:pt x="307" y="6"/>
                      </a:lnTo>
                      <a:lnTo>
                        <a:pt x="314" y="10"/>
                      </a:lnTo>
                      <a:lnTo>
                        <a:pt x="323" y="14"/>
                      </a:lnTo>
                      <a:lnTo>
                        <a:pt x="331" y="18"/>
                      </a:lnTo>
                      <a:lnTo>
                        <a:pt x="339" y="22"/>
                      </a:lnTo>
                      <a:lnTo>
                        <a:pt x="349" y="29"/>
                      </a:lnTo>
                      <a:lnTo>
                        <a:pt x="354" y="32"/>
                      </a:lnTo>
                      <a:lnTo>
                        <a:pt x="359" y="35"/>
                      </a:lnTo>
                      <a:lnTo>
                        <a:pt x="367" y="40"/>
                      </a:lnTo>
                      <a:lnTo>
                        <a:pt x="374" y="46"/>
                      </a:lnTo>
                      <a:lnTo>
                        <a:pt x="379" y="51"/>
                      </a:lnTo>
                      <a:lnTo>
                        <a:pt x="383" y="55"/>
                      </a:lnTo>
                      <a:lnTo>
                        <a:pt x="386" y="60"/>
                      </a:lnTo>
                      <a:lnTo>
                        <a:pt x="388" y="64"/>
                      </a:lnTo>
                      <a:lnTo>
                        <a:pt x="388" y="66"/>
                      </a:lnTo>
                      <a:lnTo>
                        <a:pt x="388" y="71"/>
                      </a:lnTo>
                      <a:lnTo>
                        <a:pt x="386" y="75"/>
                      </a:lnTo>
                      <a:lnTo>
                        <a:pt x="383" y="78"/>
                      </a:lnTo>
                      <a:lnTo>
                        <a:pt x="379" y="80"/>
                      </a:lnTo>
                      <a:lnTo>
                        <a:pt x="375" y="82"/>
                      </a:lnTo>
                      <a:lnTo>
                        <a:pt x="370" y="84"/>
                      </a:lnTo>
                      <a:lnTo>
                        <a:pt x="364" y="86"/>
                      </a:lnTo>
                      <a:lnTo>
                        <a:pt x="357" y="87"/>
                      </a:lnTo>
                      <a:lnTo>
                        <a:pt x="353" y="89"/>
                      </a:lnTo>
                      <a:lnTo>
                        <a:pt x="350" y="90"/>
                      </a:lnTo>
                      <a:lnTo>
                        <a:pt x="346" y="91"/>
                      </a:lnTo>
                      <a:lnTo>
                        <a:pt x="342" y="94"/>
                      </a:lnTo>
                      <a:lnTo>
                        <a:pt x="336" y="96"/>
                      </a:lnTo>
                      <a:lnTo>
                        <a:pt x="332" y="98"/>
                      </a:lnTo>
                      <a:lnTo>
                        <a:pt x="328" y="102"/>
                      </a:lnTo>
                      <a:lnTo>
                        <a:pt x="324" y="107"/>
                      </a:lnTo>
                      <a:lnTo>
                        <a:pt x="318" y="109"/>
                      </a:lnTo>
                      <a:lnTo>
                        <a:pt x="314" y="115"/>
                      </a:lnTo>
                      <a:lnTo>
                        <a:pt x="309" y="119"/>
                      </a:lnTo>
                      <a:lnTo>
                        <a:pt x="305" y="125"/>
                      </a:lnTo>
                      <a:lnTo>
                        <a:pt x="299" y="130"/>
                      </a:lnTo>
                      <a:lnTo>
                        <a:pt x="294" y="137"/>
                      </a:lnTo>
                      <a:lnTo>
                        <a:pt x="289" y="143"/>
                      </a:lnTo>
                      <a:lnTo>
                        <a:pt x="284" y="150"/>
                      </a:lnTo>
                      <a:lnTo>
                        <a:pt x="284" y="15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19"/>
                <p:cNvSpPr/>
                <p:nvPr/>
              </p:nvSpPr>
              <p:spPr bwMode="auto">
                <a:xfrm>
                  <a:off x="5792788" y="2801938"/>
                  <a:ext cx="128587" cy="422275"/>
                </a:xfrm>
                <a:custGeom>
                  <a:avLst/>
                  <a:gdLst>
                    <a:gd name="T0" fmla="*/ 105 w 162"/>
                    <a:gd name="T1" fmla="*/ 392 h 533"/>
                    <a:gd name="T2" fmla="*/ 106 w 162"/>
                    <a:gd name="T3" fmla="*/ 379 h 533"/>
                    <a:gd name="T4" fmla="*/ 108 w 162"/>
                    <a:gd name="T5" fmla="*/ 360 h 533"/>
                    <a:gd name="T6" fmla="*/ 109 w 162"/>
                    <a:gd name="T7" fmla="*/ 332 h 533"/>
                    <a:gd name="T8" fmla="*/ 111 w 162"/>
                    <a:gd name="T9" fmla="*/ 298 h 533"/>
                    <a:gd name="T10" fmla="*/ 111 w 162"/>
                    <a:gd name="T11" fmla="*/ 255 h 533"/>
                    <a:gd name="T12" fmla="*/ 108 w 162"/>
                    <a:gd name="T13" fmla="*/ 213 h 533"/>
                    <a:gd name="T14" fmla="*/ 105 w 162"/>
                    <a:gd name="T15" fmla="*/ 177 h 533"/>
                    <a:gd name="T16" fmla="*/ 104 w 162"/>
                    <a:gd name="T17" fmla="*/ 145 h 533"/>
                    <a:gd name="T18" fmla="*/ 101 w 162"/>
                    <a:gd name="T19" fmla="*/ 118 h 533"/>
                    <a:gd name="T20" fmla="*/ 100 w 162"/>
                    <a:gd name="T21" fmla="*/ 94 h 533"/>
                    <a:gd name="T22" fmla="*/ 97 w 162"/>
                    <a:gd name="T23" fmla="*/ 75 h 533"/>
                    <a:gd name="T24" fmla="*/ 94 w 162"/>
                    <a:gd name="T25" fmla="*/ 58 h 533"/>
                    <a:gd name="T26" fmla="*/ 88 w 162"/>
                    <a:gd name="T27" fmla="*/ 42 h 533"/>
                    <a:gd name="T28" fmla="*/ 80 w 162"/>
                    <a:gd name="T29" fmla="*/ 28 h 533"/>
                    <a:gd name="T30" fmla="*/ 75 w 162"/>
                    <a:gd name="T31" fmla="*/ 21 h 533"/>
                    <a:gd name="T32" fmla="*/ 75 w 162"/>
                    <a:gd name="T33" fmla="*/ 13 h 533"/>
                    <a:gd name="T34" fmla="*/ 77 w 162"/>
                    <a:gd name="T35" fmla="*/ 3 h 533"/>
                    <a:gd name="T36" fmla="*/ 88 w 162"/>
                    <a:gd name="T37" fmla="*/ 0 h 533"/>
                    <a:gd name="T38" fmla="*/ 106 w 162"/>
                    <a:gd name="T39" fmla="*/ 3 h 533"/>
                    <a:gd name="T40" fmla="*/ 129 w 162"/>
                    <a:gd name="T41" fmla="*/ 15 h 533"/>
                    <a:gd name="T42" fmla="*/ 145 w 162"/>
                    <a:gd name="T43" fmla="*/ 26 h 533"/>
                    <a:gd name="T44" fmla="*/ 156 w 162"/>
                    <a:gd name="T45" fmla="*/ 36 h 533"/>
                    <a:gd name="T46" fmla="*/ 162 w 162"/>
                    <a:gd name="T47" fmla="*/ 48 h 533"/>
                    <a:gd name="T48" fmla="*/ 162 w 162"/>
                    <a:gd name="T49" fmla="*/ 57 h 533"/>
                    <a:gd name="T50" fmla="*/ 158 w 162"/>
                    <a:gd name="T51" fmla="*/ 72 h 533"/>
                    <a:gd name="T52" fmla="*/ 155 w 162"/>
                    <a:gd name="T53" fmla="*/ 94 h 533"/>
                    <a:gd name="T54" fmla="*/ 154 w 162"/>
                    <a:gd name="T55" fmla="*/ 127 h 533"/>
                    <a:gd name="T56" fmla="*/ 154 w 162"/>
                    <a:gd name="T57" fmla="*/ 148 h 533"/>
                    <a:gd name="T58" fmla="*/ 155 w 162"/>
                    <a:gd name="T59" fmla="*/ 174 h 533"/>
                    <a:gd name="T60" fmla="*/ 156 w 162"/>
                    <a:gd name="T61" fmla="*/ 205 h 533"/>
                    <a:gd name="T62" fmla="*/ 158 w 162"/>
                    <a:gd name="T63" fmla="*/ 239 h 533"/>
                    <a:gd name="T64" fmla="*/ 160 w 162"/>
                    <a:gd name="T65" fmla="*/ 280 h 533"/>
                    <a:gd name="T66" fmla="*/ 162 w 162"/>
                    <a:gd name="T67" fmla="*/ 323 h 533"/>
                    <a:gd name="T68" fmla="*/ 162 w 162"/>
                    <a:gd name="T69" fmla="*/ 361 h 533"/>
                    <a:gd name="T70" fmla="*/ 160 w 162"/>
                    <a:gd name="T71" fmla="*/ 395 h 533"/>
                    <a:gd name="T72" fmla="*/ 159 w 162"/>
                    <a:gd name="T73" fmla="*/ 422 h 533"/>
                    <a:gd name="T74" fmla="*/ 156 w 162"/>
                    <a:gd name="T75" fmla="*/ 446 h 533"/>
                    <a:gd name="T76" fmla="*/ 151 w 162"/>
                    <a:gd name="T77" fmla="*/ 466 h 533"/>
                    <a:gd name="T78" fmla="*/ 141 w 162"/>
                    <a:gd name="T79" fmla="*/ 491 h 533"/>
                    <a:gd name="T80" fmla="*/ 130 w 162"/>
                    <a:gd name="T81" fmla="*/ 511 h 533"/>
                    <a:gd name="T82" fmla="*/ 118 w 162"/>
                    <a:gd name="T83" fmla="*/ 523 h 533"/>
                    <a:gd name="T84" fmla="*/ 106 w 162"/>
                    <a:gd name="T85" fmla="*/ 530 h 533"/>
                    <a:gd name="T86" fmla="*/ 100 w 162"/>
                    <a:gd name="T87" fmla="*/ 533 h 533"/>
                    <a:gd name="T88" fmla="*/ 93 w 162"/>
                    <a:gd name="T89" fmla="*/ 525 h 533"/>
                    <a:gd name="T90" fmla="*/ 87 w 162"/>
                    <a:gd name="T91" fmla="*/ 509 h 533"/>
                    <a:gd name="T92" fmla="*/ 82 w 162"/>
                    <a:gd name="T93" fmla="*/ 487 h 533"/>
                    <a:gd name="T94" fmla="*/ 69 w 162"/>
                    <a:gd name="T95" fmla="*/ 464 h 533"/>
                    <a:gd name="T96" fmla="*/ 47 w 162"/>
                    <a:gd name="T97" fmla="*/ 437 h 533"/>
                    <a:gd name="T98" fmla="*/ 29 w 162"/>
                    <a:gd name="T99" fmla="*/ 421 h 533"/>
                    <a:gd name="T100" fmla="*/ 8 w 162"/>
                    <a:gd name="T101" fmla="*/ 403 h 533"/>
                    <a:gd name="T102" fmla="*/ 0 w 162"/>
                    <a:gd name="T103" fmla="*/ 393 h 533"/>
                    <a:gd name="T104" fmla="*/ 0 w 162"/>
                    <a:gd name="T105" fmla="*/ 389 h 533"/>
                    <a:gd name="T106" fmla="*/ 4 w 162"/>
                    <a:gd name="T107" fmla="*/ 388 h 533"/>
                    <a:gd name="T108" fmla="*/ 11 w 162"/>
                    <a:gd name="T109" fmla="*/ 388 h 533"/>
                    <a:gd name="T110" fmla="*/ 22 w 162"/>
                    <a:gd name="T111" fmla="*/ 388 h 533"/>
                    <a:gd name="T112" fmla="*/ 37 w 162"/>
                    <a:gd name="T113" fmla="*/ 389 h 533"/>
                    <a:gd name="T114" fmla="*/ 61 w 162"/>
                    <a:gd name="T115" fmla="*/ 393 h 533"/>
                    <a:gd name="T116" fmla="*/ 86 w 162"/>
                    <a:gd name="T117" fmla="*/ 397 h 533"/>
                    <a:gd name="T118" fmla="*/ 100 w 162"/>
                    <a:gd name="T119" fmla="*/ 397 h 533"/>
                    <a:gd name="T120" fmla="*/ 104 w 162"/>
                    <a:gd name="T121" fmla="*/ 395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62" h="533">
                      <a:moveTo>
                        <a:pt x="104" y="395"/>
                      </a:moveTo>
                      <a:lnTo>
                        <a:pt x="104" y="393"/>
                      </a:lnTo>
                      <a:lnTo>
                        <a:pt x="105" y="392"/>
                      </a:lnTo>
                      <a:lnTo>
                        <a:pt x="105" y="389"/>
                      </a:lnTo>
                      <a:lnTo>
                        <a:pt x="106" y="385"/>
                      </a:lnTo>
                      <a:lnTo>
                        <a:pt x="106" y="379"/>
                      </a:lnTo>
                      <a:lnTo>
                        <a:pt x="106" y="374"/>
                      </a:lnTo>
                      <a:lnTo>
                        <a:pt x="108" y="368"/>
                      </a:lnTo>
                      <a:lnTo>
                        <a:pt x="108" y="360"/>
                      </a:lnTo>
                      <a:lnTo>
                        <a:pt x="109" y="352"/>
                      </a:lnTo>
                      <a:lnTo>
                        <a:pt x="109" y="343"/>
                      </a:lnTo>
                      <a:lnTo>
                        <a:pt x="109" y="332"/>
                      </a:lnTo>
                      <a:lnTo>
                        <a:pt x="111" y="323"/>
                      </a:lnTo>
                      <a:lnTo>
                        <a:pt x="111" y="310"/>
                      </a:lnTo>
                      <a:lnTo>
                        <a:pt x="111" y="298"/>
                      </a:lnTo>
                      <a:lnTo>
                        <a:pt x="111" y="284"/>
                      </a:lnTo>
                      <a:lnTo>
                        <a:pt x="111" y="270"/>
                      </a:lnTo>
                      <a:lnTo>
                        <a:pt x="111" y="255"/>
                      </a:lnTo>
                      <a:lnTo>
                        <a:pt x="109" y="241"/>
                      </a:lnTo>
                      <a:lnTo>
                        <a:pt x="109" y="227"/>
                      </a:lnTo>
                      <a:lnTo>
                        <a:pt x="108" y="213"/>
                      </a:lnTo>
                      <a:lnTo>
                        <a:pt x="106" y="201"/>
                      </a:lnTo>
                      <a:lnTo>
                        <a:pt x="106" y="188"/>
                      </a:lnTo>
                      <a:lnTo>
                        <a:pt x="105" y="177"/>
                      </a:lnTo>
                      <a:lnTo>
                        <a:pt x="105" y="166"/>
                      </a:lnTo>
                      <a:lnTo>
                        <a:pt x="104" y="155"/>
                      </a:lnTo>
                      <a:lnTo>
                        <a:pt x="104" y="145"/>
                      </a:lnTo>
                      <a:lnTo>
                        <a:pt x="102" y="136"/>
                      </a:lnTo>
                      <a:lnTo>
                        <a:pt x="102" y="126"/>
                      </a:lnTo>
                      <a:lnTo>
                        <a:pt x="101" y="118"/>
                      </a:lnTo>
                      <a:lnTo>
                        <a:pt x="101" y="109"/>
                      </a:lnTo>
                      <a:lnTo>
                        <a:pt x="100" y="101"/>
                      </a:lnTo>
                      <a:lnTo>
                        <a:pt x="100" y="94"/>
                      </a:lnTo>
                      <a:lnTo>
                        <a:pt x="98" y="87"/>
                      </a:lnTo>
                      <a:lnTo>
                        <a:pt x="98" y="80"/>
                      </a:lnTo>
                      <a:lnTo>
                        <a:pt x="97" y="75"/>
                      </a:lnTo>
                      <a:lnTo>
                        <a:pt x="95" y="69"/>
                      </a:lnTo>
                      <a:lnTo>
                        <a:pt x="94" y="64"/>
                      </a:lnTo>
                      <a:lnTo>
                        <a:pt x="94" y="58"/>
                      </a:lnTo>
                      <a:lnTo>
                        <a:pt x="93" y="54"/>
                      </a:lnTo>
                      <a:lnTo>
                        <a:pt x="91" y="50"/>
                      </a:lnTo>
                      <a:lnTo>
                        <a:pt x="88" y="42"/>
                      </a:lnTo>
                      <a:lnTo>
                        <a:pt x="86" y="36"/>
                      </a:lnTo>
                      <a:lnTo>
                        <a:pt x="83" y="30"/>
                      </a:lnTo>
                      <a:lnTo>
                        <a:pt x="80" y="28"/>
                      </a:lnTo>
                      <a:lnTo>
                        <a:pt x="77" y="25"/>
                      </a:lnTo>
                      <a:lnTo>
                        <a:pt x="76" y="24"/>
                      </a:lnTo>
                      <a:lnTo>
                        <a:pt x="75" y="21"/>
                      </a:lnTo>
                      <a:lnTo>
                        <a:pt x="73" y="18"/>
                      </a:lnTo>
                      <a:lnTo>
                        <a:pt x="73" y="15"/>
                      </a:lnTo>
                      <a:lnTo>
                        <a:pt x="75" y="13"/>
                      </a:lnTo>
                      <a:lnTo>
                        <a:pt x="75" y="10"/>
                      </a:lnTo>
                      <a:lnTo>
                        <a:pt x="76" y="6"/>
                      </a:lnTo>
                      <a:lnTo>
                        <a:pt x="77" y="3"/>
                      </a:lnTo>
                      <a:lnTo>
                        <a:pt x="80" y="1"/>
                      </a:lnTo>
                      <a:lnTo>
                        <a:pt x="84" y="0"/>
                      </a:lnTo>
                      <a:lnTo>
                        <a:pt x="88" y="0"/>
                      </a:lnTo>
                      <a:lnTo>
                        <a:pt x="94" y="0"/>
                      </a:lnTo>
                      <a:lnTo>
                        <a:pt x="100" y="1"/>
                      </a:lnTo>
                      <a:lnTo>
                        <a:pt x="106" y="3"/>
                      </a:lnTo>
                      <a:lnTo>
                        <a:pt x="115" y="6"/>
                      </a:lnTo>
                      <a:lnTo>
                        <a:pt x="122" y="11"/>
                      </a:lnTo>
                      <a:lnTo>
                        <a:pt x="129" y="15"/>
                      </a:lnTo>
                      <a:lnTo>
                        <a:pt x="134" y="18"/>
                      </a:lnTo>
                      <a:lnTo>
                        <a:pt x="140" y="22"/>
                      </a:lnTo>
                      <a:lnTo>
                        <a:pt x="145" y="26"/>
                      </a:lnTo>
                      <a:lnTo>
                        <a:pt x="149" y="29"/>
                      </a:lnTo>
                      <a:lnTo>
                        <a:pt x="154" y="32"/>
                      </a:lnTo>
                      <a:lnTo>
                        <a:pt x="156" y="36"/>
                      </a:lnTo>
                      <a:lnTo>
                        <a:pt x="159" y="42"/>
                      </a:lnTo>
                      <a:lnTo>
                        <a:pt x="160" y="44"/>
                      </a:lnTo>
                      <a:lnTo>
                        <a:pt x="162" y="48"/>
                      </a:lnTo>
                      <a:lnTo>
                        <a:pt x="162" y="51"/>
                      </a:lnTo>
                      <a:lnTo>
                        <a:pt x="162" y="54"/>
                      </a:lnTo>
                      <a:lnTo>
                        <a:pt x="162" y="57"/>
                      </a:lnTo>
                      <a:lnTo>
                        <a:pt x="160" y="61"/>
                      </a:lnTo>
                      <a:lnTo>
                        <a:pt x="159" y="65"/>
                      </a:lnTo>
                      <a:lnTo>
                        <a:pt x="158" y="72"/>
                      </a:lnTo>
                      <a:lnTo>
                        <a:pt x="156" y="79"/>
                      </a:lnTo>
                      <a:lnTo>
                        <a:pt x="155" y="86"/>
                      </a:lnTo>
                      <a:lnTo>
                        <a:pt x="155" y="94"/>
                      </a:lnTo>
                      <a:lnTo>
                        <a:pt x="154" y="104"/>
                      </a:lnTo>
                      <a:lnTo>
                        <a:pt x="154" y="115"/>
                      </a:lnTo>
                      <a:lnTo>
                        <a:pt x="154" y="127"/>
                      </a:lnTo>
                      <a:lnTo>
                        <a:pt x="154" y="134"/>
                      </a:lnTo>
                      <a:lnTo>
                        <a:pt x="154" y="141"/>
                      </a:lnTo>
                      <a:lnTo>
                        <a:pt x="154" y="148"/>
                      </a:lnTo>
                      <a:lnTo>
                        <a:pt x="154" y="156"/>
                      </a:lnTo>
                      <a:lnTo>
                        <a:pt x="154" y="165"/>
                      </a:lnTo>
                      <a:lnTo>
                        <a:pt x="155" y="174"/>
                      </a:lnTo>
                      <a:lnTo>
                        <a:pt x="155" y="184"/>
                      </a:lnTo>
                      <a:lnTo>
                        <a:pt x="155" y="194"/>
                      </a:lnTo>
                      <a:lnTo>
                        <a:pt x="156" y="205"/>
                      </a:lnTo>
                      <a:lnTo>
                        <a:pt x="156" y="216"/>
                      </a:lnTo>
                      <a:lnTo>
                        <a:pt x="158" y="227"/>
                      </a:lnTo>
                      <a:lnTo>
                        <a:pt x="158" y="239"/>
                      </a:lnTo>
                      <a:lnTo>
                        <a:pt x="159" y="252"/>
                      </a:lnTo>
                      <a:lnTo>
                        <a:pt x="159" y="266"/>
                      </a:lnTo>
                      <a:lnTo>
                        <a:pt x="160" y="280"/>
                      </a:lnTo>
                      <a:lnTo>
                        <a:pt x="160" y="295"/>
                      </a:lnTo>
                      <a:lnTo>
                        <a:pt x="162" y="309"/>
                      </a:lnTo>
                      <a:lnTo>
                        <a:pt x="162" y="323"/>
                      </a:lnTo>
                      <a:lnTo>
                        <a:pt x="162" y="336"/>
                      </a:lnTo>
                      <a:lnTo>
                        <a:pt x="162" y="349"/>
                      </a:lnTo>
                      <a:lnTo>
                        <a:pt x="162" y="361"/>
                      </a:lnTo>
                      <a:lnTo>
                        <a:pt x="162" y="374"/>
                      </a:lnTo>
                      <a:lnTo>
                        <a:pt x="162" y="385"/>
                      </a:lnTo>
                      <a:lnTo>
                        <a:pt x="160" y="395"/>
                      </a:lnTo>
                      <a:lnTo>
                        <a:pt x="160" y="404"/>
                      </a:lnTo>
                      <a:lnTo>
                        <a:pt x="159" y="414"/>
                      </a:lnTo>
                      <a:lnTo>
                        <a:pt x="159" y="422"/>
                      </a:lnTo>
                      <a:lnTo>
                        <a:pt x="158" y="430"/>
                      </a:lnTo>
                      <a:lnTo>
                        <a:pt x="156" y="439"/>
                      </a:lnTo>
                      <a:lnTo>
                        <a:pt x="156" y="446"/>
                      </a:lnTo>
                      <a:lnTo>
                        <a:pt x="155" y="451"/>
                      </a:lnTo>
                      <a:lnTo>
                        <a:pt x="154" y="457"/>
                      </a:lnTo>
                      <a:lnTo>
                        <a:pt x="151" y="466"/>
                      </a:lnTo>
                      <a:lnTo>
                        <a:pt x="147" y="475"/>
                      </a:lnTo>
                      <a:lnTo>
                        <a:pt x="144" y="483"/>
                      </a:lnTo>
                      <a:lnTo>
                        <a:pt x="141" y="491"/>
                      </a:lnTo>
                      <a:lnTo>
                        <a:pt x="138" y="498"/>
                      </a:lnTo>
                      <a:lnTo>
                        <a:pt x="134" y="505"/>
                      </a:lnTo>
                      <a:lnTo>
                        <a:pt x="130" y="511"/>
                      </a:lnTo>
                      <a:lnTo>
                        <a:pt x="126" y="516"/>
                      </a:lnTo>
                      <a:lnTo>
                        <a:pt x="122" y="520"/>
                      </a:lnTo>
                      <a:lnTo>
                        <a:pt x="118" y="523"/>
                      </a:lnTo>
                      <a:lnTo>
                        <a:pt x="113" y="526"/>
                      </a:lnTo>
                      <a:lnTo>
                        <a:pt x="109" y="529"/>
                      </a:lnTo>
                      <a:lnTo>
                        <a:pt x="106" y="530"/>
                      </a:lnTo>
                      <a:lnTo>
                        <a:pt x="104" y="532"/>
                      </a:lnTo>
                      <a:lnTo>
                        <a:pt x="101" y="533"/>
                      </a:lnTo>
                      <a:lnTo>
                        <a:pt x="100" y="533"/>
                      </a:lnTo>
                      <a:lnTo>
                        <a:pt x="97" y="530"/>
                      </a:lnTo>
                      <a:lnTo>
                        <a:pt x="94" y="527"/>
                      </a:lnTo>
                      <a:lnTo>
                        <a:pt x="93" y="525"/>
                      </a:lnTo>
                      <a:lnTo>
                        <a:pt x="90" y="520"/>
                      </a:lnTo>
                      <a:lnTo>
                        <a:pt x="88" y="515"/>
                      </a:lnTo>
                      <a:lnTo>
                        <a:pt x="87" y="509"/>
                      </a:lnTo>
                      <a:lnTo>
                        <a:pt x="86" y="502"/>
                      </a:lnTo>
                      <a:lnTo>
                        <a:pt x="84" y="496"/>
                      </a:lnTo>
                      <a:lnTo>
                        <a:pt x="82" y="487"/>
                      </a:lnTo>
                      <a:lnTo>
                        <a:pt x="79" y="479"/>
                      </a:lnTo>
                      <a:lnTo>
                        <a:pt x="75" y="471"/>
                      </a:lnTo>
                      <a:lnTo>
                        <a:pt x="69" y="464"/>
                      </a:lnTo>
                      <a:lnTo>
                        <a:pt x="64" y="455"/>
                      </a:lnTo>
                      <a:lnTo>
                        <a:pt x="55" y="446"/>
                      </a:lnTo>
                      <a:lnTo>
                        <a:pt x="47" y="437"/>
                      </a:lnTo>
                      <a:lnTo>
                        <a:pt x="37" y="428"/>
                      </a:lnTo>
                      <a:lnTo>
                        <a:pt x="33" y="424"/>
                      </a:lnTo>
                      <a:lnTo>
                        <a:pt x="29" y="421"/>
                      </a:lnTo>
                      <a:lnTo>
                        <a:pt x="21" y="414"/>
                      </a:lnTo>
                      <a:lnTo>
                        <a:pt x="14" y="408"/>
                      </a:lnTo>
                      <a:lnTo>
                        <a:pt x="8" y="403"/>
                      </a:lnTo>
                      <a:lnTo>
                        <a:pt x="4" y="399"/>
                      </a:lnTo>
                      <a:lnTo>
                        <a:pt x="1" y="396"/>
                      </a:lnTo>
                      <a:lnTo>
                        <a:pt x="0" y="393"/>
                      </a:lnTo>
                      <a:lnTo>
                        <a:pt x="0" y="390"/>
                      </a:lnTo>
                      <a:lnTo>
                        <a:pt x="0" y="390"/>
                      </a:lnTo>
                      <a:lnTo>
                        <a:pt x="0" y="389"/>
                      </a:lnTo>
                      <a:lnTo>
                        <a:pt x="1" y="389"/>
                      </a:lnTo>
                      <a:lnTo>
                        <a:pt x="3" y="388"/>
                      </a:lnTo>
                      <a:lnTo>
                        <a:pt x="4" y="388"/>
                      </a:lnTo>
                      <a:lnTo>
                        <a:pt x="5" y="388"/>
                      </a:lnTo>
                      <a:lnTo>
                        <a:pt x="8" y="388"/>
                      </a:lnTo>
                      <a:lnTo>
                        <a:pt x="11" y="388"/>
                      </a:lnTo>
                      <a:lnTo>
                        <a:pt x="15" y="388"/>
                      </a:lnTo>
                      <a:lnTo>
                        <a:pt x="18" y="388"/>
                      </a:lnTo>
                      <a:lnTo>
                        <a:pt x="22" y="388"/>
                      </a:lnTo>
                      <a:lnTo>
                        <a:pt x="26" y="388"/>
                      </a:lnTo>
                      <a:lnTo>
                        <a:pt x="32" y="389"/>
                      </a:lnTo>
                      <a:lnTo>
                        <a:pt x="37" y="389"/>
                      </a:lnTo>
                      <a:lnTo>
                        <a:pt x="43" y="390"/>
                      </a:lnTo>
                      <a:lnTo>
                        <a:pt x="50" y="390"/>
                      </a:lnTo>
                      <a:lnTo>
                        <a:pt x="61" y="393"/>
                      </a:lnTo>
                      <a:lnTo>
                        <a:pt x="70" y="396"/>
                      </a:lnTo>
                      <a:lnTo>
                        <a:pt x="79" y="397"/>
                      </a:lnTo>
                      <a:lnTo>
                        <a:pt x="86" y="397"/>
                      </a:lnTo>
                      <a:lnTo>
                        <a:pt x="93" y="397"/>
                      </a:lnTo>
                      <a:lnTo>
                        <a:pt x="97" y="397"/>
                      </a:lnTo>
                      <a:lnTo>
                        <a:pt x="100" y="397"/>
                      </a:lnTo>
                      <a:lnTo>
                        <a:pt x="101" y="396"/>
                      </a:lnTo>
                      <a:lnTo>
                        <a:pt x="102" y="396"/>
                      </a:lnTo>
                      <a:lnTo>
                        <a:pt x="104" y="395"/>
                      </a:lnTo>
                      <a:lnTo>
                        <a:pt x="104" y="39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9" name="Freeform 120"/>
                <p:cNvSpPr/>
                <p:nvPr/>
              </p:nvSpPr>
              <p:spPr bwMode="auto">
                <a:xfrm>
                  <a:off x="5688013" y="2911475"/>
                  <a:ext cx="77787" cy="176213"/>
                </a:xfrm>
                <a:custGeom>
                  <a:avLst/>
                  <a:gdLst>
                    <a:gd name="T0" fmla="*/ 36 w 97"/>
                    <a:gd name="T1" fmla="*/ 221 h 221"/>
                    <a:gd name="T2" fmla="*/ 31 w 97"/>
                    <a:gd name="T3" fmla="*/ 217 h 221"/>
                    <a:gd name="T4" fmla="*/ 24 w 97"/>
                    <a:gd name="T5" fmla="*/ 212 h 221"/>
                    <a:gd name="T6" fmla="*/ 18 w 97"/>
                    <a:gd name="T7" fmla="*/ 202 h 221"/>
                    <a:gd name="T8" fmla="*/ 11 w 97"/>
                    <a:gd name="T9" fmla="*/ 191 h 221"/>
                    <a:gd name="T10" fmla="*/ 6 w 97"/>
                    <a:gd name="T11" fmla="*/ 183 h 221"/>
                    <a:gd name="T12" fmla="*/ 2 w 97"/>
                    <a:gd name="T13" fmla="*/ 174 h 221"/>
                    <a:gd name="T14" fmla="*/ 0 w 97"/>
                    <a:gd name="T15" fmla="*/ 166 h 221"/>
                    <a:gd name="T16" fmla="*/ 0 w 97"/>
                    <a:gd name="T17" fmla="*/ 159 h 221"/>
                    <a:gd name="T18" fmla="*/ 3 w 97"/>
                    <a:gd name="T19" fmla="*/ 152 h 221"/>
                    <a:gd name="T20" fmla="*/ 9 w 97"/>
                    <a:gd name="T21" fmla="*/ 142 h 221"/>
                    <a:gd name="T22" fmla="*/ 16 w 97"/>
                    <a:gd name="T23" fmla="*/ 131 h 221"/>
                    <a:gd name="T24" fmla="*/ 24 w 97"/>
                    <a:gd name="T25" fmla="*/ 120 h 221"/>
                    <a:gd name="T26" fmla="*/ 32 w 97"/>
                    <a:gd name="T27" fmla="*/ 109 h 221"/>
                    <a:gd name="T28" fmla="*/ 41 w 97"/>
                    <a:gd name="T29" fmla="*/ 97 h 221"/>
                    <a:gd name="T30" fmla="*/ 47 w 97"/>
                    <a:gd name="T31" fmla="*/ 83 h 221"/>
                    <a:gd name="T32" fmla="*/ 53 w 97"/>
                    <a:gd name="T33" fmla="*/ 62 h 221"/>
                    <a:gd name="T34" fmla="*/ 57 w 97"/>
                    <a:gd name="T35" fmla="*/ 37 h 221"/>
                    <a:gd name="T36" fmla="*/ 59 w 97"/>
                    <a:gd name="T37" fmla="*/ 25 h 221"/>
                    <a:gd name="T38" fmla="*/ 59 w 97"/>
                    <a:gd name="T39" fmla="*/ 14 h 221"/>
                    <a:gd name="T40" fmla="*/ 60 w 97"/>
                    <a:gd name="T41" fmla="*/ 7 h 221"/>
                    <a:gd name="T42" fmla="*/ 63 w 97"/>
                    <a:gd name="T43" fmla="*/ 1 h 221"/>
                    <a:gd name="T44" fmla="*/ 65 w 97"/>
                    <a:gd name="T45" fmla="*/ 0 h 221"/>
                    <a:gd name="T46" fmla="*/ 70 w 97"/>
                    <a:gd name="T47" fmla="*/ 1 h 221"/>
                    <a:gd name="T48" fmla="*/ 74 w 97"/>
                    <a:gd name="T49" fmla="*/ 7 h 221"/>
                    <a:gd name="T50" fmla="*/ 79 w 97"/>
                    <a:gd name="T51" fmla="*/ 14 h 221"/>
                    <a:gd name="T52" fmla="*/ 85 w 97"/>
                    <a:gd name="T53" fmla="*/ 25 h 221"/>
                    <a:gd name="T54" fmla="*/ 92 w 97"/>
                    <a:gd name="T55" fmla="*/ 48 h 221"/>
                    <a:gd name="T56" fmla="*/ 95 w 97"/>
                    <a:gd name="T57" fmla="*/ 64 h 221"/>
                    <a:gd name="T58" fmla="*/ 96 w 97"/>
                    <a:gd name="T59" fmla="*/ 80 h 221"/>
                    <a:gd name="T60" fmla="*/ 95 w 97"/>
                    <a:gd name="T61" fmla="*/ 97 h 221"/>
                    <a:gd name="T62" fmla="*/ 90 w 97"/>
                    <a:gd name="T63" fmla="*/ 117 h 221"/>
                    <a:gd name="T64" fmla="*/ 85 w 97"/>
                    <a:gd name="T65" fmla="*/ 138 h 221"/>
                    <a:gd name="T66" fmla="*/ 74 w 97"/>
                    <a:gd name="T67" fmla="*/ 171 h 221"/>
                    <a:gd name="T68" fmla="*/ 68 w 97"/>
                    <a:gd name="T69" fmla="*/ 183 h 221"/>
                    <a:gd name="T70" fmla="*/ 63 w 97"/>
                    <a:gd name="T71" fmla="*/ 194 h 221"/>
                    <a:gd name="T72" fmla="*/ 59 w 97"/>
                    <a:gd name="T73" fmla="*/ 202 h 221"/>
                    <a:gd name="T74" fmla="*/ 53 w 97"/>
                    <a:gd name="T75" fmla="*/ 209 h 221"/>
                    <a:gd name="T76" fmla="*/ 49 w 97"/>
                    <a:gd name="T77" fmla="*/ 214 h 221"/>
                    <a:gd name="T78" fmla="*/ 46 w 97"/>
                    <a:gd name="T79" fmla="*/ 219 h 221"/>
                    <a:gd name="T80" fmla="*/ 42 w 97"/>
                    <a:gd name="T81" fmla="*/ 220 h 221"/>
                    <a:gd name="T82" fmla="*/ 39 w 97"/>
                    <a:gd name="T83" fmla="*/ 221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97" h="221">
                      <a:moveTo>
                        <a:pt x="39" y="221"/>
                      </a:moveTo>
                      <a:lnTo>
                        <a:pt x="36" y="221"/>
                      </a:lnTo>
                      <a:lnTo>
                        <a:pt x="34" y="220"/>
                      </a:lnTo>
                      <a:lnTo>
                        <a:pt x="31" y="217"/>
                      </a:lnTo>
                      <a:lnTo>
                        <a:pt x="27" y="214"/>
                      </a:lnTo>
                      <a:lnTo>
                        <a:pt x="24" y="212"/>
                      </a:lnTo>
                      <a:lnTo>
                        <a:pt x="21" y="207"/>
                      </a:lnTo>
                      <a:lnTo>
                        <a:pt x="18" y="202"/>
                      </a:lnTo>
                      <a:lnTo>
                        <a:pt x="16" y="196"/>
                      </a:lnTo>
                      <a:lnTo>
                        <a:pt x="11" y="191"/>
                      </a:lnTo>
                      <a:lnTo>
                        <a:pt x="9" y="187"/>
                      </a:lnTo>
                      <a:lnTo>
                        <a:pt x="6" y="183"/>
                      </a:lnTo>
                      <a:lnTo>
                        <a:pt x="5" y="178"/>
                      </a:lnTo>
                      <a:lnTo>
                        <a:pt x="2" y="174"/>
                      </a:lnTo>
                      <a:lnTo>
                        <a:pt x="2" y="170"/>
                      </a:lnTo>
                      <a:lnTo>
                        <a:pt x="0" y="166"/>
                      </a:lnTo>
                      <a:lnTo>
                        <a:pt x="0" y="163"/>
                      </a:lnTo>
                      <a:lnTo>
                        <a:pt x="0" y="159"/>
                      </a:lnTo>
                      <a:lnTo>
                        <a:pt x="2" y="156"/>
                      </a:lnTo>
                      <a:lnTo>
                        <a:pt x="3" y="152"/>
                      </a:lnTo>
                      <a:lnTo>
                        <a:pt x="6" y="147"/>
                      </a:lnTo>
                      <a:lnTo>
                        <a:pt x="9" y="142"/>
                      </a:lnTo>
                      <a:lnTo>
                        <a:pt x="11" y="137"/>
                      </a:lnTo>
                      <a:lnTo>
                        <a:pt x="16" y="131"/>
                      </a:lnTo>
                      <a:lnTo>
                        <a:pt x="20" y="126"/>
                      </a:lnTo>
                      <a:lnTo>
                        <a:pt x="24" y="120"/>
                      </a:lnTo>
                      <a:lnTo>
                        <a:pt x="28" y="115"/>
                      </a:lnTo>
                      <a:lnTo>
                        <a:pt x="32" y="109"/>
                      </a:lnTo>
                      <a:lnTo>
                        <a:pt x="36" y="104"/>
                      </a:lnTo>
                      <a:lnTo>
                        <a:pt x="41" y="97"/>
                      </a:lnTo>
                      <a:lnTo>
                        <a:pt x="45" y="90"/>
                      </a:lnTo>
                      <a:lnTo>
                        <a:pt x="47" y="83"/>
                      </a:lnTo>
                      <a:lnTo>
                        <a:pt x="50" y="75"/>
                      </a:lnTo>
                      <a:lnTo>
                        <a:pt x="53" y="62"/>
                      </a:lnTo>
                      <a:lnTo>
                        <a:pt x="56" y="50"/>
                      </a:lnTo>
                      <a:lnTo>
                        <a:pt x="57" y="37"/>
                      </a:lnTo>
                      <a:lnTo>
                        <a:pt x="59" y="32"/>
                      </a:lnTo>
                      <a:lnTo>
                        <a:pt x="59" y="25"/>
                      </a:lnTo>
                      <a:lnTo>
                        <a:pt x="59" y="19"/>
                      </a:lnTo>
                      <a:lnTo>
                        <a:pt x="59" y="14"/>
                      </a:lnTo>
                      <a:lnTo>
                        <a:pt x="60" y="10"/>
                      </a:lnTo>
                      <a:lnTo>
                        <a:pt x="60" y="7"/>
                      </a:lnTo>
                      <a:lnTo>
                        <a:pt x="61" y="4"/>
                      </a:lnTo>
                      <a:lnTo>
                        <a:pt x="63" y="1"/>
                      </a:lnTo>
                      <a:lnTo>
                        <a:pt x="64" y="0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0" y="1"/>
                      </a:lnTo>
                      <a:lnTo>
                        <a:pt x="71" y="4"/>
                      </a:lnTo>
                      <a:lnTo>
                        <a:pt x="74" y="7"/>
                      </a:lnTo>
                      <a:lnTo>
                        <a:pt x="77" y="10"/>
                      </a:lnTo>
                      <a:lnTo>
                        <a:pt x="79" y="14"/>
                      </a:lnTo>
                      <a:lnTo>
                        <a:pt x="82" y="19"/>
                      </a:lnTo>
                      <a:lnTo>
                        <a:pt x="85" y="25"/>
                      </a:lnTo>
                      <a:lnTo>
                        <a:pt x="90" y="40"/>
                      </a:lnTo>
                      <a:lnTo>
                        <a:pt x="92" y="48"/>
                      </a:lnTo>
                      <a:lnTo>
                        <a:pt x="93" y="57"/>
                      </a:lnTo>
                      <a:lnTo>
                        <a:pt x="95" y="64"/>
                      </a:lnTo>
                      <a:lnTo>
                        <a:pt x="96" y="72"/>
                      </a:lnTo>
                      <a:lnTo>
                        <a:pt x="96" y="80"/>
                      </a:lnTo>
                      <a:lnTo>
                        <a:pt x="97" y="87"/>
                      </a:lnTo>
                      <a:lnTo>
                        <a:pt x="95" y="97"/>
                      </a:lnTo>
                      <a:lnTo>
                        <a:pt x="93" y="108"/>
                      </a:lnTo>
                      <a:lnTo>
                        <a:pt x="90" y="117"/>
                      </a:lnTo>
                      <a:lnTo>
                        <a:pt x="88" y="127"/>
                      </a:lnTo>
                      <a:lnTo>
                        <a:pt x="85" y="138"/>
                      </a:lnTo>
                      <a:lnTo>
                        <a:pt x="82" y="149"/>
                      </a:lnTo>
                      <a:lnTo>
                        <a:pt x="74" y="171"/>
                      </a:lnTo>
                      <a:lnTo>
                        <a:pt x="71" y="177"/>
                      </a:lnTo>
                      <a:lnTo>
                        <a:pt x="68" y="183"/>
                      </a:lnTo>
                      <a:lnTo>
                        <a:pt x="65" y="188"/>
                      </a:lnTo>
                      <a:lnTo>
                        <a:pt x="63" y="194"/>
                      </a:lnTo>
                      <a:lnTo>
                        <a:pt x="60" y="198"/>
                      </a:lnTo>
                      <a:lnTo>
                        <a:pt x="59" y="202"/>
                      </a:lnTo>
                      <a:lnTo>
                        <a:pt x="56" y="206"/>
                      </a:lnTo>
                      <a:lnTo>
                        <a:pt x="53" y="209"/>
                      </a:lnTo>
                      <a:lnTo>
                        <a:pt x="52" y="212"/>
                      </a:lnTo>
                      <a:lnTo>
                        <a:pt x="49" y="214"/>
                      </a:lnTo>
                      <a:lnTo>
                        <a:pt x="47" y="216"/>
                      </a:lnTo>
                      <a:lnTo>
                        <a:pt x="46" y="219"/>
                      </a:lnTo>
                      <a:lnTo>
                        <a:pt x="43" y="220"/>
                      </a:lnTo>
                      <a:lnTo>
                        <a:pt x="42" y="220"/>
                      </a:lnTo>
                      <a:lnTo>
                        <a:pt x="41" y="221"/>
                      </a:lnTo>
                      <a:lnTo>
                        <a:pt x="39" y="221"/>
                      </a:lnTo>
                      <a:lnTo>
                        <a:pt x="39" y="22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121"/>
                <p:cNvSpPr/>
                <p:nvPr/>
              </p:nvSpPr>
              <p:spPr bwMode="auto">
                <a:xfrm>
                  <a:off x="5981700" y="2925763"/>
                  <a:ext cx="136525" cy="155575"/>
                </a:xfrm>
                <a:custGeom>
                  <a:avLst/>
                  <a:gdLst>
                    <a:gd name="T0" fmla="*/ 0 w 173"/>
                    <a:gd name="T1" fmla="*/ 1 h 195"/>
                    <a:gd name="T2" fmla="*/ 4 w 173"/>
                    <a:gd name="T3" fmla="*/ 0 h 195"/>
                    <a:gd name="T4" fmla="*/ 14 w 173"/>
                    <a:gd name="T5" fmla="*/ 0 h 195"/>
                    <a:gd name="T6" fmla="*/ 25 w 173"/>
                    <a:gd name="T7" fmla="*/ 1 h 195"/>
                    <a:gd name="T8" fmla="*/ 33 w 173"/>
                    <a:gd name="T9" fmla="*/ 3 h 195"/>
                    <a:gd name="T10" fmla="*/ 47 w 173"/>
                    <a:gd name="T11" fmla="*/ 7 h 195"/>
                    <a:gd name="T12" fmla="*/ 73 w 173"/>
                    <a:gd name="T13" fmla="*/ 18 h 195"/>
                    <a:gd name="T14" fmla="*/ 108 w 173"/>
                    <a:gd name="T15" fmla="*/ 36 h 195"/>
                    <a:gd name="T16" fmla="*/ 123 w 173"/>
                    <a:gd name="T17" fmla="*/ 48 h 195"/>
                    <a:gd name="T18" fmla="*/ 137 w 173"/>
                    <a:gd name="T19" fmla="*/ 61 h 195"/>
                    <a:gd name="T20" fmla="*/ 148 w 173"/>
                    <a:gd name="T21" fmla="*/ 73 h 195"/>
                    <a:gd name="T22" fmla="*/ 158 w 173"/>
                    <a:gd name="T23" fmla="*/ 86 h 195"/>
                    <a:gd name="T24" fmla="*/ 165 w 173"/>
                    <a:gd name="T25" fmla="*/ 101 h 195"/>
                    <a:gd name="T26" fmla="*/ 169 w 173"/>
                    <a:gd name="T27" fmla="*/ 115 h 195"/>
                    <a:gd name="T28" fmla="*/ 172 w 173"/>
                    <a:gd name="T29" fmla="*/ 126 h 195"/>
                    <a:gd name="T30" fmla="*/ 173 w 173"/>
                    <a:gd name="T31" fmla="*/ 137 h 195"/>
                    <a:gd name="T32" fmla="*/ 173 w 173"/>
                    <a:gd name="T33" fmla="*/ 148 h 195"/>
                    <a:gd name="T34" fmla="*/ 172 w 173"/>
                    <a:gd name="T35" fmla="*/ 169 h 195"/>
                    <a:gd name="T36" fmla="*/ 169 w 173"/>
                    <a:gd name="T37" fmla="*/ 178 h 195"/>
                    <a:gd name="T38" fmla="*/ 166 w 173"/>
                    <a:gd name="T39" fmla="*/ 187 h 195"/>
                    <a:gd name="T40" fmla="*/ 162 w 173"/>
                    <a:gd name="T41" fmla="*/ 191 h 195"/>
                    <a:gd name="T42" fmla="*/ 159 w 173"/>
                    <a:gd name="T43" fmla="*/ 194 h 195"/>
                    <a:gd name="T44" fmla="*/ 154 w 173"/>
                    <a:gd name="T45" fmla="*/ 195 h 195"/>
                    <a:gd name="T46" fmla="*/ 149 w 173"/>
                    <a:gd name="T47" fmla="*/ 194 h 195"/>
                    <a:gd name="T48" fmla="*/ 145 w 173"/>
                    <a:gd name="T49" fmla="*/ 191 h 195"/>
                    <a:gd name="T50" fmla="*/ 140 w 173"/>
                    <a:gd name="T51" fmla="*/ 187 h 195"/>
                    <a:gd name="T52" fmla="*/ 133 w 173"/>
                    <a:gd name="T53" fmla="*/ 180 h 195"/>
                    <a:gd name="T54" fmla="*/ 126 w 173"/>
                    <a:gd name="T55" fmla="*/ 170 h 195"/>
                    <a:gd name="T56" fmla="*/ 116 w 173"/>
                    <a:gd name="T57" fmla="*/ 160 h 195"/>
                    <a:gd name="T58" fmla="*/ 106 w 173"/>
                    <a:gd name="T59" fmla="*/ 147 h 195"/>
                    <a:gd name="T60" fmla="*/ 95 w 173"/>
                    <a:gd name="T61" fmla="*/ 133 h 195"/>
                    <a:gd name="T62" fmla="*/ 75 w 173"/>
                    <a:gd name="T63" fmla="*/ 105 h 195"/>
                    <a:gd name="T64" fmla="*/ 55 w 173"/>
                    <a:gd name="T65" fmla="*/ 80 h 195"/>
                    <a:gd name="T66" fmla="*/ 40 w 173"/>
                    <a:gd name="T67" fmla="*/ 58 h 195"/>
                    <a:gd name="T68" fmla="*/ 26 w 173"/>
                    <a:gd name="T69" fmla="*/ 40 h 195"/>
                    <a:gd name="T70" fmla="*/ 14 w 173"/>
                    <a:gd name="T71" fmla="*/ 26 h 195"/>
                    <a:gd name="T72" fmla="*/ 5 w 173"/>
                    <a:gd name="T73" fmla="*/ 15 h 195"/>
                    <a:gd name="T74" fmla="*/ 1 w 173"/>
                    <a:gd name="T75" fmla="*/ 8 h 195"/>
                    <a:gd name="T76" fmla="*/ 0 w 173"/>
                    <a:gd name="T77" fmla="*/ 3 h 1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3" h="195">
                      <a:moveTo>
                        <a:pt x="0" y="3"/>
                      </a:moveTo>
                      <a:lnTo>
                        <a:pt x="0" y="1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8" y="0"/>
                      </a:lnTo>
                      <a:lnTo>
                        <a:pt x="14" y="0"/>
                      </a:lnTo>
                      <a:lnTo>
                        <a:pt x="21" y="0"/>
                      </a:lnTo>
                      <a:lnTo>
                        <a:pt x="25" y="1"/>
                      </a:lnTo>
                      <a:lnTo>
                        <a:pt x="29" y="1"/>
                      </a:lnTo>
                      <a:lnTo>
                        <a:pt x="33" y="3"/>
                      </a:lnTo>
                      <a:lnTo>
                        <a:pt x="39" y="3"/>
                      </a:lnTo>
                      <a:lnTo>
                        <a:pt x="47" y="7"/>
                      </a:lnTo>
                      <a:lnTo>
                        <a:pt x="55" y="10"/>
                      </a:lnTo>
                      <a:lnTo>
                        <a:pt x="73" y="18"/>
                      </a:lnTo>
                      <a:lnTo>
                        <a:pt x="90" y="28"/>
                      </a:lnTo>
                      <a:lnTo>
                        <a:pt x="108" y="36"/>
                      </a:lnTo>
                      <a:lnTo>
                        <a:pt x="115" y="43"/>
                      </a:lnTo>
                      <a:lnTo>
                        <a:pt x="123" y="48"/>
                      </a:lnTo>
                      <a:lnTo>
                        <a:pt x="130" y="55"/>
                      </a:lnTo>
                      <a:lnTo>
                        <a:pt x="137" y="61"/>
                      </a:lnTo>
                      <a:lnTo>
                        <a:pt x="142" y="68"/>
                      </a:lnTo>
                      <a:lnTo>
                        <a:pt x="148" y="73"/>
                      </a:lnTo>
                      <a:lnTo>
                        <a:pt x="152" y="80"/>
                      </a:lnTo>
                      <a:lnTo>
                        <a:pt x="158" y="86"/>
                      </a:lnTo>
                      <a:lnTo>
                        <a:pt x="160" y="94"/>
                      </a:lnTo>
                      <a:lnTo>
                        <a:pt x="165" y="101"/>
                      </a:lnTo>
                      <a:lnTo>
                        <a:pt x="167" y="108"/>
                      </a:lnTo>
                      <a:lnTo>
                        <a:pt x="169" y="115"/>
                      </a:lnTo>
                      <a:lnTo>
                        <a:pt x="170" y="120"/>
                      </a:lnTo>
                      <a:lnTo>
                        <a:pt x="172" y="126"/>
                      </a:lnTo>
                      <a:lnTo>
                        <a:pt x="173" y="131"/>
                      </a:lnTo>
                      <a:lnTo>
                        <a:pt x="173" y="137"/>
                      </a:lnTo>
                      <a:lnTo>
                        <a:pt x="173" y="142"/>
                      </a:lnTo>
                      <a:lnTo>
                        <a:pt x="173" y="148"/>
                      </a:lnTo>
                      <a:lnTo>
                        <a:pt x="172" y="159"/>
                      </a:lnTo>
                      <a:lnTo>
                        <a:pt x="172" y="169"/>
                      </a:lnTo>
                      <a:lnTo>
                        <a:pt x="170" y="173"/>
                      </a:lnTo>
                      <a:lnTo>
                        <a:pt x="169" y="178"/>
                      </a:lnTo>
                      <a:lnTo>
                        <a:pt x="167" y="183"/>
                      </a:lnTo>
                      <a:lnTo>
                        <a:pt x="166" y="187"/>
                      </a:lnTo>
                      <a:lnTo>
                        <a:pt x="165" y="189"/>
                      </a:lnTo>
                      <a:lnTo>
                        <a:pt x="162" y="191"/>
                      </a:lnTo>
                      <a:lnTo>
                        <a:pt x="160" y="192"/>
                      </a:lnTo>
                      <a:lnTo>
                        <a:pt x="159" y="194"/>
                      </a:lnTo>
                      <a:lnTo>
                        <a:pt x="156" y="195"/>
                      </a:lnTo>
                      <a:lnTo>
                        <a:pt x="154" y="195"/>
                      </a:lnTo>
                      <a:lnTo>
                        <a:pt x="152" y="195"/>
                      </a:lnTo>
                      <a:lnTo>
                        <a:pt x="149" y="194"/>
                      </a:lnTo>
                      <a:lnTo>
                        <a:pt x="148" y="192"/>
                      </a:lnTo>
                      <a:lnTo>
                        <a:pt x="145" y="191"/>
                      </a:lnTo>
                      <a:lnTo>
                        <a:pt x="142" y="189"/>
                      </a:lnTo>
                      <a:lnTo>
                        <a:pt x="140" y="187"/>
                      </a:lnTo>
                      <a:lnTo>
                        <a:pt x="137" y="183"/>
                      </a:lnTo>
                      <a:lnTo>
                        <a:pt x="133" y="180"/>
                      </a:lnTo>
                      <a:lnTo>
                        <a:pt x="129" y="176"/>
                      </a:lnTo>
                      <a:lnTo>
                        <a:pt x="126" y="170"/>
                      </a:lnTo>
                      <a:lnTo>
                        <a:pt x="120" y="166"/>
                      </a:lnTo>
                      <a:lnTo>
                        <a:pt x="116" y="160"/>
                      </a:lnTo>
                      <a:lnTo>
                        <a:pt x="112" y="153"/>
                      </a:lnTo>
                      <a:lnTo>
                        <a:pt x="106" y="147"/>
                      </a:lnTo>
                      <a:lnTo>
                        <a:pt x="101" y="140"/>
                      </a:lnTo>
                      <a:lnTo>
                        <a:pt x="95" y="133"/>
                      </a:lnTo>
                      <a:lnTo>
                        <a:pt x="84" y="119"/>
                      </a:lnTo>
                      <a:lnTo>
                        <a:pt x="75" y="105"/>
                      </a:lnTo>
                      <a:lnTo>
                        <a:pt x="65" y="93"/>
                      </a:lnTo>
                      <a:lnTo>
                        <a:pt x="55" y="80"/>
                      </a:lnTo>
                      <a:lnTo>
                        <a:pt x="47" y="69"/>
                      </a:lnTo>
                      <a:lnTo>
                        <a:pt x="40" y="58"/>
                      </a:lnTo>
                      <a:lnTo>
                        <a:pt x="33" y="48"/>
                      </a:lnTo>
                      <a:lnTo>
                        <a:pt x="26" y="40"/>
                      </a:lnTo>
                      <a:lnTo>
                        <a:pt x="19" y="33"/>
                      </a:lnTo>
                      <a:lnTo>
                        <a:pt x="14" y="26"/>
                      </a:lnTo>
                      <a:lnTo>
                        <a:pt x="10" y="21"/>
                      </a:lnTo>
                      <a:lnTo>
                        <a:pt x="5" y="15"/>
                      </a:lnTo>
                      <a:lnTo>
                        <a:pt x="3" y="11"/>
                      </a:lnTo>
                      <a:lnTo>
                        <a:pt x="1" y="8"/>
                      </a:ln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0" y="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" name="组合 103"/>
            <p:cNvGrpSpPr/>
            <p:nvPr/>
          </p:nvGrpSpPr>
          <p:grpSpPr>
            <a:xfrm>
              <a:off x="4685828" y="4038365"/>
              <a:ext cx="507365" cy="509905"/>
              <a:chOff x="2322957" y="3511440"/>
              <a:chExt cx="507365" cy="509905"/>
            </a:xfrm>
          </p:grpSpPr>
          <p:pic>
            <p:nvPicPr>
              <p:cNvPr id="134" name="图片 13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2957" y="351144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5" name="组合 134"/>
              <p:cNvGrpSpPr/>
              <p:nvPr/>
            </p:nvGrpSpPr>
            <p:grpSpPr>
              <a:xfrm>
                <a:off x="2435435" y="3607745"/>
                <a:ext cx="279729" cy="317295"/>
                <a:chOff x="5449888" y="2473325"/>
                <a:chExt cx="661987" cy="750888"/>
              </a:xfrm>
              <a:solidFill>
                <a:srgbClr val="FF0000"/>
              </a:solidFill>
            </p:grpSpPr>
            <p:sp>
              <p:nvSpPr>
                <p:cNvPr id="136" name="Freeform 115"/>
                <p:cNvSpPr/>
                <p:nvPr/>
              </p:nvSpPr>
              <p:spPr bwMode="auto">
                <a:xfrm>
                  <a:off x="5449888" y="2500313"/>
                  <a:ext cx="261937" cy="395288"/>
                </a:xfrm>
                <a:custGeom>
                  <a:avLst/>
                  <a:gdLst>
                    <a:gd name="T0" fmla="*/ 67 w 331"/>
                    <a:gd name="T1" fmla="*/ 405 h 498"/>
                    <a:gd name="T2" fmla="*/ 96 w 331"/>
                    <a:gd name="T3" fmla="*/ 368 h 498"/>
                    <a:gd name="T4" fmla="*/ 123 w 331"/>
                    <a:gd name="T5" fmla="*/ 329 h 498"/>
                    <a:gd name="T6" fmla="*/ 162 w 331"/>
                    <a:gd name="T7" fmla="*/ 268 h 498"/>
                    <a:gd name="T8" fmla="*/ 184 w 331"/>
                    <a:gd name="T9" fmla="*/ 228 h 498"/>
                    <a:gd name="T10" fmla="*/ 205 w 331"/>
                    <a:gd name="T11" fmla="*/ 188 h 498"/>
                    <a:gd name="T12" fmla="*/ 223 w 331"/>
                    <a:gd name="T13" fmla="*/ 149 h 498"/>
                    <a:gd name="T14" fmla="*/ 240 w 331"/>
                    <a:gd name="T15" fmla="*/ 113 h 498"/>
                    <a:gd name="T16" fmla="*/ 245 w 331"/>
                    <a:gd name="T17" fmla="*/ 97 h 498"/>
                    <a:gd name="T18" fmla="*/ 251 w 331"/>
                    <a:gd name="T19" fmla="*/ 83 h 498"/>
                    <a:gd name="T20" fmla="*/ 255 w 331"/>
                    <a:gd name="T21" fmla="*/ 69 h 498"/>
                    <a:gd name="T22" fmla="*/ 256 w 331"/>
                    <a:gd name="T23" fmla="*/ 57 h 498"/>
                    <a:gd name="T24" fmla="*/ 258 w 331"/>
                    <a:gd name="T25" fmla="*/ 47 h 498"/>
                    <a:gd name="T26" fmla="*/ 258 w 331"/>
                    <a:gd name="T27" fmla="*/ 39 h 498"/>
                    <a:gd name="T28" fmla="*/ 256 w 331"/>
                    <a:gd name="T29" fmla="*/ 32 h 498"/>
                    <a:gd name="T30" fmla="*/ 255 w 331"/>
                    <a:gd name="T31" fmla="*/ 26 h 498"/>
                    <a:gd name="T32" fmla="*/ 248 w 331"/>
                    <a:gd name="T33" fmla="*/ 18 h 498"/>
                    <a:gd name="T34" fmla="*/ 246 w 331"/>
                    <a:gd name="T35" fmla="*/ 11 h 498"/>
                    <a:gd name="T36" fmla="*/ 248 w 331"/>
                    <a:gd name="T37" fmla="*/ 5 h 498"/>
                    <a:gd name="T38" fmla="*/ 255 w 331"/>
                    <a:gd name="T39" fmla="*/ 1 h 498"/>
                    <a:gd name="T40" fmla="*/ 264 w 331"/>
                    <a:gd name="T41" fmla="*/ 0 h 498"/>
                    <a:gd name="T42" fmla="*/ 274 w 331"/>
                    <a:gd name="T43" fmla="*/ 4 h 498"/>
                    <a:gd name="T44" fmla="*/ 287 w 331"/>
                    <a:gd name="T45" fmla="*/ 11 h 498"/>
                    <a:gd name="T46" fmla="*/ 300 w 331"/>
                    <a:gd name="T47" fmla="*/ 22 h 498"/>
                    <a:gd name="T48" fmla="*/ 313 w 331"/>
                    <a:gd name="T49" fmla="*/ 36 h 498"/>
                    <a:gd name="T50" fmla="*/ 323 w 331"/>
                    <a:gd name="T51" fmla="*/ 47 h 498"/>
                    <a:gd name="T52" fmla="*/ 329 w 331"/>
                    <a:gd name="T53" fmla="*/ 57 h 498"/>
                    <a:gd name="T54" fmla="*/ 331 w 331"/>
                    <a:gd name="T55" fmla="*/ 63 h 498"/>
                    <a:gd name="T56" fmla="*/ 331 w 331"/>
                    <a:gd name="T57" fmla="*/ 68 h 498"/>
                    <a:gd name="T58" fmla="*/ 328 w 331"/>
                    <a:gd name="T59" fmla="*/ 73 h 498"/>
                    <a:gd name="T60" fmla="*/ 325 w 331"/>
                    <a:gd name="T61" fmla="*/ 81 h 498"/>
                    <a:gd name="T62" fmla="*/ 320 w 331"/>
                    <a:gd name="T63" fmla="*/ 91 h 498"/>
                    <a:gd name="T64" fmla="*/ 314 w 331"/>
                    <a:gd name="T65" fmla="*/ 104 h 498"/>
                    <a:gd name="T66" fmla="*/ 307 w 331"/>
                    <a:gd name="T67" fmla="*/ 117 h 498"/>
                    <a:gd name="T68" fmla="*/ 299 w 331"/>
                    <a:gd name="T69" fmla="*/ 133 h 498"/>
                    <a:gd name="T70" fmla="*/ 289 w 331"/>
                    <a:gd name="T71" fmla="*/ 151 h 498"/>
                    <a:gd name="T72" fmla="*/ 269 w 331"/>
                    <a:gd name="T73" fmla="*/ 191 h 498"/>
                    <a:gd name="T74" fmla="*/ 246 w 331"/>
                    <a:gd name="T75" fmla="*/ 230 h 498"/>
                    <a:gd name="T76" fmla="*/ 222 w 331"/>
                    <a:gd name="T77" fmla="*/ 268 h 498"/>
                    <a:gd name="T78" fmla="*/ 184 w 331"/>
                    <a:gd name="T79" fmla="*/ 326 h 498"/>
                    <a:gd name="T80" fmla="*/ 156 w 331"/>
                    <a:gd name="T81" fmla="*/ 364 h 498"/>
                    <a:gd name="T82" fmla="*/ 126 w 331"/>
                    <a:gd name="T83" fmla="*/ 398 h 498"/>
                    <a:gd name="T84" fmla="*/ 94 w 331"/>
                    <a:gd name="T85" fmla="*/ 429 h 498"/>
                    <a:gd name="T86" fmla="*/ 69 w 331"/>
                    <a:gd name="T87" fmla="*/ 451 h 498"/>
                    <a:gd name="T88" fmla="*/ 53 w 331"/>
                    <a:gd name="T89" fmla="*/ 465 h 498"/>
                    <a:gd name="T90" fmla="*/ 39 w 331"/>
                    <a:gd name="T91" fmla="*/ 476 h 498"/>
                    <a:gd name="T92" fmla="*/ 26 w 331"/>
                    <a:gd name="T93" fmla="*/ 484 h 498"/>
                    <a:gd name="T94" fmla="*/ 18 w 331"/>
                    <a:gd name="T95" fmla="*/ 491 h 498"/>
                    <a:gd name="T96" fmla="*/ 10 w 331"/>
                    <a:gd name="T97" fmla="*/ 495 h 498"/>
                    <a:gd name="T98" fmla="*/ 6 w 331"/>
                    <a:gd name="T99" fmla="*/ 498 h 498"/>
                    <a:gd name="T100" fmla="*/ 1 w 331"/>
                    <a:gd name="T101" fmla="*/ 498 h 498"/>
                    <a:gd name="T102" fmla="*/ 0 w 331"/>
                    <a:gd name="T103" fmla="*/ 497 h 498"/>
                    <a:gd name="T104" fmla="*/ 0 w 331"/>
                    <a:gd name="T105" fmla="*/ 494 h 498"/>
                    <a:gd name="T106" fmla="*/ 3 w 331"/>
                    <a:gd name="T107" fmla="*/ 488 h 498"/>
                    <a:gd name="T108" fmla="*/ 7 w 331"/>
                    <a:gd name="T109" fmla="*/ 480 h 498"/>
                    <a:gd name="T110" fmla="*/ 14 w 331"/>
                    <a:gd name="T111" fmla="*/ 472 h 498"/>
                    <a:gd name="T112" fmla="*/ 21 w 331"/>
                    <a:gd name="T113" fmla="*/ 459 h 498"/>
                    <a:gd name="T114" fmla="*/ 32 w 331"/>
                    <a:gd name="T115" fmla="*/ 447 h 498"/>
                    <a:gd name="T116" fmla="*/ 44 w 331"/>
                    <a:gd name="T117" fmla="*/ 432 h 498"/>
                    <a:gd name="T118" fmla="*/ 51 w 331"/>
                    <a:gd name="T119" fmla="*/ 423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31" h="498">
                      <a:moveTo>
                        <a:pt x="51" y="423"/>
                      </a:moveTo>
                      <a:lnTo>
                        <a:pt x="67" y="405"/>
                      </a:lnTo>
                      <a:lnTo>
                        <a:pt x="80" y="387"/>
                      </a:lnTo>
                      <a:lnTo>
                        <a:pt x="96" y="368"/>
                      </a:lnTo>
                      <a:lnTo>
                        <a:pt x="109" y="349"/>
                      </a:lnTo>
                      <a:lnTo>
                        <a:pt x="123" y="329"/>
                      </a:lnTo>
                      <a:lnTo>
                        <a:pt x="136" y="308"/>
                      </a:lnTo>
                      <a:lnTo>
                        <a:pt x="162" y="268"/>
                      </a:lnTo>
                      <a:lnTo>
                        <a:pt x="173" y="248"/>
                      </a:lnTo>
                      <a:lnTo>
                        <a:pt x="184" y="228"/>
                      </a:lnTo>
                      <a:lnTo>
                        <a:pt x="195" y="207"/>
                      </a:lnTo>
                      <a:lnTo>
                        <a:pt x="205" y="188"/>
                      </a:lnTo>
                      <a:lnTo>
                        <a:pt x="215" y="169"/>
                      </a:lnTo>
                      <a:lnTo>
                        <a:pt x="223" y="149"/>
                      </a:lnTo>
                      <a:lnTo>
                        <a:pt x="231" y="131"/>
                      </a:lnTo>
                      <a:lnTo>
                        <a:pt x="240" y="113"/>
                      </a:lnTo>
                      <a:lnTo>
                        <a:pt x="242" y="105"/>
                      </a:lnTo>
                      <a:lnTo>
                        <a:pt x="245" y="97"/>
                      </a:lnTo>
                      <a:lnTo>
                        <a:pt x="248" y="90"/>
                      </a:lnTo>
                      <a:lnTo>
                        <a:pt x="251" y="83"/>
                      </a:lnTo>
                      <a:lnTo>
                        <a:pt x="252" y="76"/>
                      </a:lnTo>
                      <a:lnTo>
                        <a:pt x="255" y="69"/>
                      </a:lnTo>
                      <a:lnTo>
                        <a:pt x="256" y="63"/>
                      </a:lnTo>
                      <a:lnTo>
                        <a:pt x="256" y="57"/>
                      </a:lnTo>
                      <a:lnTo>
                        <a:pt x="258" y="52"/>
                      </a:lnTo>
                      <a:lnTo>
                        <a:pt x="258" y="47"/>
                      </a:lnTo>
                      <a:lnTo>
                        <a:pt x="258" y="43"/>
                      </a:lnTo>
                      <a:lnTo>
                        <a:pt x="258" y="39"/>
                      </a:lnTo>
                      <a:lnTo>
                        <a:pt x="258" y="34"/>
                      </a:lnTo>
                      <a:lnTo>
                        <a:pt x="256" y="32"/>
                      </a:lnTo>
                      <a:lnTo>
                        <a:pt x="256" y="29"/>
                      </a:lnTo>
                      <a:lnTo>
                        <a:pt x="255" y="26"/>
                      </a:lnTo>
                      <a:lnTo>
                        <a:pt x="251" y="22"/>
                      </a:lnTo>
                      <a:lnTo>
                        <a:pt x="248" y="18"/>
                      </a:lnTo>
                      <a:lnTo>
                        <a:pt x="246" y="14"/>
                      </a:lnTo>
                      <a:lnTo>
                        <a:pt x="246" y="11"/>
                      </a:lnTo>
                      <a:lnTo>
                        <a:pt x="246" y="7"/>
                      </a:lnTo>
                      <a:lnTo>
                        <a:pt x="248" y="5"/>
                      </a:lnTo>
                      <a:lnTo>
                        <a:pt x="251" y="3"/>
                      </a:lnTo>
                      <a:lnTo>
                        <a:pt x="255" y="1"/>
                      </a:lnTo>
                      <a:lnTo>
                        <a:pt x="259" y="0"/>
                      </a:lnTo>
                      <a:lnTo>
                        <a:pt x="264" y="0"/>
                      </a:lnTo>
                      <a:lnTo>
                        <a:pt x="269" y="1"/>
                      </a:lnTo>
                      <a:lnTo>
                        <a:pt x="274" y="4"/>
                      </a:lnTo>
                      <a:lnTo>
                        <a:pt x="281" y="7"/>
                      </a:lnTo>
                      <a:lnTo>
                        <a:pt x="287" y="11"/>
                      </a:lnTo>
                      <a:lnTo>
                        <a:pt x="293" y="16"/>
                      </a:lnTo>
                      <a:lnTo>
                        <a:pt x="300" y="22"/>
                      </a:lnTo>
                      <a:lnTo>
                        <a:pt x="307" y="29"/>
                      </a:lnTo>
                      <a:lnTo>
                        <a:pt x="313" y="36"/>
                      </a:lnTo>
                      <a:lnTo>
                        <a:pt x="318" y="41"/>
                      </a:lnTo>
                      <a:lnTo>
                        <a:pt x="323" y="47"/>
                      </a:lnTo>
                      <a:lnTo>
                        <a:pt x="327" y="52"/>
                      </a:lnTo>
                      <a:lnTo>
                        <a:pt x="329" y="57"/>
                      </a:lnTo>
                      <a:lnTo>
                        <a:pt x="331" y="61"/>
                      </a:lnTo>
                      <a:lnTo>
                        <a:pt x="331" y="63"/>
                      </a:lnTo>
                      <a:lnTo>
                        <a:pt x="331" y="65"/>
                      </a:lnTo>
                      <a:lnTo>
                        <a:pt x="331" y="68"/>
                      </a:lnTo>
                      <a:lnTo>
                        <a:pt x="329" y="70"/>
                      </a:lnTo>
                      <a:lnTo>
                        <a:pt x="328" y="73"/>
                      </a:lnTo>
                      <a:lnTo>
                        <a:pt x="327" y="77"/>
                      </a:lnTo>
                      <a:lnTo>
                        <a:pt x="325" y="81"/>
                      </a:lnTo>
                      <a:lnTo>
                        <a:pt x="323" y="87"/>
                      </a:lnTo>
                      <a:lnTo>
                        <a:pt x="320" y="91"/>
                      </a:lnTo>
                      <a:lnTo>
                        <a:pt x="317" y="97"/>
                      </a:lnTo>
                      <a:lnTo>
                        <a:pt x="314" y="104"/>
                      </a:lnTo>
                      <a:lnTo>
                        <a:pt x="310" y="111"/>
                      </a:lnTo>
                      <a:lnTo>
                        <a:pt x="307" y="117"/>
                      </a:lnTo>
                      <a:lnTo>
                        <a:pt x="303" y="126"/>
                      </a:lnTo>
                      <a:lnTo>
                        <a:pt x="299" y="133"/>
                      </a:lnTo>
                      <a:lnTo>
                        <a:pt x="293" y="142"/>
                      </a:lnTo>
                      <a:lnTo>
                        <a:pt x="289" y="151"/>
                      </a:lnTo>
                      <a:lnTo>
                        <a:pt x="278" y="171"/>
                      </a:lnTo>
                      <a:lnTo>
                        <a:pt x="269" y="191"/>
                      </a:lnTo>
                      <a:lnTo>
                        <a:pt x="258" y="210"/>
                      </a:lnTo>
                      <a:lnTo>
                        <a:pt x="246" y="230"/>
                      </a:lnTo>
                      <a:lnTo>
                        <a:pt x="234" y="249"/>
                      </a:lnTo>
                      <a:lnTo>
                        <a:pt x="222" y="268"/>
                      </a:lnTo>
                      <a:lnTo>
                        <a:pt x="197" y="306"/>
                      </a:lnTo>
                      <a:lnTo>
                        <a:pt x="184" y="326"/>
                      </a:lnTo>
                      <a:lnTo>
                        <a:pt x="170" y="344"/>
                      </a:lnTo>
                      <a:lnTo>
                        <a:pt x="156" y="364"/>
                      </a:lnTo>
                      <a:lnTo>
                        <a:pt x="141" y="380"/>
                      </a:lnTo>
                      <a:lnTo>
                        <a:pt x="126" y="398"/>
                      </a:lnTo>
                      <a:lnTo>
                        <a:pt x="111" y="414"/>
                      </a:lnTo>
                      <a:lnTo>
                        <a:pt x="94" y="429"/>
                      </a:lnTo>
                      <a:lnTo>
                        <a:pt x="78" y="444"/>
                      </a:lnTo>
                      <a:lnTo>
                        <a:pt x="69" y="451"/>
                      </a:lnTo>
                      <a:lnTo>
                        <a:pt x="60" y="458"/>
                      </a:lnTo>
                      <a:lnTo>
                        <a:pt x="53" y="465"/>
                      </a:lnTo>
                      <a:lnTo>
                        <a:pt x="46" y="470"/>
                      </a:lnTo>
                      <a:lnTo>
                        <a:pt x="39" y="476"/>
                      </a:lnTo>
                      <a:lnTo>
                        <a:pt x="32" y="480"/>
                      </a:lnTo>
                      <a:lnTo>
                        <a:pt x="26" y="484"/>
                      </a:lnTo>
                      <a:lnTo>
                        <a:pt x="22" y="488"/>
                      </a:lnTo>
                      <a:lnTo>
                        <a:pt x="18" y="491"/>
                      </a:lnTo>
                      <a:lnTo>
                        <a:pt x="14" y="494"/>
                      </a:lnTo>
                      <a:lnTo>
                        <a:pt x="10" y="495"/>
                      </a:lnTo>
                      <a:lnTo>
                        <a:pt x="7" y="497"/>
                      </a:lnTo>
                      <a:lnTo>
                        <a:pt x="6" y="498"/>
                      </a:lnTo>
                      <a:lnTo>
                        <a:pt x="3" y="498"/>
                      </a:lnTo>
                      <a:lnTo>
                        <a:pt x="1" y="498"/>
                      </a:lnTo>
                      <a:lnTo>
                        <a:pt x="0" y="498"/>
                      </a:lnTo>
                      <a:lnTo>
                        <a:pt x="0" y="497"/>
                      </a:lnTo>
                      <a:lnTo>
                        <a:pt x="0" y="495"/>
                      </a:lnTo>
                      <a:lnTo>
                        <a:pt x="0" y="494"/>
                      </a:lnTo>
                      <a:lnTo>
                        <a:pt x="1" y="491"/>
                      </a:lnTo>
                      <a:lnTo>
                        <a:pt x="3" y="488"/>
                      </a:lnTo>
                      <a:lnTo>
                        <a:pt x="4" y="484"/>
                      </a:lnTo>
                      <a:lnTo>
                        <a:pt x="7" y="480"/>
                      </a:lnTo>
                      <a:lnTo>
                        <a:pt x="10" y="476"/>
                      </a:lnTo>
                      <a:lnTo>
                        <a:pt x="14" y="472"/>
                      </a:lnTo>
                      <a:lnTo>
                        <a:pt x="17" y="466"/>
                      </a:lnTo>
                      <a:lnTo>
                        <a:pt x="21" y="459"/>
                      </a:lnTo>
                      <a:lnTo>
                        <a:pt x="26" y="454"/>
                      </a:lnTo>
                      <a:lnTo>
                        <a:pt x="32" y="447"/>
                      </a:lnTo>
                      <a:lnTo>
                        <a:pt x="37" y="439"/>
                      </a:lnTo>
                      <a:lnTo>
                        <a:pt x="44" y="432"/>
                      </a:lnTo>
                      <a:lnTo>
                        <a:pt x="51" y="423"/>
                      </a:lnTo>
                      <a:lnTo>
                        <a:pt x="51" y="42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16"/>
                <p:cNvSpPr/>
                <p:nvPr/>
              </p:nvSpPr>
              <p:spPr bwMode="auto">
                <a:xfrm>
                  <a:off x="5594350" y="2700338"/>
                  <a:ext cx="57150" cy="487363"/>
                </a:xfrm>
                <a:custGeom>
                  <a:avLst/>
                  <a:gdLst>
                    <a:gd name="T0" fmla="*/ 0 w 74"/>
                    <a:gd name="T1" fmla="*/ 517 h 614"/>
                    <a:gd name="T2" fmla="*/ 5 w 74"/>
                    <a:gd name="T3" fmla="*/ 499 h 614"/>
                    <a:gd name="T4" fmla="*/ 9 w 74"/>
                    <a:gd name="T5" fmla="*/ 472 h 614"/>
                    <a:gd name="T6" fmla="*/ 10 w 74"/>
                    <a:gd name="T7" fmla="*/ 454 h 614"/>
                    <a:gd name="T8" fmla="*/ 14 w 74"/>
                    <a:gd name="T9" fmla="*/ 430 h 614"/>
                    <a:gd name="T10" fmla="*/ 17 w 74"/>
                    <a:gd name="T11" fmla="*/ 401 h 614"/>
                    <a:gd name="T12" fmla="*/ 20 w 74"/>
                    <a:gd name="T13" fmla="*/ 364 h 614"/>
                    <a:gd name="T14" fmla="*/ 23 w 74"/>
                    <a:gd name="T15" fmla="*/ 321 h 614"/>
                    <a:gd name="T16" fmla="*/ 25 w 74"/>
                    <a:gd name="T17" fmla="*/ 274 h 614"/>
                    <a:gd name="T18" fmla="*/ 27 w 74"/>
                    <a:gd name="T19" fmla="*/ 235 h 614"/>
                    <a:gd name="T20" fmla="*/ 27 w 74"/>
                    <a:gd name="T21" fmla="*/ 200 h 614"/>
                    <a:gd name="T22" fmla="*/ 27 w 74"/>
                    <a:gd name="T23" fmla="*/ 173 h 614"/>
                    <a:gd name="T24" fmla="*/ 27 w 74"/>
                    <a:gd name="T25" fmla="*/ 149 h 614"/>
                    <a:gd name="T26" fmla="*/ 27 w 74"/>
                    <a:gd name="T27" fmla="*/ 133 h 614"/>
                    <a:gd name="T28" fmla="*/ 27 w 74"/>
                    <a:gd name="T29" fmla="*/ 115 h 614"/>
                    <a:gd name="T30" fmla="*/ 25 w 74"/>
                    <a:gd name="T31" fmla="*/ 92 h 614"/>
                    <a:gd name="T32" fmla="*/ 23 w 74"/>
                    <a:gd name="T33" fmla="*/ 66 h 614"/>
                    <a:gd name="T34" fmla="*/ 20 w 74"/>
                    <a:gd name="T35" fmla="*/ 34 h 614"/>
                    <a:gd name="T36" fmla="*/ 16 w 74"/>
                    <a:gd name="T37" fmla="*/ 0 h 614"/>
                    <a:gd name="T38" fmla="*/ 31 w 74"/>
                    <a:gd name="T39" fmla="*/ 9 h 614"/>
                    <a:gd name="T40" fmla="*/ 43 w 74"/>
                    <a:gd name="T41" fmla="*/ 18 h 614"/>
                    <a:gd name="T42" fmla="*/ 56 w 74"/>
                    <a:gd name="T43" fmla="*/ 34 h 614"/>
                    <a:gd name="T44" fmla="*/ 65 w 74"/>
                    <a:gd name="T45" fmla="*/ 62 h 614"/>
                    <a:gd name="T46" fmla="*/ 68 w 74"/>
                    <a:gd name="T47" fmla="*/ 79 h 614"/>
                    <a:gd name="T48" fmla="*/ 71 w 74"/>
                    <a:gd name="T49" fmla="*/ 92 h 614"/>
                    <a:gd name="T50" fmla="*/ 74 w 74"/>
                    <a:gd name="T51" fmla="*/ 101 h 614"/>
                    <a:gd name="T52" fmla="*/ 74 w 74"/>
                    <a:gd name="T53" fmla="*/ 106 h 614"/>
                    <a:gd name="T54" fmla="*/ 72 w 74"/>
                    <a:gd name="T55" fmla="*/ 115 h 614"/>
                    <a:gd name="T56" fmla="*/ 72 w 74"/>
                    <a:gd name="T57" fmla="*/ 126 h 614"/>
                    <a:gd name="T58" fmla="*/ 72 w 74"/>
                    <a:gd name="T59" fmla="*/ 141 h 614"/>
                    <a:gd name="T60" fmla="*/ 71 w 74"/>
                    <a:gd name="T61" fmla="*/ 159 h 614"/>
                    <a:gd name="T62" fmla="*/ 70 w 74"/>
                    <a:gd name="T63" fmla="*/ 181 h 614"/>
                    <a:gd name="T64" fmla="*/ 70 w 74"/>
                    <a:gd name="T65" fmla="*/ 206 h 614"/>
                    <a:gd name="T66" fmla="*/ 68 w 74"/>
                    <a:gd name="T67" fmla="*/ 234 h 614"/>
                    <a:gd name="T68" fmla="*/ 67 w 74"/>
                    <a:gd name="T69" fmla="*/ 265 h 614"/>
                    <a:gd name="T70" fmla="*/ 67 w 74"/>
                    <a:gd name="T71" fmla="*/ 300 h 614"/>
                    <a:gd name="T72" fmla="*/ 64 w 74"/>
                    <a:gd name="T73" fmla="*/ 361 h 614"/>
                    <a:gd name="T74" fmla="*/ 61 w 74"/>
                    <a:gd name="T75" fmla="*/ 423 h 614"/>
                    <a:gd name="T76" fmla="*/ 59 w 74"/>
                    <a:gd name="T77" fmla="*/ 476 h 614"/>
                    <a:gd name="T78" fmla="*/ 54 w 74"/>
                    <a:gd name="T79" fmla="*/ 517 h 614"/>
                    <a:gd name="T80" fmla="*/ 52 w 74"/>
                    <a:gd name="T81" fmla="*/ 549 h 614"/>
                    <a:gd name="T82" fmla="*/ 49 w 74"/>
                    <a:gd name="T83" fmla="*/ 570 h 614"/>
                    <a:gd name="T84" fmla="*/ 47 w 74"/>
                    <a:gd name="T85" fmla="*/ 585 h 614"/>
                    <a:gd name="T86" fmla="*/ 43 w 74"/>
                    <a:gd name="T87" fmla="*/ 598 h 614"/>
                    <a:gd name="T88" fmla="*/ 41 w 74"/>
                    <a:gd name="T89" fmla="*/ 606 h 614"/>
                    <a:gd name="T90" fmla="*/ 38 w 74"/>
                    <a:gd name="T91" fmla="*/ 611 h 614"/>
                    <a:gd name="T92" fmla="*/ 35 w 74"/>
                    <a:gd name="T93" fmla="*/ 614 h 614"/>
                    <a:gd name="T94" fmla="*/ 29 w 74"/>
                    <a:gd name="T95" fmla="*/ 609 h 614"/>
                    <a:gd name="T96" fmla="*/ 21 w 74"/>
                    <a:gd name="T97" fmla="*/ 592 h 614"/>
                    <a:gd name="T98" fmla="*/ 11 w 74"/>
                    <a:gd name="T99" fmla="*/ 567 h 614"/>
                    <a:gd name="T100" fmla="*/ 3 w 74"/>
                    <a:gd name="T101" fmla="*/ 545 h 614"/>
                    <a:gd name="T102" fmla="*/ 0 w 74"/>
                    <a:gd name="T103" fmla="*/ 530 h 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4" h="614">
                      <a:moveTo>
                        <a:pt x="0" y="526"/>
                      </a:moveTo>
                      <a:lnTo>
                        <a:pt x="0" y="523"/>
                      </a:lnTo>
                      <a:lnTo>
                        <a:pt x="0" y="517"/>
                      </a:lnTo>
                      <a:lnTo>
                        <a:pt x="2" y="513"/>
                      </a:lnTo>
                      <a:lnTo>
                        <a:pt x="3" y="506"/>
                      </a:lnTo>
                      <a:lnTo>
                        <a:pt x="5" y="499"/>
                      </a:lnTo>
                      <a:lnTo>
                        <a:pt x="6" y="491"/>
                      </a:lnTo>
                      <a:lnTo>
                        <a:pt x="6" y="481"/>
                      </a:lnTo>
                      <a:lnTo>
                        <a:pt x="9" y="472"/>
                      </a:lnTo>
                      <a:lnTo>
                        <a:pt x="9" y="466"/>
                      </a:lnTo>
                      <a:lnTo>
                        <a:pt x="10" y="461"/>
                      </a:lnTo>
                      <a:lnTo>
                        <a:pt x="10" y="454"/>
                      </a:lnTo>
                      <a:lnTo>
                        <a:pt x="11" y="447"/>
                      </a:lnTo>
                      <a:lnTo>
                        <a:pt x="13" y="440"/>
                      </a:lnTo>
                      <a:lnTo>
                        <a:pt x="14" y="430"/>
                      </a:lnTo>
                      <a:lnTo>
                        <a:pt x="14" y="422"/>
                      </a:lnTo>
                      <a:lnTo>
                        <a:pt x="16" y="412"/>
                      </a:lnTo>
                      <a:lnTo>
                        <a:pt x="17" y="401"/>
                      </a:lnTo>
                      <a:lnTo>
                        <a:pt x="18" y="389"/>
                      </a:lnTo>
                      <a:lnTo>
                        <a:pt x="18" y="378"/>
                      </a:lnTo>
                      <a:lnTo>
                        <a:pt x="20" y="364"/>
                      </a:lnTo>
                      <a:lnTo>
                        <a:pt x="21" y="350"/>
                      </a:lnTo>
                      <a:lnTo>
                        <a:pt x="21" y="336"/>
                      </a:lnTo>
                      <a:lnTo>
                        <a:pt x="23" y="321"/>
                      </a:lnTo>
                      <a:lnTo>
                        <a:pt x="24" y="304"/>
                      </a:lnTo>
                      <a:lnTo>
                        <a:pt x="24" y="289"/>
                      </a:lnTo>
                      <a:lnTo>
                        <a:pt x="25" y="274"/>
                      </a:lnTo>
                      <a:lnTo>
                        <a:pt x="25" y="260"/>
                      </a:lnTo>
                      <a:lnTo>
                        <a:pt x="25" y="247"/>
                      </a:lnTo>
                      <a:lnTo>
                        <a:pt x="27" y="235"/>
                      </a:lnTo>
                      <a:lnTo>
                        <a:pt x="27" y="223"/>
                      </a:lnTo>
                      <a:lnTo>
                        <a:pt x="27" y="211"/>
                      </a:lnTo>
                      <a:lnTo>
                        <a:pt x="27" y="200"/>
                      </a:lnTo>
                      <a:lnTo>
                        <a:pt x="27" y="191"/>
                      </a:lnTo>
                      <a:lnTo>
                        <a:pt x="27" y="181"/>
                      </a:lnTo>
                      <a:lnTo>
                        <a:pt x="27" y="173"/>
                      </a:lnTo>
                      <a:lnTo>
                        <a:pt x="27" y="164"/>
                      </a:lnTo>
                      <a:lnTo>
                        <a:pt x="27" y="156"/>
                      </a:lnTo>
                      <a:lnTo>
                        <a:pt x="27" y="149"/>
                      </a:lnTo>
                      <a:lnTo>
                        <a:pt x="27" y="144"/>
                      </a:lnTo>
                      <a:lnTo>
                        <a:pt x="27" y="137"/>
                      </a:lnTo>
                      <a:lnTo>
                        <a:pt x="27" y="133"/>
                      </a:lnTo>
                      <a:lnTo>
                        <a:pt x="27" y="127"/>
                      </a:lnTo>
                      <a:lnTo>
                        <a:pt x="27" y="122"/>
                      </a:lnTo>
                      <a:lnTo>
                        <a:pt x="27" y="115"/>
                      </a:lnTo>
                      <a:lnTo>
                        <a:pt x="27" y="108"/>
                      </a:lnTo>
                      <a:lnTo>
                        <a:pt x="25" y="101"/>
                      </a:lnTo>
                      <a:lnTo>
                        <a:pt x="25" y="92"/>
                      </a:lnTo>
                      <a:lnTo>
                        <a:pt x="24" y="84"/>
                      </a:lnTo>
                      <a:lnTo>
                        <a:pt x="24" y="76"/>
                      </a:lnTo>
                      <a:lnTo>
                        <a:pt x="23" y="66"/>
                      </a:lnTo>
                      <a:lnTo>
                        <a:pt x="21" y="56"/>
                      </a:lnTo>
                      <a:lnTo>
                        <a:pt x="21" y="45"/>
                      </a:lnTo>
                      <a:lnTo>
                        <a:pt x="20" y="34"/>
                      </a:lnTo>
                      <a:lnTo>
                        <a:pt x="18" y="23"/>
                      </a:lnTo>
                      <a:lnTo>
                        <a:pt x="17" y="12"/>
                      </a:lnTo>
                      <a:lnTo>
                        <a:pt x="16" y="0"/>
                      </a:lnTo>
                      <a:lnTo>
                        <a:pt x="21" y="2"/>
                      </a:lnTo>
                      <a:lnTo>
                        <a:pt x="27" y="5"/>
                      </a:lnTo>
                      <a:lnTo>
                        <a:pt x="31" y="9"/>
                      </a:lnTo>
                      <a:lnTo>
                        <a:pt x="36" y="12"/>
                      </a:lnTo>
                      <a:lnTo>
                        <a:pt x="41" y="15"/>
                      </a:lnTo>
                      <a:lnTo>
                        <a:pt x="43" y="18"/>
                      </a:lnTo>
                      <a:lnTo>
                        <a:pt x="47" y="22"/>
                      </a:lnTo>
                      <a:lnTo>
                        <a:pt x="50" y="25"/>
                      </a:lnTo>
                      <a:lnTo>
                        <a:pt x="56" y="34"/>
                      </a:lnTo>
                      <a:lnTo>
                        <a:pt x="60" y="44"/>
                      </a:lnTo>
                      <a:lnTo>
                        <a:pt x="63" y="52"/>
                      </a:lnTo>
                      <a:lnTo>
                        <a:pt x="65" y="62"/>
                      </a:lnTo>
                      <a:lnTo>
                        <a:pt x="67" y="69"/>
                      </a:lnTo>
                      <a:lnTo>
                        <a:pt x="68" y="74"/>
                      </a:lnTo>
                      <a:lnTo>
                        <a:pt x="68" y="79"/>
                      </a:lnTo>
                      <a:lnTo>
                        <a:pt x="70" y="84"/>
                      </a:lnTo>
                      <a:lnTo>
                        <a:pt x="71" y="88"/>
                      </a:lnTo>
                      <a:lnTo>
                        <a:pt x="71" y="92"/>
                      </a:lnTo>
                      <a:lnTo>
                        <a:pt x="72" y="97"/>
                      </a:lnTo>
                      <a:lnTo>
                        <a:pt x="74" y="99"/>
                      </a:lnTo>
                      <a:lnTo>
                        <a:pt x="74" y="101"/>
                      </a:lnTo>
                      <a:lnTo>
                        <a:pt x="74" y="102"/>
                      </a:lnTo>
                      <a:lnTo>
                        <a:pt x="74" y="104"/>
                      </a:lnTo>
                      <a:lnTo>
                        <a:pt x="74" y="106"/>
                      </a:lnTo>
                      <a:lnTo>
                        <a:pt x="74" y="108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2" y="117"/>
                      </a:lnTo>
                      <a:lnTo>
                        <a:pt x="72" y="122"/>
                      </a:lnTo>
                      <a:lnTo>
                        <a:pt x="72" y="126"/>
                      </a:lnTo>
                      <a:lnTo>
                        <a:pt x="72" y="131"/>
                      </a:lnTo>
                      <a:lnTo>
                        <a:pt x="72" y="135"/>
                      </a:lnTo>
                      <a:lnTo>
                        <a:pt x="72" y="141"/>
                      </a:lnTo>
                      <a:lnTo>
                        <a:pt x="71" y="146"/>
                      </a:lnTo>
                      <a:lnTo>
                        <a:pt x="71" y="153"/>
                      </a:lnTo>
                      <a:lnTo>
                        <a:pt x="71" y="159"/>
                      </a:lnTo>
                      <a:lnTo>
                        <a:pt x="71" y="166"/>
                      </a:lnTo>
                      <a:lnTo>
                        <a:pt x="71" y="173"/>
                      </a:lnTo>
                      <a:lnTo>
                        <a:pt x="70" y="181"/>
                      </a:lnTo>
                      <a:lnTo>
                        <a:pt x="70" y="189"/>
                      </a:lnTo>
                      <a:lnTo>
                        <a:pt x="70" y="198"/>
                      </a:lnTo>
                      <a:lnTo>
                        <a:pt x="70" y="206"/>
                      </a:lnTo>
                      <a:lnTo>
                        <a:pt x="68" y="214"/>
                      </a:lnTo>
                      <a:lnTo>
                        <a:pt x="68" y="224"/>
                      </a:lnTo>
                      <a:lnTo>
                        <a:pt x="68" y="234"/>
                      </a:lnTo>
                      <a:lnTo>
                        <a:pt x="68" y="245"/>
                      </a:lnTo>
                      <a:lnTo>
                        <a:pt x="67" y="254"/>
                      </a:lnTo>
                      <a:lnTo>
                        <a:pt x="67" y="265"/>
                      </a:lnTo>
                      <a:lnTo>
                        <a:pt x="67" y="277"/>
                      </a:lnTo>
                      <a:lnTo>
                        <a:pt x="67" y="289"/>
                      </a:lnTo>
                      <a:lnTo>
                        <a:pt x="67" y="300"/>
                      </a:lnTo>
                      <a:lnTo>
                        <a:pt x="65" y="313"/>
                      </a:lnTo>
                      <a:lnTo>
                        <a:pt x="65" y="337"/>
                      </a:lnTo>
                      <a:lnTo>
                        <a:pt x="64" y="361"/>
                      </a:lnTo>
                      <a:lnTo>
                        <a:pt x="63" y="383"/>
                      </a:lnTo>
                      <a:lnTo>
                        <a:pt x="63" y="404"/>
                      </a:lnTo>
                      <a:lnTo>
                        <a:pt x="61" y="423"/>
                      </a:lnTo>
                      <a:lnTo>
                        <a:pt x="60" y="443"/>
                      </a:lnTo>
                      <a:lnTo>
                        <a:pt x="59" y="459"/>
                      </a:lnTo>
                      <a:lnTo>
                        <a:pt x="59" y="476"/>
                      </a:lnTo>
                      <a:lnTo>
                        <a:pt x="57" y="491"/>
                      </a:lnTo>
                      <a:lnTo>
                        <a:pt x="56" y="505"/>
                      </a:lnTo>
                      <a:lnTo>
                        <a:pt x="54" y="517"/>
                      </a:lnTo>
                      <a:lnTo>
                        <a:pt x="54" y="528"/>
                      </a:lnTo>
                      <a:lnTo>
                        <a:pt x="53" y="540"/>
                      </a:lnTo>
                      <a:lnTo>
                        <a:pt x="52" y="549"/>
                      </a:lnTo>
                      <a:lnTo>
                        <a:pt x="52" y="556"/>
                      </a:lnTo>
                      <a:lnTo>
                        <a:pt x="50" y="563"/>
                      </a:lnTo>
                      <a:lnTo>
                        <a:pt x="49" y="570"/>
                      </a:lnTo>
                      <a:lnTo>
                        <a:pt x="49" y="575"/>
                      </a:lnTo>
                      <a:lnTo>
                        <a:pt x="47" y="581"/>
                      </a:lnTo>
                      <a:lnTo>
                        <a:pt x="47" y="585"/>
                      </a:lnTo>
                      <a:lnTo>
                        <a:pt x="46" y="589"/>
                      </a:lnTo>
                      <a:lnTo>
                        <a:pt x="45" y="593"/>
                      </a:lnTo>
                      <a:lnTo>
                        <a:pt x="43" y="598"/>
                      </a:lnTo>
                      <a:lnTo>
                        <a:pt x="43" y="600"/>
                      </a:lnTo>
                      <a:lnTo>
                        <a:pt x="42" y="605"/>
                      </a:lnTo>
                      <a:lnTo>
                        <a:pt x="41" y="606"/>
                      </a:lnTo>
                      <a:lnTo>
                        <a:pt x="39" y="609"/>
                      </a:lnTo>
                      <a:lnTo>
                        <a:pt x="39" y="610"/>
                      </a:lnTo>
                      <a:lnTo>
                        <a:pt x="38" y="611"/>
                      </a:lnTo>
                      <a:lnTo>
                        <a:pt x="36" y="613"/>
                      </a:lnTo>
                      <a:lnTo>
                        <a:pt x="36" y="613"/>
                      </a:lnTo>
                      <a:lnTo>
                        <a:pt x="35" y="614"/>
                      </a:lnTo>
                      <a:lnTo>
                        <a:pt x="34" y="613"/>
                      </a:lnTo>
                      <a:lnTo>
                        <a:pt x="31" y="611"/>
                      </a:lnTo>
                      <a:lnTo>
                        <a:pt x="29" y="609"/>
                      </a:lnTo>
                      <a:lnTo>
                        <a:pt x="27" y="605"/>
                      </a:lnTo>
                      <a:lnTo>
                        <a:pt x="24" y="599"/>
                      </a:lnTo>
                      <a:lnTo>
                        <a:pt x="21" y="592"/>
                      </a:lnTo>
                      <a:lnTo>
                        <a:pt x="18" y="585"/>
                      </a:lnTo>
                      <a:lnTo>
                        <a:pt x="16" y="575"/>
                      </a:lnTo>
                      <a:lnTo>
                        <a:pt x="11" y="567"/>
                      </a:lnTo>
                      <a:lnTo>
                        <a:pt x="9" y="559"/>
                      </a:lnTo>
                      <a:lnTo>
                        <a:pt x="6" y="551"/>
                      </a:lnTo>
                      <a:lnTo>
                        <a:pt x="3" y="545"/>
                      </a:lnTo>
                      <a:lnTo>
                        <a:pt x="2" y="538"/>
                      </a:lnTo>
                      <a:lnTo>
                        <a:pt x="2" y="534"/>
                      </a:lnTo>
                      <a:lnTo>
                        <a:pt x="0" y="530"/>
                      </a:lnTo>
                      <a:lnTo>
                        <a:pt x="0" y="526"/>
                      </a:lnTo>
                      <a:lnTo>
                        <a:pt x="0" y="5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17"/>
                <p:cNvSpPr/>
                <p:nvPr/>
              </p:nvSpPr>
              <p:spPr bwMode="auto">
                <a:xfrm>
                  <a:off x="5727700" y="2473325"/>
                  <a:ext cx="195262" cy="376238"/>
                </a:xfrm>
                <a:custGeom>
                  <a:avLst/>
                  <a:gdLst>
                    <a:gd name="T0" fmla="*/ 0 w 247"/>
                    <a:gd name="T1" fmla="*/ 474 h 475"/>
                    <a:gd name="T2" fmla="*/ 0 w 247"/>
                    <a:gd name="T3" fmla="*/ 469 h 475"/>
                    <a:gd name="T4" fmla="*/ 2 w 247"/>
                    <a:gd name="T5" fmla="*/ 464 h 475"/>
                    <a:gd name="T6" fmla="*/ 4 w 247"/>
                    <a:gd name="T7" fmla="*/ 454 h 475"/>
                    <a:gd name="T8" fmla="*/ 10 w 247"/>
                    <a:gd name="T9" fmla="*/ 443 h 475"/>
                    <a:gd name="T10" fmla="*/ 15 w 247"/>
                    <a:gd name="T11" fmla="*/ 431 h 475"/>
                    <a:gd name="T12" fmla="*/ 24 w 247"/>
                    <a:gd name="T13" fmla="*/ 415 h 475"/>
                    <a:gd name="T14" fmla="*/ 33 w 247"/>
                    <a:gd name="T15" fmla="*/ 396 h 475"/>
                    <a:gd name="T16" fmla="*/ 50 w 247"/>
                    <a:gd name="T17" fmla="*/ 368 h 475"/>
                    <a:gd name="T18" fmla="*/ 72 w 247"/>
                    <a:gd name="T19" fmla="*/ 328 h 475"/>
                    <a:gd name="T20" fmla="*/ 92 w 247"/>
                    <a:gd name="T21" fmla="*/ 288 h 475"/>
                    <a:gd name="T22" fmla="*/ 111 w 247"/>
                    <a:gd name="T23" fmla="*/ 245 h 475"/>
                    <a:gd name="T24" fmla="*/ 126 w 247"/>
                    <a:gd name="T25" fmla="*/ 204 h 475"/>
                    <a:gd name="T26" fmla="*/ 139 w 247"/>
                    <a:gd name="T27" fmla="*/ 166 h 475"/>
                    <a:gd name="T28" fmla="*/ 150 w 247"/>
                    <a:gd name="T29" fmla="*/ 132 h 475"/>
                    <a:gd name="T30" fmla="*/ 159 w 247"/>
                    <a:gd name="T31" fmla="*/ 100 h 475"/>
                    <a:gd name="T32" fmla="*/ 165 w 247"/>
                    <a:gd name="T33" fmla="*/ 74 h 475"/>
                    <a:gd name="T34" fmla="*/ 168 w 247"/>
                    <a:gd name="T35" fmla="*/ 54 h 475"/>
                    <a:gd name="T36" fmla="*/ 168 w 247"/>
                    <a:gd name="T37" fmla="*/ 38 h 475"/>
                    <a:gd name="T38" fmla="*/ 165 w 247"/>
                    <a:gd name="T39" fmla="*/ 26 h 475"/>
                    <a:gd name="T40" fmla="*/ 159 w 247"/>
                    <a:gd name="T41" fmla="*/ 20 h 475"/>
                    <a:gd name="T42" fmla="*/ 157 w 247"/>
                    <a:gd name="T43" fmla="*/ 14 h 475"/>
                    <a:gd name="T44" fmla="*/ 158 w 247"/>
                    <a:gd name="T45" fmla="*/ 9 h 475"/>
                    <a:gd name="T46" fmla="*/ 162 w 247"/>
                    <a:gd name="T47" fmla="*/ 4 h 475"/>
                    <a:gd name="T48" fmla="*/ 169 w 247"/>
                    <a:gd name="T49" fmla="*/ 2 h 475"/>
                    <a:gd name="T50" fmla="*/ 177 w 247"/>
                    <a:gd name="T51" fmla="*/ 2 h 475"/>
                    <a:gd name="T52" fmla="*/ 190 w 247"/>
                    <a:gd name="T53" fmla="*/ 6 h 475"/>
                    <a:gd name="T54" fmla="*/ 204 w 247"/>
                    <a:gd name="T55" fmla="*/ 13 h 475"/>
                    <a:gd name="T56" fmla="*/ 219 w 247"/>
                    <a:gd name="T57" fmla="*/ 26 h 475"/>
                    <a:gd name="T58" fmla="*/ 230 w 247"/>
                    <a:gd name="T59" fmla="*/ 39 h 475"/>
                    <a:gd name="T60" fmla="*/ 240 w 247"/>
                    <a:gd name="T61" fmla="*/ 49 h 475"/>
                    <a:gd name="T62" fmla="*/ 245 w 247"/>
                    <a:gd name="T63" fmla="*/ 54 h 475"/>
                    <a:gd name="T64" fmla="*/ 247 w 247"/>
                    <a:gd name="T65" fmla="*/ 58 h 475"/>
                    <a:gd name="T66" fmla="*/ 245 w 247"/>
                    <a:gd name="T67" fmla="*/ 65 h 475"/>
                    <a:gd name="T68" fmla="*/ 241 w 247"/>
                    <a:gd name="T69" fmla="*/ 75 h 475"/>
                    <a:gd name="T70" fmla="*/ 236 w 247"/>
                    <a:gd name="T71" fmla="*/ 89 h 475"/>
                    <a:gd name="T72" fmla="*/ 229 w 247"/>
                    <a:gd name="T73" fmla="*/ 105 h 475"/>
                    <a:gd name="T74" fmla="*/ 220 w 247"/>
                    <a:gd name="T75" fmla="*/ 126 h 475"/>
                    <a:gd name="T76" fmla="*/ 211 w 247"/>
                    <a:gd name="T77" fmla="*/ 150 h 475"/>
                    <a:gd name="T78" fmla="*/ 200 w 247"/>
                    <a:gd name="T79" fmla="*/ 176 h 475"/>
                    <a:gd name="T80" fmla="*/ 186 w 247"/>
                    <a:gd name="T81" fmla="*/ 206 h 475"/>
                    <a:gd name="T82" fmla="*/ 173 w 247"/>
                    <a:gd name="T83" fmla="*/ 235 h 475"/>
                    <a:gd name="T84" fmla="*/ 159 w 247"/>
                    <a:gd name="T85" fmla="*/ 265 h 475"/>
                    <a:gd name="T86" fmla="*/ 146 w 247"/>
                    <a:gd name="T87" fmla="*/ 291 h 475"/>
                    <a:gd name="T88" fmla="*/ 123 w 247"/>
                    <a:gd name="T89" fmla="*/ 328 h 475"/>
                    <a:gd name="T90" fmla="*/ 93 w 247"/>
                    <a:gd name="T91" fmla="*/ 374 h 475"/>
                    <a:gd name="T92" fmla="*/ 69 w 247"/>
                    <a:gd name="T93" fmla="*/ 404 h 475"/>
                    <a:gd name="T94" fmla="*/ 56 w 247"/>
                    <a:gd name="T95" fmla="*/ 424 h 475"/>
                    <a:gd name="T96" fmla="*/ 43 w 247"/>
                    <a:gd name="T97" fmla="*/ 439 h 475"/>
                    <a:gd name="T98" fmla="*/ 31 w 247"/>
                    <a:gd name="T99" fmla="*/ 451 h 475"/>
                    <a:gd name="T100" fmla="*/ 21 w 247"/>
                    <a:gd name="T101" fmla="*/ 461 h 475"/>
                    <a:gd name="T102" fmla="*/ 13 w 247"/>
                    <a:gd name="T103" fmla="*/ 469 h 475"/>
                    <a:gd name="T104" fmla="*/ 7 w 247"/>
                    <a:gd name="T105" fmla="*/ 474 h 475"/>
                    <a:gd name="T106" fmla="*/ 2 w 247"/>
                    <a:gd name="T107" fmla="*/ 475 h 475"/>
                    <a:gd name="T108" fmla="*/ 0 w 247"/>
                    <a:gd name="T109" fmla="*/ 475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47" h="475">
                      <a:moveTo>
                        <a:pt x="0" y="475"/>
                      </a:moveTo>
                      <a:lnTo>
                        <a:pt x="0" y="474"/>
                      </a:lnTo>
                      <a:lnTo>
                        <a:pt x="0" y="472"/>
                      </a:lnTo>
                      <a:lnTo>
                        <a:pt x="0" y="469"/>
                      </a:lnTo>
                      <a:lnTo>
                        <a:pt x="0" y="467"/>
                      </a:lnTo>
                      <a:lnTo>
                        <a:pt x="2" y="464"/>
                      </a:lnTo>
                      <a:lnTo>
                        <a:pt x="3" y="460"/>
                      </a:lnTo>
                      <a:lnTo>
                        <a:pt x="4" y="454"/>
                      </a:lnTo>
                      <a:lnTo>
                        <a:pt x="7" y="450"/>
                      </a:lnTo>
                      <a:lnTo>
                        <a:pt x="10" y="443"/>
                      </a:lnTo>
                      <a:lnTo>
                        <a:pt x="13" y="438"/>
                      </a:lnTo>
                      <a:lnTo>
                        <a:pt x="15" y="431"/>
                      </a:lnTo>
                      <a:lnTo>
                        <a:pt x="20" y="422"/>
                      </a:lnTo>
                      <a:lnTo>
                        <a:pt x="24" y="415"/>
                      </a:lnTo>
                      <a:lnTo>
                        <a:pt x="28" y="406"/>
                      </a:lnTo>
                      <a:lnTo>
                        <a:pt x="33" y="396"/>
                      </a:lnTo>
                      <a:lnTo>
                        <a:pt x="39" y="386"/>
                      </a:lnTo>
                      <a:lnTo>
                        <a:pt x="50" y="368"/>
                      </a:lnTo>
                      <a:lnTo>
                        <a:pt x="61" y="348"/>
                      </a:lnTo>
                      <a:lnTo>
                        <a:pt x="72" y="328"/>
                      </a:lnTo>
                      <a:lnTo>
                        <a:pt x="82" y="309"/>
                      </a:lnTo>
                      <a:lnTo>
                        <a:pt x="92" y="288"/>
                      </a:lnTo>
                      <a:lnTo>
                        <a:pt x="101" y="267"/>
                      </a:lnTo>
                      <a:lnTo>
                        <a:pt x="111" y="245"/>
                      </a:lnTo>
                      <a:lnTo>
                        <a:pt x="119" y="224"/>
                      </a:lnTo>
                      <a:lnTo>
                        <a:pt x="126" y="204"/>
                      </a:lnTo>
                      <a:lnTo>
                        <a:pt x="133" y="184"/>
                      </a:lnTo>
                      <a:lnTo>
                        <a:pt x="139" y="166"/>
                      </a:lnTo>
                      <a:lnTo>
                        <a:pt x="146" y="148"/>
                      </a:lnTo>
                      <a:lnTo>
                        <a:pt x="150" y="132"/>
                      </a:lnTo>
                      <a:lnTo>
                        <a:pt x="155" y="115"/>
                      </a:lnTo>
                      <a:lnTo>
                        <a:pt x="159" y="100"/>
                      </a:lnTo>
                      <a:lnTo>
                        <a:pt x="162" y="86"/>
                      </a:lnTo>
                      <a:lnTo>
                        <a:pt x="165" y="74"/>
                      </a:lnTo>
                      <a:lnTo>
                        <a:pt x="166" y="64"/>
                      </a:lnTo>
                      <a:lnTo>
                        <a:pt x="168" y="54"/>
                      </a:lnTo>
                      <a:lnTo>
                        <a:pt x="168" y="46"/>
                      </a:lnTo>
                      <a:lnTo>
                        <a:pt x="168" y="38"/>
                      </a:lnTo>
                      <a:lnTo>
                        <a:pt x="166" y="32"/>
                      </a:lnTo>
                      <a:lnTo>
                        <a:pt x="165" y="26"/>
                      </a:lnTo>
                      <a:lnTo>
                        <a:pt x="162" y="24"/>
                      </a:lnTo>
                      <a:lnTo>
                        <a:pt x="159" y="20"/>
                      </a:lnTo>
                      <a:lnTo>
                        <a:pt x="158" y="17"/>
                      </a:lnTo>
                      <a:lnTo>
                        <a:pt x="157" y="14"/>
                      </a:lnTo>
                      <a:lnTo>
                        <a:pt x="157" y="11"/>
                      </a:lnTo>
                      <a:lnTo>
                        <a:pt x="158" y="9"/>
                      </a:lnTo>
                      <a:lnTo>
                        <a:pt x="159" y="6"/>
                      </a:lnTo>
                      <a:lnTo>
                        <a:pt x="162" y="4"/>
                      </a:lnTo>
                      <a:lnTo>
                        <a:pt x="166" y="3"/>
                      </a:lnTo>
                      <a:lnTo>
                        <a:pt x="169" y="2"/>
                      </a:lnTo>
                      <a:lnTo>
                        <a:pt x="173" y="0"/>
                      </a:lnTo>
                      <a:lnTo>
                        <a:pt x="177" y="2"/>
                      </a:lnTo>
                      <a:lnTo>
                        <a:pt x="183" y="3"/>
                      </a:lnTo>
                      <a:lnTo>
                        <a:pt x="190" y="6"/>
                      </a:lnTo>
                      <a:lnTo>
                        <a:pt x="197" y="9"/>
                      </a:lnTo>
                      <a:lnTo>
                        <a:pt x="204" y="13"/>
                      </a:lnTo>
                      <a:lnTo>
                        <a:pt x="212" y="20"/>
                      </a:lnTo>
                      <a:lnTo>
                        <a:pt x="219" y="26"/>
                      </a:lnTo>
                      <a:lnTo>
                        <a:pt x="224" y="33"/>
                      </a:lnTo>
                      <a:lnTo>
                        <a:pt x="230" y="39"/>
                      </a:lnTo>
                      <a:lnTo>
                        <a:pt x="236" y="44"/>
                      </a:lnTo>
                      <a:lnTo>
                        <a:pt x="240" y="49"/>
                      </a:lnTo>
                      <a:lnTo>
                        <a:pt x="242" y="51"/>
                      </a:lnTo>
                      <a:lnTo>
                        <a:pt x="245" y="54"/>
                      </a:lnTo>
                      <a:lnTo>
                        <a:pt x="247" y="57"/>
                      </a:lnTo>
                      <a:lnTo>
                        <a:pt x="247" y="58"/>
                      </a:lnTo>
                      <a:lnTo>
                        <a:pt x="245" y="61"/>
                      </a:lnTo>
                      <a:lnTo>
                        <a:pt x="245" y="65"/>
                      </a:lnTo>
                      <a:lnTo>
                        <a:pt x="242" y="69"/>
                      </a:lnTo>
                      <a:lnTo>
                        <a:pt x="241" y="75"/>
                      </a:lnTo>
                      <a:lnTo>
                        <a:pt x="238" y="82"/>
                      </a:lnTo>
                      <a:lnTo>
                        <a:pt x="236" y="89"/>
                      </a:lnTo>
                      <a:lnTo>
                        <a:pt x="233" y="97"/>
                      </a:lnTo>
                      <a:lnTo>
                        <a:pt x="229" y="105"/>
                      </a:lnTo>
                      <a:lnTo>
                        <a:pt x="224" y="115"/>
                      </a:lnTo>
                      <a:lnTo>
                        <a:pt x="220" y="126"/>
                      </a:lnTo>
                      <a:lnTo>
                        <a:pt x="216" y="137"/>
                      </a:lnTo>
                      <a:lnTo>
                        <a:pt x="211" y="150"/>
                      </a:lnTo>
                      <a:lnTo>
                        <a:pt x="205" y="162"/>
                      </a:lnTo>
                      <a:lnTo>
                        <a:pt x="200" y="176"/>
                      </a:lnTo>
                      <a:lnTo>
                        <a:pt x="193" y="190"/>
                      </a:lnTo>
                      <a:lnTo>
                        <a:pt x="186" y="206"/>
                      </a:lnTo>
                      <a:lnTo>
                        <a:pt x="180" y="220"/>
                      </a:lnTo>
                      <a:lnTo>
                        <a:pt x="173" y="235"/>
                      </a:lnTo>
                      <a:lnTo>
                        <a:pt x="166" y="249"/>
                      </a:lnTo>
                      <a:lnTo>
                        <a:pt x="159" y="265"/>
                      </a:lnTo>
                      <a:lnTo>
                        <a:pt x="152" y="277"/>
                      </a:lnTo>
                      <a:lnTo>
                        <a:pt x="146" y="291"/>
                      </a:lnTo>
                      <a:lnTo>
                        <a:pt x="139" y="303"/>
                      </a:lnTo>
                      <a:lnTo>
                        <a:pt x="123" y="328"/>
                      </a:lnTo>
                      <a:lnTo>
                        <a:pt x="108" y="352"/>
                      </a:lnTo>
                      <a:lnTo>
                        <a:pt x="93" y="374"/>
                      </a:lnTo>
                      <a:lnTo>
                        <a:pt x="78" y="395"/>
                      </a:lnTo>
                      <a:lnTo>
                        <a:pt x="69" y="404"/>
                      </a:lnTo>
                      <a:lnTo>
                        <a:pt x="63" y="414"/>
                      </a:lnTo>
                      <a:lnTo>
                        <a:pt x="56" y="424"/>
                      </a:lnTo>
                      <a:lnTo>
                        <a:pt x="49" y="431"/>
                      </a:lnTo>
                      <a:lnTo>
                        <a:pt x="43" y="439"/>
                      </a:lnTo>
                      <a:lnTo>
                        <a:pt x="36" y="446"/>
                      </a:lnTo>
                      <a:lnTo>
                        <a:pt x="31" y="451"/>
                      </a:lnTo>
                      <a:lnTo>
                        <a:pt x="27" y="457"/>
                      </a:lnTo>
                      <a:lnTo>
                        <a:pt x="21" y="461"/>
                      </a:lnTo>
                      <a:lnTo>
                        <a:pt x="17" y="465"/>
                      </a:lnTo>
                      <a:lnTo>
                        <a:pt x="13" y="469"/>
                      </a:lnTo>
                      <a:lnTo>
                        <a:pt x="10" y="472"/>
                      </a:lnTo>
                      <a:lnTo>
                        <a:pt x="7" y="474"/>
                      </a:lnTo>
                      <a:lnTo>
                        <a:pt x="4" y="475"/>
                      </a:lnTo>
                      <a:lnTo>
                        <a:pt x="2" y="475"/>
                      </a:lnTo>
                      <a:lnTo>
                        <a:pt x="0" y="475"/>
                      </a:lnTo>
                      <a:lnTo>
                        <a:pt x="0" y="47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118"/>
                <p:cNvSpPr/>
                <p:nvPr/>
              </p:nvSpPr>
              <p:spPr bwMode="auto">
                <a:xfrm>
                  <a:off x="5805488" y="2663825"/>
                  <a:ext cx="306387" cy="161925"/>
                </a:xfrm>
                <a:custGeom>
                  <a:avLst/>
                  <a:gdLst>
                    <a:gd name="T0" fmla="*/ 274 w 388"/>
                    <a:gd name="T1" fmla="*/ 163 h 205"/>
                    <a:gd name="T2" fmla="*/ 263 w 388"/>
                    <a:gd name="T3" fmla="*/ 180 h 205"/>
                    <a:gd name="T4" fmla="*/ 252 w 388"/>
                    <a:gd name="T5" fmla="*/ 192 h 205"/>
                    <a:gd name="T6" fmla="*/ 245 w 388"/>
                    <a:gd name="T7" fmla="*/ 201 h 205"/>
                    <a:gd name="T8" fmla="*/ 240 w 388"/>
                    <a:gd name="T9" fmla="*/ 205 h 205"/>
                    <a:gd name="T10" fmla="*/ 237 w 388"/>
                    <a:gd name="T11" fmla="*/ 203 h 205"/>
                    <a:gd name="T12" fmla="*/ 234 w 388"/>
                    <a:gd name="T13" fmla="*/ 201 h 205"/>
                    <a:gd name="T14" fmla="*/ 234 w 388"/>
                    <a:gd name="T15" fmla="*/ 192 h 205"/>
                    <a:gd name="T16" fmla="*/ 237 w 388"/>
                    <a:gd name="T17" fmla="*/ 179 h 205"/>
                    <a:gd name="T18" fmla="*/ 240 w 388"/>
                    <a:gd name="T19" fmla="*/ 161 h 205"/>
                    <a:gd name="T20" fmla="*/ 245 w 388"/>
                    <a:gd name="T21" fmla="*/ 137 h 205"/>
                    <a:gd name="T22" fmla="*/ 252 w 388"/>
                    <a:gd name="T23" fmla="*/ 114 h 205"/>
                    <a:gd name="T24" fmla="*/ 256 w 388"/>
                    <a:gd name="T25" fmla="*/ 94 h 205"/>
                    <a:gd name="T26" fmla="*/ 260 w 388"/>
                    <a:gd name="T27" fmla="*/ 80 h 205"/>
                    <a:gd name="T28" fmla="*/ 262 w 388"/>
                    <a:gd name="T29" fmla="*/ 69 h 205"/>
                    <a:gd name="T30" fmla="*/ 262 w 388"/>
                    <a:gd name="T31" fmla="*/ 64 h 205"/>
                    <a:gd name="T32" fmla="*/ 259 w 388"/>
                    <a:gd name="T33" fmla="*/ 61 h 205"/>
                    <a:gd name="T34" fmla="*/ 251 w 388"/>
                    <a:gd name="T35" fmla="*/ 62 h 205"/>
                    <a:gd name="T36" fmla="*/ 238 w 388"/>
                    <a:gd name="T37" fmla="*/ 64 h 205"/>
                    <a:gd name="T38" fmla="*/ 219 w 388"/>
                    <a:gd name="T39" fmla="*/ 69 h 205"/>
                    <a:gd name="T40" fmla="*/ 195 w 388"/>
                    <a:gd name="T41" fmla="*/ 75 h 205"/>
                    <a:gd name="T42" fmla="*/ 155 w 388"/>
                    <a:gd name="T43" fmla="*/ 84 h 205"/>
                    <a:gd name="T44" fmla="*/ 90 w 388"/>
                    <a:gd name="T45" fmla="*/ 98 h 205"/>
                    <a:gd name="T46" fmla="*/ 22 w 388"/>
                    <a:gd name="T47" fmla="*/ 104 h 205"/>
                    <a:gd name="T48" fmla="*/ 15 w 388"/>
                    <a:gd name="T49" fmla="*/ 71 h 205"/>
                    <a:gd name="T50" fmla="*/ 69 w 388"/>
                    <a:gd name="T51" fmla="*/ 64 h 205"/>
                    <a:gd name="T52" fmla="*/ 132 w 388"/>
                    <a:gd name="T53" fmla="*/ 51 h 205"/>
                    <a:gd name="T54" fmla="*/ 174 w 388"/>
                    <a:gd name="T55" fmla="*/ 40 h 205"/>
                    <a:gd name="T56" fmla="*/ 202 w 388"/>
                    <a:gd name="T57" fmla="*/ 33 h 205"/>
                    <a:gd name="T58" fmla="*/ 224 w 388"/>
                    <a:gd name="T59" fmla="*/ 28 h 205"/>
                    <a:gd name="T60" fmla="*/ 242 w 388"/>
                    <a:gd name="T61" fmla="*/ 21 h 205"/>
                    <a:gd name="T62" fmla="*/ 256 w 388"/>
                    <a:gd name="T63" fmla="*/ 15 h 205"/>
                    <a:gd name="T64" fmla="*/ 266 w 388"/>
                    <a:gd name="T65" fmla="*/ 10 h 205"/>
                    <a:gd name="T66" fmla="*/ 277 w 388"/>
                    <a:gd name="T67" fmla="*/ 3 h 205"/>
                    <a:gd name="T68" fmla="*/ 288 w 388"/>
                    <a:gd name="T69" fmla="*/ 0 h 205"/>
                    <a:gd name="T70" fmla="*/ 302 w 388"/>
                    <a:gd name="T71" fmla="*/ 4 h 205"/>
                    <a:gd name="T72" fmla="*/ 323 w 388"/>
                    <a:gd name="T73" fmla="*/ 14 h 205"/>
                    <a:gd name="T74" fmla="*/ 349 w 388"/>
                    <a:gd name="T75" fmla="*/ 29 h 205"/>
                    <a:gd name="T76" fmla="*/ 367 w 388"/>
                    <a:gd name="T77" fmla="*/ 40 h 205"/>
                    <a:gd name="T78" fmla="*/ 383 w 388"/>
                    <a:gd name="T79" fmla="*/ 55 h 205"/>
                    <a:gd name="T80" fmla="*/ 388 w 388"/>
                    <a:gd name="T81" fmla="*/ 66 h 205"/>
                    <a:gd name="T82" fmla="*/ 383 w 388"/>
                    <a:gd name="T83" fmla="*/ 78 h 205"/>
                    <a:gd name="T84" fmla="*/ 370 w 388"/>
                    <a:gd name="T85" fmla="*/ 84 h 205"/>
                    <a:gd name="T86" fmla="*/ 353 w 388"/>
                    <a:gd name="T87" fmla="*/ 89 h 205"/>
                    <a:gd name="T88" fmla="*/ 342 w 388"/>
                    <a:gd name="T89" fmla="*/ 94 h 205"/>
                    <a:gd name="T90" fmla="*/ 328 w 388"/>
                    <a:gd name="T91" fmla="*/ 102 h 205"/>
                    <a:gd name="T92" fmla="*/ 314 w 388"/>
                    <a:gd name="T93" fmla="*/ 115 h 205"/>
                    <a:gd name="T94" fmla="*/ 299 w 388"/>
                    <a:gd name="T95" fmla="*/ 130 h 205"/>
                    <a:gd name="T96" fmla="*/ 284 w 388"/>
                    <a:gd name="T97" fmla="*/ 15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8" h="205">
                      <a:moveTo>
                        <a:pt x="284" y="150"/>
                      </a:moveTo>
                      <a:lnTo>
                        <a:pt x="280" y="156"/>
                      </a:lnTo>
                      <a:lnTo>
                        <a:pt x="274" y="163"/>
                      </a:lnTo>
                      <a:lnTo>
                        <a:pt x="270" y="169"/>
                      </a:lnTo>
                      <a:lnTo>
                        <a:pt x="266" y="174"/>
                      </a:lnTo>
                      <a:lnTo>
                        <a:pt x="263" y="180"/>
                      </a:lnTo>
                      <a:lnTo>
                        <a:pt x="259" y="186"/>
                      </a:lnTo>
                      <a:lnTo>
                        <a:pt x="256" y="190"/>
                      </a:lnTo>
                      <a:lnTo>
                        <a:pt x="252" y="192"/>
                      </a:lnTo>
                      <a:lnTo>
                        <a:pt x="249" y="197"/>
                      </a:lnTo>
                      <a:lnTo>
                        <a:pt x="248" y="199"/>
                      </a:lnTo>
                      <a:lnTo>
                        <a:pt x="245" y="201"/>
                      </a:lnTo>
                      <a:lnTo>
                        <a:pt x="244" y="203"/>
                      </a:lnTo>
                      <a:lnTo>
                        <a:pt x="241" y="203"/>
                      </a:lnTo>
                      <a:lnTo>
                        <a:pt x="240" y="205"/>
                      </a:lnTo>
                      <a:lnTo>
                        <a:pt x="240" y="205"/>
                      </a:lnTo>
                      <a:lnTo>
                        <a:pt x="238" y="205"/>
                      </a:lnTo>
                      <a:lnTo>
                        <a:pt x="237" y="203"/>
                      </a:lnTo>
                      <a:lnTo>
                        <a:pt x="235" y="203"/>
                      </a:lnTo>
                      <a:lnTo>
                        <a:pt x="235" y="202"/>
                      </a:lnTo>
                      <a:lnTo>
                        <a:pt x="234" y="201"/>
                      </a:lnTo>
                      <a:lnTo>
                        <a:pt x="234" y="198"/>
                      </a:lnTo>
                      <a:lnTo>
                        <a:pt x="234" y="195"/>
                      </a:lnTo>
                      <a:lnTo>
                        <a:pt x="234" y="192"/>
                      </a:lnTo>
                      <a:lnTo>
                        <a:pt x="234" y="188"/>
                      </a:lnTo>
                      <a:lnTo>
                        <a:pt x="235" y="184"/>
                      </a:lnTo>
                      <a:lnTo>
                        <a:pt x="237" y="179"/>
                      </a:lnTo>
                      <a:lnTo>
                        <a:pt x="237" y="173"/>
                      </a:lnTo>
                      <a:lnTo>
                        <a:pt x="238" y="168"/>
                      </a:lnTo>
                      <a:lnTo>
                        <a:pt x="240" y="161"/>
                      </a:lnTo>
                      <a:lnTo>
                        <a:pt x="242" y="154"/>
                      </a:lnTo>
                      <a:lnTo>
                        <a:pt x="244" y="145"/>
                      </a:lnTo>
                      <a:lnTo>
                        <a:pt x="245" y="137"/>
                      </a:lnTo>
                      <a:lnTo>
                        <a:pt x="248" y="129"/>
                      </a:lnTo>
                      <a:lnTo>
                        <a:pt x="249" y="122"/>
                      </a:lnTo>
                      <a:lnTo>
                        <a:pt x="252" y="114"/>
                      </a:lnTo>
                      <a:lnTo>
                        <a:pt x="253" y="107"/>
                      </a:lnTo>
                      <a:lnTo>
                        <a:pt x="255" y="101"/>
                      </a:lnTo>
                      <a:lnTo>
                        <a:pt x="256" y="94"/>
                      </a:lnTo>
                      <a:lnTo>
                        <a:pt x="258" y="89"/>
                      </a:lnTo>
                      <a:lnTo>
                        <a:pt x="259" y="84"/>
                      </a:lnTo>
                      <a:lnTo>
                        <a:pt x="260" y="80"/>
                      </a:lnTo>
                      <a:lnTo>
                        <a:pt x="260" y="76"/>
                      </a:lnTo>
                      <a:lnTo>
                        <a:pt x="262" y="72"/>
                      </a:lnTo>
                      <a:lnTo>
                        <a:pt x="262" y="69"/>
                      </a:lnTo>
                      <a:lnTo>
                        <a:pt x="262" y="66"/>
                      </a:lnTo>
                      <a:lnTo>
                        <a:pt x="262" y="65"/>
                      </a:lnTo>
                      <a:lnTo>
                        <a:pt x="262" y="64"/>
                      </a:lnTo>
                      <a:lnTo>
                        <a:pt x="262" y="62"/>
                      </a:lnTo>
                      <a:lnTo>
                        <a:pt x="260" y="61"/>
                      </a:lnTo>
                      <a:lnTo>
                        <a:pt x="259" y="61"/>
                      </a:lnTo>
                      <a:lnTo>
                        <a:pt x="256" y="61"/>
                      </a:lnTo>
                      <a:lnTo>
                        <a:pt x="253" y="61"/>
                      </a:lnTo>
                      <a:lnTo>
                        <a:pt x="251" y="62"/>
                      </a:lnTo>
                      <a:lnTo>
                        <a:pt x="246" y="62"/>
                      </a:lnTo>
                      <a:lnTo>
                        <a:pt x="242" y="64"/>
                      </a:lnTo>
                      <a:lnTo>
                        <a:pt x="238" y="64"/>
                      </a:lnTo>
                      <a:lnTo>
                        <a:pt x="233" y="65"/>
                      </a:lnTo>
                      <a:lnTo>
                        <a:pt x="226" y="66"/>
                      </a:lnTo>
                      <a:lnTo>
                        <a:pt x="219" y="69"/>
                      </a:lnTo>
                      <a:lnTo>
                        <a:pt x="212" y="71"/>
                      </a:lnTo>
                      <a:lnTo>
                        <a:pt x="204" y="72"/>
                      </a:lnTo>
                      <a:lnTo>
                        <a:pt x="195" y="75"/>
                      </a:lnTo>
                      <a:lnTo>
                        <a:pt x="186" y="76"/>
                      </a:lnTo>
                      <a:lnTo>
                        <a:pt x="176" y="79"/>
                      </a:lnTo>
                      <a:lnTo>
                        <a:pt x="155" y="84"/>
                      </a:lnTo>
                      <a:lnTo>
                        <a:pt x="133" y="90"/>
                      </a:lnTo>
                      <a:lnTo>
                        <a:pt x="111" y="94"/>
                      </a:lnTo>
                      <a:lnTo>
                        <a:pt x="90" y="98"/>
                      </a:lnTo>
                      <a:lnTo>
                        <a:pt x="68" y="101"/>
                      </a:lnTo>
                      <a:lnTo>
                        <a:pt x="44" y="102"/>
                      </a:lnTo>
                      <a:lnTo>
                        <a:pt x="22" y="104"/>
                      </a:lnTo>
                      <a:lnTo>
                        <a:pt x="0" y="104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33" y="69"/>
                      </a:lnTo>
                      <a:lnTo>
                        <a:pt x="51" y="66"/>
                      </a:lnTo>
                      <a:lnTo>
                        <a:pt x="69" y="64"/>
                      </a:lnTo>
                      <a:lnTo>
                        <a:pt x="89" y="61"/>
                      </a:lnTo>
                      <a:lnTo>
                        <a:pt x="109" y="57"/>
                      </a:lnTo>
                      <a:lnTo>
                        <a:pt x="132" y="51"/>
                      </a:lnTo>
                      <a:lnTo>
                        <a:pt x="154" y="46"/>
                      </a:lnTo>
                      <a:lnTo>
                        <a:pt x="163" y="43"/>
                      </a:lnTo>
                      <a:lnTo>
                        <a:pt x="174" y="40"/>
                      </a:lnTo>
                      <a:lnTo>
                        <a:pt x="184" y="39"/>
                      </a:lnTo>
                      <a:lnTo>
                        <a:pt x="192" y="36"/>
                      </a:lnTo>
                      <a:lnTo>
                        <a:pt x="202" y="33"/>
                      </a:lnTo>
                      <a:lnTo>
                        <a:pt x="209" y="32"/>
                      </a:lnTo>
                      <a:lnTo>
                        <a:pt x="217" y="29"/>
                      </a:lnTo>
                      <a:lnTo>
                        <a:pt x="224" y="28"/>
                      </a:lnTo>
                      <a:lnTo>
                        <a:pt x="231" y="25"/>
                      </a:lnTo>
                      <a:lnTo>
                        <a:pt x="237" y="24"/>
                      </a:lnTo>
                      <a:lnTo>
                        <a:pt x="242" y="21"/>
                      </a:lnTo>
                      <a:lnTo>
                        <a:pt x="248" y="19"/>
                      </a:lnTo>
                      <a:lnTo>
                        <a:pt x="252" y="17"/>
                      </a:lnTo>
                      <a:lnTo>
                        <a:pt x="256" y="15"/>
                      </a:lnTo>
                      <a:lnTo>
                        <a:pt x="259" y="14"/>
                      </a:lnTo>
                      <a:lnTo>
                        <a:pt x="262" y="12"/>
                      </a:lnTo>
                      <a:lnTo>
                        <a:pt x="266" y="10"/>
                      </a:lnTo>
                      <a:lnTo>
                        <a:pt x="269" y="7"/>
                      </a:lnTo>
                      <a:lnTo>
                        <a:pt x="273" y="4"/>
                      </a:lnTo>
                      <a:lnTo>
                        <a:pt x="277" y="3"/>
                      </a:lnTo>
                      <a:lnTo>
                        <a:pt x="280" y="1"/>
                      </a:lnTo>
                      <a:lnTo>
                        <a:pt x="284" y="0"/>
                      </a:lnTo>
                      <a:lnTo>
                        <a:pt x="288" y="0"/>
                      </a:lnTo>
                      <a:lnTo>
                        <a:pt x="292" y="0"/>
                      </a:lnTo>
                      <a:lnTo>
                        <a:pt x="296" y="1"/>
                      </a:lnTo>
                      <a:lnTo>
                        <a:pt x="302" y="4"/>
                      </a:lnTo>
                      <a:lnTo>
                        <a:pt x="307" y="6"/>
                      </a:lnTo>
                      <a:lnTo>
                        <a:pt x="314" y="10"/>
                      </a:lnTo>
                      <a:lnTo>
                        <a:pt x="323" y="14"/>
                      </a:lnTo>
                      <a:lnTo>
                        <a:pt x="331" y="18"/>
                      </a:lnTo>
                      <a:lnTo>
                        <a:pt x="339" y="22"/>
                      </a:lnTo>
                      <a:lnTo>
                        <a:pt x="349" y="29"/>
                      </a:lnTo>
                      <a:lnTo>
                        <a:pt x="354" y="32"/>
                      </a:lnTo>
                      <a:lnTo>
                        <a:pt x="359" y="35"/>
                      </a:lnTo>
                      <a:lnTo>
                        <a:pt x="367" y="40"/>
                      </a:lnTo>
                      <a:lnTo>
                        <a:pt x="374" y="46"/>
                      </a:lnTo>
                      <a:lnTo>
                        <a:pt x="379" y="51"/>
                      </a:lnTo>
                      <a:lnTo>
                        <a:pt x="383" y="55"/>
                      </a:lnTo>
                      <a:lnTo>
                        <a:pt x="386" y="60"/>
                      </a:lnTo>
                      <a:lnTo>
                        <a:pt x="388" y="64"/>
                      </a:lnTo>
                      <a:lnTo>
                        <a:pt x="388" y="66"/>
                      </a:lnTo>
                      <a:lnTo>
                        <a:pt x="388" y="71"/>
                      </a:lnTo>
                      <a:lnTo>
                        <a:pt x="386" y="75"/>
                      </a:lnTo>
                      <a:lnTo>
                        <a:pt x="383" y="78"/>
                      </a:lnTo>
                      <a:lnTo>
                        <a:pt x="379" y="80"/>
                      </a:lnTo>
                      <a:lnTo>
                        <a:pt x="375" y="82"/>
                      </a:lnTo>
                      <a:lnTo>
                        <a:pt x="370" y="84"/>
                      </a:lnTo>
                      <a:lnTo>
                        <a:pt x="364" y="86"/>
                      </a:lnTo>
                      <a:lnTo>
                        <a:pt x="357" y="87"/>
                      </a:lnTo>
                      <a:lnTo>
                        <a:pt x="353" y="89"/>
                      </a:lnTo>
                      <a:lnTo>
                        <a:pt x="350" y="90"/>
                      </a:lnTo>
                      <a:lnTo>
                        <a:pt x="346" y="91"/>
                      </a:lnTo>
                      <a:lnTo>
                        <a:pt x="342" y="94"/>
                      </a:lnTo>
                      <a:lnTo>
                        <a:pt x="336" y="96"/>
                      </a:lnTo>
                      <a:lnTo>
                        <a:pt x="332" y="98"/>
                      </a:lnTo>
                      <a:lnTo>
                        <a:pt x="328" y="102"/>
                      </a:lnTo>
                      <a:lnTo>
                        <a:pt x="324" y="107"/>
                      </a:lnTo>
                      <a:lnTo>
                        <a:pt x="318" y="109"/>
                      </a:lnTo>
                      <a:lnTo>
                        <a:pt x="314" y="115"/>
                      </a:lnTo>
                      <a:lnTo>
                        <a:pt x="309" y="119"/>
                      </a:lnTo>
                      <a:lnTo>
                        <a:pt x="305" y="125"/>
                      </a:lnTo>
                      <a:lnTo>
                        <a:pt x="299" y="130"/>
                      </a:lnTo>
                      <a:lnTo>
                        <a:pt x="294" y="137"/>
                      </a:lnTo>
                      <a:lnTo>
                        <a:pt x="289" y="143"/>
                      </a:lnTo>
                      <a:lnTo>
                        <a:pt x="284" y="150"/>
                      </a:lnTo>
                      <a:lnTo>
                        <a:pt x="284" y="15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19"/>
                <p:cNvSpPr/>
                <p:nvPr/>
              </p:nvSpPr>
              <p:spPr bwMode="auto">
                <a:xfrm>
                  <a:off x="5792788" y="2801938"/>
                  <a:ext cx="128587" cy="422275"/>
                </a:xfrm>
                <a:custGeom>
                  <a:avLst/>
                  <a:gdLst>
                    <a:gd name="T0" fmla="*/ 105 w 162"/>
                    <a:gd name="T1" fmla="*/ 392 h 533"/>
                    <a:gd name="T2" fmla="*/ 106 w 162"/>
                    <a:gd name="T3" fmla="*/ 379 h 533"/>
                    <a:gd name="T4" fmla="*/ 108 w 162"/>
                    <a:gd name="T5" fmla="*/ 360 h 533"/>
                    <a:gd name="T6" fmla="*/ 109 w 162"/>
                    <a:gd name="T7" fmla="*/ 332 h 533"/>
                    <a:gd name="T8" fmla="*/ 111 w 162"/>
                    <a:gd name="T9" fmla="*/ 298 h 533"/>
                    <a:gd name="T10" fmla="*/ 111 w 162"/>
                    <a:gd name="T11" fmla="*/ 255 h 533"/>
                    <a:gd name="T12" fmla="*/ 108 w 162"/>
                    <a:gd name="T13" fmla="*/ 213 h 533"/>
                    <a:gd name="T14" fmla="*/ 105 w 162"/>
                    <a:gd name="T15" fmla="*/ 177 h 533"/>
                    <a:gd name="T16" fmla="*/ 104 w 162"/>
                    <a:gd name="T17" fmla="*/ 145 h 533"/>
                    <a:gd name="T18" fmla="*/ 101 w 162"/>
                    <a:gd name="T19" fmla="*/ 118 h 533"/>
                    <a:gd name="T20" fmla="*/ 100 w 162"/>
                    <a:gd name="T21" fmla="*/ 94 h 533"/>
                    <a:gd name="T22" fmla="*/ 97 w 162"/>
                    <a:gd name="T23" fmla="*/ 75 h 533"/>
                    <a:gd name="T24" fmla="*/ 94 w 162"/>
                    <a:gd name="T25" fmla="*/ 58 h 533"/>
                    <a:gd name="T26" fmla="*/ 88 w 162"/>
                    <a:gd name="T27" fmla="*/ 42 h 533"/>
                    <a:gd name="T28" fmla="*/ 80 w 162"/>
                    <a:gd name="T29" fmla="*/ 28 h 533"/>
                    <a:gd name="T30" fmla="*/ 75 w 162"/>
                    <a:gd name="T31" fmla="*/ 21 h 533"/>
                    <a:gd name="T32" fmla="*/ 75 w 162"/>
                    <a:gd name="T33" fmla="*/ 13 h 533"/>
                    <a:gd name="T34" fmla="*/ 77 w 162"/>
                    <a:gd name="T35" fmla="*/ 3 h 533"/>
                    <a:gd name="T36" fmla="*/ 88 w 162"/>
                    <a:gd name="T37" fmla="*/ 0 h 533"/>
                    <a:gd name="T38" fmla="*/ 106 w 162"/>
                    <a:gd name="T39" fmla="*/ 3 h 533"/>
                    <a:gd name="T40" fmla="*/ 129 w 162"/>
                    <a:gd name="T41" fmla="*/ 15 h 533"/>
                    <a:gd name="T42" fmla="*/ 145 w 162"/>
                    <a:gd name="T43" fmla="*/ 26 h 533"/>
                    <a:gd name="T44" fmla="*/ 156 w 162"/>
                    <a:gd name="T45" fmla="*/ 36 h 533"/>
                    <a:gd name="T46" fmla="*/ 162 w 162"/>
                    <a:gd name="T47" fmla="*/ 48 h 533"/>
                    <a:gd name="T48" fmla="*/ 162 w 162"/>
                    <a:gd name="T49" fmla="*/ 57 h 533"/>
                    <a:gd name="T50" fmla="*/ 158 w 162"/>
                    <a:gd name="T51" fmla="*/ 72 h 533"/>
                    <a:gd name="T52" fmla="*/ 155 w 162"/>
                    <a:gd name="T53" fmla="*/ 94 h 533"/>
                    <a:gd name="T54" fmla="*/ 154 w 162"/>
                    <a:gd name="T55" fmla="*/ 127 h 533"/>
                    <a:gd name="T56" fmla="*/ 154 w 162"/>
                    <a:gd name="T57" fmla="*/ 148 h 533"/>
                    <a:gd name="T58" fmla="*/ 155 w 162"/>
                    <a:gd name="T59" fmla="*/ 174 h 533"/>
                    <a:gd name="T60" fmla="*/ 156 w 162"/>
                    <a:gd name="T61" fmla="*/ 205 h 533"/>
                    <a:gd name="T62" fmla="*/ 158 w 162"/>
                    <a:gd name="T63" fmla="*/ 239 h 533"/>
                    <a:gd name="T64" fmla="*/ 160 w 162"/>
                    <a:gd name="T65" fmla="*/ 280 h 533"/>
                    <a:gd name="T66" fmla="*/ 162 w 162"/>
                    <a:gd name="T67" fmla="*/ 323 h 533"/>
                    <a:gd name="T68" fmla="*/ 162 w 162"/>
                    <a:gd name="T69" fmla="*/ 361 h 533"/>
                    <a:gd name="T70" fmla="*/ 160 w 162"/>
                    <a:gd name="T71" fmla="*/ 395 h 533"/>
                    <a:gd name="T72" fmla="*/ 159 w 162"/>
                    <a:gd name="T73" fmla="*/ 422 h 533"/>
                    <a:gd name="T74" fmla="*/ 156 w 162"/>
                    <a:gd name="T75" fmla="*/ 446 h 533"/>
                    <a:gd name="T76" fmla="*/ 151 w 162"/>
                    <a:gd name="T77" fmla="*/ 466 h 533"/>
                    <a:gd name="T78" fmla="*/ 141 w 162"/>
                    <a:gd name="T79" fmla="*/ 491 h 533"/>
                    <a:gd name="T80" fmla="*/ 130 w 162"/>
                    <a:gd name="T81" fmla="*/ 511 h 533"/>
                    <a:gd name="T82" fmla="*/ 118 w 162"/>
                    <a:gd name="T83" fmla="*/ 523 h 533"/>
                    <a:gd name="T84" fmla="*/ 106 w 162"/>
                    <a:gd name="T85" fmla="*/ 530 h 533"/>
                    <a:gd name="T86" fmla="*/ 100 w 162"/>
                    <a:gd name="T87" fmla="*/ 533 h 533"/>
                    <a:gd name="T88" fmla="*/ 93 w 162"/>
                    <a:gd name="T89" fmla="*/ 525 h 533"/>
                    <a:gd name="T90" fmla="*/ 87 w 162"/>
                    <a:gd name="T91" fmla="*/ 509 h 533"/>
                    <a:gd name="T92" fmla="*/ 82 w 162"/>
                    <a:gd name="T93" fmla="*/ 487 h 533"/>
                    <a:gd name="T94" fmla="*/ 69 w 162"/>
                    <a:gd name="T95" fmla="*/ 464 h 533"/>
                    <a:gd name="T96" fmla="*/ 47 w 162"/>
                    <a:gd name="T97" fmla="*/ 437 h 533"/>
                    <a:gd name="T98" fmla="*/ 29 w 162"/>
                    <a:gd name="T99" fmla="*/ 421 h 533"/>
                    <a:gd name="T100" fmla="*/ 8 w 162"/>
                    <a:gd name="T101" fmla="*/ 403 h 533"/>
                    <a:gd name="T102" fmla="*/ 0 w 162"/>
                    <a:gd name="T103" fmla="*/ 393 h 533"/>
                    <a:gd name="T104" fmla="*/ 0 w 162"/>
                    <a:gd name="T105" fmla="*/ 389 h 533"/>
                    <a:gd name="T106" fmla="*/ 4 w 162"/>
                    <a:gd name="T107" fmla="*/ 388 h 533"/>
                    <a:gd name="T108" fmla="*/ 11 w 162"/>
                    <a:gd name="T109" fmla="*/ 388 h 533"/>
                    <a:gd name="T110" fmla="*/ 22 w 162"/>
                    <a:gd name="T111" fmla="*/ 388 h 533"/>
                    <a:gd name="T112" fmla="*/ 37 w 162"/>
                    <a:gd name="T113" fmla="*/ 389 h 533"/>
                    <a:gd name="T114" fmla="*/ 61 w 162"/>
                    <a:gd name="T115" fmla="*/ 393 h 533"/>
                    <a:gd name="T116" fmla="*/ 86 w 162"/>
                    <a:gd name="T117" fmla="*/ 397 h 533"/>
                    <a:gd name="T118" fmla="*/ 100 w 162"/>
                    <a:gd name="T119" fmla="*/ 397 h 533"/>
                    <a:gd name="T120" fmla="*/ 104 w 162"/>
                    <a:gd name="T121" fmla="*/ 395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62" h="533">
                      <a:moveTo>
                        <a:pt x="104" y="395"/>
                      </a:moveTo>
                      <a:lnTo>
                        <a:pt x="104" y="393"/>
                      </a:lnTo>
                      <a:lnTo>
                        <a:pt x="105" y="392"/>
                      </a:lnTo>
                      <a:lnTo>
                        <a:pt x="105" y="389"/>
                      </a:lnTo>
                      <a:lnTo>
                        <a:pt x="106" y="385"/>
                      </a:lnTo>
                      <a:lnTo>
                        <a:pt x="106" y="379"/>
                      </a:lnTo>
                      <a:lnTo>
                        <a:pt x="106" y="374"/>
                      </a:lnTo>
                      <a:lnTo>
                        <a:pt x="108" y="368"/>
                      </a:lnTo>
                      <a:lnTo>
                        <a:pt x="108" y="360"/>
                      </a:lnTo>
                      <a:lnTo>
                        <a:pt x="109" y="352"/>
                      </a:lnTo>
                      <a:lnTo>
                        <a:pt x="109" y="343"/>
                      </a:lnTo>
                      <a:lnTo>
                        <a:pt x="109" y="332"/>
                      </a:lnTo>
                      <a:lnTo>
                        <a:pt x="111" y="323"/>
                      </a:lnTo>
                      <a:lnTo>
                        <a:pt x="111" y="310"/>
                      </a:lnTo>
                      <a:lnTo>
                        <a:pt x="111" y="298"/>
                      </a:lnTo>
                      <a:lnTo>
                        <a:pt x="111" y="284"/>
                      </a:lnTo>
                      <a:lnTo>
                        <a:pt x="111" y="270"/>
                      </a:lnTo>
                      <a:lnTo>
                        <a:pt x="111" y="255"/>
                      </a:lnTo>
                      <a:lnTo>
                        <a:pt x="109" y="241"/>
                      </a:lnTo>
                      <a:lnTo>
                        <a:pt x="109" y="227"/>
                      </a:lnTo>
                      <a:lnTo>
                        <a:pt x="108" y="213"/>
                      </a:lnTo>
                      <a:lnTo>
                        <a:pt x="106" y="201"/>
                      </a:lnTo>
                      <a:lnTo>
                        <a:pt x="106" y="188"/>
                      </a:lnTo>
                      <a:lnTo>
                        <a:pt x="105" y="177"/>
                      </a:lnTo>
                      <a:lnTo>
                        <a:pt x="105" y="166"/>
                      </a:lnTo>
                      <a:lnTo>
                        <a:pt x="104" y="155"/>
                      </a:lnTo>
                      <a:lnTo>
                        <a:pt x="104" y="145"/>
                      </a:lnTo>
                      <a:lnTo>
                        <a:pt x="102" y="136"/>
                      </a:lnTo>
                      <a:lnTo>
                        <a:pt x="102" y="126"/>
                      </a:lnTo>
                      <a:lnTo>
                        <a:pt x="101" y="118"/>
                      </a:lnTo>
                      <a:lnTo>
                        <a:pt x="101" y="109"/>
                      </a:lnTo>
                      <a:lnTo>
                        <a:pt x="100" y="101"/>
                      </a:lnTo>
                      <a:lnTo>
                        <a:pt x="100" y="94"/>
                      </a:lnTo>
                      <a:lnTo>
                        <a:pt x="98" y="87"/>
                      </a:lnTo>
                      <a:lnTo>
                        <a:pt x="98" y="80"/>
                      </a:lnTo>
                      <a:lnTo>
                        <a:pt x="97" y="75"/>
                      </a:lnTo>
                      <a:lnTo>
                        <a:pt x="95" y="69"/>
                      </a:lnTo>
                      <a:lnTo>
                        <a:pt x="94" y="64"/>
                      </a:lnTo>
                      <a:lnTo>
                        <a:pt x="94" y="58"/>
                      </a:lnTo>
                      <a:lnTo>
                        <a:pt x="93" y="54"/>
                      </a:lnTo>
                      <a:lnTo>
                        <a:pt x="91" y="50"/>
                      </a:lnTo>
                      <a:lnTo>
                        <a:pt x="88" y="42"/>
                      </a:lnTo>
                      <a:lnTo>
                        <a:pt x="86" y="36"/>
                      </a:lnTo>
                      <a:lnTo>
                        <a:pt x="83" y="30"/>
                      </a:lnTo>
                      <a:lnTo>
                        <a:pt x="80" y="28"/>
                      </a:lnTo>
                      <a:lnTo>
                        <a:pt x="77" y="25"/>
                      </a:lnTo>
                      <a:lnTo>
                        <a:pt x="76" y="24"/>
                      </a:lnTo>
                      <a:lnTo>
                        <a:pt x="75" y="21"/>
                      </a:lnTo>
                      <a:lnTo>
                        <a:pt x="73" y="18"/>
                      </a:lnTo>
                      <a:lnTo>
                        <a:pt x="73" y="15"/>
                      </a:lnTo>
                      <a:lnTo>
                        <a:pt x="75" y="13"/>
                      </a:lnTo>
                      <a:lnTo>
                        <a:pt x="75" y="10"/>
                      </a:lnTo>
                      <a:lnTo>
                        <a:pt x="76" y="6"/>
                      </a:lnTo>
                      <a:lnTo>
                        <a:pt x="77" y="3"/>
                      </a:lnTo>
                      <a:lnTo>
                        <a:pt x="80" y="1"/>
                      </a:lnTo>
                      <a:lnTo>
                        <a:pt x="84" y="0"/>
                      </a:lnTo>
                      <a:lnTo>
                        <a:pt x="88" y="0"/>
                      </a:lnTo>
                      <a:lnTo>
                        <a:pt x="94" y="0"/>
                      </a:lnTo>
                      <a:lnTo>
                        <a:pt x="100" y="1"/>
                      </a:lnTo>
                      <a:lnTo>
                        <a:pt x="106" y="3"/>
                      </a:lnTo>
                      <a:lnTo>
                        <a:pt x="115" y="6"/>
                      </a:lnTo>
                      <a:lnTo>
                        <a:pt x="122" y="11"/>
                      </a:lnTo>
                      <a:lnTo>
                        <a:pt x="129" y="15"/>
                      </a:lnTo>
                      <a:lnTo>
                        <a:pt x="134" y="18"/>
                      </a:lnTo>
                      <a:lnTo>
                        <a:pt x="140" y="22"/>
                      </a:lnTo>
                      <a:lnTo>
                        <a:pt x="145" y="26"/>
                      </a:lnTo>
                      <a:lnTo>
                        <a:pt x="149" y="29"/>
                      </a:lnTo>
                      <a:lnTo>
                        <a:pt x="154" y="32"/>
                      </a:lnTo>
                      <a:lnTo>
                        <a:pt x="156" y="36"/>
                      </a:lnTo>
                      <a:lnTo>
                        <a:pt x="159" y="42"/>
                      </a:lnTo>
                      <a:lnTo>
                        <a:pt x="160" y="44"/>
                      </a:lnTo>
                      <a:lnTo>
                        <a:pt x="162" y="48"/>
                      </a:lnTo>
                      <a:lnTo>
                        <a:pt x="162" y="51"/>
                      </a:lnTo>
                      <a:lnTo>
                        <a:pt x="162" y="54"/>
                      </a:lnTo>
                      <a:lnTo>
                        <a:pt x="162" y="57"/>
                      </a:lnTo>
                      <a:lnTo>
                        <a:pt x="160" y="61"/>
                      </a:lnTo>
                      <a:lnTo>
                        <a:pt x="159" y="65"/>
                      </a:lnTo>
                      <a:lnTo>
                        <a:pt x="158" y="72"/>
                      </a:lnTo>
                      <a:lnTo>
                        <a:pt x="156" y="79"/>
                      </a:lnTo>
                      <a:lnTo>
                        <a:pt x="155" y="86"/>
                      </a:lnTo>
                      <a:lnTo>
                        <a:pt x="155" y="94"/>
                      </a:lnTo>
                      <a:lnTo>
                        <a:pt x="154" y="104"/>
                      </a:lnTo>
                      <a:lnTo>
                        <a:pt x="154" y="115"/>
                      </a:lnTo>
                      <a:lnTo>
                        <a:pt x="154" y="127"/>
                      </a:lnTo>
                      <a:lnTo>
                        <a:pt x="154" y="134"/>
                      </a:lnTo>
                      <a:lnTo>
                        <a:pt x="154" y="141"/>
                      </a:lnTo>
                      <a:lnTo>
                        <a:pt x="154" y="148"/>
                      </a:lnTo>
                      <a:lnTo>
                        <a:pt x="154" y="156"/>
                      </a:lnTo>
                      <a:lnTo>
                        <a:pt x="154" y="165"/>
                      </a:lnTo>
                      <a:lnTo>
                        <a:pt x="155" y="174"/>
                      </a:lnTo>
                      <a:lnTo>
                        <a:pt x="155" y="184"/>
                      </a:lnTo>
                      <a:lnTo>
                        <a:pt x="155" y="194"/>
                      </a:lnTo>
                      <a:lnTo>
                        <a:pt x="156" y="205"/>
                      </a:lnTo>
                      <a:lnTo>
                        <a:pt x="156" y="216"/>
                      </a:lnTo>
                      <a:lnTo>
                        <a:pt x="158" y="227"/>
                      </a:lnTo>
                      <a:lnTo>
                        <a:pt x="158" y="239"/>
                      </a:lnTo>
                      <a:lnTo>
                        <a:pt x="159" y="252"/>
                      </a:lnTo>
                      <a:lnTo>
                        <a:pt x="159" y="266"/>
                      </a:lnTo>
                      <a:lnTo>
                        <a:pt x="160" y="280"/>
                      </a:lnTo>
                      <a:lnTo>
                        <a:pt x="160" y="295"/>
                      </a:lnTo>
                      <a:lnTo>
                        <a:pt x="162" y="309"/>
                      </a:lnTo>
                      <a:lnTo>
                        <a:pt x="162" y="323"/>
                      </a:lnTo>
                      <a:lnTo>
                        <a:pt x="162" y="336"/>
                      </a:lnTo>
                      <a:lnTo>
                        <a:pt x="162" y="349"/>
                      </a:lnTo>
                      <a:lnTo>
                        <a:pt x="162" y="361"/>
                      </a:lnTo>
                      <a:lnTo>
                        <a:pt x="162" y="374"/>
                      </a:lnTo>
                      <a:lnTo>
                        <a:pt x="162" y="385"/>
                      </a:lnTo>
                      <a:lnTo>
                        <a:pt x="160" y="395"/>
                      </a:lnTo>
                      <a:lnTo>
                        <a:pt x="160" y="404"/>
                      </a:lnTo>
                      <a:lnTo>
                        <a:pt x="159" y="414"/>
                      </a:lnTo>
                      <a:lnTo>
                        <a:pt x="159" y="422"/>
                      </a:lnTo>
                      <a:lnTo>
                        <a:pt x="158" y="430"/>
                      </a:lnTo>
                      <a:lnTo>
                        <a:pt x="156" y="439"/>
                      </a:lnTo>
                      <a:lnTo>
                        <a:pt x="156" y="446"/>
                      </a:lnTo>
                      <a:lnTo>
                        <a:pt x="155" y="451"/>
                      </a:lnTo>
                      <a:lnTo>
                        <a:pt x="154" y="457"/>
                      </a:lnTo>
                      <a:lnTo>
                        <a:pt x="151" y="466"/>
                      </a:lnTo>
                      <a:lnTo>
                        <a:pt x="147" y="475"/>
                      </a:lnTo>
                      <a:lnTo>
                        <a:pt x="144" y="483"/>
                      </a:lnTo>
                      <a:lnTo>
                        <a:pt x="141" y="491"/>
                      </a:lnTo>
                      <a:lnTo>
                        <a:pt x="138" y="498"/>
                      </a:lnTo>
                      <a:lnTo>
                        <a:pt x="134" y="505"/>
                      </a:lnTo>
                      <a:lnTo>
                        <a:pt x="130" y="511"/>
                      </a:lnTo>
                      <a:lnTo>
                        <a:pt x="126" y="516"/>
                      </a:lnTo>
                      <a:lnTo>
                        <a:pt x="122" y="520"/>
                      </a:lnTo>
                      <a:lnTo>
                        <a:pt x="118" y="523"/>
                      </a:lnTo>
                      <a:lnTo>
                        <a:pt x="113" y="526"/>
                      </a:lnTo>
                      <a:lnTo>
                        <a:pt x="109" y="529"/>
                      </a:lnTo>
                      <a:lnTo>
                        <a:pt x="106" y="530"/>
                      </a:lnTo>
                      <a:lnTo>
                        <a:pt x="104" y="532"/>
                      </a:lnTo>
                      <a:lnTo>
                        <a:pt x="101" y="533"/>
                      </a:lnTo>
                      <a:lnTo>
                        <a:pt x="100" y="533"/>
                      </a:lnTo>
                      <a:lnTo>
                        <a:pt x="97" y="530"/>
                      </a:lnTo>
                      <a:lnTo>
                        <a:pt x="94" y="527"/>
                      </a:lnTo>
                      <a:lnTo>
                        <a:pt x="93" y="525"/>
                      </a:lnTo>
                      <a:lnTo>
                        <a:pt x="90" y="520"/>
                      </a:lnTo>
                      <a:lnTo>
                        <a:pt x="88" y="515"/>
                      </a:lnTo>
                      <a:lnTo>
                        <a:pt x="87" y="509"/>
                      </a:lnTo>
                      <a:lnTo>
                        <a:pt x="86" y="502"/>
                      </a:lnTo>
                      <a:lnTo>
                        <a:pt x="84" y="496"/>
                      </a:lnTo>
                      <a:lnTo>
                        <a:pt x="82" y="487"/>
                      </a:lnTo>
                      <a:lnTo>
                        <a:pt x="79" y="479"/>
                      </a:lnTo>
                      <a:lnTo>
                        <a:pt x="75" y="471"/>
                      </a:lnTo>
                      <a:lnTo>
                        <a:pt x="69" y="464"/>
                      </a:lnTo>
                      <a:lnTo>
                        <a:pt x="64" y="455"/>
                      </a:lnTo>
                      <a:lnTo>
                        <a:pt x="55" y="446"/>
                      </a:lnTo>
                      <a:lnTo>
                        <a:pt x="47" y="437"/>
                      </a:lnTo>
                      <a:lnTo>
                        <a:pt x="37" y="428"/>
                      </a:lnTo>
                      <a:lnTo>
                        <a:pt x="33" y="424"/>
                      </a:lnTo>
                      <a:lnTo>
                        <a:pt x="29" y="421"/>
                      </a:lnTo>
                      <a:lnTo>
                        <a:pt x="21" y="414"/>
                      </a:lnTo>
                      <a:lnTo>
                        <a:pt x="14" y="408"/>
                      </a:lnTo>
                      <a:lnTo>
                        <a:pt x="8" y="403"/>
                      </a:lnTo>
                      <a:lnTo>
                        <a:pt x="4" y="399"/>
                      </a:lnTo>
                      <a:lnTo>
                        <a:pt x="1" y="396"/>
                      </a:lnTo>
                      <a:lnTo>
                        <a:pt x="0" y="393"/>
                      </a:lnTo>
                      <a:lnTo>
                        <a:pt x="0" y="390"/>
                      </a:lnTo>
                      <a:lnTo>
                        <a:pt x="0" y="390"/>
                      </a:lnTo>
                      <a:lnTo>
                        <a:pt x="0" y="389"/>
                      </a:lnTo>
                      <a:lnTo>
                        <a:pt x="1" y="389"/>
                      </a:lnTo>
                      <a:lnTo>
                        <a:pt x="3" y="388"/>
                      </a:lnTo>
                      <a:lnTo>
                        <a:pt x="4" y="388"/>
                      </a:lnTo>
                      <a:lnTo>
                        <a:pt x="5" y="388"/>
                      </a:lnTo>
                      <a:lnTo>
                        <a:pt x="8" y="388"/>
                      </a:lnTo>
                      <a:lnTo>
                        <a:pt x="11" y="388"/>
                      </a:lnTo>
                      <a:lnTo>
                        <a:pt x="15" y="388"/>
                      </a:lnTo>
                      <a:lnTo>
                        <a:pt x="18" y="388"/>
                      </a:lnTo>
                      <a:lnTo>
                        <a:pt x="22" y="388"/>
                      </a:lnTo>
                      <a:lnTo>
                        <a:pt x="26" y="388"/>
                      </a:lnTo>
                      <a:lnTo>
                        <a:pt x="32" y="389"/>
                      </a:lnTo>
                      <a:lnTo>
                        <a:pt x="37" y="389"/>
                      </a:lnTo>
                      <a:lnTo>
                        <a:pt x="43" y="390"/>
                      </a:lnTo>
                      <a:lnTo>
                        <a:pt x="50" y="390"/>
                      </a:lnTo>
                      <a:lnTo>
                        <a:pt x="61" y="393"/>
                      </a:lnTo>
                      <a:lnTo>
                        <a:pt x="70" y="396"/>
                      </a:lnTo>
                      <a:lnTo>
                        <a:pt x="79" y="397"/>
                      </a:lnTo>
                      <a:lnTo>
                        <a:pt x="86" y="397"/>
                      </a:lnTo>
                      <a:lnTo>
                        <a:pt x="93" y="397"/>
                      </a:lnTo>
                      <a:lnTo>
                        <a:pt x="97" y="397"/>
                      </a:lnTo>
                      <a:lnTo>
                        <a:pt x="100" y="397"/>
                      </a:lnTo>
                      <a:lnTo>
                        <a:pt x="101" y="396"/>
                      </a:lnTo>
                      <a:lnTo>
                        <a:pt x="102" y="396"/>
                      </a:lnTo>
                      <a:lnTo>
                        <a:pt x="104" y="395"/>
                      </a:lnTo>
                      <a:lnTo>
                        <a:pt x="104" y="39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120"/>
                <p:cNvSpPr/>
                <p:nvPr/>
              </p:nvSpPr>
              <p:spPr bwMode="auto">
                <a:xfrm>
                  <a:off x="5688013" y="2911475"/>
                  <a:ext cx="77787" cy="176213"/>
                </a:xfrm>
                <a:custGeom>
                  <a:avLst/>
                  <a:gdLst>
                    <a:gd name="T0" fmla="*/ 36 w 97"/>
                    <a:gd name="T1" fmla="*/ 221 h 221"/>
                    <a:gd name="T2" fmla="*/ 31 w 97"/>
                    <a:gd name="T3" fmla="*/ 217 h 221"/>
                    <a:gd name="T4" fmla="*/ 24 w 97"/>
                    <a:gd name="T5" fmla="*/ 212 h 221"/>
                    <a:gd name="T6" fmla="*/ 18 w 97"/>
                    <a:gd name="T7" fmla="*/ 202 h 221"/>
                    <a:gd name="T8" fmla="*/ 11 w 97"/>
                    <a:gd name="T9" fmla="*/ 191 h 221"/>
                    <a:gd name="T10" fmla="*/ 6 w 97"/>
                    <a:gd name="T11" fmla="*/ 183 h 221"/>
                    <a:gd name="T12" fmla="*/ 2 w 97"/>
                    <a:gd name="T13" fmla="*/ 174 h 221"/>
                    <a:gd name="T14" fmla="*/ 0 w 97"/>
                    <a:gd name="T15" fmla="*/ 166 h 221"/>
                    <a:gd name="T16" fmla="*/ 0 w 97"/>
                    <a:gd name="T17" fmla="*/ 159 h 221"/>
                    <a:gd name="T18" fmla="*/ 3 w 97"/>
                    <a:gd name="T19" fmla="*/ 152 h 221"/>
                    <a:gd name="T20" fmla="*/ 9 w 97"/>
                    <a:gd name="T21" fmla="*/ 142 h 221"/>
                    <a:gd name="T22" fmla="*/ 16 w 97"/>
                    <a:gd name="T23" fmla="*/ 131 h 221"/>
                    <a:gd name="T24" fmla="*/ 24 w 97"/>
                    <a:gd name="T25" fmla="*/ 120 h 221"/>
                    <a:gd name="T26" fmla="*/ 32 w 97"/>
                    <a:gd name="T27" fmla="*/ 109 h 221"/>
                    <a:gd name="T28" fmla="*/ 41 w 97"/>
                    <a:gd name="T29" fmla="*/ 97 h 221"/>
                    <a:gd name="T30" fmla="*/ 47 w 97"/>
                    <a:gd name="T31" fmla="*/ 83 h 221"/>
                    <a:gd name="T32" fmla="*/ 53 w 97"/>
                    <a:gd name="T33" fmla="*/ 62 h 221"/>
                    <a:gd name="T34" fmla="*/ 57 w 97"/>
                    <a:gd name="T35" fmla="*/ 37 h 221"/>
                    <a:gd name="T36" fmla="*/ 59 w 97"/>
                    <a:gd name="T37" fmla="*/ 25 h 221"/>
                    <a:gd name="T38" fmla="*/ 59 w 97"/>
                    <a:gd name="T39" fmla="*/ 14 h 221"/>
                    <a:gd name="T40" fmla="*/ 60 w 97"/>
                    <a:gd name="T41" fmla="*/ 7 h 221"/>
                    <a:gd name="T42" fmla="*/ 63 w 97"/>
                    <a:gd name="T43" fmla="*/ 1 h 221"/>
                    <a:gd name="T44" fmla="*/ 65 w 97"/>
                    <a:gd name="T45" fmla="*/ 0 h 221"/>
                    <a:gd name="T46" fmla="*/ 70 w 97"/>
                    <a:gd name="T47" fmla="*/ 1 h 221"/>
                    <a:gd name="T48" fmla="*/ 74 w 97"/>
                    <a:gd name="T49" fmla="*/ 7 h 221"/>
                    <a:gd name="T50" fmla="*/ 79 w 97"/>
                    <a:gd name="T51" fmla="*/ 14 h 221"/>
                    <a:gd name="T52" fmla="*/ 85 w 97"/>
                    <a:gd name="T53" fmla="*/ 25 h 221"/>
                    <a:gd name="T54" fmla="*/ 92 w 97"/>
                    <a:gd name="T55" fmla="*/ 48 h 221"/>
                    <a:gd name="T56" fmla="*/ 95 w 97"/>
                    <a:gd name="T57" fmla="*/ 64 h 221"/>
                    <a:gd name="T58" fmla="*/ 96 w 97"/>
                    <a:gd name="T59" fmla="*/ 80 h 221"/>
                    <a:gd name="T60" fmla="*/ 95 w 97"/>
                    <a:gd name="T61" fmla="*/ 97 h 221"/>
                    <a:gd name="T62" fmla="*/ 90 w 97"/>
                    <a:gd name="T63" fmla="*/ 117 h 221"/>
                    <a:gd name="T64" fmla="*/ 85 w 97"/>
                    <a:gd name="T65" fmla="*/ 138 h 221"/>
                    <a:gd name="T66" fmla="*/ 74 w 97"/>
                    <a:gd name="T67" fmla="*/ 171 h 221"/>
                    <a:gd name="T68" fmla="*/ 68 w 97"/>
                    <a:gd name="T69" fmla="*/ 183 h 221"/>
                    <a:gd name="T70" fmla="*/ 63 w 97"/>
                    <a:gd name="T71" fmla="*/ 194 h 221"/>
                    <a:gd name="T72" fmla="*/ 59 w 97"/>
                    <a:gd name="T73" fmla="*/ 202 h 221"/>
                    <a:gd name="T74" fmla="*/ 53 w 97"/>
                    <a:gd name="T75" fmla="*/ 209 h 221"/>
                    <a:gd name="T76" fmla="*/ 49 w 97"/>
                    <a:gd name="T77" fmla="*/ 214 h 221"/>
                    <a:gd name="T78" fmla="*/ 46 w 97"/>
                    <a:gd name="T79" fmla="*/ 219 h 221"/>
                    <a:gd name="T80" fmla="*/ 42 w 97"/>
                    <a:gd name="T81" fmla="*/ 220 h 221"/>
                    <a:gd name="T82" fmla="*/ 39 w 97"/>
                    <a:gd name="T83" fmla="*/ 221 h 2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97" h="221">
                      <a:moveTo>
                        <a:pt x="39" y="221"/>
                      </a:moveTo>
                      <a:lnTo>
                        <a:pt x="36" y="221"/>
                      </a:lnTo>
                      <a:lnTo>
                        <a:pt x="34" y="220"/>
                      </a:lnTo>
                      <a:lnTo>
                        <a:pt x="31" y="217"/>
                      </a:lnTo>
                      <a:lnTo>
                        <a:pt x="27" y="214"/>
                      </a:lnTo>
                      <a:lnTo>
                        <a:pt x="24" y="212"/>
                      </a:lnTo>
                      <a:lnTo>
                        <a:pt x="21" y="207"/>
                      </a:lnTo>
                      <a:lnTo>
                        <a:pt x="18" y="202"/>
                      </a:lnTo>
                      <a:lnTo>
                        <a:pt x="16" y="196"/>
                      </a:lnTo>
                      <a:lnTo>
                        <a:pt x="11" y="191"/>
                      </a:lnTo>
                      <a:lnTo>
                        <a:pt x="9" y="187"/>
                      </a:lnTo>
                      <a:lnTo>
                        <a:pt x="6" y="183"/>
                      </a:lnTo>
                      <a:lnTo>
                        <a:pt x="5" y="178"/>
                      </a:lnTo>
                      <a:lnTo>
                        <a:pt x="2" y="174"/>
                      </a:lnTo>
                      <a:lnTo>
                        <a:pt x="2" y="170"/>
                      </a:lnTo>
                      <a:lnTo>
                        <a:pt x="0" y="166"/>
                      </a:lnTo>
                      <a:lnTo>
                        <a:pt x="0" y="163"/>
                      </a:lnTo>
                      <a:lnTo>
                        <a:pt x="0" y="159"/>
                      </a:lnTo>
                      <a:lnTo>
                        <a:pt x="2" y="156"/>
                      </a:lnTo>
                      <a:lnTo>
                        <a:pt x="3" y="152"/>
                      </a:lnTo>
                      <a:lnTo>
                        <a:pt x="6" y="147"/>
                      </a:lnTo>
                      <a:lnTo>
                        <a:pt x="9" y="142"/>
                      </a:lnTo>
                      <a:lnTo>
                        <a:pt x="11" y="137"/>
                      </a:lnTo>
                      <a:lnTo>
                        <a:pt x="16" y="131"/>
                      </a:lnTo>
                      <a:lnTo>
                        <a:pt x="20" y="126"/>
                      </a:lnTo>
                      <a:lnTo>
                        <a:pt x="24" y="120"/>
                      </a:lnTo>
                      <a:lnTo>
                        <a:pt x="28" y="115"/>
                      </a:lnTo>
                      <a:lnTo>
                        <a:pt x="32" y="109"/>
                      </a:lnTo>
                      <a:lnTo>
                        <a:pt x="36" y="104"/>
                      </a:lnTo>
                      <a:lnTo>
                        <a:pt x="41" y="97"/>
                      </a:lnTo>
                      <a:lnTo>
                        <a:pt x="45" y="90"/>
                      </a:lnTo>
                      <a:lnTo>
                        <a:pt x="47" y="83"/>
                      </a:lnTo>
                      <a:lnTo>
                        <a:pt x="50" y="75"/>
                      </a:lnTo>
                      <a:lnTo>
                        <a:pt x="53" y="62"/>
                      </a:lnTo>
                      <a:lnTo>
                        <a:pt x="56" y="50"/>
                      </a:lnTo>
                      <a:lnTo>
                        <a:pt x="57" y="37"/>
                      </a:lnTo>
                      <a:lnTo>
                        <a:pt x="59" y="32"/>
                      </a:lnTo>
                      <a:lnTo>
                        <a:pt x="59" y="25"/>
                      </a:lnTo>
                      <a:lnTo>
                        <a:pt x="59" y="19"/>
                      </a:lnTo>
                      <a:lnTo>
                        <a:pt x="59" y="14"/>
                      </a:lnTo>
                      <a:lnTo>
                        <a:pt x="60" y="10"/>
                      </a:lnTo>
                      <a:lnTo>
                        <a:pt x="60" y="7"/>
                      </a:lnTo>
                      <a:lnTo>
                        <a:pt x="61" y="4"/>
                      </a:lnTo>
                      <a:lnTo>
                        <a:pt x="63" y="1"/>
                      </a:lnTo>
                      <a:lnTo>
                        <a:pt x="64" y="0"/>
                      </a:lnTo>
                      <a:lnTo>
                        <a:pt x="65" y="0"/>
                      </a:lnTo>
                      <a:lnTo>
                        <a:pt x="67" y="0"/>
                      </a:lnTo>
                      <a:lnTo>
                        <a:pt x="70" y="1"/>
                      </a:lnTo>
                      <a:lnTo>
                        <a:pt x="71" y="4"/>
                      </a:lnTo>
                      <a:lnTo>
                        <a:pt x="74" y="7"/>
                      </a:lnTo>
                      <a:lnTo>
                        <a:pt x="77" y="10"/>
                      </a:lnTo>
                      <a:lnTo>
                        <a:pt x="79" y="14"/>
                      </a:lnTo>
                      <a:lnTo>
                        <a:pt x="82" y="19"/>
                      </a:lnTo>
                      <a:lnTo>
                        <a:pt x="85" y="25"/>
                      </a:lnTo>
                      <a:lnTo>
                        <a:pt x="90" y="40"/>
                      </a:lnTo>
                      <a:lnTo>
                        <a:pt x="92" y="48"/>
                      </a:lnTo>
                      <a:lnTo>
                        <a:pt x="93" y="57"/>
                      </a:lnTo>
                      <a:lnTo>
                        <a:pt x="95" y="64"/>
                      </a:lnTo>
                      <a:lnTo>
                        <a:pt x="96" y="72"/>
                      </a:lnTo>
                      <a:lnTo>
                        <a:pt x="96" y="80"/>
                      </a:lnTo>
                      <a:lnTo>
                        <a:pt x="97" y="87"/>
                      </a:lnTo>
                      <a:lnTo>
                        <a:pt x="95" y="97"/>
                      </a:lnTo>
                      <a:lnTo>
                        <a:pt x="93" y="108"/>
                      </a:lnTo>
                      <a:lnTo>
                        <a:pt x="90" y="117"/>
                      </a:lnTo>
                      <a:lnTo>
                        <a:pt x="88" y="127"/>
                      </a:lnTo>
                      <a:lnTo>
                        <a:pt x="85" y="138"/>
                      </a:lnTo>
                      <a:lnTo>
                        <a:pt x="82" y="149"/>
                      </a:lnTo>
                      <a:lnTo>
                        <a:pt x="74" y="171"/>
                      </a:lnTo>
                      <a:lnTo>
                        <a:pt x="71" y="177"/>
                      </a:lnTo>
                      <a:lnTo>
                        <a:pt x="68" y="183"/>
                      </a:lnTo>
                      <a:lnTo>
                        <a:pt x="65" y="188"/>
                      </a:lnTo>
                      <a:lnTo>
                        <a:pt x="63" y="194"/>
                      </a:lnTo>
                      <a:lnTo>
                        <a:pt x="60" y="198"/>
                      </a:lnTo>
                      <a:lnTo>
                        <a:pt x="59" y="202"/>
                      </a:lnTo>
                      <a:lnTo>
                        <a:pt x="56" y="206"/>
                      </a:lnTo>
                      <a:lnTo>
                        <a:pt x="53" y="209"/>
                      </a:lnTo>
                      <a:lnTo>
                        <a:pt x="52" y="212"/>
                      </a:lnTo>
                      <a:lnTo>
                        <a:pt x="49" y="214"/>
                      </a:lnTo>
                      <a:lnTo>
                        <a:pt x="47" y="216"/>
                      </a:lnTo>
                      <a:lnTo>
                        <a:pt x="46" y="219"/>
                      </a:lnTo>
                      <a:lnTo>
                        <a:pt x="43" y="220"/>
                      </a:lnTo>
                      <a:lnTo>
                        <a:pt x="42" y="220"/>
                      </a:lnTo>
                      <a:lnTo>
                        <a:pt x="41" y="221"/>
                      </a:lnTo>
                      <a:lnTo>
                        <a:pt x="39" y="221"/>
                      </a:lnTo>
                      <a:lnTo>
                        <a:pt x="39" y="22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5" name="组合 104"/>
            <p:cNvGrpSpPr/>
            <p:nvPr/>
          </p:nvGrpSpPr>
          <p:grpSpPr>
            <a:xfrm>
              <a:off x="4175334" y="4038365"/>
              <a:ext cx="507365" cy="509905"/>
              <a:chOff x="2322957" y="3511440"/>
              <a:chExt cx="507365" cy="509905"/>
            </a:xfrm>
          </p:grpSpPr>
          <p:pic>
            <p:nvPicPr>
              <p:cNvPr id="127" name="图片 126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2957" y="351144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8" name="组合 127"/>
              <p:cNvGrpSpPr/>
              <p:nvPr/>
            </p:nvGrpSpPr>
            <p:grpSpPr>
              <a:xfrm>
                <a:off x="2435435" y="3607745"/>
                <a:ext cx="279729" cy="317295"/>
                <a:chOff x="5449888" y="2473325"/>
                <a:chExt cx="661987" cy="750888"/>
              </a:xfrm>
              <a:solidFill>
                <a:srgbClr val="FF0000"/>
              </a:solidFill>
            </p:grpSpPr>
            <p:sp>
              <p:nvSpPr>
                <p:cNvPr id="129" name="Freeform 115"/>
                <p:cNvSpPr/>
                <p:nvPr/>
              </p:nvSpPr>
              <p:spPr bwMode="auto">
                <a:xfrm>
                  <a:off x="5449888" y="2500313"/>
                  <a:ext cx="261937" cy="395288"/>
                </a:xfrm>
                <a:custGeom>
                  <a:avLst/>
                  <a:gdLst>
                    <a:gd name="T0" fmla="*/ 67 w 331"/>
                    <a:gd name="T1" fmla="*/ 405 h 498"/>
                    <a:gd name="T2" fmla="*/ 96 w 331"/>
                    <a:gd name="T3" fmla="*/ 368 h 498"/>
                    <a:gd name="T4" fmla="*/ 123 w 331"/>
                    <a:gd name="T5" fmla="*/ 329 h 498"/>
                    <a:gd name="T6" fmla="*/ 162 w 331"/>
                    <a:gd name="T7" fmla="*/ 268 h 498"/>
                    <a:gd name="T8" fmla="*/ 184 w 331"/>
                    <a:gd name="T9" fmla="*/ 228 h 498"/>
                    <a:gd name="T10" fmla="*/ 205 w 331"/>
                    <a:gd name="T11" fmla="*/ 188 h 498"/>
                    <a:gd name="T12" fmla="*/ 223 w 331"/>
                    <a:gd name="T13" fmla="*/ 149 h 498"/>
                    <a:gd name="T14" fmla="*/ 240 w 331"/>
                    <a:gd name="T15" fmla="*/ 113 h 498"/>
                    <a:gd name="T16" fmla="*/ 245 w 331"/>
                    <a:gd name="T17" fmla="*/ 97 h 498"/>
                    <a:gd name="T18" fmla="*/ 251 w 331"/>
                    <a:gd name="T19" fmla="*/ 83 h 498"/>
                    <a:gd name="T20" fmla="*/ 255 w 331"/>
                    <a:gd name="T21" fmla="*/ 69 h 498"/>
                    <a:gd name="T22" fmla="*/ 256 w 331"/>
                    <a:gd name="T23" fmla="*/ 57 h 498"/>
                    <a:gd name="T24" fmla="*/ 258 w 331"/>
                    <a:gd name="T25" fmla="*/ 47 h 498"/>
                    <a:gd name="T26" fmla="*/ 258 w 331"/>
                    <a:gd name="T27" fmla="*/ 39 h 498"/>
                    <a:gd name="T28" fmla="*/ 256 w 331"/>
                    <a:gd name="T29" fmla="*/ 32 h 498"/>
                    <a:gd name="T30" fmla="*/ 255 w 331"/>
                    <a:gd name="T31" fmla="*/ 26 h 498"/>
                    <a:gd name="T32" fmla="*/ 248 w 331"/>
                    <a:gd name="T33" fmla="*/ 18 h 498"/>
                    <a:gd name="T34" fmla="*/ 246 w 331"/>
                    <a:gd name="T35" fmla="*/ 11 h 498"/>
                    <a:gd name="T36" fmla="*/ 248 w 331"/>
                    <a:gd name="T37" fmla="*/ 5 h 498"/>
                    <a:gd name="T38" fmla="*/ 255 w 331"/>
                    <a:gd name="T39" fmla="*/ 1 h 498"/>
                    <a:gd name="T40" fmla="*/ 264 w 331"/>
                    <a:gd name="T41" fmla="*/ 0 h 498"/>
                    <a:gd name="T42" fmla="*/ 274 w 331"/>
                    <a:gd name="T43" fmla="*/ 4 h 498"/>
                    <a:gd name="T44" fmla="*/ 287 w 331"/>
                    <a:gd name="T45" fmla="*/ 11 h 498"/>
                    <a:gd name="T46" fmla="*/ 300 w 331"/>
                    <a:gd name="T47" fmla="*/ 22 h 498"/>
                    <a:gd name="T48" fmla="*/ 313 w 331"/>
                    <a:gd name="T49" fmla="*/ 36 h 498"/>
                    <a:gd name="T50" fmla="*/ 323 w 331"/>
                    <a:gd name="T51" fmla="*/ 47 h 498"/>
                    <a:gd name="T52" fmla="*/ 329 w 331"/>
                    <a:gd name="T53" fmla="*/ 57 h 498"/>
                    <a:gd name="T54" fmla="*/ 331 w 331"/>
                    <a:gd name="T55" fmla="*/ 63 h 498"/>
                    <a:gd name="T56" fmla="*/ 331 w 331"/>
                    <a:gd name="T57" fmla="*/ 68 h 498"/>
                    <a:gd name="T58" fmla="*/ 328 w 331"/>
                    <a:gd name="T59" fmla="*/ 73 h 498"/>
                    <a:gd name="T60" fmla="*/ 325 w 331"/>
                    <a:gd name="T61" fmla="*/ 81 h 498"/>
                    <a:gd name="T62" fmla="*/ 320 w 331"/>
                    <a:gd name="T63" fmla="*/ 91 h 498"/>
                    <a:gd name="T64" fmla="*/ 314 w 331"/>
                    <a:gd name="T65" fmla="*/ 104 h 498"/>
                    <a:gd name="T66" fmla="*/ 307 w 331"/>
                    <a:gd name="T67" fmla="*/ 117 h 498"/>
                    <a:gd name="T68" fmla="*/ 299 w 331"/>
                    <a:gd name="T69" fmla="*/ 133 h 498"/>
                    <a:gd name="T70" fmla="*/ 289 w 331"/>
                    <a:gd name="T71" fmla="*/ 151 h 498"/>
                    <a:gd name="T72" fmla="*/ 269 w 331"/>
                    <a:gd name="T73" fmla="*/ 191 h 498"/>
                    <a:gd name="T74" fmla="*/ 246 w 331"/>
                    <a:gd name="T75" fmla="*/ 230 h 498"/>
                    <a:gd name="T76" fmla="*/ 222 w 331"/>
                    <a:gd name="T77" fmla="*/ 268 h 498"/>
                    <a:gd name="T78" fmla="*/ 184 w 331"/>
                    <a:gd name="T79" fmla="*/ 326 h 498"/>
                    <a:gd name="T80" fmla="*/ 156 w 331"/>
                    <a:gd name="T81" fmla="*/ 364 h 498"/>
                    <a:gd name="T82" fmla="*/ 126 w 331"/>
                    <a:gd name="T83" fmla="*/ 398 h 498"/>
                    <a:gd name="T84" fmla="*/ 94 w 331"/>
                    <a:gd name="T85" fmla="*/ 429 h 498"/>
                    <a:gd name="T86" fmla="*/ 69 w 331"/>
                    <a:gd name="T87" fmla="*/ 451 h 498"/>
                    <a:gd name="T88" fmla="*/ 53 w 331"/>
                    <a:gd name="T89" fmla="*/ 465 h 498"/>
                    <a:gd name="T90" fmla="*/ 39 w 331"/>
                    <a:gd name="T91" fmla="*/ 476 h 498"/>
                    <a:gd name="T92" fmla="*/ 26 w 331"/>
                    <a:gd name="T93" fmla="*/ 484 h 498"/>
                    <a:gd name="T94" fmla="*/ 18 w 331"/>
                    <a:gd name="T95" fmla="*/ 491 h 498"/>
                    <a:gd name="T96" fmla="*/ 10 w 331"/>
                    <a:gd name="T97" fmla="*/ 495 h 498"/>
                    <a:gd name="T98" fmla="*/ 6 w 331"/>
                    <a:gd name="T99" fmla="*/ 498 h 498"/>
                    <a:gd name="T100" fmla="*/ 1 w 331"/>
                    <a:gd name="T101" fmla="*/ 498 h 498"/>
                    <a:gd name="T102" fmla="*/ 0 w 331"/>
                    <a:gd name="T103" fmla="*/ 497 h 498"/>
                    <a:gd name="T104" fmla="*/ 0 w 331"/>
                    <a:gd name="T105" fmla="*/ 494 h 498"/>
                    <a:gd name="T106" fmla="*/ 3 w 331"/>
                    <a:gd name="T107" fmla="*/ 488 h 498"/>
                    <a:gd name="T108" fmla="*/ 7 w 331"/>
                    <a:gd name="T109" fmla="*/ 480 h 498"/>
                    <a:gd name="T110" fmla="*/ 14 w 331"/>
                    <a:gd name="T111" fmla="*/ 472 h 498"/>
                    <a:gd name="T112" fmla="*/ 21 w 331"/>
                    <a:gd name="T113" fmla="*/ 459 h 498"/>
                    <a:gd name="T114" fmla="*/ 32 w 331"/>
                    <a:gd name="T115" fmla="*/ 447 h 498"/>
                    <a:gd name="T116" fmla="*/ 44 w 331"/>
                    <a:gd name="T117" fmla="*/ 432 h 498"/>
                    <a:gd name="T118" fmla="*/ 51 w 331"/>
                    <a:gd name="T119" fmla="*/ 423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31" h="498">
                      <a:moveTo>
                        <a:pt x="51" y="423"/>
                      </a:moveTo>
                      <a:lnTo>
                        <a:pt x="67" y="405"/>
                      </a:lnTo>
                      <a:lnTo>
                        <a:pt x="80" y="387"/>
                      </a:lnTo>
                      <a:lnTo>
                        <a:pt x="96" y="368"/>
                      </a:lnTo>
                      <a:lnTo>
                        <a:pt x="109" y="349"/>
                      </a:lnTo>
                      <a:lnTo>
                        <a:pt x="123" y="329"/>
                      </a:lnTo>
                      <a:lnTo>
                        <a:pt x="136" y="308"/>
                      </a:lnTo>
                      <a:lnTo>
                        <a:pt x="162" y="268"/>
                      </a:lnTo>
                      <a:lnTo>
                        <a:pt x="173" y="248"/>
                      </a:lnTo>
                      <a:lnTo>
                        <a:pt x="184" y="228"/>
                      </a:lnTo>
                      <a:lnTo>
                        <a:pt x="195" y="207"/>
                      </a:lnTo>
                      <a:lnTo>
                        <a:pt x="205" y="188"/>
                      </a:lnTo>
                      <a:lnTo>
                        <a:pt x="215" y="169"/>
                      </a:lnTo>
                      <a:lnTo>
                        <a:pt x="223" y="149"/>
                      </a:lnTo>
                      <a:lnTo>
                        <a:pt x="231" y="131"/>
                      </a:lnTo>
                      <a:lnTo>
                        <a:pt x="240" y="113"/>
                      </a:lnTo>
                      <a:lnTo>
                        <a:pt x="242" y="105"/>
                      </a:lnTo>
                      <a:lnTo>
                        <a:pt x="245" y="97"/>
                      </a:lnTo>
                      <a:lnTo>
                        <a:pt x="248" y="90"/>
                      </a:lnTo>
                      <a:lnTo>
                        <a:pt x="251" y="83"/>
                      </a:lnTo>
                      <a:lnTo>
                        <a:pt x="252" y="76"/>
                      </a:lnTo>
                      <a:lnTo>
                        <a:pt x="255" y="69"/>
                      </a:lnTo>
                      <a:lnTo>
                        <a:pt x="256" y="63"/>
                      </a:lnTo>
                      <a:lnTo>
                        <a:pt x="256" y="57"/>
                      </a:lnTo>
                      <a:lnTo>
                        <a:pt x="258" y="52"/>
                      </a:lnTo>
                      <a:lnTo>
                        <a:pt x="258" y="47"/>
                      </a:lnTo>
                      <a:lnTo>
                        <a:pt x="258" y="43"/>
                      </a:lnTo>
                      <a:lnTo>
                        <a:pt x="258" y="39"/>
                      </a:lnTo>
                      <a:lnTo>
                        <a:pt x="258" y="34"/>
                      </a:lnTo>
                      <a:lnTo>
                        <a:pt x="256" y="32"/>
                      </a:lnTo>
                      <a:lnTo>
                        <a:pt x="256" y="29"/>
                      </a:lnTo>
                      <a:lnTo>
                        <a:pt x="255" y="26"/>
                      </a:lnTo>
                      <a:lnTo>
                        <a:pt x="251" y="22"/>
                      </a:lnTo>
                      <a:lnTo>
                        <a:pt x="248" y="18"/>
                      </a:lnTo>
                      <a:lnTo>
                        <a:pt x="246" y="14"/>
                      </a:lnTo>
                      <a:lnTo>
                        <a:pt x="246" y="11"/>
                      </a:lnTo>
                      <a:lnTo>
                        <a:pt x="246" y="7"/>
                      </a:lnTo>
                      <a:lnTo>
                        <a:pt x="248" y="5"/>
                      </a:lnTo>
                      <a:lnTo>
                        <a:pt x="251" y="3"/>
                      </a:lnTo>
                      <a:lnTo>
                        <a:pt x="255" y="1"/>
                      </a:lnTo>
                      <a:lnTo>
                        <a:pt x="259" y="0"/>
                      </a:lnTo>
                      <a:lnTo>
                        <a:pt x="264" y="0"/>
                      </a:lnTo>
                      <a:lnTo>
                        <a:pt x="269" y="1"/>
                      </a:lnTo>
                      <a:lnTo>
                        <a:pt x="274" y="4"/>
                      </a:lnTo>
                      <a:lnTo>
                        <a:pt x="281" y="7"/>
                      </a:lnTo>
                      <a:lnTo>
                        <a:pt x="287" y="11"/>
                      </a:lnTo>
                      <a:lnTo>
                        <a:pt x="293" y="16"/>
                      </a:lnTo>
                      <a:lnTo>
                        <a:pt x="300" y="22"/>
                      </a:lnTo>
                      <a:lnTo>
                        <a:pt x="307" y="29"/>
                      </a:lnTo>
                      <a:lnTo>
                        <a:pt x="313" y="36"/>
                      </a:lnTo>
                      <a:lnTo>
                        <a:pt x="318" y="41"/>
                      </a:lnTo>
                      <a:lnTo>
                        <a:pt x="323" y="47"/>
                      </a:lnTo>
                      <a:lnTo>
                        <a:pt x="327" y="52"/>
                      </a:lnTo>
                      <a:lnTo>
                        <a:pt x="329" y="57"/>
                      </a:lnTo>
                      <a:lnTo>
                        <a:pt x="331" y="61"/>
                      </a:lnTo>
                      <a:lnTo>
                        <a:pt x="331" y="63"/>
                      </a:lnTo>
                      <a:lnTo>
                        <a:pt x="331" y="65"/>
                      </a:lnTo>
                      <a:lnTo>
                        <a:pt x="331" y="68"/>
                      </a:lnTo>
                      <a:lnTo>
                        <a:pt x="329" y="70"/>
                      </a:lnTo>
                      <a:lnTo>
                        <a:pt x="328" y="73"/>
                      </a:lnTo>
                      <a:lnTo>
                        <a:pt x="327" y="77"/>
                      </a:lnTo>
                      <a:lnTo>
                        <a:pt x="325" y="81"/>
                      </a:lnTo>
                      <a:lnTo>
                        <a:pt x="323" y="87"/>
                      </a:lnTo>
                      <a:lnTo>
                        <a:pt x="320" y="91"/>
                      </a:lnTo>
                      <a:lnTo>
                        <a:pt x="317" y="97"/>
                      </a:lnTo>
                      <a:lnTo>
                        <a:pt x="314" y="104"/>
                      </a:lnTo>
                      <a:lnTo>
                        <a:pt x="310" y="111"/>
                      </a:lnTo>
                      <a:lnTo>
                        <a:pt x="307" y="117"/>
                      </a:lnTo>
                      <a:lnTo>
                        <a:pt x="303" y="126"/>
                      </a:lnTo>
                      <a:lnTo>
                        <a:pt x="299" y="133"/>
                      </a:lnTo>
                      <a:lnTo>
                        <a:pt x="293" y="142"/>
                      </a:lnTo>
                      <a:lnTo>
                        <a:pt x="289" y="151"/>
                      </a:lnTo>
                      <a:lnTo>
                        <a:pt x="278" y="171"/>
                      </a:lnTo>
                      <a:lnTo>
                        <a:pt x="269" y="191"/>
                      </a:lnTo>
                      <a:lnTo>
                        <a:pt x="258" y="210"/>
                      </a:lnTo>
                      <a:lnTo>
                        <a:pt x="246" y="230"/>
                      </a:lnTo>
                      <a:lnTo>
                        <a:pt x="234" y="249"/>
                      </a:lnTo>
                      <a:lnTo>
                        <a:pt x="222" y="268"/>
                      </a:lnTo>
                      <a:lnTo>
                        <a:pt x="197" y="306"/>
                      </a:lnTo>
                      <a:lnTo>
                        <a:pt x="184" y="326"/>
                      </a:lnTo>
                      <a:lnTo>
                        <a:pt x="170" y="344"/>
                      </a:lnTo>
                      <a:lnTo>
                        <a:pt x="156" y="364"/>
                      </a:lnTo>
                      <a:lnTo>
                        <a:pt x="141" y="380"/>
                      </a:lnTo>
                      <a:lnTo>
                        <a:pt x="126" y="398"/>
                      </a:lnTo>
                      <a:lnTo>
                        <a:pt x="111" y="414"/>
                      </a:lnTo>
                      <a:lnTo>
                        <a:pt x="94" y="429"/>
                      </a:lnTo>
                      <a:lnTo>
                        <a:pt x="78" y="444"/>
                      </a:lnTo>
                      <a:lnTo>
                        <a:pt x="69" y="451"/>
                      </a:lnTo>
                      <a:lnTo>
                        <a:pt x="60" y="458"/>
                      </a:lnTo>
                      <a:lnTo>
                        <a:pt x="53" y="465"/>
                      </a:lnTo>
                      <a:lnTo>
                        <a:pt x="46" y="470"/>
                      </a:lnTo>
                      <a:lnTo>
                        <a:pt x="39" y="476"/>
                      </a:lnTo>
                      <a:lnTo>
                        <a:pt x="32" y="480"/>
                      </a:lnTo>
                      <a:lnTo>
                        <a:pt x="26" y="484"/>
                      </a:lnTo>
                      <a:lnTo>
                        <a:pt x="22" y="488"/>
                      </a:lnTo>
                      <a:lnTo>
                        <a:pt x="18" y="491"/>
                      </a:lnTo>
                      <a:lnTo>
                        <a:pt x="14" y="494"/>
                      </a:lnTo>
                      <a:lnTo>
                        <a:pt x="10" y="495"/>
                      </a:lnTo>
                      <a:lnTo>
                        <a:pt x="7" y="497"/>
                      </a:lnTo>
                      <a:lnTo>
                        <a:pt x="6" y="498"/>
                      </a:lnTo>
                      <a:lnTo>
                        <a:pt x="3" y="498"/>
                      </a:lnTo>
                      <a:lnTo>
                        <a:pt x="1" y="498"/>
                      </a:lnTo>
                      <a:lnTo>
                        <a:pt x="0" y="498"/>
                      </a:lnTo>
                      <a:lnTo>
                        <a:pt x="0" y="497"/>
                      </a:lnTo>
                      <a:lnTo>
                        <a:pt x="0" y="495"/>
                      </a:lnTo>
                      <a:lnTo>
                        <a:pt x="0" y="494"/>
                      </a:lnTo>
                      <a:lnTo>
                        <a:pt x="1" y="491"/>
                      </a:lnTo>
                      <a:lnTo>
                        <a:pt x="3" y="488"/>
                      </a:lnTo>
                      <a:lnTo>
                        <a:pt x="4" y="484"/>
                      </a:lnTo>
                      <a:lnTo>
                        <a:pt x="7" y="480"/>
                      </a:lnTo>
                      <a:lnTo>
                        <a:pt x="10" y="476"/>
                      </a:lnTo>
                      <a:lnTo>
                        <a:pt x="14" y="472"/>
                      </a:lnTo>
                      <a:lnTo>
                        <a:pt x="17" y="466"/>
                      </a:lnTo>
                      <a:lnTo>
                        <a:pt x="21" y="459"/>
                      </a:lnTo>
                      <a:lnTo>
                        <a:pt x="26" y="454"/>
                      </a:lnTo>
                      <a:lnTo>
                        <a:pt x="32" y="447"/>
                      </a:lnTo>
                      <a:lnTo>
                        <a:pt x="37" y="439"/>
                      </a:lnTo>
                      <a:lnTo>
                        <a:pt x="44" y="432"/>
                      </a:lnTo>
                      <a:lnTo>
                        <a:pt x="51" y="423"/>
                      </a:lnTo>
                      <a:lnTo>
                        <a:pt x="51" y="42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116"/>
                <p:cNvSpPr/>
                <p:nvPr/>
              </p:nvSpPr>
              <p:spPr bwMode="auto">
                <a:xfrm>
                  <a:off x="5594350" y="2700338"/>
                  <a:ext cx="57150" cy="487363"/>
                </a:xfrm>
                <a:custGeom>
                  <a:avLst/>
                  <a:gdLst>
                    <a:gd name="T0" fmla="*/ 0 w 74"/>
                    <a:gd name="T1" fmla="*/ 517 h 614"/>
                    <a:gd name="T2" fmla="*/ 5 w 74"/>
                    <a:gd name="T3" fmla="*/ 499 h 614"/>
                    <a:gd name="T4" fmla="*/ 9 w 74"/>
                    <a:gd name="T5" fmla="*/ 472 h 614"/>
                    <a:gd name="T6" fmla="*/ 10 w 74"/>
                    <a:gd name="T7" fmla="*/ 454 h 614"/>
                    <a:gd name="T8" fmla="*/ 14 w 74"/>
                    <a:gd name="T9" fmla="*/ 430 h 614"/>
                    <a:gd name="T10" fmla="*/ 17 w 74"/>
                    <a:gd name="T11" fmla="*/ 401 h 614"/>
                    <a:gd name="T12" fmla="*/ 20 w 74"/>
                    <a:gd name="T13" fmla="*/ 364 h 614"/>
                    <a:gd name="T14" fmla="*/ 23 w 74"/>
                    <a:gd name="T15" fmla="*/ 321 h 614"/>
                    <a:gd name="T16" fmla="*/ 25 w 74"/>
                    <a:gd name="T17" fmla="*/ 274 h 614"/>
                    <a:gd name="T18" fmla="*/ 27 w 74"/>
                    <a:gd name="T19" fmla="*/ 235 h 614"/>
                    <a:gd name="T20" fmla="*/ 27 w 74"/>
                    <a:gd name="T21" fmla="*/ 200 h 614"/>
                    <a:gd name="T22" fmla="*/ 27 w 74"/>
                    <a:gd name="T23" fmla="*/ 173 h 614"/>
                    <a:gd name="T24" fmla="*/ 27 w 74"/>
                    <a:gd name="T25" fmla="*/ 149 h 614"/>
                    <a:gd name="T26" fmla="*/ 27 w 74"/>
                    <a:gd name="T27" fmla="*/ 133 h 614"/>
                    <a:gd name="T28" fmla="*/ 27 w 74"/>
                    <a:gd name="T29" fmla="*/ 115 h 614"/>
                    <a:gd name="T30" fmla="*/ 25 w 74"/>
                    <a:gd name="T31" fmla="*/ 92 h 614"/>
                    <a:gd name="T32" fmla="*/ 23 w 74"/>
                    <a:gd name="T33" fmla="*/ 66 h 614"/>
                    <a:gd name="T34" fmla="*/ 20 w 74"/>
                    <a:gd name="T35" fmla="*/ 34 h 614"/>
                    <a:gd name="T36" fmla="*/ 16 w 74"/>
                    <a:gd name="T37" fmla="*/ 0 h 614"/>
                    <a:gd name="T38" fmla="*/ 31 w 74"/>
                    <a:gd name="T39" fmla="*/ 9 h 614"/>
                    <a:gd name="T40" fmla="*/ 43 w 74"/>
                    <a:gd name="T41" fmla="*/ 18 h 614"/>
                    <a:gd name="T42" fmla="*/ 56 w 74"/>
                    <a:gd name="T43" fmla="*/ 34 h 614"/>
                    <a:gd name="T44" fmla="*/ 65 w 74"/>
                    <a:gd name="T45" fmla="*/ 62 h 614"/>
                    <a:gd name="T46" fmla="*/ 68 w 74"/>
                    <a:gd name="T47" fmla="*/ 79 h 614"/>
                    <a:gd name="T48" fmla="*/ 71 w 74"/>
                    <a:gd name="T49" fmla="*/ 92 h 614"/>
                    <a:gd name="T50" fmla="*/ 74 w 74"/>
                    <a:gd name="T51" fmla="*/ 101 h 614"/>
                    <a:gd name="T52" fmla="*/ 74 w 74"/>
                    <a:gd name="T53" fmla="*/ 106 h 614"/>
                    <a:gd name="T54" fmla="*/ 72 w 74"/>
                    <a:gd name="T55" fmla="*/ 115 h 614"/>
                    <a:gd name="T56" fmla="*/ 72 w 74"/>
                    <a:gd name="T57" fmla="*/ 126 h 614"/>
                    <a:gd name="T58" fmla="*/ 72 w 74"/>
                    <a:gd name="T59" fmla="*/ 141 h 614"/>
                    <a:gd name="T60" fmla="*/ 71 w 74"/>
                    <a:gd name="T61" fmla="*/ 159 h 614"/>
                    <a:gd name="T62" fmla="*/ 70 w 74"/>
                    <a:gd name="T63" fmla="*/ 181 h 614"/>
                    <a:gd name="T64" fmla="*/ 70 w 74"/>
                    <a:gd name="T65" fmla="*/ 206 h 614"/>
                    <a:gd name="T66" fmla="*/ 68 w 74"/>
                    <a:gd name="T67" fmla="*/ 234 h 614"/>
                    <a:gd name="T68" fmla="*/ 67 w 74"/>
                    <a:gd name="T69" fmla="*/ 265 h 614"/>
                    <a:gd name="T70" fmla="*/ 67 w 74"/>
                    <a:gd name="T71" fmla="*/ 300 h 614"/>
                    <a:gd name="T72" fmla="*/ 64 w 74"/>
                    <a:gd name="T73" fmla="*/ 361 h 614"/>
                    <a:gd name="T74" fmla="*/ 61 w 74"/>
                    <a:gd name="T75" fmla="*/ 423 h 614"/>
                    <a:gd name="T76" fmla="*/ 59 w 74"/>
                    <a:gd name="T77" fmla="*/ 476 h 614"/>
                    <a:gd name="T78" fmla="*/ 54 w 74"/>
                    <a:gd name="T79" fmla="*/ 517 h 614"/>
                    <a:gd name="T80" fmla="*/ 52 w 74"/>
                    <a:gd name="T81" fmla="*/ 549 h 614"/>
                    <a:gd name="T82" fmla="*/ 49 w 74"/>
                    <a:gd name="T83" fmla="*/ 570 h 614"/>
                    <a:gd name="T84" fmla="*/ 47 w 74"/>
                    <a:gd name="T85" fmla="*/ 585 h 614"/>
                    <a:gd name="T86" fmla="*/ 43 w 74"/>
                    <a:gd name="T87" fmla="*/ 598 h 614"/>
                    <a:gd name="T88" fmla="*/ 41 w 74"/>
                    <a:gd name="T89" fmla="*/ 606 h 614"/>
                    <a:gd name="T90" fmla="*/ 38 w 74"/>
                    <a:gd name="T91" fmla="*/ 611 h 614"/>
                    <a:gd name="T92" fmla="*/ 35 w 74"/>
                    <a:gd name="T93" fmla="*/ 614 h 614"/>
                    <a:gd name="T94" fmla="*/ 29 w 74"/>
                    <a:gd name="T95" fmla="*/ 609 h 614"/>
                    <a:gd name="T96" fmla="*/ 21 w 74"/>
                    <a:gd name="T97" fmla="*/ 592 h 614"/>
                    <a:gd name="T98" fmla="*/ 11 w 74"/>
                    <a:gd name="T99" fmla="*/ 567 h 614"/>
                    <a:gd name="T100" fmla="*/ 3 w 74"/>
                    <a:gd name="T101" fmla="*/ 545 h 614"/>
                    <a:gd name="T102" fmla="*/ 0 w 74"/>
                    <a:gd name="T103" fmla="*/ 530 h 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4" h="614">
                      <a:moveTo>
                        <a:pt x="0" y="526"/>
                      </a:moveTo>
                      <a:lnTo>
                        <a:pt x="0" y="523"/>
                      </a:lnTo>
                      <a:lnTo>
                        <a:pt x="0" y="517"/>
                      </a:lnTo>
                      <a:lnTo>
                        <a:pt x="2" y="513"/>
                      </a:lnTo>
                      <a:lnTo>
                        <a:pt x="3" y="506"/>
                      </a:lnTo>
                      <a:lnTo>
                        <a:pt x="5" y="499"/>
                      </a:lnTo>
                      <a:lnTo>
                        <a:pt x="6" y="491"/>
                      </a:lnTo>
                      <a:lnTo>
                        <a:pt x="6" y="481"/>
                      </a:lnTo>
                      <a:lnTo>
                        <a:pt x="9" y="472"/>
                      </a:lnTo>
                      <a:lnTo>
                        <a:pt x="9" y="466"/>
                      </a:lnTo>
                      <a:lnTo>
                        <a:pt x="10" y="461"/>
                      </a:lnTo>
                      <a:lnTo>
                        <a:pt x="10" y="454"/>
                      </a:lnTo>
                      <a:lnTo>
                        <a:pt x="11" y="447"/>
                      </a:lnTo>
                      <a:lnTo>
                        <a:pt x="13" y="440"/>
                      </a:lnTo>
                      <a:lnTo>
                        <a:pt x="14" y="430"/>
                      </a:lnTo>
                      <a:lnTo>
                        <a:pt x="14" y="422"/>
                      </a:lnTo>
                      <a:lnTo>
                        <a:pt x="16" y="412"/>
                      </a:lnTo>
                      <a:lnTo>
                        <a:pt x="17" y="401"/>
                      </a:lnTo>
                      <a:lnTo>
                        <a:pt x="18" y="389"/>
                      </a:lnTo>
                      <a:lnTo>
                        <a:pt x="18" y="378"/>
                      </a:lnTo>
                      <a:lnTo>
                        <a:pt x="20" y="364"/>
                      </a:lnTo>
                      <a:lnTo>
                        <a:pt x="21" y="350"/>
                      </a:lnTo>
                      <a:lnTo>
                        <a:pt x="21" y="336"/>
                      </a:lnTo>
                      <a:lnTo>
                        <a:pt x="23" y="321"/>
                      </a:lnTo>
                      <a:lnTo>
                        <a:pt x="24" y="304"/>
                      </a:lnTo>
                      <a:lnTo>
                        <a:pt x="24" y="289"/>
                      </a:lnTo>
                      <a:lnTo>
                        <a:pt x="25" y="274"/>
                      </a:lnTo>
                      <a:lnTo>
                        <a:pt x="25" y="260"/>
                      </a:lnTo>
                      <a:lnTo>
                        <a:pt x="25" y="247"/>
                      </a:lnTo>
                      <a:lnTo>
                        <a:pt x="27" y="235"/>
                      </a:lnTo>
                      <a:lnTo>
                        <a:pt x="27" y="223"/>
                      </a:lnTo>
                      <a:lnTo>
                        <a:pt x="27" y="211"/>
                      </a:lnTo>
                      <a:lnTo>
                        <a:pt x="27" y="200"/>
                      </a:lnTo>
                      <a:lnTo>
                        <a:pt x="27" y="191"/>
                      </a:lnTo>
                      <a:lnTo>
                        <a:pt x="27" y="181"/>
                      </a:lnTo>
                      <a:lnTo>
                        <a:pt x="27" y="173"/>
                      </a:lnTo>
                      <a:lnTo>
                        <a:pt x="27" y="164"/>
                      </a:lnTo>
                      <a:lnTo>
                        <a:pt x="27" y="156"/>
                      </a:lnTo>
                      <a:lnTo>
                        <a:pt x="27" y="149"/>
                      </a:lnTo>
                      <a:lnTo>
                        <a:pt x="27" y="144"/>
                      </a:lnTo>
                      <a:lnTo>
                        <a:pt x="27" y="137"/>
                      </a:lnTo>
                      <a:lnTo>
                        <a:pt x="27" y="133"/>
                      </a:lnTo>
                      <a:lnTo>
                        <a:pt x="27" y="127"/>
                      </a:lnTo>
                      <a:lnTo>
                        <a:pt x="27" y="122"/>
                      </a:lnTo>
                      <a:lnTo>
                        <a:pt x="27" y="115"/>
                      </a:lnTo>
                      <a:lnTo>
                        <a:pt x="27" y="108"/>
                      </a:lnTo>
                      <a:lnTo>
                        <a:pt x="25" y="101"/>
                      </a:lnTo>
                      <a:lnTo>
                        <a:pt x="25" y="92"/>
                      </a:lnTo>
                      <a:lnTo>
                        <a:pt x="24" y="84"/>
                      </a:lnTo>
                      <a:lnTo>
                        <a:pt x="24" y="76"/>
                      </a:lnTo>
                      <a:lnTo>
                        <a:pt x="23" y="66"/>
                      </a:lnTo>
                      <a:lnTo>
                        <a:pt x="21" y="56"/>
                      </a:lnTo>
                      <a:lnTo>
                        <a:pt x="21" y="45"/>
                      </a:lnTo>
                      <a:lnTo>
                        <a:pt x="20" y="34"/>
                      </a:lnTo>
                      <a:lnTo>
                        <a:pt x="18" y="23"/>
                      </a:lnTo>
                      <a:lnTo>
                        <a:pt x="17" y="12"/>
                      </a:lnTo>
                      <a:lnTo>
                        <a:pt x="16" y="0"/>
                      </a:lnTo>
                      <a:lnTo>
                        <a:pt x="21" y="2"/>
                      </a:lnTo>
                      <a:lnTo>
                        <a:pt x="27" y="5"/>
                      </a:lnTo>
                      <a:lnTo>
                        <a:pt x="31" y="9"/>
                      </a:lnTo>
                      <a:lnTo>
                        <a:pt x="36" y="12"/>
                      </a:lnTo>
                      <a:lnTo>
                        <a:pt x="41" y="15"/>
                      </a:lnTo>
                      <a:lnTo>
                        <a:pt x="43" y="18"/>
                      </a:lnTo>
                      <a:lnTo>
                        <a:pt x="47" y="22"/>
                      </a:lnTo>
                      <a:lnTo>
                        <a:pt x="50" y="25"/>
                      </a:lnTo>
                      <a:lnTo>
                        <a:pt x="56" y="34"/>
                      </a:lnTo>
                      <a:lnTo>
                        <a:pt x="60" y="44"/>
                      </a:lnTo>
                      <a:lnTo>
                        <a:pt x="63" y="52"/>
                      </a:lnTo>
                      <a:lnTo>
                        <a:pt x="65" y="62"/>
                      </a:lnTo>
                      <a:lnTo>
                        <a:pt x="67" y="69"/>
                      </a:lnTo>
                      <a:lnTo>
                        <a:pt x="68" y="74"/>
                      </a:lnTo>
                      <a:lnTo>
                        <a:pt x="68" y="79"/>
                      </a:lnTo>
                      <a:lnTo>
                        <a:pt x="70" y="84"/>
                      </a:lnTo>
                      <a:lnTo>
                        <a:pt x="71" y="88"/>
                      </a:lnTo>
                      <a:lnTo>
                        <a:pt x="71" y="92"/>
                      </a:lnTo>
                      <a:lnTo>
                        <a:pt x="72" y="97"/>
                      </a:lnTo>
                      <a:lnTo>
                        <a:pt x="74" y="99"/>
                      </a:lnTo>
                      <a:lnTo>
                        <a:pt x="74" y="101"/>
                      </a:lnTo>
                      <a:lnTo>
                        <a:pt x="74" y="102"/>
                      </a:lnTo>
                      <a:lnTo>
                        <a:pt x="74" y="104"/>
                      </a:lnTo>
                      <a:lnTo>
                        <a:pt x="74" y="106"/>
                      </a:lnTo>
                      <a:lnTo>
                        <a:pt x="74" y="108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2" y="117"/>
                      </a:lnTo>
                      <a:lnTo>
                        <a:pt x="72" y="122"/>
                      </a:lnTo>
                      <a:lnTo>
                        <a:pt x="72" y="126"/>
                      </a:lnTo>
                      <a:lnTo>
                        <a:pt x="72" y="131"/>
                      </a:lnTo>
                      <a:lnTo>
                        <a:pt x="72" y="135"/>
                      </a:lnTo>
                      <a:lnTo>
                        <a:pt x="72" y="141"/>
                      </a:lnTo>
                      <a:lnTo>
                        <a:pt x="71" y="146"/>
                      </a:lnTo>
                      <a:lnTo>
                        <a:pt x="71" y="153"/>
                      </a:lnTo>
                      <a:lnTo>
                        <a:pt x="71" y="159"/>
                      </a:lnTo>
                      <a:lnTo>
                        <a:pt x="71" y="166"/>
                      </a:lnTo>
                      <a:lnTo>
                        <a:pt x="71" y="173"/>
                      </a:lnTo>
                      <a:lnTo>
                        <a:pt x="70" y="181"/>
                      </a:lnTo>
                      <a:lnTo>
                        <a:pt x="70" y="189"/>
                      </a:lnTo>
                      <a:lnTo>
                        <a:pt x="70" y="198"/>
                      </a:lnTo>
                      <a:lnTo>
                        <a:pt x="70" y="206"/>
                      </a:lnTo>
                      <a:lnTo>
                        <a:pt x="68" y="214"/>
                      </a:lnTo>
                      <a:lnTo>
                        <a:pt x="68" y="224"/>
                      </a:lnTo>
                      <a:lnTo>
                        <a:pt x="68" y="234"/>
                      </a:lnTo>
                      <a:lnTo>
                        <a:pt x="68" y="245"/>
                      </a:lnTo>
                      <a:lnTo>
                        <a:pt x="67" y="254"/>
                      </a:lnTo>
                      <a:lnTo>
                        <a:pt x="67" y="265"/>
                      </a:lnTo>
                      <a:lnTo>
                        <a:pt x="67" y="277"/>
                      </a:lnTo>
                      <a:lnTo>
                        <a:pt x="67" y="289"/>
                      </a:lnTo>
                      <a:lnTo>
                        <a:pt x="67" y="300"/>
                      </a:lnTo>
                      <a:lnTo>
                        <a:pt x="65" y="313"/>
                      </a:lnTo>
                      <a:lnTo>
                        <a:pt x="65" y="337"/>
                      </a:lnTo>
                      <a:lnTo>
                        <a:pt x="64" y="361"/>
                      </a:lnTo>
                      <a:lnTo>
                        <a:pt x="63" y="383"/>
                      </a:lnTo>
                      <a:lnTo>
                        <a:pt x="63" y="404"/>
                      </a:lnTo>
                      <a:lnTo>
                        <a:pt x="61" y="423"/>
                      </a:lnTo>
                      <a:lnTo>
                        <a:pt x="60" y="443"/>
                      </a:lnTo>
                      <a:lnTo>
                        <a:pt x="59" y="459"/>
                      </a:lnTo>
                      <a:lnTo>
                        <a:pt x="59" y="476"/>
                      </a:lnTo>
                      <a:lnTo>
                        <a:pt x="57" y="491"/>
                      </a:lnTo>
                      <a:lnTo>
                        <a:pt x="56" y="505"/>
                      </a:lnTo>
                      <a:lnTo>
                        <a:pt x="54" y="517"/>
                      </a:lnTo>
                      <a:lnTo>
                        <a:pt x="54" y="528"/>
                      </a:lnTo>
                      <a:lnTo>
                        <a:pt x="53" y="540"/>
                      </a:lnTo>
                      <a:lnTo>
                        <a:pt x="52" y="549"/>
                      </a:lnTo>
                      <a:lnTo>
                        <a:pt x="52" y="556"/>
                      </a:lnTo>
                      <a:lnTo>
                        <a:pt x="50" y="563"/>
                      </a:lnTo>
                      <a:lnTo>
                        <a:pt x="49" y="570"/>
                      </a:lnTo>
                      <a:lnTo>
                        <a:pt x="49" y="575"/>
                      </a:lnTo>
                      <a:lnTo>
                        <a:pt x="47" y="581"/>
                      </a:lnTo>
                      <a:lnTo>
                        <a:pt x="47" y="585"/>
                      </a:lnTo>
                      <a:lnTo>
                        <a:pt x="46" y="589"/>
                      </a:lnTo>
                      <a:lnTo>
                        <a:pt x="45" y="593"/>
                      </a:lnTo>
                      <a:lnTo>
                        <a:pt x="43" y="598"/>
                      </a:lnTo>
                      <a:lnTo>
                        <a:pt x="43" y="600"/>
                      </a:lnTo>
                      <a:lnTo>
                        <a:pt x="42" y="605"/>
                      </a:lnTo>
                      <a:lnTo>
                        <a:pt x="41" y="606"/>
                      </a:lnTo>
                      <a:lnTo>
                        <a:pt x="39" y="609"/>
                      </a:lnTo>
                      <a:lnTo>
                        <a:pt x="39" y="610"/>
                      </a:lnTo>
                      <a:lnTo>
                        <a:pt x="38" y="611"/>
                      </a:lnTo>
                      <a:lnTo>
                        <a:pt x="36" y="613"/>
                      </a:lnTo>
                      <a:lnTo>
                        <a:pt x="36" y="613"/>
                      </a:lnTo>
                      <a:lnTo>
                        <a:pt x="35" y="614"/>
                      </a:lnTo>
                      <a:lnTo>
                        <a:pt x="34" y="613"/>
                      </a:lnTo>
                      <a:lnTo>
                        <a:pt x="31" y="611"/>
                      </a:lnTo>
                      <a:lnTo>
                        <a:pt x="29" y="609"/>
                      </a:lnTo>
                      <a:lnTo>
                        <a:pt x="27" y="605"/>
                      </a:lnTo>
                      <a:lnTo>
                        <a:pt x="24" y="599"/>
                      </a:lnTo>
                      <a:lnTo>
                        <a:pt x="21" y="592"/>
                      </a:lnTo>
                      <a:lnTo>
                        <a:pt x="18" y="585"/>
                      </a:lnTo>
                      <a:lnTo>
                        <a:pt x="16" y="575"/>
                      </a:lnTo>
                      <a:lnTo>
                        <a:pt x="11" y="567"/>
                      </a:lnTo>
                      <a:lnTo>
                        <a:pt x="9" y="559"/>
                      </a:lnTo>
                      <a:lnTo>
                        <a:pt x="6" y="551"/>
                      </a:lnTo>
                      <a:lnTo>
                        <a:pt x="3" y="545"/>
                      </a:lnTo>
                      <a:lnTo>
                        <a:pt x="2" y="538"/>
                      </a:lnTo>
                      <a:lnTo>
                        <a:pt x="2" y="534"/>
                      </a:lnTo>
                      <a:lnTo>
                        <a:pt x="0" y="530"/>
                      </a:lnTo>
                      <a:lnTo>
                        <a:pt x="0" y="526"/>
                      </a:lnTo>
                      <a:lnTo>
                        <a:pt x="0" y="5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117"/>
                <p:cNvSpPr/>
                <p:nvPr/>
              </p:nvSpPr>
              <p:spPr bwMode="auto">
                <a:xfrm>
                  <a:off x="5727700" y="2473325"/>
                  <a:ext cx="195262" cy="376238"/>
                </a:xfrm>
                <a:custGeom>
                  <a:avLst/>
                  <a:gdLst>
                    <a:gd name="T0" fmla="*/ 0 w 247"/>
                    <a:gd name="T1" fmla="*/ 474 h 475"/>
                    <a:gd name="T2" fmla="*/ 0 w 247"/>
                    <a:gd name="T3" fmla="*/ 469 h 475"/>
                    <a:gd name="T4" fmla="*/ 2 w 247"/>
                    <a:gd name="T5" fmla="*/ 464 h 475"/>
                    <a:gd name="T6" fmla="*/ 4 w 247"/>
                    <a:gd name="T7" fmla="*/ 454 h 475"/>
                    <a:gd name="T8" fmla="*/ 10 w 247"/>
                    <a:gd name="T9" fmla="*/ 443 h 475"/>
                    <a:gd name="T10" fmla="*/ 15 w 247"/>
                    <a:gd name="T11" fmla="*/ 431 h 475"/>
                    <a:gd name="T12" fmla="*/ 24 w 247"/>
                    <a:gd name="T13" fmla="*/ 415 h 475"/>
                    <a:gd name="T14" fmla="*/ 33 w 247"/>
                    <a:gd name="T15" fmla="*/ 396 h 475"/>
                    <a:gd name="T16" fmla="*/ 50 w 247"/>
                    <a:gd name="T17" fmla="*/ 368 h 475"/>
                    <a:gd name="T18" fmla="*/ 72 w 247"/>
                    <a:gd name="T19" fmla="*/ 328 h 475"/>
                    <a:gd name="T20" fmla="*/ 92 w 247"/>
                    <a:gd name="T21" fmla="*/ 288 h 475"/>
                    <a:gd name="T22" fmla="*/ 111 w 247"/>
                    <a:gd name="T23" fmla="*/ 245 h 475"/>
                    <a:gd name="T24" fmla="*/ 126 w 247"/>
                    <a:gd name="T25" fmla="*/ 204 h 475"/>
                    <a:gd name="T26" fmla="*/ 139 w 247"/>
                    <a:gd name="T27" fmla="*/ 166 h 475"/>
                    <a:gd name="T28" fmla="*/ 150 w 247"/>
                    <a:gd name="T29" fmla="*/ 132 h 475"/>
                    <a:gd name="T30" fmla="*/ 159 w 247"/>
                    <a:gd name="T31" fmla="*/ 100 h 475"/>
                    <a:gd name="T32" fmla="*/ 165 w 247"/>
                    <a:gd name="T33" fmla="*/ 74 h 475"/>
                    <a:gd name="T34" fmla="*/ 168 w 247"/>
                    <a:gd name="T35" fmla="*/ 54 h 475"/>
                    <a:gd name="T36" fmla="*/ 168 w 247"/>
                    <a:gd name="T37" fmla="*/ 38 h 475"/>
                    <a:gd name="T38" fmla="*/ 165 w 247"/>
                    <a:gd name="T39" fmla="*/ 26 h 475"/>
                    <a:gd name="T40" fmla="*/ 159 w 247"/>
                    <a:gd name="T41" fmla="*/ 20 h 475"/>
                    <a:gd name="T42" fmla="*/ 157 w 247"/>
                    <a:gd name="T43" fmla="*/ 14 h 475"/>
                    <a:gd name="T44" fmla="*/ 158 w 247"/>
                    <a:gd name="T45" fmla="*/ 9 h 475"/>
                    <a:gd name="T46" fmla="*/ 162 w 247"/>
                    <a:gd name="T47" fmla="*/ 4 h 475"/>
                    <a:gd name="T48" fmla="*/ 169 w 247"/>
                    <a:gd name="T49" fmla="*/ 2 h 475"/>
                    <a:gd name="T50" fmla="*/ 177 w 247"/>
                    <a:gd name="T51" fmla="*/ 2 h 475"/>
                    <a:gd name="T52" fmla="*/ 190 w 247"/>
                    <a:gd name="T53" fmla="*/ 6 h 475"/>
                    <a:gd name="T54" fmla="*/ 204 w 247"/>
                    <a:gd name="T55" fmla="*/ 13 h 475"/>
                    <a:gd name="T56" fmla="*/ 219 w 247"/>
                    <a:gd name="T57" fmla="*/ 26 h 475"/>
                    <a:gd name="T58" fmla="*/ 230 w 247"/>
                    <a:gd name="T59" fmla="*/ 39 h 475"/>
                    <a:gd name="T60" fmla="*/ 240 w 247"/>
                    <a:gd name="T61" fmla="*/ 49 h 475"/>
                    <a:gd name="T62" fmla="*/ 245 w 247"/>
                    <a:gd name="T63" fmla="*/ 54 h 475"/>
                    <a:gd name="T64" fmla="*/ 247 w 247"/>
                    <a:gd name="T65" fmla="*/ 58 h 475"/>
                    <a:gd name="T66" fmla="*/ 245 w 247"/>
                    <a:gd name="T67" fmla="*/ 65 h 475"/>
                    <a:gd name="T68" fmla="*/ 241 w 247"/>
                    <a:gd name="T69" fmla="*/ 75 h 475"/>
                    <a:gd name="T70" fmla="*/ 236 w 247"/>
                    <a:gd name="T71" fmla="*/ 89 h 475"/>
                    <a:gd name="T72" fmla="*/ 229 w 247"/>
                    <a:gd name="T73" fmla="*/ 105 h 475"/>
                    <a:gd name="T74" fmla="*/ 220 w 247"/>
                    <a:gd name="T75" fmla="*/ 126 h 475"/>
                    <a:gd name="T76" fmla="*/ 211 w 247"/>
                    <a:gd name="T77" fmla="*/ 150 h 475"/>
                    <a:gd name="T78" fmla="*/ 200 w 247"/>
                    <a:gd name="T79" fmla="*/ 176 h 475"/>
                    <a:gd name="T80" fmla="*/ 186 w 247"/>
                    <a:gd name="T81" fmla="*/ 206 h 475"/>
                    <a:gd name="T82" fmla="*/ 173 w 247"/>
                    <a:gd name="T83" fmla="*/ 235 h 475"/>
                    <a:gd name="T84" fmla="*/ 159 w 247"/>
                    <a:gd name="T85" fmla="*/ 265 h 475"/>
                    <a:gd name="T86" fmla="*/ 146 w 247"/>
                    <a:gd name="T87" fmla="*/ 291 h 475"/>
                    <a:gd name="T88" fmla="*/ 123 w 247"/>
                    <a:gd name="T89" fmla="*/ 328 h 475"/>
                    <a:gd name="T90" fmla="*/ 93 w 247"/>
                    <a:gd name="T91" fmla="*/ 374 h 475"/>
                    <a:gd name="T92" fmla="*/ 69 w 247"/>
                    <a:gd name="T93" fmla="*/ 404 h 475"/>
                    <a:gd name="T94" fmla="*/ 56 w 247"/>
                    <a:gd name="T95" fmla="*/ 424 h 475"/>
                    <a:gd name="T96" fmla="*/ 43 w 247"/>
                    <a:gd name="T97" fmla="*/ 439 h 475"/>
                    <a:gd name="T98" fmla="*/ 31 w 247"/>
                    <a:gd name="T99" fmla="*/ 451 h 475"/>
                    <a:gd name="T100" fmla="*/ 21 w 247"/>
                    <a:gd name="T101" fmla="*/ 461 h 475"/>
                    <a:gd name="T102" fmla="*/ 13 w 247"/>
                    <a:gd name="T103" fmla="*/ 469 h 475"/>
                    <a:gd name="T104" fmla="*/ 7 w 247"/>
                    <a:gd name="T105" fmla="*/ 474 h 475"/>
                    <a:gd name="T106" fmla="*/ 2 w 247"/>
                    <a:gd name="T107" fmla="*/ 475 h 475"/>
                    <a:gd name="T108" fmla="*/ 0 w 247"/>
                    <a:gd name="T109" fmla="*/ 475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47" h="475">
                      <a:moveTo>
                        <a:pt x="0" y="475"/>
                      </a:moveTo>
                      <a:lnTo>
                        <a:pt x="0" y="474"/>
                      </a:lnTo>
                      <a:lnTo>
                        <a:pt x="0" y="472"/>
                      </a:lnTo>
                      <a:lnTo>
                        <a:pt x="0" y="469"/>
                      </a:lnTo>
                      <a:lnTo>
                        <a:pt x="0" y="467"/>
                      </a:lnTo>
                      <a:lnTo>
                        <a:pt x="2" y="464"/>
                      </a:lnTo>
                      <a:lnTo>
                        <a:pt x="3" y="460"/>
                      </a:lnTo>
                      <a:lnTo>
                        <a:pt x="4" y="454"/>
                      </a:lnTo>
                      <a:lnTo>
                        <a:pt x="7" y="450"/>
                      </a:lnTo>
                      <a:lnTo>
                        <a:pt x="10" y="443"/>
                      </a:lnTo>
                      <a:lnTo>
                        <a:pt x="13" y="438"/>
                      </a:lnTo>
                      <a:lnTo>
                        <a:pt x="15" y="431"/>
                      </a:lnTo>
                      <a:lnTo>
                        <a:pt x="20" y="422"/>
                      </a:lnTo>
                      <a:lnTo>
                        <a:pt x="24" y="415"/>
                      </a:lnTo>
                      <a:lnTo>
                        <a:pt x="28" y="406"/>
                      </a:lnTo>
                      <a:lnTo>
                        <a:pt x="33" y="396"/>
                      </a:lnTo>
                      <a:lnTo>
                        <a:pt x="39" y="386"/>
                      </a:lnTo>
                      <a:lnTo>
                        <a:pt x="50" y="368"/>
                      </a:lnTo>
                      <a:lnTo>
                        <a:pt x="61" y="348"/>
                      </a:lnTo>
                      <a:lnTo>
                        <a:pt x="72" y="328"/>
                      </a:lnTo>
                      <a:lnTo>
                        <a:pt x="82" y="309"/>
                      </a:lnTo>
                      <a:lnTo>
                        <a:pt x="92" y="288"/>
                      </a:lnTo>
                      <a:lnTo>
                        <a:pt x="101" y="267"/>
                      </a:lnTo>
                      <a:lnTo>
                        <a:pt x="111" y="245"/>
                      </a:lnTo>
                      <a:lnTo>
                        <a:pt x="119" y="224"/>
                      </a:lnTo>
                      <a:lnTo>
                        <a:pt x="126" y="204"/>
                      </a:lnTo>
                      <a:lnTo>
                        <a:pt x="133" y="184"/>
                      </a:lnTo>
                      <a:lnTo>
                        <a:pt x="139" y="166"/>
                      </a:lnTo>
                      <a:lnTo>
                        <a:pt x="146" y="148"/>
                      </a:lnTo>
                      <a:lnTo>
                        <a:pt x="150" y="132"/>
                      </a:lnTo>
                      <a:lnTo>
                        <a:pt x="155" y="115"/>
                      </a:lnTo>
                      <a:lnTo>
                        <a:pt x="159" y="100"/>
                      </a:lnTo>
                      <a:lnTo>
                        <a:pt x="162" y="86"/>
                      </a:lnTo>
                      <a:lnTo>
                        <a:pt x="165" y="74"/>
                      </a:lnTo>
                      <a:lnTo>
                        <a:pt x="166" y="64"/>
                      </a:lnTo>
                      <a:lnTo>
                        <a:pt x="168" y="54"/>
                      </a:lnTo>
                      <a:lnTo>
                        <a:pt x="168" y="46"/>
                      </a:lnTo>
                      <a:lnTo>
                        <a:pt x="168" y="38"/>
                      </a:lnTo>
                      <a:lnTo>
                        <a:pt x="166" y="32"/>
                      </a:lnTo>
                      <a:lnTo>
                        <a:pt x="165" y="26"/>
                      </a:lnTo>
                      <a:lnTo>
                        <a:pt x="162" y="24"/>
                      </a:lnTo>
                      <a:lnTo>
                        <a:pt x="159" y="20"/>
                      </a:lnTo>
                      <a:lnTo>
                        <a:pt x="158" y="17"/>
                      </a:lnTo>
                      <a:lnTo>
                        <a:pt x="157" y="14"/>
                      </a:lnTo>
                      <a:lnTo>
                        <a:pt x="157" y="11"/>
                      </a:lnTo>
                      <a:lnTo>
                        <a:pt x="158" y="9"/>
                      </a:lnTo>
                      <a:lnTo>
                        <a:pt x="159" y="6"/>
                      </a:lnTo>
                      <a:lnTo>
                        <a:pt x="162" y="4"/>
                      </a:lnTo>
                      <a:lnTo>
                        <a:pt x="166" y="3"/>
                      </a:lnTo>
                      <a:lnTo>
                        <a:pt x="169" y="2"/>
                      </a:lnTo>
                      <a:lnTo>
                        <a:pt x="173" y="0"/>
                      </a:lnTo>
                      <a:lnTo>
                        <a:pt x="177" y="2"/>
                      </a:lnTo>
                      <a:lnTo>
                        <a:pt x="183" y="3"/>
                      </a:lnTo>
                      <a:lnTo>
                        <a:pt x="190" y="6"/>
                      </a:lnTo>
                      <a:lnTo>
                        <a:pt x="197" y="9"/>
                      </a:lnTo>
                      <a:lnTo>
                        <a:pt x="204" y="13"/>
                      </a:lnTo>
                      <a:lnTo>
                        <a:pt x="212" y="20"/>
                      </a:lnTo>
                      <a:lnTo>
                        <a:pt x="219" y="26"/>
                      </a:lnTo>
                      <a:lnTo>
                        <a:pt x="224" y="33"/>
                      </a:lnTo>
                      <a:lnTo>
                        <a:pt x="230" y="39"/>
                      </a:lnTo>
                      <a:lnTo>
                        <a:pt x="236" y="44"/>
                      </a:lnTo>
                      <a:lnTo>
                        <a:pt x="240" y="49"/>
                      </a:lnTo>
                      <a:lnTo>
                        <a:pt x="242" y="51"/>
                      </a:lnTo>
                      <a:lnTo>
                        <a:pt x="245" y="54"/>
                      </a:lnTo>
                      <a:lnTo>
                        <a:pt x="247" y="57"/>
                      </a:lnTo>
                      <a:lnTo>
                        <a:pt x="247" y="58"/>
                      </a:lnTo>
                      <a:lnTo>
                        <a:pt x="245" y="61"/>
                      </a:lnTo>
                      <a:lnTo>
                        <a:pt x="245" y="65"/>
                      </a:lnTo>
                      <a:lnTo>
                        <a:pt x="242" y="69"/>
                      </a:lnTo>
                      <a:lnTo>
                        <a:pt x="241" y="75"/>
                      </a:lnTo>
                      <a:lnTo>
                        <a:pt x="238" y="82"/>
                      </a:lnTo>
                      <a:lnTo>
                        <a:pt x="236" y="89"/>
                      </a:lnTo>
                      <a:lnTo>
                        <a:pt x="233" y="97"/>
                      </a:lnTo>
                      <a:lnTo>
                        <a:pt x="229" y="105"/>
                      </a:lnTo>
                      <a:lnTo>
                        <a:pt x="224" y="115"/>
                      </a:lnTo>
                      <a:lnTo>
                        <a:pt x="220" y="126"/>
                      </a:lnTo>
                      <a:lnTo>
                        <a:pt x="216" y="137"/>
                      </a:lnTo>
                      <a:lnTo>
                        <a:pt x="211" y="150"/>
                      </a:lnTo>
                      <a:lnTo>
                        <a:pt x="205" y="162"/>
                      </a:lnTo>
                      <a:lnTo>
                        <a:pt x="200" y="176"/>
                      </a:lnTo>
                      <a:lnTo>
                        <a:pt x="193" y="190"/>
                      </a:lnTo>
                      <a:lnTo>
                        <a:pt x="186" y="206"/>
                      </a:lnTo>
                      <a:lnTo>
                        <a:pt x="180" y="220"/>
                      </a:lnTo>
                      <a:lnTo>
                        <a:pt x="173" y="235"/>
                      </a:lnTo>
                      <a:lnTo>
                        <a:pt x="166" y="249"/>
                      </a:lnTo>
                      <a:lnTo>
                        <a:pt x="159" y="265"/>
                      </a:lnTo>
                      <a:lnTo>
                        <a:pt x="152" y="277"/>
                      </a:lnTo>
                      <a:lnTo>
                        <a:pt x="146" y="291"/>
                      </a:lnTo>
                      <a:lnTo>
                        <a:pt x="139" y="303"/>
                      </a:lnTo>
                      <a:lnTo>
                        <a:pt x="123" y="328"/>
                      </a:lnTo>
                      <a:lnTo>
                        <a:pt x="108" y="352"/>
                      </a:lnTo>
                      <a:lnTo>
                        <a:pt x="93" y="374"/>
                      </a:lnTo>
                      <a:lnTo>
                        <a:pt x="78" y="395"/>
                      </a:lnTo>
                      <a:lnTo>
                        <a:pt x="69" y="404"/>
                      </a:lnTo>
                      <a:lnTo>
                        <a:pt x="63" y="414"/>
                      </a:lnTo>
                      <a:lnTo>
                        <a:pt x="56" y="424"/>
                      </a:lnTo>
                      <a:lnTo>
                        <a:pt x="49" y="431"/>
                      </a:lnTo>
                      <a:lnTo>
                        <a:pt x="43" y="439"/>
                      </a:lnTo>
                      <a:lnTo>
                        <a:pt x="36" y="446"/>
                      </a:lnTo>
                      <a:lnTo>
                        <a:pt x="31" y="451"/>
                      </a:lnTo>
                      <a:lnTo>
                        <a:pt x="27" y="457"/>
                      </a:lnTo>
                      <a:lnTo>
                        <a:pt x="21" y="461"/>
                      </a:lnTo>
                      <a:lnTo>
                        <a:pt x="17" y="465"/>
                      </a:lnTo>
                      <a:lnTo>
                        <a:pt x="13" y="469"/>
                      </a:lnTo>
                      <a:lnTo>
                        <a:pt x="10" y="472"/>
                      </a:lnTo>
                      <a:lnTo>
                        <a:pt x="7" y="474"/>
                      </a:lnTo>
                      <a:lnTo>
                        <a:pt x="4" y="475"/>
                      </a:lnTo>
                      <a:lnTo>
                        <a:pt x="2" y="475"/>
                      </a:lnTo>
                      <a:lnTo>
                        <a:pt x="0" y="475"/>
                      </a:lnTo>
                      <a:lnTo>
                        <a:pt x="0" y="47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118"/>
                <p:cNvSpPr/>
                <p:nvPr/>
              </p:nvSpPr>
              <p:spPr bwMode="auto">
                <a:xfrm>
                  <a:off x="5805488" y="2663825"/>
                  <a:ext cx="306387" cy="161925"/>
                </a:xfrm>
                <a:custGeom>
                  <a:avLst/>
                  <a:gdLst>
                    <a:gd name="T0" fmla="*/ 274 w 388"/>
                    <a:gd name="T1" fmla="*/ 163 h 205"/>
                    <a:gd name="T2" fmla="*/ 263 w 388"/>
                    <a:gd name="T3" fmla="*/ 180 h 205"/>
                    <a:gd name="T4" fmla="*/ 252 w 388"/>
                    <a:gd name="T5" fmla="*/ 192 h 205"/>
                    <a:gd name="T6" fmla="*/ 245 w 388"/>
                    <a:gd name="T7" fmla="*/ 201 h 205"/>
                    <a:gd name="T8" fmla="*/ 240 w 388"/>
                    <a:gd name="T9" fmla="*/ 205 h 205"/>
                    <a:gd name="T10" fmla="*/ 237 w 388"/>
                    <a:gd name="T11" fmla="*/ 203 h 205"/>
                    <a:gd name="T12" fmla="*/ 234 w 388"/>
                    <a:gd name="T13" fmla="*/ 201 h 205"/>
                    <a:gd name="T14" fmla="*/ 234 w 388"/>
                    <a:gd name="T15" fmla="*/ 192 h 205"/>
                    <a:gd name="T16" fmla="*/ 237 w 388"/>
                    <a:gd name="T17" fmla="*/ 179 h 205"/>
                    <a:gd name="T18" fmla="*/ 240 w 388"/>
                    <a:gd name="T19" fmla="*/ 161 h 205"/>
                    <a:gd name="T20" fmla="*/ 245 w 388"/>
                    <a:gd name="T21" fmla="*/ 137 h 205"/>
                    <a:gd name="T22" fmla="*/ 252 w 388"/>
                    <a:gd name="T23" fmla="*/ 114 h 205"/>
                    <a:gd name="T24" fmla="*/ 256 w 388"/>
                    <a:gd name="T25" fmla="*/ 94 h 205"/>
                    <a:gd name="T26" fmla="*/ 260 w 388"/>
                    <a:gd name="T27" fmla="*/ 80 h 205"/>
                    <a:gd name="T28" fmla="*/ 262 w 388"/>
                    <a:gd name="T29" fmla="*/ 69 h 205"/>
                    <a:gd name="T30" fmla="*/ 262 w 388"/>
                    <a:gd name="T31" fmla="*/ 64 h 205"/>
                    <a:gd name="T32" fmla="*/ 259 w 388"/>
                    <a:gd name="T33" fmla="*/ 61 h 205"/>
                    <a:gd name="T34" fmla="*/ 251 w 388"/>
                    <a:gd name="T35" fmla="*/ 62 h 205"/>
                    <a:gd name="T36" fmla="*/ 238 w 388"/>
                    <a:gd name="T37" fmla="*/ 64 h 205"/>
                    <a:gd name="T38" fmla="*/ 219 w 388"/>
                    <a:gd name="T39" fmla="*/ 69 h 205"/>
                    <a:gd name="T40" fmla="*/ 195 w 388"/>
                    <a:gd name="T41" fmla="*/ 75 h 205"/>
                    <a:gd name="T42" fmla="*/ 155 w 388"/>
                    <a:gd name="T43" fmla="*/ 84 h 205"/>
                    <a:gd name="T44" fmla="*/ 90 w 388"/>
                    <a:gd name="T45" fmla="*/ 98 h 205"/>
                    <a:gd name="T46" fmla="*/ 22 w 388"/>
                    <a:gd name="T47" fmla="*/ 104 h 205"/>
                    <a:gd name="T48" fmla="*/ 15 w 388"/>
                    <a:gd name="T49" fmla="*/ 71 h 205"/>
                    <a:gd name="T50" fmla="*/ 69 w 388"/>
                    <a:gd name="T51" fmla="*/ 64 h 205"/>
                    <a:gd name="T52" fmla="*/ 132 w 388"/>
                    <a:gd name="T53" fmla="*/ 51 h 205"/>
                    <a:gd name="T54" fmla="*/ 174 w 388"/>
                    <a:gd name="T55" fmla="*/ 40 h 205"/>
                    <a:gd name="T56" fmla="*/ 202 w 388"/>
                    <a:gd name="T57" fmla="*/ 33 h 205"/>
                    <a:gd name="T58" fmla="*/ 224 w 388"/>
                    <a:gd name="T59" fmla="*/ 28 h 205"/>
                    <a:gd name="T60" fmla="*/ 242 w 388"/>
                    <a:gd name="T61" fmla="*/ 21 h 205"/>
                    <a:gd name="T62" fmla="*/ 256 w 388"/>
                    <a:gd name="T63" fmla="*/ 15 h 205"/>
                    <a:gd name="T64" fmla="*/ 266 w 388"/>
                    <a:gd name="T65" fmla="*/ 10 h 205"/>
                    <a:gd name="T66" fmla="*/ 277 w 388"/>
                    <a:gd name="T67" fmla="*/ 3 h 205"/>
                    <a:gd name="T68" fmla="*/ 288 w 388"/>
                    <a:gd name="T69" fmla="*/ 0 h 205"/>
                    <a:gd name="T70" fmla="*/ 302 w 388"/>
                    <a:gd name="T71" fmla="*/ 4 h 205"/>
                    <a:gd name="T72" fmla="*/ 323 w 388"/>
                    <a:gd name="T73" fmla="*/ 14 h 205"/>
                    <a:gd name="T74" fmla="*/ 349 w 388"/>
                    <a:gd name="T75" fmla="*/ 29 h 205"/>
                    <a:gd name="T76" fmla="*/ 367 w 388"/>
                    <a:gd name="T77" fmla="*/ 40 h 205"/>
                    <a:gd name="T78" fmla="*/ 383 w 388"/>
                    <a:gd name="T79" fmla="*/ 55 h 205"/>
                    <a:gd name="T80" fmla="*/ 388 w 388"/>
                    <a:gd name="T81" fmla="*/ 66 h 205"/>
                    <a:gd name="T82" fmla="*/ 383 w 388"/>
                    <a:gd name="T83" fmla="*/ 78 h 205"/>
                    <a:gd name="T84" fmla="*/ 370 w 388"/>
                    <a:gd name="T85" fmla="*/ 84 h 205"/>
                    <a:gd name="T86" fmla="*/ 353 w 388"/>
                    <a:gd name="T87" fmla="*/ 89 h 205"/>
                    <a:gd name="T88" fmla="*/ 342 w 388"/>
                    <a:gd name="T89" fmla="*/ 94 h 205"/>
                    <a:gd name="T90" fmla="*/ 328 w 388"/>
                    <a:gd name="T91" fmla="*/ 102 h 205"/>
                    <a:gd name="T92" fmla="*/ 314 w 388"/>
                    <a:gd name="T93" fmla="*/ 115 h 205"/>
                    <a:gd name="T94" fmla="*/ 299 w 388"/>
                    <a:gd name="T95" fmla="*/ 130 h 205"/>
                    <a:gd name="T96" fmla="*/ 284 w 388"/>
                    <a:gd name="T97" fmla="*/ 15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8" h="205">
                      <a:moveTo>
                        <a:pt x="284" y="150"/>
                      </a:moveTo>
                      <a:lnTo>
                        <a:pt x="280" y="156"/>
                      </a:lnTo>
                      <a:lnTo>
                        <a:pt x="274" y="163"/>
                      </a:lnTo>
                      <a:lnTo>
                        <a:pt x="270" y="169"/>
                      </a:lnTo>
                      <a:lnTo>
                        <a:pt x="266" y="174"/>
                      </a:lnTo>
                      <a:lnTo>
                        <a:pt x="263" y="180"/>
                      </a:lnTo>
                      <a:lnTo>
                        <a:pt x="259" y="186"/>
                      </a:lnTo>
                      <a:lnTo>
                        <a:pt x="256" y="190"/>
                      </a:lnTo>
                      <a:lnTo>
                        <a:pt x="252" y="192"/>
                      </a:lnTo>
                      <a:lnTo>
                        <a:pt x="249" y="197"/>
                      </a:lnTo>
                      <a:lnTo>
                        <a:pt x="248" y="199"/>
                      </a:lnTo>
                      <a:lnTo>
                        <a:pt x="245" y="201"/>
                      </a:lnTo>
                      <a:lnTo>
                        <a:pt x="244" y="203"/>
                      </a:lnTo>
                      <a:lnTo>
                        <a:pt x="241" y="203"/>
                      </a:lnTo>
                      <a:lnTo>
                        <a:pt x="240" y="205"/>
                      </a:lnTo>
                      <a:lnTo>
                        <a:pt x="240" y="205"/>
                      </a:lnTo>
                      <a:lnTo>
                        <a:pt x="238" y="205"/>
                      </a:lnTo>
                      <a:lnTo>
                        <a:pt x="237" y="203"/>
                      </a:lnTo>
                      <a:lnTo>
                        <a:pt x="235" y="203"/>
                      </a:lnTo>
                      <a:lnTo>
                        <a:pt x="235" y="202"/>
                      </a:lnTo>
                      <a:lnTo>
                        <a:pt x="234" y="201"/>
                      </a:lnTo>
                      <a:lnTo>
                        <a:pt x="234" y="198"/>
                      </a:lnTo>
                      <a:lnTo>
                        <a:pt x="234" y="195"/>
                      </a:lnTo>
                      <a:lnTo>
                        <a:pt x="234" y="192"/>
                      </a:lnTo>
                      <a:lnTo>
                        <a:pt x="234" y="188"/>
                      </a:lnTo>
                      <a:lnTo>
                        <a:pt x="235" y="184"/>
                      </a:lnTo>
                      <a:lnTo>
                        <a:pt x="237" y="179"/>
                      </a:lnTo>
                      <a:lnTo>
                        <a:pt x="237" y="173"/>
                      </a:lnTo>
                      <a:lnTo>
                        <a:pt x="238" y="168"/>
                      </a:lnTo>
                      <a:lnTo>
                        <a:pt x="240" y="161"/>
                      </a:lnTo>
                      <a:lnTo>
                        <a:pt x="242" y="154"/>
                      </a:lnTo>
                      <a:lnTo>
                        <a:pt x="244" y="145"/>
                      </a:lnTo>
                      <a:lnTo>
                        <a:pt x="245" y="137"/>
                      </a:lnTo>
                      <a:lnTo>
                        <a:pt x="248" y="129"/>
                      </a:lnTo>
                      <a:lnTo>
                        <a:pt x="249" y="122"/>
                      </a:lnTo>
                      <a:lnTo>
                        <a:pt x="252" y="114"/>
                      </a:lnTo>
                      <a:lnTo>
                        <a:pt x="253" y="107"/>
                      </a:lnTo>
                      <a:lnTo>
                        <a:pt x="255" y="101"/>
                      </a:lnTo>
                      <a:lnTo>
                        <a:pt x="256" y="94"/>
                      </a:lnTo>
                      <a:lnTo>
                        <a:pt x="258" y="89"/>
                      </a:lnTo>
                      <a:lnTo>
                        <a:pt x="259" y="84"/>
                      </a:lnTo>
                      <a:lnTo>
                        <a:pt x="260" y="80"/>
                      </a:lnTo>
                      <a:lnTo>
                        <a:pt x="260" y="76"/>
                      </a:lnTo>
                      <a:lnTo>
                        <a:pt x="262" y="72"/>
                      </a:lnTo>
                      <a:lnTo>
                        <a:pt x="262" y="69"/>
                      </a:lnTo>
                      <a:lnTo>
                        <a:pt x="262" y="66"/>
                      </a:lnTo>
                      <a:lnTo>
                        <a:pt x="262" y="65"/>
                      </a:lnTo>
                      <a:lnTo>
                        <a:pt x="262" y="64"/>
                      </a:lnTo>
                      <a:lnTo>
                        <a:pt x="262" y="62"/>
                      </a:lnTo>
                      <a:lnTo>
                        <a:pt x="260" y="61"/>
                      </a:lnTo>
                      <a:lnTo>
                        <a:pt x="259" y="61"/>
                      </a:lnTo>
                      <a:lnTo>
                        <a:pt x="256" y="61"/>
                      </a:lnTo>
                      <a:lnTo>
                        <a:pt x="253" y="61"/>
                      </a:lnTo>
                      <a:lnTo>
                        <a:pt x="251" y="62"/>
                      </a:lnTo>
                      <a:lnTo>
                        <a:pt x="246" y="62"/>
                      </a:lnTo>
                      <a:lnTo>
                        <a:pt x="242" y="64"/>
                      </a:lnTo>
                      <a:lnTo>
                        <a:pt x="238" y="64"/>
                      </a:lnTo>
                      <a:lnTo>
                        <a:pt x="233" y="65"/>
                      </a:lnTo>
                      <a:lnTo>
                        <a:pt x="226" y="66"/>
                      </a:lnTo>
                      <a:lnTo>
                        <a:pt x="219" y="69"/>
                      </a:lnTo>
                      <a:lnTo>
                        <a:pt x="212" y="71"/>
                      </a:lnTo>
                      <a:lnTo>
                        <a:pt x="204" y="72"/>
                      </a:lnTo>
                      <a:lnTo>
                        <a:pt x="195" y="75"/>
                      </a:lnTo>
                      <a:lnTo>
                        <a:pt x="186" y="76"/>
                      </a:lnTo>
                      <a:lnTo>
                        <a:pt x="176" y="79"/>
                      </a:lnTo>
                      <a:lnTo>
                        <a:pt x="155" y="84"/>
                      </a:lnTo>
                      <a:lnTo>
                        <a:pt x="133" y="90"/>
                      </a:lnTo>
                      <a:lnTo>
                        <a:pt x="111" y="94"/>
                      </a:lnTo>
                      <a:lnTo>
                        <a:pt x="90" y="98"/>
                      </a:lnTo>
                      <a:lnTo>
                        <a:pt x="68" y="101"/>
                      </a:lnTo>
                      <a:lnTo>
                        <a:pt x="44" y="102"/>
                      </a:lnTo>
                      <a:lnTo>
                        <a:pt x="22" y="104"/>
                      </a:lnTo>
                      <a:lnTo>
                        <a:pt x="0" y="104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33" y="69"/>
                      </a:lnTo>
                      <a:lnTo>
                        <a:pt x="51" y="66"/>
                      </a:lnTo>
                      <a:lnTo>
                        <a:pt x="69" y="64"/>
                      </a:lnTo>
                      <a:lnTo>
                        <a:pt x="89" y="61"/>
                      </a:lnTo>
                      <a:lnTo>
                        <a:pt x="109" y="57"/>
                      </a:lnTo>
                      <a:lnTo>
                        <a:pt x="132" y="51"/>
                      </a:lnTo>
                      <a:lnTo>
                        <a:pt x="154" y="46"/>
                      </a:lnTo>
                      <a:lnTo>
                        <a:pt x="163" y="43"/>
                      </a:lnTo>
                      <a:lnTo>
                        <a:pt x="174" y="40"/>
                      </a:lnTo>
                      <a:lnTo>
                        <a:pt x="184" y="39"/>
                      </a:lnTo>
                      <a:lnTo>
                        <a:pt x="192" y="36"/>
                      </a:lnTo>
                      <a:lnTo>
                        <a:pt x="202" y="33"/>
                      </a:lnTo>
                      <a:lnTo>
                        <a:pt x="209" y="32"/>
                      </a:lnTo>
                      <a:lnTo>
                        <a:pt x="217" y="29"/>
                      </a:lnTo>
                      <a:lnTo>
                        <a:pt x="224" y="28"/>
                      </a:lnTo>
                      <a:lnTo>
                        <a:pt x="231" y="25"/>
                      </a:lnTo>
                      <a:lnTo>
                        <a:pt x="237" y="24"/>
                      </a:lnTo>
                      <a:lnTo>
                        <a:pt x="242" y="21"/>
                      </a:lnTo>
                      <a:lnTo>
                        <a:pt x="248" y="19"/>
                      </a:lnTo>
                      <a:lnTo>
                        <a:pt x="252" y="17"/>
                      </a:lnTo>
                      <a:lnTo>
                        <a:pt x="256" y="15"/>
                      </a:lnTo>
                      <a:lnTo>
                        <a:pt x="259" y="14"/>
                      </a:lnTo>
                      <a:lnTo>
                        <a:pt x="262" y="12"/>
                      </a:lnTo>
                      <a:lnTo>
                        <a:pt x="266" y="10"/>
                      </a:lnTo>
                      <a:lnTo>
                        <a:pt x="269" y="7"/>
                      </a:lnTo>
                      <a:lnTo>
                        <a:pt x="273" y="4"/>
                      </a:lnTo>
                      <a:lnTo>
                        <a:pt x="277" y="3"/>
                      </a:lnTo>
                      <a:lnTo>
                        <a:pt x="280" y="1"/>
                      </a:lnTo>
                      <a:lnTo>
                        <a:pt x="284" y="0"/>
                      </a:lnTo>
                      <a:lnTo>
                        <a:pt x="288" y="0"/>
                      </a:lnTo>
                      <a:lnTo>
                        <a:pt x="292" y="0"/>
                      </a:lnTo>
                      <a:lnTo>
                        <a:pt x="296" y="1"/>
                      </a:lnTo>
                      <a:lnTo>
                        <a:pt x="302" y="4"/>
                      </a:lnTo>
                      <a:lnTo>
                        <a:pt x="307" y="6"/>
                      </a:lnTo>
                      <a:lnTo>
                        <a:pt x="314" y="10"/>
                      </a:lnTo>
                      <a:lnTo>
                        <a:pt x="323" y="14"/>
                      </a:lnTo>
                      <a:lnTo>
                        <a:pt x="331" y="18"/>
                      </a:lnTo>
                      <a:lnTo>
                        <a:pt x="339" y="22"/>
                      </a:lnTo>
                      <a:lnTo>
                        <a:pt x="349" y="29"/>
                      </a:lnTo>
                      <a:lnTo>
                        <a:pt x="354" y="32"/>
                      </a:lnTo>
                      <a:lnTo>
                        <a:pt x="359" y="35"/>
                      </a:lnTo>
                      <a:lnTo>
                        <a:pt x="367" y="40"/>
                      </a:lnTo>
                      <a:lnTo>
                        <a:pt x="374" y="46"/>
                      </a:lnTo>
                      <a:lnTo>
                        <a:pt x="379" y="51"/>
                      </a:lnTo>
                      <a:lnTo>
                        <a:pt x="383" y="55"/>
                      </a:lnTo>
                      <a:lnTo>
                        <a:pt x="386" y="60"/>
                      </a:lnTo>
                      <a:lnTo>
                        <a:pt x="388" y="64"/>
                      </a:lnTo>
                      <a:lnTo>
                        <a:pt x="388" y="66"/>
                      </a:lnTo>
                      <a:lnTo>
                        <a:pt x="388" y="71"/>
                      </a:lnTo>
                      <a:lnTo>
                        <a:pt x="386" y="75"/>
                      </a:lnTo>
                      <a:lnTo>
                        <a:pt x="383" y="78"/>
                      </a:lnTo>
                      <a:lnTo>
                        <a:pt x="379" y="80"/>
                      </a:lnTo>
                      <a:lnTo>
                        <a:pt x="375" y="82"/>
                      </a:lnTo>
                      <a:lnTo>
                        <a:pt x="370" y="84"/>
                      </a:lnTo>
                      <a:lnTo>
                        <a:pt x="364" y="86"/>
                      </a:lnTo>
                      <a:lnTo>
                        <a:pt x="357" y="87"/>
                      </a:lnTo>
                      <a:lnTo>
                        <a:pt x="353" y="89"/>
                      </a:lnTo>
                      <a:lnTo>
                        <a:pt x="350" y="90"/>
                      </a:lnTo>
                      <a:lnTo>
                        <a:pt x="346" y="91"/>
                      </a:lnTo>
                      <a:lnTo>
                        <a:pt x="342" y="94"/>
                      </a:lnTo>
                      <a:lnTo>
                        <a:pt x="336" y="96"/>
                      </a:lnTo>
                      <a:lnTo>
                        <a:pt x="332" y="98"/>
                      </a:lnTo>
                      <a:lnTo>
                        <a:pt x="328" y="102"/>
                      </a:lnTo>
                      <a:lnTo>
                        <a:pt x="324" y="107"/>
                      </a:lnTo>
                      <a:lnTo>
                        <a:pt x="318" y="109"/>
                      </a:lnTo>
                      <a:lnTo>
                        <a:pt x="314" y="115"/>
                      </a:lnTo>
                      <a:lnTo>
                        <a:pt x="309" y="119"/>
                      </a:lnTo>
                      <a:lnTo>
                        <a:pt x="305" y="125"/>
                      </a:lnTo>
                      <a:lnTo>
                        <a:pt x="299" y="130"/>
                      </a:lnTo>
                      <a:lnTo>
                        <a:pt x="294" y="137"/>
                      </a:lnTo>
                      <a:lnTo>
                        <a:pt x="289" y="143"/>
                      </a:lnTo>
                      <a:lnTo>
                        <a:pt x="284" y="150"/>
                      </a:lnTo>
                      <a:lnTo>
                        <a:pt x="284" y="15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119"/>
                <p:cNvSpPr/>
                <p:nvPr/>
              </p:nvSpPr>
              <p:spPr bwMode="auto">
                <a:xfrm>
                  <a:off x="5792788" y="2801938"/>
                  <a:ext cx="128587" cy="422275"/>
                </a:xfrm>
                <a:custGeom>
                  <a:avLst/>
                  <a:gdLst>
                    <a:gd name="T0" fmla="*/ 105 w 162"/>
                    <a:gd name="T1" fmla="*/ 392 h 533"/>
                    <a:gd name="T2" fmla="*/ 106 w 162"/>
                    <a:gd name="T3" fmla="*/ 379 h 533"/>
                    <a:gd name="T4" fmla="*/ 108 w 162"/>
                    <a:gd name="T5" fmla="*/ 360 h 533"/>
                    <a:gd name="T6" fmla="*/ 109 w 162"/>
                    <a:gd name="T7" fmla="*/ 332 h 533"/>
                    <a:gd name="T8" fmla="*/ 111 w 162"/>
                    <a:gd name="T9" fmla="*/ 298 h 533"/>
                    <a:gd name="T10" fmla="*/ 111 w 162"/>
                    <a:gd name="T11" fmla="*/ 255 h 533"/>
                    <a:gd name="T12" fmla="*/ 108 w 162"/>
                    <a:gd name="T13" fmla="*/ 213 h 533"/>
                    <a:gd name="T14" fmla="*/ 105 w 162"/>
                    <a:gd name="T15" fmla="*/ 177 h 533"/>
                    <a:gd name="T16" fmla="*/ 104 w 162"/>
                    <a:gd name="T17" fmla="*/ 145 h 533"/>
                    <a:gd name="T18" fmla="*/ 101 w 162"/>
                    <a:gd name="T19" fmla="*/ 118 h 533"/>
                    <a:gd name="T20" fmla="*/ 100 w 162"/>
                    <a:gd name="T21" fmla="*/ 94 h 533"/>
                    <a:gd name="T22" fmla="*/ 97 w 162"/>
                    <a:gd name="T23" fmla="*/ 75 h 533"/>
                    <a:gd name="T24" fmla="*/ 94 w 162"/>
                    <a:gd name="T25" fmla="*/ 58 h 533"/>
                    <a:gd name="T26" fmla="*/ 88 w 162"/>
                    <a:gd name="T27" fmla="*/ 42 h 533"/>
                    <a:gd name="T28" fmla="*/ 80 w 162"/>
                    <a:gd name="T29" fmla="*/ 28 h 533"/>
                    <a:gd name="T30" fmla="*/ 75 w 162"/>
                    <a:gd name="T31" fmla="*/ 21 h 533"/>
                    <a:gd name="T32" fmla="*/ 75 w 162"/>
                    <a:gd name="T33" fmla="*/ 13 h 533"/>
                    <a:gd name="T34" fmla="*/ 77 w 162"/>
                    <a:gd name="T35" fmla="*/ 3 h 533"/>
                    <a:gd name="T36" fmla="*/ 88 w 162"/>
                    <a:gd name="T37" fmla="*/ 0 h 533"/>
                    <a:gd name="T38" fmla="*/ 106 w 162"/>
                    <a:gd name="T39" fmla="*/ 3 h 533"/>
                    <a:gd name="T40" fmla="*/ 129 w 162"/>
                    <a:gd name="T41" fmla="*/ 15 h 533"/>
                    <a:gd name="T42" fmla="*/ 145 w 162"/>
                    <a:gd name="T43" fmla="*/ 26 h 533"/>
                    <a:gd name="T44" fmla="*/ 156 w 162"/>
                    <a:gd name="T45" fmla="*/ 36 h 533"/>
                    <a:gd name="T46" fmla="*/ 162 w 162"/>
                    <a:gd name="T47" fmla="*/ 48 h 533"/>
                    <a:gd name="T48" fmla="*/ 162 w 162"/>
                    <a:gd name="T49" fmla="*/ 57 h 533"/>
                    <a:gd name="T50" fmla="*/ 158 w 162"/>
                    <a:gd name="T51" fmla="*/ 72 h 533"/>
                    <a:gd name="T52" fmla="*/ 155 w 162"/>
                    <a:gd name="T53" fmla="*/ 94 h 533"/>
                    <a:gd name="T54" fmla="*/ 154 w 162"/>
                    <a:gd name="T55" fmla="*/ 127 h 533"/>
                    <a:gd name="T56" fmla="*/ 154 w 162"/>
                    <a:gd name="T57" fmla="*/ 148 h 533"/>
                    <a:gd name="T58" fmla="*/ 155 w 162"/>
                    <a:gd name="T59" fmla="*/ 174 h 533"/>
                    <a:gd name="T60" fmla="*/ 156 w 162"/>
                    <a:gd name="T61" fmla="*/ 205 h 533"/>
                    <a:gd name="T62" fmla="*/ 158 w 162"/>
                    <a:gd name="T63" fmla="*/ 239 h 533"/>
                    <a:gd name="T64" fmla="*/ 160 w 162"/>
                    <a:gd name="T65" fmla="*/ 280 h 533"/>
                    <a:gd name="T66" fmla="*/ 162 w 162"/>
                    <a:gd name="T67" fmla="*/ 323 h 533"/>
                    <a:gd name="T68" fmla="*/ 162 w 162"/>
                    <a:gd name="T69" fmla="*/ 361 h 533"/>
                    <a:gd name="T70" fmla="*/ 160 w 162"/>
                    <a:gd name="T71" fmla="*/ 395 h 533"/>
                    <a:gd name="T72" fmla="*/ 159 w 162"/>
                    <a:gd name="T73" fmla="*/ 422 h 533"/>
                    <a:gd name="T74" fmla="*/ 156 w 162"/>
                    <a:gd name="T75" fmla="*/ 446 h 533"/>
                    <a:gd name="T76" fmla="*/ 151 w 162"/>
                    <a:gd name="T77" fmla="*/ 466 h 533"/>
                    <a:gd name="T78" fmla="*/ 141 w 162"/>
                    <a:gd name="T79" fmla="*/ 491 h 533"/>
                    <a:gd name="T80" fmla="*/ 130 w 162"/>
                    <a:gd name="T81" fmla="*/ 511 h 533"/>
                    <a:gd name="T82" fmla="*/ 118 w 162"/>
                    <a:gd name="T83" fmla="*/ 523 h 533"/>
                    <a:gd name="T84" fmla="*/ 106 w 162"/>
                    <a:gd name="T85" fmla="*/ 530 h 533"/>
                    <a:gd name="T86" fmla="*/ 100 w 162"/>
                    <a:gd name="T87" fmla="*/ 533 h 533"/>
                    <a:gd name="T88" fmla="*/ 93 w 162"/>
                    <a:gd name="T89" fmla="*/ 525 h 533"/>
                    <a:gd name="T90" fmla="*/ 87 w 162"/>
                    <a:gd name="T91" fmla="*/ 509 h 533"/>
                    <a:gd name="T92" fmla="*/ 82 w 162"/>
                    <a:gd name="T93" fmla="*/ 487 h 533"/>
                    <a:gd name="T94" fmla="*/ 69 w 162"/>
                    <a:gd name="T95" fmla="*/ 464 h 533"/>
                    <a:gd name="T96" fmla="*/ 47 w 162"/>
                    <a:gd name="T97" fmla="*/ 437 h 533"/>
                    <a:gd name="T98" fmla="*/ 29 w 162"/>
                    <a:gd name="T99" fmla="*/ 421 h 533"/>
                    <a:gd name="T100" fmla="*/ 8 w 162"/>
                    <a:gd name="T101" fmla="*/ 403 h 533"/>
                    <a:gd name="T102" fmla="*/ 0 w 162"/>
                    <a:gd name="T103" fmla="*/ 393 h 533"/>
                    <a:gd name="T104" fmla="*/ 0 w 162"/>
                    <a:gd name="T105" fmla="*/ 389 h 533"/>
                    <a:gd name="T106" fmla="*/ 4 w 162"/>
                    <a:gd name="T107" fmla="*/ 388 h 533"/>
                    <a:gd name="T108" fmla="*/ 11 w 162"/>
                    <a:gd name="T109" fmla="*/ 388 h 533"/>
                    <a:gd name="T110" fmla="*/ 22 w 162"/>
                    <a:gd name="T111" fmla="*/ 388 h 533"/>
                    <a:gd name="T112" fmla="*/ 37 w 162"/>
                    <a:gd name="T113" fmla="*/ 389 h 533"/>
                    <a:gd name="T114" fmla="*/ 61 w 162"/>
                    <a:gd name="T115" fmla="*/ 393 h 533"/>
                    <a:gd name="T116" fmla="*/ 86 w 162"/>
                    <a:gd name="T117" fmla="*/ 397 h 533"/>
                    <a:gd name="T118" fmla="*/ 100 w 162"/>
                    <a:gd name="T119" fmla="*/ 397 h 533"/>
                    <a:gd name="T120" fmla="*/ 104 w 162"/>
                    <a:gd name="T121" fmla="*/ 395 h 5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62" h="533">
                      <a:moveTo>
                        <a:pt x="104" y="395"/>
                      </a:moveTo>
                      <a:lnTo>
                        <a:pt x="104" y="393"/>
                      </a:lnTo>
                      <a:lnTo>
                        <a:pt x="105" y="392"/>
                      </a:lnTo>
                      <a:lnTo>
                        <a:pt x="105" y="389"/>
                      </a:lnTo>
                      <a:lnTo>
                        <a:pt x="106" y="385"/>
                      </a:lnTo>
                      <a:lnTo>
                        <a:pt x="106" y="379"/>
                      </a:lnTo>
                      <a:lnTo>
                        <a:pt x="106" y="374"/>
                      </a:lnTo>
                      <a:lnTo>
                        <a:pt x="108" y="368"/>
                      </a:lnTo>
                      <a:lnTo>
                        <a:pt x="108" y="360"/>
                      </a:lnTo>
                      <a:lnTo>
                        <a:pt x="109" y="352"/>
                      </a:lnTo>
                      <a:lnTo>
                        <a:pt x="109" y="343"/>
                      </a:lnTo>
                      <a:lnTo>
                        <a:pt x="109" y="332"/>
                      </a:lnTo>
                      <a:lnTo>
                        <a:pt x="111" y="323"/>
                      </a:lnTo>
                      <a:lnTo>
                        <a:pt x="111" y="310"/>
                      </a:lnTo>
                      <a:lnTo>
                        <a:pt x="111" y="298"/>
                      </a:lnTo>
                      <a:lnTo>
                        <a:pt x="111" y="284"/>
                      </a:lnTo>
                      <a:lnTo>
                        <a:pt x="111" y="270"/>
                      </a:lnTo>
                      <a:lnTo>
                        <a:pt x="111" y="255"/>
                      </a:lnTo>
                      <a:lnTo>
                        <a:pt x="109" y="241"/>
                      </a:lnTo>
                      <a:lnTo>
                        <a:pt x="109" y="227"/>
                      </a:lnTo>
                      <a:lnTo>
                        <a:pt x="108" y="213"/>
                      </a:lnTo>
                      <a:lnTo>
                        <a:pt x="106" y="201"/>
                      </a:lnTo>
                      <a:lnTo>
                        <a:pt x="106" y="188"/>
                      </a:lnTo>
                      <a:lnTo>
                        <a:pt x="105" y="177"/>
                      </a:lnTo>
                      <a:lnTo>
                        <a:pt x="105" y="166"/>
                      </a:lnTo>
                      <a:lnTo>
                        <a:pt x="104" y="155"/>
                      </a:lnTo>
                      <a:lnTo>
                        <a:pt x="104" y="145"/>
                      </a:lnTo>
                      <a:lnTo>
                        <a:pt x="102" y="136"/>
                      </a:lnTo>
                      <a:lnTo>
                        <a:pt x="102" y="126"/>
                      </a:lnTo>
                      <a:lnTo>
                        <a:pt x="101" y="118"/>
                      </a:lnTo>
                      <a:lnTo>
                        <a:pt x="101" y="109"/>
                      </a:lnTo>
                      <a:lnTo>
                        <a:pt x="100" y="101"/>
                      </a:lnTo>
                      <a:lnTo>
                        <a:pt x="100" y="94"/>
                      </a:lnTo>
                      <a:lnTo>
                        <a:pt x="98" y="87"/>
                      </a:lnTo>
                      <a:lnTo>
                        <a:pt x="98" y="80"/>
                      </a:lnTo>
                      <a:lnTo>
                        <a:pt x="97" y="75"/>
                      </a:lnTo>
                      <a:lnTo>
                        <a:pt x="95" y="69"/>
                      </a:lnTo>
                      <a:lnTo>
                        <a:pt x="94" y="64"/>
                      </a:lnTo>
                      <a:lnTo>
                        <a:pt x="94" y="58"/>
                      </a:lnTo>
                      <a:lnTo>
                        <a:pt x="93" y="54"/>
                      </a:lnTo>
                      <a:lnTo>
                        <a:pt x="91" y="50"/>
                      </a:lnTo>
                      <a:lnTo>
                        <a:pt x="88" y="42"/>
                      </a:lnTo>
                      <a:lnTo>
                        <a:pt x="86" y="36"/>
                      </a:lnTo>
                      <a:lnTo>
                        <a:pt x="83" y="30"/>
                      </a:lnTo>
                      <a:lnTo>
                        <a:pt x="80" y="28"/>
                      </a:lnTo>
                      <a:lnTo>
                        <a:pt x="77" y="25"/>
                      </a:lnTo>
                      <a:lnTo>
                        <a:pt x="76" y="24"/>
                      </a:lnTo>
                      <a:lnTo>
                        <a:pt x="75" y="21"/>
                      </a:lnTo>
                      <a:lnTo>
                        <a:pt x="73" y="18"/>
                      </a:lnTo>
                      <a:lnTo>
                        <a:pt x="73" y="15"/>
                      </a:lnTo>
                      <a:lnTo>
                        <a:pt x="75" y="13"/>
                      </a:lnTo>
                      <a:lnTo>
                        <a:pt x="75" y="10"/>
                      </a:lnTo>
                      <a:lnTo>
                        <a:pt x="76" y="6"/>
                      </a:lnTo>
                      <a:lnTo>
                        <a:pt x="77" y="3"/>
                      </a:lnTo>
                      <a:lnTo>
                        <a:pt x="80" y="1"/>
                      </a:lnTo>
                      <a:lnTo>
                        <a:pt x="84" y="0"/>
                      </a:lnTo>
                      <a:lnTo>
                        <a:pt x="88" y="0"/>
                      </a:lnTo>
                      <a:lnTo>
                        <a:pt x="94" y="0"/>
                      </a:lnTo>
                      <a:lnTo>
                        <a:pt x="100" y="1"/>
                      </a:lnTo>
                      <a:lnTo>
                        <a:pt x="106" y="3"/>
                      </a:lnTo>
                      <a:lnTo>
                        <a:pt x="115" y="6"/>
                      </a:lnTo>
                      <a:lnTo>
                        <a:pt x="122" y="11"/>
                      </a:lnTo>
                      <a:lnTo>
                        <a:pt x="129" y="15"/>
                      </a:lnTo>
                      <a:lnTo>
                        <a:pt x="134" y="18"/>
                      </a:lnTo>
                      <a:lnTo>
                        <a:pt x="140" y="22"/>
                      </a:lnTo>
                      <a:lnTo>
                        <a:pt x="145" y="26"/>
                      </a:lnTo>
                      <a:lnTo>
                        <a:pt x="149" y="29"/>
                      </a:lnTo>
                      <a:lnTo>
                        <a:pt x="154" y="32"/>
                      </a:lnTo>
                      <a:lnTo>
                        <a:pt x="156" y="36"/>
                      </a:lnTo>
                      <a:lnTo>
                        <a:pt x="159" y="42"/>
                      </a:lnTo>
                      <a:lnTo>
                        <a:pt x="160" y="44"/>
                      </a:lnTo>
                      <a:lnTo>
                        <a:pt x="162" y="48"/>
                      </a:lnTo>
                      <a:lnTo>
                        <a:pt x="162" y="51"/>
                      </a:lnTo>
                      <a:lnTo>
                        <a:pt x="162" y="54"/>
                      </a:lnTo>
                      <a:lnTo>
                        <a:pt x="162" y="57"/>
                      </a:lnTo>
                      <a:lnTo>
                        <a:pt x="160" y="61"/>
                      </a:lnTo>
                      <a:lnTo>
                        <a:pt x="159" y="65"/>
                      </a:lnTo>
                      <a:lnTo>
                        <a:pt x="158" y="72"/>
                      </a:lnTo>
                      <a:lnTo>
                        <a:pt x="156" y="79"/>
                      </a:lnTo>
                      <a:lnTo>
                        <a:pt x="155" y="86"/>
                      </a:lnTo>
                      <a:lnTo>
                        <a:pt x="155" y="94"/>
                      </a:lnTo>
                      <a:lnTo>
                        <a:pt x="154" y="104"/>
                      </a:lnTo>
                      <a:lnTo>
                        <a:pt x="154" y="115"/>
                      </a:lnTo>
                      <a:lnTo>
                        <a:pt x="154" y="127"/>
                      </a:lnTo>
                      <a:lnTo>
                        <a:pt x="154" y="134"/>
                      </a:lnTo>
                      <a:lnTo>
                        <a:pt x="154" y="141"/>
                      </a:lnTo>
                      <a:lnTo>
                        <a:pt x="154" y="148"/>
                      </a:lnTo>
                      <a:lnTo>
                        <a:pt x="154" y="156"/>
                      </a:lnTo>
                      <a:lnTo>
                        <a:pt x="154" y="165"/>
                      </a:lnTo>
                      <a:lnTo>
                        <a:pt x="155" y="174"/>
                      </a:lnTo>
                      <a:lnTo>
                        <a:pt x="155" y="184"/>
                      </a:lnTo>
                      <a:lnTo>
                        <a:pt x="155" y="194"/>
                      </a:lnTo>
                      <a:lnTo>
                        <a:pt x="156" y="205"/>
                      </a:lnTo>
                      <a:lnTo>
                        <a:pt x="156" y="216"/>
                      </a:lnTo>
                      <a:lnTo>
                        <a:pt x="158" y="227"/>
                      </a:lnTo>
                      <a:lnTo>
                        <a:pt x="158" y="239"/>
                      </a:lnTo>
                      <a:lnTo>
                        <a:pt x="159" y="252"/>
                      </a:lnTo>
                      <a:lnTo>
                        <a:pt x="159" y="266"/>
                      </a:lnTo>
                      <a:lnTo>
                        <a:pt x="160" y="280"/>
                      </a:lnTo>
                      <a:lnTo>
                        <a:pt x="160" y="295"/>
                      </a:lnTo>
                      <a:lnTo>
                        <a:pt x="162" y="309"/>
                      </a:lnTo>
                      <a:lnTo>
                        <a:pt x="162" y="323"/>
                      </a:lnTo>
                      <a:lnTo>
                        <a:pt x="162" y="336"/>
                      </a:lnTo>
                      <a:lnTo>
                        <a:pt x="162" y="349"/>
                      </a:lnTo>
                      <a:lnTo>
                        <a:pt x="162" y="361"/>
                      </a:lnTo>
                      <a:lnTo>
                        <a:pt x="162" y="374"/>
                      </a:lnTo>
                      <a:lnTo>
                        <a:pt x="162" y="385"/>
                      </a:lnTo>
                      <a:lnTo>
                        <a:pt x="160" y="395"/>
                      </a:lnTo>
                      <a:lnTo>
                        <a:pt x="160" y="404"/>
                      </a:lnTo>
                      <a:lnTo>
                        <a:pt x="159" y="414"/>
                      </a:lnTo>
                      <a:lnTo>
                        <a:pt x="159" y="422"/>
                      </a:lnTo>
                      <a:lnTo>
                        <a:pt x="158" y="430"/>
                      </a:lnTo>
                      <a:lnTo>
                        <a:pt x="156" y="439"/>
                      </a:lnTo>
                      <a:lnTo>
                        <a:pt x="156" y="446"/>
                      </a:lnTo>
                      <a:lnTo>
                        <a:pt x="155" y="451"/>
                      </a:lnTo>
                      <a:lnTo>
                        <a:pt x="154" y="457"/>
                      </a:lnTo>
                      <a:lnTo>
                        <a:pt x="151" y="466"/>
                      </a:lnTo>
                      <a:lnTo>
                        <a:pt x="147" y="475"/>
                      </a:lnTo>
                      <a:lnTo>
                        <a:pt x="144" y="483"/>
                      </a:lnTo>
                      <a:lnTo>
                        <a:pt x="141" y="491"/>
                      </a:lnTo>
                      <a:lnTo>
                        <a:pt x="138" y="498"/>
                      </a:lnTo>
                      <a:lnTo>
                        <a:pt x="134" y="505"/>
                      </a:lnTo>
                      <a:lnTo>
                        <a:pt x="130" y="511"/>
                      </a:lnTo>
                      <a:lnTo>
                        <a:pt x="126" y="516"/>
                      </a:lnTo>
                      <a:lnTo>
                        <a:pt x="122" y="520"/>
                      </a:lnTo>
                      <a:lnTo>
                        <a:pt x="118" y="523"/>
                      </a:lnTo>
                      <a:lnTo>
                        <a:pt x="113" y="526"/>
                      </a:lnTo>
                      <a:lnTo>
                        <a:pt x="109" y="529"/>
                      </a:lnTo>
                      <a:lnTo>
                        <a:pt x="106" y="530"/>
                      </a:lnTo>
                      <a:lnTo>
                        <a:pt x="104" y="532"/>
                      </a:lnTo>
                      <a:lnTo>
                        <a:pt x="101" y="533"/>
                      </a:lnTo>
                      <a:lnTo>
                        <a:pt x="100" y="533"/>
                      </a:lnTo>
                      <a:lnTo>
                        <a:pt x="97" y="530"/>
                      </a:lnTo>
                      <a:lnTo>
                        <a:pt x="94" y="527"/>
                      </a:lnTo>
                      <a:lnTo>
                        <a:pt x="93" y="525"/>
                      </a:lnTo>
                      <a:lnTo>
                        <a:pt x="90" y="520"/>
                      </a:lnTo>
                      <a:lnTo>
                        <a:pt x="88" y="515"/>
                      </a:lnTo>
                      <a:lnTo>
                        <a:pt x="87" y="509"/>
                      </a:lnTo>
                      <a:lnTo>
                        <a:pt x="86" y="502"/>
                      </a:lnTo>
                      <a:lnTo>
                        <a:pt x="84" y="496"/>
                      </a:lnTo>
                      <a:lnTo>
                        <a:pt x="82" y="487"/>
                      </a:lnTo>
                      <a:lnTo>
                        <a:pt x="79" y="479"/>
                      </a:lnTo>
                      <a:lnTo>
                        <a:pt x="75" y="471"/>
                      </a:lnTo>
                      <a:lnTo>
                        <a:pt x="69" y="464"/>
                      </a:lnTo>
                      <a:lnTo>
                        <a:pt x="64" y="455"/>
                      </a:lnTo>
                      <a:lnTo>
                        <a:pt x="55" y="446"/>
                      </a:lnTo>
                      <a:lnTo>
                        <a:pt x="47" y="437"/>
                      </a:lnTo>
                      <a:lnTo>
                        <a:pt x="37" y="428"/>
                      </a:lnTo>
                      <a:lnTo>
                        <a:pt x="33" y="424"/>
                      </a:lnTo>
                      <a:lnTo>
                        <a:pt x="29" y="421"/>
                      </a:lnTo>
                      <a:lnTo>
                        <a:pt x="21" y="414"/>
                      </a:lnTo>
                      <a:lnTo>
                        <a:pt x="14" y="408"/>
                      </a:lnTo>
                      <a:lnTo>
                        <a:pt x="8" y="403"/>
                      </a:lnTo>
                      <a:lnTo>
                        <a:pt x="4" y="399"/>
                      </a:lnTo>
                      <a:lnTo>
                        <a:pt x="1" y="396"/>
                      </a:lnTo>
                      <a:lnTo>
                        <a:pt x="0" y="393"/>
                      </a:lnTo>
                      <a:lnTo>
                        <a:pt x="0" y="390"/>
                      </a:lnTo>
                      <a:lnTo>
                        <a:pt x="0" y="390"/>
                      </a:lnTo>
                      <a:lnTo>
                        <a:pt x="0" y="389"/>
                      </a:lnTo>
                      <a:lnTo>
                        <a:pt x="1" y="389"/>
                      </a:lnTo>
                      <a:lnTo>
                        <a:pt x="3" y="388"/>
                      </a:lnTo>
                      <a:lnTo>
                        <a:pt x="4" y="388"/>
                      </a:lnTo>
                      <a:lnTo>
                        <a:pt x="5" y="388"/>
                      </a:lnTo>
                      <a:lnTo>
                        <a:pt x="8" y="388"/>
                      </a:lnTo>
                      <a:lnTo>
                        <a:pt x="11" y="388"/>
                      </a:lnTo>
                      <a:lnTo>
                        <a:pt x="15" y="388"/>
                      </a:lnTo>
                      <a:lnTo>
                        <a:pt x="18" y="388"/>
                      </a:lnTo>
                      <a:lnTo>
                        <a:pt x="22" y="388"/>
                      </a:lnTo>
                      <a:lnTo>
                        <a:pt x="26" y="388"/>
                      </a:lnTo>
                      <a:lnTo>
                        <a:pt x="32" y="389"/>
                      </a:lnTo>
                      <a:lnTo>
                        <a:pt x="37" y="389"/>
                      </a:lnTo>
                      <a:lnTo>
                        <a:pt x="43" y="390"/>
                      </a:lnTo>
                      <a:lnTo>
                        <a:pt x="50" y="390"/>
                      </a:lnTo>
                      <a:lnTo>
                        <a:pt x="61" y="393"/>
                      </a:lnTo>
                      <a:lnTo>
                        <a:pt x="70" y="396"/>
                      </a:lnTo>
                      <a:lnTo>
                        <a:pt x="79" y="397"/>
                      </a:lnTo>
                      <a:lnTo>
                        <a:pt x="86" y="397"/>
                      </a:lnTo>
                      <a:lnTo>
                        <a:pt x="93" y="397"/>
                      </a:lnTo>
                      <a:lnTo>
                        <a:pt x="97" y="397"/>
                      </a:lnTo>
                      <a:lnTo>
                        <a:pt x="100" y="397"/>
                      </a:lnTo>
                      <a:lnTo>
                        <a:pt x="101" y="396"/>
                      </a:lnTo>
                      <a:lnTo>
                        <a:pt x="102" y="396"/>
                      </a:lnTo>
                      <a:lnTo>
                        <a:pt x="104" y="395"/>
                      </a:lnTo>
                      <a:lnTo>
                        <a:pt x="104" y="39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6" name="组合 105"/>
            <p:cNvGrpSpPr/>
            <p:nvPr/>
          </p:nvGrpSpPr>
          <p:grpSpPr>
            <a:xfrm>
              <a:off x="3664840" y="4038365"/>
              <a:ext cx="507365" cy="509905"/>
              <a:chOff x="2322957" y="3511440"/>
              <a:chExt cx="507365" cy="509905"/>
            </a:xfrm>
          </p:grpSpPr>
          <p:pic>
            <p:nvPicPr>
              <p:cNvPr id="121" name="图片 120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2957" y="351144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2" name="组合 121"/>
              <p:cNvGrpSpPr/>
              <p:nvPr/>
            </p:nvGrpSpPr>
            <p:grpSpPr>
              <a:xfrm>
                <a:off x="2435435" y="3607747"/>
                <a:ext cx="279729" cy="301867"/>
                <a:chOff x="5449888" y="2473325"/>
                <a:chExt cx="661987" cy="714376"/>
              </a:xfrm>
              <a:solidFill>
                <a:srgbClr val="FF0000"/>
              </a:solidFill>
            </p:grpSpPr>
            <p:sp>
              <p:nvSpPr>
                <p:cNvPr id="123" name="Freeform 115"/>
                <p:cNvSpPr/>
                <p:nvPr/>
              </p:nvSpPr>
              <p:spPr bwMode="auto">
                <a:xfrm>
                  <a:off x="5449888" y="2500313"/>
                  <a:ext cx="261937" cy="395288"/>
                </a:xfrm>
                <a:custGeom>
                  <a:avLst/>
                  <a:gdLst>
                    <a:gd name="T0" fmla="*/ 67 w 331"/>
                    <a:gd name="T1" fmla="*/ 405 h 498"/>
                    <a:gd name="T2" fmla="*/ 96 w 331"/>
                    <a:gd name="T3" fmla="*/ 368 h 498"/>
                    <a:gd name="T4" fmla="*/ 123 w 331"/>
                    <a:gd name="T5" fmla="*/ 329 h 498"/>
                    <a:gd name="T6" fmla="*/ 162 w 331"/>
                    <a:gd name="T7" fmla="*/ 268 h 498"/>
                    <a:gd name="T8" fmla="*/ 184 w 331"/>
                    <a:gd name="T9" fmla="*/ 228 h 498"/>
                    <a:gd name="T10" fmla="*/ 205 w 331"/>
                    <a:gd name="T11" fmla="*/ 188 h 498"/>
                    <a:gd name="T12" fmla="*/ 223 w 331"/>
                    <a:gd name="T13" fmla="*/ 149 h 498"/>
                    <a:gd name="T14" fmla="*/ 240 w 331"/>
                    <a:gd name="T15" fmla="*/ 113 h 498"/>
                    <a:gd name="T16" fmla="*/ 245 w 331"/>
                    <a:gd name="T17" fmla="*/ 97 h 498"/>
                    <a:gd name="T18" fmla="*/ 251 w 331"/>
                    <a:gd name="T19" fmla="*/ 83 h 498"/>
                    <a:gd name="T20" fmla="*/ 255 w 331"/>
                    <a:gd name="T21" fmla="*/ 69 h 498"/>
                    <a:gd name="T22" fmla="*/ 256 w 331"/>
                    <a:gd name="T23" fmla="*/ 57 h 498"/>
                    <a:gd name="T24" fmla="*/ 258 w 331"/>
                    <a:gd name="T25" fmla="*/ 47 h 498"/>
                    <a:gd name="T26" fmla="*/ 258 w 331"/>
                    <a:gd name="T27" fmla="*/ 39 h 498"/>
                    <a:gd name="T28" fmla="*/ 256 w 331"/>
                    <a:gd name="T29" fmla="*/ 32 h 498"/>
                    <a:gd name="T30" fmla="*/ 255 w 331"/>
                    <a:gd name="T31" fmla="*/ 26 h 498"/>
                    <a:gd name="T32" fmla="*/ 248 w 331"/>
                    <a:gd name="T33" fmla="*/ 18 h 498"/>
                    <a:gd name="T34" fmla="*/ 246 w 331"/>
                    <a:gd name="T35" fmla="*/ 11 h 498"/>
                    <a:gd name="T36" fmla="*/ 248 w 331"/>
                    <a:gd name="T37" fmla="*/ 5 h 498"/>
                    <a:gd name="T38" fmla="*/ 255 w 331"/>
                    <a:gd name="T39" fmla="*/ 1 h 498"/>
                    <a:gd name="T40" fmla="*/ 264 w 331"/>
                    <a:gd name="T41" fmla="*/ 0 h 498"/>
                    <a:gd name="T42" fmla="*/ 274 w 331"/>
                    <a:gd name="T43" fmla="*/ 4 h 498"/>
                    <a:gd name="T44" fmla="*/ 287 w 331"/>
                    <a:gd name="T45" fmla="*/ 11 h 498"/>
                    <a:gd name="T46" fmla="*/ 300 w 331"/>
                    <a:gd name="T47" fmla="*/ 22 h 498"/>
                    <a:gd name="T48" fmla="*/ 313 w 331"/>
                    <a:gd name="T49" fmla="*/ 36 h 498"/>
                    <a:gd name="T50" fmla="*/ 323 w 331"/>
                    <a:gd name="T51" fmla="*/ 47 h 498"/>
                    <a:gd name="T52" fmla="*/ 329 w 331"/>
                    <a:gd name="T53" fmla="*/ 57 h 498"/>
                    <a:gd name="T54" fmla="*/ 331 w 331"/>
                    <a:gd name="T55" fmla="*/ 63 h 498"/>
                    <a:gd name="T56" fmla="*/ 331 w 331"/>
                    <a:gd name="T57" fmla="*/ 68 h 498"/>
                    <a:gd name="T58" fmla="*/ 328 w 331"/>
                    <a:gd name="T59" fmla="*/ 73 h 498"/>
                    <a:gd name="T60" fmla="*/ 325 w 331"/>
                    <a:gd name="T61" fmla="*/ 81 h 498"/>
                    <a:gd name="T62" fmla="*/ 320 w 331"/>
                    <a:gd name="T63" fmla="*/ 91 h 498"/>
                    <a:gd name="T64" fmla="*/ 314 w 331"/>
                    <a:gd name="T65" fmla="*/ 104 h 498"/>
                    <a:gd name="T66" fmla="*/ 307 w 331"/>
                    <a:gd name="T67" fmla="*/ 117 h 498"/>
                    <a:gd name="T68" fmla="*/ 299 w 331"/>
                    <a:gd name="T69" fmla="*/ 133 h 498"/>
                    <a:gd name="T70" fmla="*/ 289 w 331"/>
                    <a:gd name="T71" fmla="*/ 151 h 498"/>
                    <a:gd name="T72" fmla="*/ 269 w 331"/>
                    <a:gd name="T73" fmla="*/ 191 h 498"/>
                    <a:gd name="T74" fmla="*/ 246 w 331"/>
                    <a:gd name="T75" fmla="*/ 230 h 498"/>
                    <a:gd name="T76" fmla="*/ 222 w 331"/>
                    <a:gd name="T77" fmla="*/ 268 h 498"/>
                    <a:gd name="T78" fmla="*/ 184 w 331"/>
                    <a:gd name="T79" fmla="*/ 326 h 498"/>
                    <a:gd name="T80" fmla="*/ 156 w 331"/>
                    <a:gd name="T81" fmla="*/ 364 h 498"/>
                    <a:gd name="T82" fmla="*/ 126 w 331"/>
                    <a:gd name="T83" fmla="*/ 398 h 498"/>
                    <a:gd name="T84" fmla="*/ 94 w 331"/>
                    <a:gd name="T85" fmla="*/ 429 h 498"/>
                    <a:gd name="T86" fmla="*/ 69 w 331"/>
                    <a:gd name="T87" fmla="*/ 451 h 498"/>
                    <a:gd name="T88" fmla="*/ 53 w 331"/>
                    <a:gd name="T89" fmla="*/ 465 h 498"/>
                    <a:gd name="T90" fmla="*/ 39 w 331"/>
                    <a:gd name="T91" fmla="*/ 476 h 498"/>
                    <a:gd name="T92" fmla="*/ 26 w 331"/>
                    <a:gd name="T93" fmla="*/ 484 h 498"/>
                    <a:gd name="T94" fmla="*/ 18 w 331"/>
                    <a:gd name="T95" fmla="*/ 491 h 498"/>
                    <a:gd name="T96" fmla="*/ 10 w 331"/>
                    <a:gd name="T97" fmla="*/ 495 h 498"/>
                    <a:gd name="T98" fmla="*/ 6 w 331"/>
                    <a:gd name="T99" fmla="*/ 498 h 498"/>
                    <a:gd name="T100" fmla="*/ 1 w 331"/>
                    <a:gd name="T101" fmla="*/ 498 h 498"/>
                    <a:gd name="T102" fmla="*/ 0 w 331"/>
                    <a:gd name="T103" fmla="*/ 497 h 498"/>
                    <a:gd name="T104" fmla="*/ 0 w 331"/>
                    <a:gd name="T105" fmla="*/ 494 h 498"/>
                    <a:gd name="T106" fmla="*/ 3 w 331"/>
                    <a:gd name="T107" fmla="*/ 488 h 498"/>
                    <a:gd name="T108" fmla="*/ 7 w 331"/>
                    <a:gd name="T109" fmla="*/ 480 h 498"/>
                    <a:gd name="T110" fmla="*/ 14 w 331"/>
                    <a:gd name="T111" fmla="*/ 472 h 498"/>
                    <a:gd name="T112" fmla="*/ 21 w 331"/>
                    <a:gd name="T113" fmla="*/ 459 h 498"/>
                    <a:gd name="T114" fmla="*/ 32 w 331"/>
                    <a:gd name="T115" fmla="*/ 447 h 498"/>
                    <a:gd name="T116" fmla="*/ 44 w 331"/>
                    <a:gd name="T117" fmla="*/ 432 h 498"/>
                    <a:gd name="T118" fmla="*/ 51 w 331"/>
                    <a:gd name="T119" fmla="*/ 423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31" h="498">
                      <a:moveTo>
                        <a:pt x="51" y="423"/>
                      </a:moveTo>
                      <a:lnTo>
                        <a:pt x="67" y="405"/>
                      </a:lnTo>
                      <a:lnTo>
                        <a:pt x="80" y="387"/>
                      </a:lnTo>
                      <a:lnTo>
                        <a:pt x="96" y="368"/>
                      </a:lnTo>
                      <a:lnTo>
                        <a:pt x="109" y="349"/>
                      </a:lnTo>
                      <a:lnTo>
                        <a:pt x="123" y="329"/>
                      </a:lnTo>
                      <a:lnTo>
                        <a:pt x="136" y="308"/>
                      </a:lnTo>
                      <a:lnTo>
                        <a:pt x="162" y="268"/>
                      </a:lnTo>
                      <a:lnTo>
                        <a:pt x="173" y="248"/>
                      </a:lnTo>
                      <a:lnTo>
                        <a:pt x="184" y="228"/>
                      </a:lnTo>
                      <a:lnTo>
                        <a:pt x="195" y="207"/>
                      </a:lnTo>
                      <a:lnTo>
                        <a:pt x="205" y="188"/>
                      </a:lnTo>
                      <a:lnTo>
                        <a:pt x="215" y="169"/>
                      </a:lnTo>
                      <a:lnTo>
                        <a:pt x="223" y="149"/>
                      </a:lnTo>
                      <a:lnTo>
                        <a:pt x="231" y="131"/>
                      </a:lnTo>
                      <a:lnTo>
                        <a:pt x="240" y="113"/>
                      </a:lnTo>
                      <a:lnTo>
                        <a:pt x="242" y="105"/>
                      </a:lnTo>
                      <a:lnTo>
                        <a:pt x="245" y="97"/>
                      </a:lnTo>
                      <a:lnTo>
                        <a:pt x="248" y="90"/>
                      </a:lnTo>
                      <a:lnTo>
                        <a:pt x="251" y="83"/>
                      </a:lnTo>
                      <a:lnTo>
                        <a:pt x="252" y="76"/>
                      </a:lnTo>
                      <a:lnTo>
                        <a:pt x="255" y="69"/>
                      </a:lnTo>
                      <a:lnTo>
                        <a:pt x="256" y="63"/>
                      </a:lnTo>
                      <a:lnTo>
                        <a:pt x="256" y="57"/>
                      </a:lnTo>
                      <a:lnTo>
                        <a:pt x="258" y="52"/>
                      </a:lnTo>
                      <a:lnTo>
                        <a:pt x="258" y="47"/>
                      </a:lnTo>
                      <a:lnTo>
                        <a:pt x="258" y="43"/>
                      </a:lnTo>
                      <a:lnTo>
                        <a:pt x="258" y="39"/>
                      </a:lnTo>
                      <a:lnTo>
                        <a:pt x="258" y="34"/>
                      </a:lnTo>
                      <a:lnTo>
                        <a:pt x="256" y="32"/>
                      </a:lnTo>
                      <a:lnTo>
                        <a:pt x="256" y="29"/>
                      </a:lnTo>
                      <a:lnTo>
                        <a:pt x="255" y="26"/>
                      </a:lnTo>
                      <a:lnTo>
                        <a:pt x="251" y="22"/>
                      </a:lnTo>
                      <a:lnTo>
                        <a:pt x="248" y="18"/>
                      </a:lnTo>
                      <a:lnTo>
                        <a:pt x="246" y="14"/>
                      </a:lnTo>
                      <a:lnTo>
                        <a:pt x="246" y="11"/>
                      </a:lnTo>
                      <a:lnTo>
                        <a:pt x="246" y="7"/>
                      </a:lnTo>
                      <a:lnTo>
                        <a:pt x="248" y="5"/>
                      </a:lnTo>
                      <a:lnTo>
                        <a:pt x="251" y="3"/>
                      </a:lnTo>
                      <a:lnTo>
                        <a:pt x="255" y="1"/>
                      </a:lnTo>
                      <a:lnTo>
                        <a:pt x="259" y="0"/>
                      </a:lnTo>
                      <a:lnTo>
                        <a:pt x="264" y="0"/>
                      </a:lnTo>
                      <a:lnTo>
                        <a:pt x="269" y="1"/>
                      </a:lnTo>
                      <a:lnTo>
                        <a:pt x="274" y="4"/>
                      </a:lnTo>
                      <a:lnTo>
                        <a:pt x="281" y="7"/>
                      </a:lnTo>
                      <a:lnTo>
                        <a:pt x="287" y="11"/>
                      </a:lnTo>
                      <a:lnTo>
                        <a:pt x="293" y="16"/>
                      </a:lnTo>
                      <a:lnTo>
                        <a:pt x="300" y="22"/>
                      </a:lnTo>
                      <a:lnTo>
                        <a:pt x="307" y="29"/>
                      </a:lnTo>
                      <a:lnTo>
                        <a:pt x="313" y="36"/>
                      </a:lnTo>
                      <a:lnTo>
                        <a:pt x="318" y="41"/>
                      </a:lnTo>
                      <a:lnTo>
                        <a:pt x="323" y="47"/>
                      </a:lnTo>
                      <a:lnTo>
                        <a:pt x="327" y="52"/>
                      </a:lnTo>
                      <a:lnTo>
                        <a:pt x="329" y="57"/>
                      </a:lnTo>
                      <a:lnTo>
                        <a:pt x="331" y="61"/>
                      </a:lnTo>
                      <a:lnTo>
                        <a:pt x="331" y="63"/>
                      </a:lnTo>
                      <a:lnTo>
                        <a:pt x="331" y="65"/>
                      </a:lnTo>
                      <a:lnTo>
                        <a:pt x="331" y="68"/>
                      </a:lnTo>
                      <a:lnTo>
                        <a:pt x="329" y="70"/>
                      </a:lnTo>
                      <a:lnTo>
                        <a:pt x="328" y="73"/>
                      </a:lnTo>
                      <a:lnTo>
                        <a:pt x="327" y="77"/>
                      </a:lnTo>
                      <a:lnTo>
                        <a:pt x="325" y="81"/>
                      </a:lnTo>
                      <a:lnTo>
                        <a:pt x="323" y="87"/>
                      </a:lnTo>
                      <a:lnTo>
                        <a:pt x="320" y="91"/>
                      </a:lnTo>
                      <a:lnTo>
                        <a:pt x="317" y="97"/>
                      </a:lnTo>
                      <a:lnTo>
                        <a:pt x="314" y="104"/>
                      </a:lnTo>
                      <a:lnTo>
                        <a:pt x="310" y="111"/>
                      </a:lnTo>
                      <a:lnTo>
                        <a:pt x="307" y="117"/>
                      </a:lnTo>
                      <a:lnTo>
                        <a:pt x="303" y="126"/>
                      </a:lnTo>
                      <a:lnTo>
                        <a:pt x="299" y="133"/>
                      </a:lnTo>
                      <a:lnTo>
                        <a:pt x="293" y="142"/>
                      </a:lnTo>
                      <a:lnTo>
                        <a:pt x="289" y="151"/>
                      </a:lnTo>
                      <a:lnTo>
                        <a:pt x="278" y="171"/>
                      </a:lnTo>
                      <a:lnTo>
                        <a:pt x="269" y="191"/>
                      </a:lnTo>
                      <a:lnTo>
                        <a:pt x="258" y="210"/>
                      </a:lnTo>
                      <a:lnTo>
                        <a:pt x="246" y="230"/>
                      </a:lnTo>
                      <a:lnTo>
                        <a:pt x="234" y="249"/>
                      </a:lnTo>
                      <a:lnTo>
                        <a:pt x="222" y="268"/>
                      </a:lnTo>
                      <a:lnTo>
                        <a:pt x="197" y="306"/>
                      </a:lnTo>
                      <a:lnTo>
                        <a:pt x="184" y="326"/>
                      </a:lnTo>
                      <a:lnTo>
                        <a:pt x="170" y="344"/>
                      </a:lnTo>
                      <a:lnTo>
                        <a:pt x="156" y="364"/>
                      </a:lnTo>
                      <a:lnTo>
                        <a:pt x="141" y="380"/>
                      </a:lnTo>
                      <a:lnTo>
                        <a:pt x="126" y="398"/>
                      </a:lnTo>
                      <a:lnTo>
                        <a:pt x="111" y="414"/>
                      </a:lnTo>
                      <a:lnTo>
                        <a:pt x="94" y="429"/>
                      </a:lnTo>
                      <a:lnTo>
                        <a:pt x="78" y="444"/>
                      </a:lnTo>
                      <a:lnTo>
                        <a:pt x="69" y="451"/>
                      </a:lnTo>
                      <a:lnTo>
                        <a:pt x="60" y="458"/>
                      </a:lnTo>
                      <a:lnTo>
                        <a:pt x="53" y="465"/>
                      </a:lnTo>
                      <a:lnTo>
                        <a:pt x="46" y="470"/>
                      </a:lnTo>
                      <a:lnTo>
                        <a:pt x="39" y="476"/>
                      </a:lnTo>
                      <a:lnTo>
                        <a:pt x="32" y="480"/>
                      </a:lnTo>
                      <a:lnTo>
                        <a:pt x="26" y="484"/>
                      </a:lnTo>
                      <a:lnTo>
                        <a:pt x="22" y="488"/>
                      </a:lnTo>
                      <a:lnTo>
                        <a:pt x="18" y="491"/>
                      </a:lnTo>
                      <a:lnTo>
                        <a:pt x="14" y="494"/>
                      </a:lnTo>
                      <a:lnTo>
                        <a:pt x="10" y="495"/>
                      </a:lnTo>
                      <a:lnTo>
                        <a:pt x="7" y="497"/>
                      </a:lnTo>
                      <a:lnTo>
                        <a:pt x="6" y="498"/>
                      </a:lnTo>
                      <a:lnTo>
                        <a:pt x="3" y="498"/>
                      </a:lnTo>
                      <a:lnTo>
                        <a:pt x="1" y="498"/>
                      </a:lnTo>
                      <a:lnTo>
                        <a:pt x="0" y="498"/>
                      </a:lnTo>
                      <a:lnTo>
                        <a:pt x="0" y="497"/>
                      </a:lnTo>
                      <a:lnTo>
                        <a:pt x="0" y="495"/>
                      </a:lnTo>
                      <a:lnTo>
                        <a:pt x="0" y="494"/>
                      </a:lnTo>
                      <a:lnTo>
                        <a:pt x="1" y="491"/>
                      </a:lnTo>
                      <a:lnTo>
                        <a:pt x="3" y="488"/>
                      </a:lnTo>
                      <a:lnTo>
                        <a:pt x="4" y="484"/>
                      </a:lnTo>
                      <a:lnTo>
                        <a:pt x="7" y="480"/>
                      </a:lnTo>
                      <a:lnTo>
                        <a:pt x="10" y="476"/>
                      </a:lnTo>
                      <a:lnTo>
                        <a:pt x="14" y="472"/>
                      </a:lnTo>
                      <a:lnTo>
                        <a:pt x="17" y="466"/>
                      </a:lnTo>
                      <a:lnTo>
                        <a:pt x="21" y="459"/>
                      </a:lnTo>
                      <a:lnTo>
                        <a:pt x="26" y="454"/>
                      </a:lnTo>
                      <a:lnTo>
                        <a:pt x="32" y="447"/>
                      </a:lnTo>
                      <a:lnTo>
                        <a:pt x="37" y="439"/>
                      </a:lnTo>
                      <a:lnTo>
                        <a:pt x="44" y="432"/>
                      </a:lnTo>
                      <a:lnTo>
                        <a:pt x="51" y="423"/>
                      </a:lnTo>
                      <a:lnTo>
                        <a:pt x="51" y="42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116"/>
                <p:cNvSpPr/>
                <p:nvPr/>
              </p:nvSpPr>
              <p:spPr bwMode="auto">
                <a:xfrm>
                  <a:off x="5594350" y="2700338"/>
                  <a:ext cx="57150" cy="487363"/>
                </a:xfrm>
                <a:custGeom>
                  <a:avLst/>
                  <a:gdLst>
                    <a:gd name="T0" fmla="*/ 0 w 74"/>
                    <a:gd name="T1" fmla="*/ 517 h 614"/>
                    <a:gd name="T2" fmla="*/ 5 w 74"/>
                    <a:gd name="T3" fmla="*/ 499 h 614"/>
                    <a:gd name="T4" fmla="*/ 9 w 74"/>
                    <a:gd name="T5" fmla="*/ 472 h 614"/>
                    <a:gd name="T6" fmla="*/ 10 w 74"/>
                    <a:gd name="T7" fmla="*/ 454 h 614"/>
                    <a:gd name="T8" fmla="*/ 14 w 74"/>
                    <a:gd name="T9" fmla="*/ 430 h 614"/>
                    <a:gd name="T10" fmla="*/ 17 w 74"/>
                    <a:gd name="T11" fmla="*/ 401 h 614"/>
                    <a:gd name="T12" fmla="*/ 20 w 74"/>
                    <a:gd name="T13" fmla="*/ 364 h 614"/>
                    <a:gd name="T14" fmla="*/ 23 w 74"/>
                    <a:gd name="T15" fmla="*/ 321 h 614"/>
                    <a:gd name="T16" fmla="*/ 25 w 74"/>
                    <a:gd name="T17" fmla="*/ 274 h 614"/>
                    <a:gd name="T18" fmla="*/ 27 w 74"/>
                    <a:gd name="T19" fmla="*/ 235 h 614"/>
                    <a:gd name="T20" fmla="*/ 27 w 74"/>
                    <a:gd name="T21" fmla="*/ 200 h 614"/>
                    <a:gd name="T22" fmla="*/ 27 w 74"/>
                    <a:gd name="T23" fmla="*/ 173 h 614"/>
                    <a:gd name="T24" fmla="*/ 27 w 74"/>
                    <a:gd name="T25" fmla="*/ 149 h 614"/>
                    <a:gd name="T26" fmla="*/ 27 w 74"/>
                    <a:gd name="T27" fmla="*/ 133 h 614"/>
                    <a:gd name="T28" fmla="*/ 27 w 74"/>
                    <a:gd name="T29" fmla="*/ 115 h 614"/>
                    <a:gd name="T30" fmla="*/ 25 w 74"/>
                    <a:gd name="T31" fmla="*/ 92 h 614"/>
                    <a:gd name="T32" fmla="*/ 23 w 74"/>
                    <a:gd name="T33" fmla="*/ 66 h 614"/>
                    <a:gd name="T34" fmla="*/ 20 w 74"/>
                    <a:gd name="T35" fmla="*/ 34 h 614"/>
                    <a:gd name="T36" fmla="*/ 16 w 74"/>
                    <a:gd name="T37" fmla="*/ 0 h 614"/>
                    <a:gd name="T38" fmla="*/ 31 w 74"/>
                    <a:gd name="T39" fmla="*/ 9 h 614"/>
                    <a:gd name="T40" fmla="*/ 43 w 74"/>
                    <a:gd name="T41" fmla="*/ 18 h 614"/>
                    <a:gd name="T42" fmla="*/ 56 w 74"/>
                    <a:gd name="T43" fmla="*/ 34 h 614"/>
                    <a:gd name="T44" fmla="*/ 65 w 74"/>
                    <a:gd name="T45" fmla="*/ 62 h 614"/>
                    <a:gd name="T46" fmla="*/ 68 w 74"/>
                    <a:gd name="T47" fmla="*/ 79 h 614"/>
                    <a:gd name="T48" fmla="*/ 71 w 74"/>
                    <a:gd name="T49" fmla="*/ 92 h 614"/>
                    <a:gd name="T50" fmla="*/ 74 w 74"/>
                    <a:gd name="T51" fmla="*/ 101 h 614"/>
                    <a:gd name="T52" fmla="*/ 74 w 74"/>
                    <a:gd name="T53" fmla="*/ 106 h 614"/>
                    <a:gd name="T54" fmla="*/ 72 w 74"/>
                    <a:gd name="T55" fmla="*/ 115 h 614"/>
                    <a:gd name="T56" fmla="*/ 72 w 74"/>
                    <a:gd name="T57" fmla="*/ 126 h 614"/>
                    <a:gd name="T58" fmla="*/ 72 w 74"/>
                    <a:gd name="T59" fmla="*/ 141 h 614"/>
                    <a:gd name="T60" fmla="*/ 71 w 74"/>
                    <a:gd name="T61" fmla="*/ 159 h 614"/>
                    <a:gd name="T62" fmla="*/ 70 w 74"/>
                    <a:gd name="T63" fmla="*/ 181 h 614"/>
                    <a:gd name="T64" fmla="*/ 70 w 74"/>
                    <a:gd name="T65" fmla="*/ 206 h 614"/>
                    <a:gd name="T66" fmla="*/ 68 w 74"/>
                    <a:gd name="T67" fmla="*/ 234 h 614"/>
                    <a:gd name="T68" fmla="*/ 67 w 74"/>
                    <a:gd name="T69" fmla="*/ 265 h 614"/>
                    <a:gd name="T70" fmla="*/ 67 w 74"/>
                    <a:gd name="T71" fmla="*/ 300 h 614"/>
                    <a:gd name="T72" fmla="*/ 64 w 74"/>
                    <a:gd name="T73" fmla="*/ 361 h 614"/>
                    <a:gd name="T74" fmla="*/ 61 w 74"/>
                    <a:gd name="T75" fmla="*/ 423 h 614"/>
                    <a:gd name="T76" fmla="*/ 59 w 74"/>
                    <a:gd name="T77" fmla="*/ 476 h 614"/>
                    <a:gd name="T78" fmla="*/ 54 w 74"/>
                    <a:gd name="T79" fmla="*/ 517 h 614"/>
                    <a:gd name="T80" fmla="*/ 52 w 74"/>
                    <a:gd name="T81" fmla="*/ 549 h 614"/>
                    <a:gd name="T82" fmla="*/ 49 w 74"/>
                    <a:gd name="T83" fmla="*/ 570 h 614"/>
                    <a:gd name="T84" fmla="*/ 47 w 74"/>
                    <a:gd name="T85" fmla="*/ 585 h 614"/>
                    <a:gd name="T86" fmla="*/ 43 w 74"/>
                    <a:gd name="T87" fmla="*/ 598 h 614"/>
                    <a:gd name="T88" fmla="*/ 41 w 74"/>
                    <a:gd name="T89" fmla="*/ 606 h 614"/>
                    <a:gd name="T90" fmla="*/ 38 w 74"/>
                    <a:gd name="T91" fmla="*/ 611 h 614"/>
                    <a:gd name="T92" fmla="*/ 35 w 74"/>
                    <a:gd name="T93" fmla="*/ 614 h 614"/>
                    <a:gd name="T94" fmla="*/ 29 w 74"/>
                    <a:gd name="T95" fmla="*/ 609 h 614"/>
                    <a:gd name="T96" fmla="*/ 21 w 74"/>
                    <a:gd name="T97" fmla="*/ 592 h 614"/>
                    <a:gd name="T98" fmla="*/ 11 w 74"/>
                    <a:gd name="T99" fmla="*/ 567 h 614"/>
                    <a:gd name="T100" fmla="*/ 3 w 74"/>
                    <a:gd name="T101" fmla="*/ 545 h 614"/>
                    <a:gd name="T102" fmla="*/ 0 w 74"/>
                    <a:gd name="T103" fmla="*/ 530 h 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4" h="614">
                      <a:moveTo>
                        <a:pt x="0" y="526"/>
                      </a:moveTo>
                      <a:lnTo>
                        <a:pt x="0" y="523"/>
                      </a:lnTo>
                      <a:lnTo>
                        <a:pt x="0" y="517"/>
                      </a:lnTo>
                      <a:lnTo>
                        <a:pt x="2" y="513"/>
                      </a:lnTo>
                      <a:lnTo>
                        <a:pt x="3" y="506"/>
                      </a:lnTo>
                      <a:lnTo>
                        <a:pt x="5" y="499"/>
                      </a:lnTo>
                      <a:lnTo>
                        <a:pt x="6" y="491"/>
                      </a:lnTo>
                      <a:lnTo>
                        <a:pt x="6" y="481"/>
                      </a:lnTo>
                      <a:lnTo>
                        <a:pt x="9" y="472"/>
                      </a:lnTo>
                      <a:lnTo>
                        <a:pt x="9" y="466"/>
                      </a:lnTo>
                      <a:lnTo>
                        <a:pt x="10" y="461"/>
                      </a:lnTo>
                      <a:lnTo>
                        <a:pt x="10" y="454"/>
                      </a:lnTo>
                      <a:lnTo>
                        <a:pt x="11" y="447"/>
                      </a:lnTo>
                      <a:lnTo>
                        <a:pt x="13" y="440"/>
                      </a:lnTo>
                      <a:lnTo>
                        <a:pt x="14" y="430"/>
                      </a:lnTo>
                      <a:lnTo>
                        <a:pt x="14" y="422"/>
                      </a:lnTo>
                      <a:lnTo>
                        <a:pt x="16" y="412"/>
                      </a:lnTo>
                      <a:lnTo>
                        <a:pt x="17" y="401"/>
                      </a:lnTo>
                      <a:lnTo>
                        <a:pt x="18" y="389"/>
                      </a:lnTo>
                      <a:lnTo>
                        <a:pt x="18" y="378"/>
                      </a:lnTo>
                      <a:lnTo>
                        <a:pt x="20" y="364"/>
                      </a:lnTo>
                      <a:lnTo>
                        <a:pt x="21" y="350"/>
                      </a:lnTo>
                      <a:lnTo>
                        <a:pt x="21" y="336"/>
                      </a:lnTo>
                      <a:lnTo>
                        <a:pt x="23" y="321"/>
                      </a:lnTo>
                      <a:lnTo>
                        <a:pt x="24" y="304"/>
                      </a:lnTo>
                      <a:lnTo>
                        <a:pt x="24" y="289"/>
                      </a:lnTo>
                      <a:lnTo>
                        <a:pt x="25" y="274"/>
                      </a:lnTo>
                      <a:lnTo>
                        <a:pt x="25" y="260"/>
                      </a:lnTo>
                      <a:lnTo>
                        <a:pt x="25" y="247"/>
                      </a:lnTo>
                      <a:lnTo>
                        <a:pt x="27" y="235"/>
                      </a:lnTo>
                      <a:lnTo>
                        <a:pt x="27" y="223"/>
                      </a:lnTo>
                      <a:lnTo>
                        <a:pt x="27" y="211"/>
                      </a:lnTo>
                      <a:lnTo>
                        <a:pt x="27" y="200"/>
                      </a:lnTo>
                      <a:lnTo>
                        <a:pt x="27" y="191"/>
                      </a:lnTo>
                      <a:lnTo>
                        <a:pt x="27" y="181"/>
                      </a:lnTo>
                      <a:lnTo>
                        <a:pt x="27" y="173"/>
                      </a:lnTo>
                      <a:lnTo>
                        <a:pt x="27" y="164"/>
                      </a:lnTo>
                      <a:lnTo>
                        <a:pt x="27" y="156"/>
                      </a:lnTo>
                      <a:lnTo>
                        <a:pt x="27" y="149"/>
                      </a:lnTo>
                      <a:lnTo>
                        <a:pt x="27" y="144"/>
                      </a:lnTo>
                      <a:lnTo>
                        <a:pt x="27" y="137"/>
                      </a:lnTo>
                      <a:lnTo>
                        <a:pt x="27" y="133"/>
                      </a:lnTo>
                      <a:lnTo>
                        <a:pt x="27" y="127"/>
                      </a:lnTo>
                      <a:lnTo>
                        <a:pt x="27" y="122"/>
                      </a:lnTo>
                      <a:lnTo>
                        <a:pt x="27" y="115"/>
                      </a:lnTo>
                      <a:lnTo>
                        <a:pt x="27" y="108"/>
                      </a:lnTo>
                      <a:lnTo>
                        <a:pt x="25" y="101"/>
                      </a:lnTo>
                      <a:lnTo>
                        <a:pt x="25" y="92"/>
                      </a:lnTo>
                      <a:lnTo>
                        <a:pt x="24" y="84"/>
                      </a:lnTo>
                      <a:lnTo>
                        <a:pt x="24" y="76"/>
                      </a:lnTo>
                      <a:lnTo>
                        <a:pt x="23" y="66"/>
                      </a:lnTo>
                      <a:lnTo>
                        <a:pt x="21" y="56"/>
                      </a:lnTo>
                      <a:lnTo>
                        <a:pt x="21" y="45"/>
                      </a:lnTo>
                      <a:lnTo>
                        <a:pt x="20" y="34"/>
                      </a:lnTo>
                      <a:lnTo>
                        <a:pt x="18" y="23"/>
                      </a:lnTo>
                      <a:lnTo>
                        <a:pt x="17" y="12"/>
                      </a:lnTo>
                      <a:lnTo>
                        <a:pt x="16" y="0"/>
                      </a:lnTo>
                      <a:lnTo>
                        <a:pt x="21" y="2"/>
                      </a:lnTo>
                      <a:lnTo>
                        <a:pt x="27" y="5"/>
                      </a:lnTo>
                      <a:lnTo>
                        <a:pt x="31" y="9"/>
                      </a:lnTo>
                      <a:lnTo>
                        <a:pt x="36" y="12"/>
                      </a:lnTo>
                      <a:lnTo>
                        <a:pt x="41" y="15"/>
                      </a:lnTo>
                      <a:lnTo>
                        <a:pt x="43" y="18"/>
                      </a:lnTo>
                      <a:lnTo>
                        <a:pt x="47" y="22"/>
                      </a:lnTo>
                      <a:lnTo>
                        <a:pt x="50" y="25"/>
                      </a:lnTo>
                      <a:lnTo>
                        <a:pt x="56" y="34"/>
                      </a:lnTo>
                      <a:lnTo>
                        <a:pt x="60" y="44"/>
                      </a:lnTo>
                      <a:lnTo>
                        <a:pt x="63" y="52"/>
                      </a:lnTo>
                      <a:lnTo>
                        <a:pt x="65" y="62"/>
                      </a:lnTo>
                      <a:lnTo>
                        <a:pt x="67" y="69"/>
                      </a:lnTo>
                      <a:lnTo>
                        <a:pt x="68" y="74"/>
                      </a:lnTo>
                      <a:lnTo>
                        <a:pt x="68" y="79"/>
                      </a:lnTo>
                      <a:lnTo>
                        <a:pt x="70" y="84"/>
                      </a:lnTo>
                      <a:lnTo>
                        <a:pt x="71" y="88"/>
                      </a:lnTo>
                      <a:lnTo>
                        <a:pt x="71" y="92"/>
                      </a:lnTo>
                      <a:lnTo>
                        <a:pt x="72" y="97"/>
                      </a:lnTo>
                      <a:lnTo>
                        <a:pt x="74" y="99"/>
                      </a:lnTo>
                      <a:lnTo>
                        <a:pt x="74" y="101"/>
                      </a:lnTo>
                      <a:lnTo>
                        <a:pt x="74" y="102"/>
                      </a:lnTo>
                      <a:lnTo>
                        <a:pt x="74" y="104"/>
                      </a:lnTo>
                      <a:lnTo>
                        <a:pt x="74" y="106"/>
                      </a:lnTo>
                      <a:lnTo>
                        <a:pt x="74" y="108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2" y="117"/>
                      </a:lnTo>
                      <a:lnTo>
                        <a:pt x="72" y="122"/>
                      </a:lnTo>
                      <a:lnTo>
                        <a:pt x="72" y="126"/>
                      </a:lnTo>
                      <a:lnTo>
                        <a:pt x="72" y="131"/>
                      </a:lnTo>
                      <a:lnTo>
                        <a:pt x="72" y="135"/>
                      </a:lnTo>
                      <a:lnTo>
                        <a:pt x="72" y="141"/>
                      </a:lnTo>
                      <a:lnTo>
                        <a:pt x="71" y="146"/>
                      </a:lnTo>
                      <a:lnTo>
                        <a:pt x="71" y="153"/>
                      </a:lnTo>
                      <a:lnTo>
                        <a:pt x="71" y="159"/>
                      </a:lnTo>
                      <a:lnTo>
                        <a:pt x="71" y="166"/>
                      </a:lnTo>
                      <a:lnTo>
                        <a:pt x="71" y="173"/>
                      </a:lnTo>
                      <a:lnTo>
                        <a:pt x="70" y="181"/>
                      </a:lnTo>
                      <a:lnTo>
                        <a:pt x="70" y="189"/>
                      </a:lnTo>
                      <a:lnTo>
                        <a:pt x="70" y="198"/>
                      </a:lnTo>
                      <a:lnTo>
                        <a:pt x="70" y="206"/>
                      </a:lnTo>
                      <a:lnTo>
                        <a:pt x="68" y="214"/>
                      </a:lnTo>
                      <a:lnTo>
                        <a:pt x="68" y="224"/>
                      </a:lnTo>
                      <a:lnTo>
                        <a:pt x="68" y="234"/>
                      </a:lnTo>
                      <a:lnTo>
                        <a:pt x="68" y="245"/>
                      </a:lnTo>
                      <a:lnTo>
                        <a:pt x="67" y="254"/>
                      </a:lnTo>
                      <a:lnTo>
                        <a:pt x="67" y="265"/>
                      </a:lnTo>
                      <a:lnTo>
                        <a:pt x="67" y="277"/>
                      </a:lnTo>
                      <a:lnTo>
                        <a:pt x="67" y="289"/>
                      </a:lnTo>
                      <a:lnTo>
                        <a:pt x="67" y="300"/>
                      </a:lnTo>
                      <a:lnTo>
                        <a:pt x="65" y="313"/>
                      </a:lnTo>
                      <a:lnTo>
                        <a:pt x="65" y="337"/>
                      </a:lnTo>
                      <a:lnTo>
                        <a:pt x="64" y="361"/>
                      </a:lnTo>
                      <a:lnTo>
                        <a:pt x="63" y="383"/>
                      </a:lnTo>
                      <a:lnTo>
                        <a:pt x="63" y="404"/>
                      </a:lnTo>
                      <a:lnTo>
                        <a:pt x="61" y="423"/>
                      </a:lnTo>
                      <a:lnTo>
                        <a:pt x="60" y="443"/>
                      </a:lnTo>
                      <a:lnTo>
                        <a:pt x="59" y="459"/>
                      </a:lnTo>
                      <a:lnTo>
                        <a:pt x="59" y="476"/>
                      </a:lnTo>
                      <a:lnTo>
                        <a:pt x="57" y="491"/>
                      </a:lnTo>
                      <a:lnTo>
                        <a:pt x="56" y="505"/>
                      </a:lnTo>
                      <a:lnTo>
                        <a:pt x="54" y="517"/>
                      </a:lnTo>
                      <a:lnTo>
                        <a:pt x="54" y="528"/>
                      </a:lnTo>
                      <a:lnTo>
                        <a:pt x="53" y="540"/>
                      </a:lnTo>
                      <a:lnTo>
                        <a:pt x="52" y="549"/>
                      </a:lnTo>
                      <a:lnTo>
                        <a:pt x="52" y="556"/>
                      </a:lnTo>
                      <a:lnTo>
                        <a:pt x="50" y="563"/>
                      </a:lnTo>
                      <a:lnTo>
                        <a:pt x="49" y="570"/>
                      </a:lnTo>
                      <a:lnTo>
                        <a:pt x="49" y="575"/>
                      </a:lnTo>
                      <a:lnTo>
                        <a:pt x="47" y="581"/>
                      </a:lnTo>
                      <a:lnTo>
                        <a:pt x="47" y="585"/>
                      </a:lnTo>
                      <a:lnTo>
                        <a:pt x="46" y="589"/>
                      </a:lnTo>
                      <a:lnTo>
                        <a:pt x="45" y="593"/>
                      </a:lnTo>
                      <a:lnTo>
                        <a:pt x="43" y="598"/>
                      </a:lnTo>
                      <a:lnTo>
                        <a:pt x="43" y="600"/>
                      </a:lnTo>
                      <a:lnTo>
                        <a:pt x="42" y="605"/>
                      </a:lnTo>
                      <a:lnTo>
                        <a:pt x="41" y="606"/>
                      </a:lnTo>
                      <a:lnTo>
                        <a:pt x="39" y="609"/>
                      </a:lnTo>
                      <a:lnTo>
                        <a:pt x="39" y="610"/>
                      </a:lnTo>
                      <a:lnTo>
                        <a:pt x="38" y="611"/>
                      </a:lnTo>
                      <a:lnTo>
                        <a:pt x="36" y="613"/>
                      </a:lnTo>
                      <a:lnTo>
                        <a:pt x="36" y="613"/>
                      </a:lnTo>
                      <a:lnTo>
                        <a:pt x="35" y="614"/>
                      </a:lnTo>
                      <a:lnTo>
                        <a:pt x="34" y="613"/>
                      </a:lnTo>
                      <a:lnTo>
                        <a:pt x="31" y="611"/>
                      </a:lnTo>
                      <a:lnTo>
                        <a:pt x="29" y="609"/>
                      </a:lnTo>
                      <a:lnTo>
                        <a:pt x="27" y="605"/>
                      </a:lnTo>
                      <a:lnTo>
                        <a:pt x="24" y="599"/>
                      </a:lnTo>
                      <a:lnTo>
                        <a:pt x="21" y="592"/>
                      </a:lnTo>
                      <a:lnTo>
                        <a:pt x="18" y="585"/>
                      </a:lnTo>
                      <a:lnTo>
                        <a:pt x="16" y="575"/>
                      </a:lnTo>
                      <a:lnTo>
                        <a:pt x="11" y="567"/>
                      </a:lnTo>
                      <a:lnTo>
                        <a:pt x="9" y="559"/>
                      </a:lnTo>
                      <a:lnTo>
                        <a:pt x="6" y="551"/>
                      </a:lnTo>
                      <a:lnTo>
                        <a:pt x="3" y="545"/>
                      </a:lnTo>
                      <a:lnTo>
                        <a:pt x="2" y="538"/>
                      </a:lnTo>
                      <a:lnTo>
                        <a:pt x="2" y="534"/>
                      </a:lnTo>
                      <a:lnTo>
                        <a:pt x="0" y="530"/>
                      </a:lnTo>
                      <a:lnTo>
                        <a:pt x="0" y="526"/>
                      </a:lnTo>
                      <a:lnTo>
                        <a:pt x="0" y="5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117"/>
                <p:cNvSpPr/>
                <p:nvPr/>
              </p:nvSpPr>
              <p:spPr bwMode="auto">
                <a:xfrm>
                  <a:off x="5727700" y="2473325"/>
                  <a:ext cx="195262" cy="376238"/>
                </a:xfrm>
                <a:custGeom>
                  <a:avLst/>
                  <a:gdLst>
                    <a:gd name="T0" fmla="*/ 0 w 247"/>
                    <a:gd name="T1" fmla="*/ 474 h 475"/>
                    <a:gd name="T2" fmla="*/ 0 w 247"/>
                    <a:gd name="T3" fmla="*/ 469 h 475"/>
                    <a:gd name="T4" fmla="*/ 2 w 247"/>
                    <a:gd name="T5" fmla="*/ 464 h 475"/>
                    <a:gd name="T6" fmla="*/ 4 w 247"/>
                    <a:gd name="T7" fmla="*/ 454 h 475"/>
                    <a:gd name="T8" fmla="*/ 10 w 247"/>
                    <a:gd name="T9" fmla="*/ 443 h 475"/>
                    <a:gd name="T10" fmla="*/ 15 w 247"/>
                    <a:gd name="T11" fmla="*/ 431 h 475"/>
                    <a:gd name="T12" fmla="*/ 24 w 247"/>
                    <a:gd name="T13" fmla="*/ 415 h 475"/>
                    <a:gd name="T14" fmla="*/ 33 w 247"/>
                    <a:gd name="T15" fmla="*/ 396 h 475"/>
                    <a:gd name="T16" fmla="*/ 50 w 247"/>
                    <a:gd name="T17" fmla="*/ 368 h 475"/>
                    <a:gd name="T18" fmla="*/ 72 w 247"/>
                    <a:gd name="T19" fmla="*/ 328 h 475"/>
                    <a:gd name="T20" fmla="*/ 92 w 247"/>
                    <a:gd name="T21" fmla="*/ 288 h 475"/>
                    <a:gd name="T22" fmla="*/ 111 w 247"/>
                    <a:gd name="T23" fmla="*/ 245 h 475"/>
                    <a:gd name="T24" fmla="*/ 126 w 247"/>
                    <a:gd name="T25" fmla="*/ 204 h 475"/>
                    <a:gd name="T26" fmla="*/ 139 w 247"/>
                    <a:gd name="T27" fmla="*/ 166 h 475"/>
                    <a:gd name="T28" fmla="*/ 150 w 247"/>
                    <a:gd name="T29" fmla="*/ 132 h 475"/>
                    <a:gd name="T30" fmla="*/ 159 w 247"/>
                    <a:gd name="T31" fmla="*/ 100 h 475"/>
                    <a:gd name="T32" fmla="*/ 165 w 247"/>
                    <a:gd name="T33" fmla="*/ 74 h 475"/>
                    <a:gd name="T34" fmla="*/ 168 w 247"/>
                    <a:gd name="T35" fmla="*/ 54 h 475"/>
                    <a:gd name="T36" fmla="*/ 168 w 247"/>
                    <a:gd name="T37" fmla="*/ 38 h 475"/>
                    <a:gd name="T38" fmla="*/ 165 w 247"/>
                    <a:gd name="T39" fmla="*/ 26 h 475"/>
                    <a:gd name="T40" fmla="*/ 159 w 247"/>
                    <a:gd name="T41" fmla="*/ 20 h 475"/>
                    <a:gd name="T42" fmla="*/ 157 w 247"/>
                    <a:gd name="T43" fmla="*/ 14 h 475"/>
                    <a:gd name="T44" fmla="*/ 158 w 247"/>
                    <a:gd name="T45" fmla="*/ 9 h 475"/>
                    <a:gd name="T46" fmla="*/ 162 w 247"/>
                    <a:gd name="T47" fmla="*/ 4 h 475"/>
                    <a:gd name="T48" fmla="*/ 169 w 247"/>
                    <a:gd name="T49" fmla="*/ 2 h 475"/>
                    <a:gd name="T50" fmla="*/ 177 w 247"/>
                    <a:gd name="T51" fmla="*/ 2 h 475"/>
                    <a:gd name="T52" fmla="*/ 190 w 247"/>
                    <a:gd name="T53" fmla="*/ 6 h 475"/>
                    <a:gd name="T54" fmla="*/ 204 w 247"/>
                    <a:gd name="T55" fmla="*/ 13 h 475"/>
                    <a:gd name="T56" fmla="*/ 219 w 247"/>
                    <a:gd name="T57" fmla="*/ 26 h 475"/>
                    <a:gd name="T58" fmla="*/ 230 w 247"/>
                    <a:gd name="T59" fmla="*/ 39 h 475"/>
                    <a:gd name="T60" fmla="*/ 240 w 247"/>
                    <a:gd name="T61" fmla="*/ 49 h 475"/>
                    <a:gd name="T62" fmla="*/ 245 w 247"/>
                    <a:gd name="T63" fmla="*/ 54 h 475"/>
                    <a:gd name="T64" fmla="*/ 247 w 247"/>
                    <a:gd name="T65" fmla="*/ 58 h 475"/>
                    <a:gd name="T66" fmla="*/ 245 w 247"/>
                    <a:gd name="T67" fmla="*/ 65 h 475"/>
                    <a:gd name="T68" fmla="*/ 241 w 247"/>
                    <a:gd name="T69" fmla="*/ 75 h 475"/>
                    <a:gd name="T70" fmla="*/ 236 w 247"/>
                    <a:gd name="T71" fmla="*/ 89 h 475"/>
                    <a:gd name="T72" fmla="*/ 229 w 247"/>
                    <a:gd name="T73" fmla="*/ 105 h 475"/>
                    <a:gd name="T74" fmla="*/ 220 w 247"/>
                    <a:gd name="T75" fmla="*/ 126 h 475"/>
                    <a:gd name="T76" fmla="*/ 211 w 247"/>
                    <a:gd name="T77" fmla="*/ 150 h 475"/>
                    <a:gd name="T78" fmla="*/ 200 w 247"/>
                    <a:gd name="T79" fmla="*/ 176 h 475"/>
                    <a:gd name="T80" fmla="*/ 186 w 247"/>
                    <a:gd name="T81" fmla="*/ 206 h 475"/>
                    <a:gd name="T82" fmla="*/ 173 w 247"/>
                    <a:gd name="T83" fmla="*/ 235 h 475"/>
                    <a:gd name="T84" fmla="*/ 159 w 247"/>
                    <a:gd name="T85" fmla="*/ 265 h 475"/>
                    <a:gd name="T86" fmla="*/ 146 w 247"/>
                    <a:gd name="T87" fmla="*/ 291 h 475"/>
                    <a:gd name="T88" fmla="*/ 123 w 247"/>
                    <a:gd name="T89" fmla="*/ 328 h 475"/>
                    <a:gd name="T90" fmla="*/ 93 w 247"/>
                    <a:gd name="T91" fmla="*/ 374 h 475"/>
                    <a:gd name="T92" fmla="*/ 69 w 247"/>
                    <a:gd name="T93" fmla="*/ 404 h 475"/>
                    <a:gd name="T94" fmla="*/ 56 w 247"/>
                    <a:gd name="T95" fmla="*/ 424 h 475"/>
                    <a:gd name="T96" fmla="*/ 43 w 247"/>
                    <a:gd name="T97" fmla="*/ 439 h 475"/>
                    <a:gd name="T98" fmla="*/ 31 w 247"/>
                    <a:gd name="T99" fmla="*/ 451 h 475"/>
                    <a:gd name="T100" fmla="*/ 21 w 247"/>
                    <a:gd name="T101" fmla="*/ 461 h 475"/>
                    <a:gd name="T102" fmla="*/ 13 w 247"/>
                    <a:gd name="T103" fmla="*/ 469 h 475"/>
                    <a:gd name="T104" fmla="*/ 7 w 247"/>
                    <a:gd name="T105" fmla="*/ 474 h 475"/>
                    <a:gd name="T106" fmla="*/ 2 w 247"/>
                    <a:gd name="T107" fmla="*/ 475 h 475"/>
                    <a:gd name="T108" fmla="*/ 0 w 247"/>
                    <a:gd name="T109" fmla="*/ 475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47" h="475">
                      <a:moveTo>
                        <a:pt x="0" y="475"/>
                      </a:moveTo>
                      <a:lnTo>
                        <a:pt x="0" y="474"/>
                      </a:lnTo>
                      <a:lnTo>
                        <a:pt x="0" y="472"/>
                      </a:lnTo>
                      <a:lnTo>
                        <a:pt x="0" y="469"/>
                      </a:lnTo>
                      <a:lnTo>
                        <a:pt x="0" y="467"/>
                      </a:lnTo>
                      <a:lnTo>
                        <a:pt x="2" y="464"/>
                      </a:lnTo>
                      <a:lnTo>
                        <a:pt x="3" y="460"/>
                      </a:lnTo>
                      <a:lnTo>
                        <a:pt x="4" y="454"/>
                      </a:lnTo>
                      <a:lnTo>
                        <a:pt x="7" y="450"/>
                      </a:lnTo>
                      <a:lnTo>
                        <a:pt x="10" y="443"/>
                      </a:lnTo>
                      <a:lnTo>
                        <a:pt x="13" y="438"/>
                      </a:lnTo>
                      <a:lnTo>
                        <a:pt x="15" y="431"/>
                      </a:lnTo>
                      <a:lnTo>
                        <a:pt x="20" y="422"/>
                      </a:lnTo>
                      <a:lnTo>
                        <a:pt x="24" y="415"/>
                      </a:lnTo>
                      <a:lnTo>
                        <a:pt x="28" y="406"/>
                      </a:lnTo>
                      <a:lnTo>
                        <a:pt x="33" y="396"/>
                      </a:lnTo>
                      <a:lnTo>
                        <a:pt x="39" y="386"/>
                      </a:lnTo>
                      <a:lnTo>
                        <a:pt x="50" y="368"/>
                      </a:lnTo>
                      <a:lnTo>
                        <a:pt x="61" y="348"/>
                      </a:lnTo>
                      <a:lnTo>
                        <a:pt x="72" y="328"/>
                      </a:lnTo>
                      <a:lnTo>
                        <a:pt x="82" y="309"/>
                      </a:lnTo>
                      <a:lnTo>
                        <a:pt x="92" y="288"/>
                      </a:lnTo>
                      <a:lnTo>
                        <a:pt x="101" y="267"/>
                      </a:lnTo>
                      <a:lnTo>
                        <a:pt x="111" y="245"/>
                      </a:lnTo>
                      <a:lnTo>
                        <a:pt x="119" y="224"/>
                      </a:lnTo>
                      <a:lnTo>
                        <a:pt x="126" y="204"/>
                      </a:lnTo>
                      <a:lnTo>
                        <a:pt x="133" y="184"/>
                      </a:lnTo>
                      <a:lnTo>
                        <a:pt x="139" y="166"/>
                      </a:lnTo>
                      <a:lnTo>
                        <a:pt x="146" y="148"/>
                      </a:lnTo>
                      <a:lnTo>
                        <a:pt x="150" y="132"/>
                      </a:lnTo>
                      <a:lnTo>
                        <a:pt x="155" y="115"/>
                      </a:lnTo>
                      <a:lnTo>
                        <a:pt x="159" y="100"/>
                      </a:lnTo>
                      <a:lnTo>
                        <a:pt x="162" y="86"/>
                      </a:lnTo>
                      <a:lnTo>
                        <a:pt x="165" y="74"/>
                      </a:lnTo>
                      <a:lnTo>
                        <a:pt x="166" y="64"/>
                      </a:lnTo>
                      <a:lnTo>
                        <a:pt x="168" y="54"/>
                      </a:lnTo>
                      <a:lnTo>
                        <a:pt x="168" y="46"/>
                      </a:lnTo>
                      <a:lnTo>
                        <a:pt x="168" y="38"/>
                      </a:lnTo>
                      <a:lnTo>
                        <a:pt x="166" y="32"/>
                      </a:lnTo>
                      <a:lnTo>
                        <a:pt x="165" y="26"/>
                      </a:lnTo>
                      <a:lnTo>
                        <a:pt x="162" y="24"/>
                      </a:lnTo>
                      <a:lnTo>
                        <a:pt x="159" y="20"/>
                      </a:lnTo>
                      <a:lnTo>
                        <a:pt x="158" y="17"/>
                      </a:lnTo>
                      <a:lnTo>
                        <a:pt x="157" y="14"/>
                      </a:lnTo>
                      <a:lnTo>
                        <a:pt x="157" y="11"/>
                      </a:lnTo>
                      <a:lnTo>
                        <a:pt x="158" y="9"/>
                      </a:lnTo>
                      <a:lnTo>
                        <a:pt x="159" y="6"/>
                      </a:lnTo>
                      <a:lnTo>
                        <a:pt x="162" y="4"/>
                      </a:lnTo>
                      <a:lnTo>
                        <a:pt x="166" y="3"/>
                      </a:lnTo>
                      <a:lnTo>
                        <a:pt x="169" y="2"/>
                      </a:lnTo>
                      <a:lnTo>
                        <a:pt x="173" y="0"/>
                      </a:lnTo>
                      <a:lnTo>
                        <a:pt x="177" y="2"/>
                      </a:lnTo>
                      <a:lnTo>
                        <a:pt x="183" y="3"/>
                      </a:lnTo>
                      <a:lnTo>
                        <a:pt x="190" y="6"/>
                      </a:lnTo>
                      <a:lnTo>
                        <a:pt x="197" y="9"/>
                      </a:lnTo>
                      <a:lnTo>
                        <a:pt x="204" y="13"/>
                      </a:lnTo>
                      <a:lnTo>
                        <a:pt x="212" y="20"/>
                      </a:lnTo>
                      <a:lnTo>
                        <a:pt x="219" y="26"/>
                      </a:lnTo>
                      <a:lnTo>
                        <a:pt x="224" y="33"/>
                      </a:lnTo>
                      <a:lnTo>
                        <a:pt x="230" y="39"/>
                      </a:lnTo>
                      <a:lnTo>
                        <a:pt x="236" y="44"/>
                      </a:lnTo>
                      <a:lnTo>
                        <a:pt x="240" y="49"/>
                      </a:lnTo>
                      <a:lnTo>
                        <a:pt x="242" y="51"/>
                      </a:lnTo>
                      <a:lnTo>
                        <a:pt x="245" y="54"/>
                      </a:lnTo>
                      <a:lnTo>
                        <a:pt x="247" y="57"/>
                      </a:lnTo>
                      <a:lnTo>
                        <a:pt x="247" y="58"/>
                      </a:lnTo>
                      <a:lnTo>
                        <a:pt x="245" y="61"/>
                      </a:lnTo>
                      <a:lnTo>
                        <a:pt x="245" y="65"/>
                      </a:lnTo>
                      <a:lnTo>
                        <a:pt x="242" y="69"/>
                      </a:lnTo>
                      <a:lnTo>
                        <a:pt x="241" y="75"/>
                      </a:lnTo>
                      <a:lnTo>
                        <a:pt x="238" y="82"/>
                      </a:lnTo>
                      <a:lnTo>
                        <a:pt x="236" y="89"/>
                      </a:lnTo>
                      <a:lnTo>
                        <a:pt x="233" y="97"/>
                      </a:lnTo>
                      <a:lnTo>
                        <a:pt x="229" y="105"/>
                      </a:lnTo>
                      <a:lnTo>
                        <a:pt x="224" y="115"/>
                      </a:lnTo>
                      <a:lnTo>
                        <a:pt x="220" y="126"/>
                      </a:lnTo>
                      <a:lnTo>
                        <a:pt x="216" y="137"/>
                      </a:lnTo>
                      <a:lnTo>
                        <a:pt x="211" y="150"/>
                      </a:lnTo>
                      <a:lnTo>
                        <a:pt x="205" y="162"/>
                      </a:lnTo>
                      <a:lnTo>
                        <a:pt x="200" y="176"/>
                      </a:lnTo>
                      <a:lnTo>
                        <a:pt x="193" y="190"/>
                      </a:lnTo>
                      <a:lnTo>
                        <a:pt x="186" y="206"/>
                      </a:lnTo>
                      <a:lnTo>
                        <a:pt x="180" y="220"/>
                      </a:lnTo>
                      <a:lnTo>
                        <a:pt x="173" y="235"/>
                      </a:lnTo>
                      <a:lnTo>
                        <a:pt x="166" y="249"/>
                      </a:lnTo>
                      <a:lnTo>
                        <a:pt x="159" y="265"/>
                      </a:lnTo>
                      <a:lnTo>
                        <a:pt x="152" y="277"/>
                      </a:lnTo>
                      <a:lnTo>
                        <a:pt x="146" y="291"/>
                      </a:lnTo>
                      <a:lnTo>
                        <a:pt x="139" y="303"/>
                      </a:lnTo>
                      <a:lnTo>
                        <a:pt x="123" y="328"/>
                      </a:lnTo>
                      <a:lnTo>
                        <a:pt x="108" y="352"/>
                      </a:lnTo>
                      <a:lnTo>
                        <a:pt x="93" y="374"/>
                      </a:lnTo>
                      <a:lnTo>
                        <a:pt x="78" y="395"/>
                      </a:lnTo>
                      <a:lnTo>
                        <a:pt x="69" y="404"/>
                      </a:lnTo>
                      <a:lnTo>
                        <a:pt x="63" y="414"/>
                      </a:lnTo>
                      <a:lnTo>
                        <a:pt x="56" y="424"/>
                      </a:lnTo>
                      <a:lnTo>
                        <a:pt x="49" y="431"/>
                      </a:lnTo>
                      <a:lnTo>
                        <a:pt x="43" y="439"/>
                      </a:lnTo>
                      <a:lnTo>
                        <a:pt x="36" y="446"/>
                      </a:lnTo>
                      <a:lnTo>
                        <a:pt x="31" y="451"/>
                      </a:lnTo>
                      <a:lnTo>
                        <a:pt x="27" y="457"/>
                      </a:lnTo>
                      <a:lnTo>
                        <a:pt x="21" y="461"/>
                      </a:lnTo>
                      <a:lnTo>
                        <a:pt x="17" y="465"/>
                      </a:lnTo>
                      <a:lnTo>
                        <a:pt x="13" y="469"/>
                      </a:lnTo>
                      <a:lnTo>
                        <a:pt x="10" y="472"/>
                      </a:lnTo>
                      <a:lnTo>
                        <a:pt x="7" y="474"/>
                      </a:lnTo>
                      <a:lnTo>
                        <a:pt x="4" y="475"/>
                      </a:lnTo>
                      <a:lnTo>
                        <a:pt x="2" y="475"/>
                      </a:lnTo>
                      <a:lnTo>
                        <a:pt x="0" y="475"/>
                      </a:lnTo>
                      <a:lnTo>
                        <a:pt x="0" y="47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18"/>
                <p:cNvSpPr/>
                <p:nvPr/>
              </p:nvSpPr>
              <p:spPr bwMode="auto">
                <a:xfrm>
                  <a:off x="5805488" y="2663825"/>
                  <a:ext cx="306387" cy="161925"/>
                </a:xfrm>
                <a:custGeom>
                  <a:avLst/>
                  <a:gdLst>
                    <a:gd name="T0" fmla="*/ 274 w 388"/>
                    <a:gd name="T1" fmla="*/ 163 h 205"/>
                    <a:gd name="T2" fmla="*/ 263 w 388"/>
                    <a:gd name="T3" fmla="*/ 180 h 205"/>
                    <a:gd name="T4" fmla="*/ 252 w 388"/>
                    <a:gd name="T5" fmla="*/ 192 h 205"/>
                    <a:gd name="T6" fmla="*/ 245 w 388"/>
                    <a:gd name="T7" fmla="*/ 201 h 205"/>
                    <a:gd name="T8" fmla="*/ 240 w 388"/>
                    <a:gd name="T9" fmla="*/ 205 h 205"/>
                    <a:gd name="T10" fmla="*/ 237 w 388"/>
                    <a:gd name="T11" fmla="*/ 203 h 205"/>
                    <a:gd name="T12" fmla="*/ 234 w 388"/>
                    <a:gd name="T13" fmla="*/ 201 h 205"/>
                    <a:gd name="T14" fmla="*/ 234 w 388"/>
                    <a:gd name="T15" fmla="*/ 192 h 205"/>
                    <a:gd name="T16" fmla="*/ 237 w 388"/>
                    <a:gd name="T17" fmla="*/ 179 h 205"/>
                    <a:gd name="T18" fmla="*/ 240 w 388"/>
                    <a:gd name="T19" fmla="*/ 161 h 205"/>
                    <a:gd name="T20" fmla="*/ 245 w 388"/>
                    <a:gd name="T21" fmla="*/ 137 h 205"/>
                    <a:gd name="T22" fmla="*/ 252 w 388"/>
                    <a:gd name="T23" fmla="*/ 114 h 205"/>
                    <a:gd name="T24" fmla="*/ 256 w 388"/>
                    <a:gd name="T25" fmla="*/ 94 h 205"/>
                    <a:gd name="T26" fmla="*/ 260 w 388"/>
                    <a:gd name="T27" fmla="*/ 80 h 205"/>
                    <a:gd name="T28" fmla="*/ 262 w 388"/>
                    <a:gd name="T29" fmla="*/ 69 h 205"/>
                    <a:gd name="T30" fmla="*/ 262 w 388"/>
                    <a:gd name="T31" fmla="*/ 64 h 205"/>
                    <a:gd name="T32" fmla="*/ 259 w 388"/>
                    <a:gd name="T33" fmla="*/ 61 h 205"/>
                    <a:gd name="T34" fmla="*/ 251 w 388"/>
                    <a:gd name="T35" fmla="*/ 62 h 205"/>
                    <a:gd name="T36" fmla="*/ 238 w 388"/>
                    <a:gd name="T37" fmla="*/ 64 h 205"/>
                    <a:gd name="T38" fmla="*/ 219 w 388"/>
                    <a:gd name="T39" fmla="*/ 69 h 205"/>
                    <a:gd name="T40" fmla="*/ 195 w 388"/>
                    <a:gd name="T41" fmla="*/ 75 h 205"/>
                    <a:gd name="T42" fmla="*/ 155 w 388"/>
                    <a:gd name="T43" fmla="*/ 84 h 205"/>
                    <a:gd name="T44" fmla="*/ 90 w 388"/>
                    <a:gd name="T45" fmla="*/ 98 h 205"/>
                    <a:gd name="T46" fmla="*/ 22 w 388"/>
                    <a:gd name="T47" fmla="*/ 104 h 205"/>
                    <a:gd name="T48" fmla="*/ 15 w 388"/>
                    <a:gd name="T49" fmla="*/ 71 h 205"/>
                    <a:gd name="T50" fmla="*/ 69 w 388"/>
                    <a:gd name="T51" fmla="*/ 64 h 205"/>
                    <a:gd name="T52" fmla="*/ 132 w 388"/>
                    <a:gd name="T53" fmla="*/ 51 h 205"/>
                    <a:gd name="T54" fmla="*/ 174 w 388"/>
                    <a:gd name="T55" fmla="*/ 40 h 205"/>
                    <a:gd name="T56" fmla="*/ 202 w 388"/>
                    <a:gd name="T57" fmla="*/ 33 h 205"/>
                    <a:gd name="T58" fmla="*/ 224 w 388"/>
                    <a:gd name="T59" fmla="*/ 28 h 205"/>
                    <a:gd name="T60" fmla="*/ 242 w 388"/>
                    <a:gd name="T61" fmla="*/ 21 h 205"/>
                    <a:gd name="T62" fmla="*/ 256 w 388"/>
                    <a:gd name="T63" fmla="*/ 15 h 205"/>
                    <a:gd name="T64" fmla="*/ 266 w 388"/>
                    <a:gd name="T65" fmla="*/ 10 h 205"/>
                    <a:gd name="T66" fmla="*/ 277 w 388"/>
                    <a:gd name="T67" fmla="*/ 3 h 205"/>
                    <a:gd name="T68" fmla="*/ 288 w 388"/>
                    <a:gd name="T69" fmla="*/ 0 h 205"/>
                    <a:gd name="T70" fmla="*/ 302 w 388"/>
                    <a:gd name="T71" fmla="*/ 4 h 205"/>
                    <a:gd name="T72" fmla="*/ 323 w 388"/>
                    <a:gd name="T73" fmla="*/ 14 h 205"/>
                    <a:gd name="T74" fmla="*/ 349 w 388"/>
                    <a:gd name="T75" fmla="*/ 29 h 205"/>
                    <a:gd name="T76" fmla="*/ 367 w 388"/>
                    <a:gd name="T77" fmla="*/ 40 h 205"/>
                    <a:gd name="T78" fmla="*/ 383 w 388"/>
                    <a:gd name="T79" fmla="*/ 55 h 205"/>
                    <a:gd name="T80" fmla="*/ 388 w 388"/>
                    <a:gd name="T81" fmla="*/ 66 h 205"/>
                    <a:gd name="T82" fmla="*/ 383 w 388"/>
                    <a:gd name="T83" fmla="*/ 78 h 205"/>
                    <a:gd name="T84" fmla="*/ 370 w 388"/>
                    <a:gd name="T85" fmla="*/ 84 h 205"/>
                    <a:gd name="T86" fmla="*/ 353 w 388"/>
                    <a:gd name="T87" fmla="*/ 89 h 205"/>
                    <a:gd name="T88" fmla="*/ 342 w 388"/>
                    <a:gd name="T89" fmla="*/ 94 h 205"/>
                    <a:gd name="T90" fmla="*/ 328 w 388"/>
                    <a:gd name="T91" fmla="*/ 102 h 205"/>
                    <a:gd name="T92" fmla="*/ 314 w 388"/>
                    <a:gd name="T93" fmla="*/ 115 h 205"/>
                    <a:gd name="T94" fmla="*/ 299 w 388"/>
                    <a:gd name="T95" fmla="*/ 130 h 205"/>
                    <a:gd name="T96" fmla="*/ 284 w 388"/>
                    <a:gd name="T97" fmla="*/ 150 h 2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388" h="205">
                      <a:moveTo>
                        <a:pt x="284" y="150"/>
                      </a:moveTo>
                      <a:lnTo>
                        <a:pt x="280" y="156"/>
                      </a:lnTo>
                      <a:lnTo>
                        <a:pt x="274" y="163"/>
                      </a:lnTo>
                      <a:lnTo>
                        <a:pt x="270" y="169"/>
                      </a:lnTo>
                      <a:lnTo>
                        <a:pt x="266" y="174"/>
                      </a:lnTo>
                      <a:lnTo>
                        <a:pt x="263" y="180"/>
                      </a:lnTo>
                      <a:lnTo>
                        <a:pt x="259" y="186"/>
                      </a:lnTo>
                      <a:lnTo>
                        <a:pt x="256" y="190"/>
                      </a:lnTo>
                      <a:lnTo>
                        <a:pt x="252" y="192"/>
                      </a:lnTo>
                      <a:lnTo>
                        <a:pt x="249" y="197"/>
                      </a:lnTo>
                      <a:lnTo>
                        <a:pt x="248" y="199"/>
                      </a:lnTo>
                      <a:lnTo>
                        <a:pt x="245" y="201"/>
                      </a:lnTo>
                      <a:lnTo>
                        <a:pt x="244" y="203"/>
                      </a:lnTo>
                      <a:lnTo>
                        <a:pt x="241" y="203"/>
                      </a:lnTo>
                      <a:lnTo>
                        <a:pt x="240" y="205"/>
                      </a:lnTo>
                      <a:lnTo>
                        <a:pt x="240" y="205"/>
                      </a:lnTo>
                      <a:lnTo>
                        <a:pt x="238" y="205"/>
                      </a:lnTo>
                      <a:lnTo>
                        <a:pt x="237" y="203"/>
                      </a:lnTo>
                      <a:lnTo>
                        <a:pt x="235" y="203"/>
                      </a:lnTo>
                      <a:lnTo>
                        <a:pt x="235" y="202"/>
                      </a:lnTo>
                      <a:lnTo>
                        <a:pt x="234" y="201"/>
                      </a:lnTo>
                      <a:lnTo>
                        <a:pt x="234" y="198"/>
                      </a:lnTo>
                      <a:lnTo>
                        <a:pt x="234" y="195"/>
                      </a:lnTo>
                      <a:lnTo>
                        <a:pt x="234" y="192"/>
                      </a:lnTo>
                      <a:lnTo>
                        <a:pt x="234" y="188"/>
                      </a:lnTo>
                      <a:lnTo>
                        <a:pt x="235" y="184"/>
                      </a:lnTo>
                      <a:lnTo>
                        <a:pt x="237" y="179"/>
                      </a:lnTo>
                      <a:lnTo>
                        <a:pt x="237" y="173"/>
                      </a:lnTo>
                      <a:lnTo>
                        <a:pt x="238" y="168"/>
                      </a:lnTo>
                      <a:lnTo>
                        <a:pt x="240" y="161"/>
                      </a:lnTo>
                      <a:lnTo>
                        <a:pt x="242" y="154"/>
                      </a:lnTo>
                      <a:lnTo>
                        <a:pt x="244" y="145"/>
                      </a:lnTo>
                      <a:lnTo>
                        <a:pt x="245" y="137"/>
                      </a:lnTo>
                      <a:lnTo>
                        <a:pt x="248" y="129"/>
                      </a:lnTo>
                      <a:lnTo>
                        <a:pt x="249" y="122"/>
                      </a:lnTo>
                      <a:lnTo>
                        <a:pt x="252" y="114"/>
                      </a:lnTo>
                      <a:lnTo>
                        <a:pt x="253" y="107"/>
                      </a:lnTo>
                      <a:lnTo>
                        <a:pt x="255" y="101"/>
                      </a:lnTo>
                      <a:lnTo>
                        <a:pt x="256" y="94"/>
                      </a:lnTo>
                      <a:lnTo>
                        <a:pt x="258" y="89"/>
                      </a:lnTo>
                      <a:lnTo>
                        <a:pt x="259" y="84"/>
                      </a:lnTo>
                      <a:lnTo>
                        <a:pt x="260" y="80"/>
                      </a:lnTo>
                      <a:lnTo>
                        <a:pt x="260" y="76"/>
                      </a:lnTo>
                      <a:lnTo>
                        <a:pt x="262" y="72"/>
                      </a:lnTo>
                      <a:lnTo>
                        <a:pt x="262" y="69"/>
                      </a:lnTo>
                      <a:lnTo>
                        <a:pt x="262" y="66"/>
                      </a:lnTo>
                      <a:lnTo>
                        <a:pt x="262" y="65"/>
                      </a:lnTo>
                      <a:lnTo>
                        <a:pt x="262" y="64"/>
                      </a:lnTo>
                      <a:lnTo>
                        <a:pt x="262" y="62"/>
                      </a:lnTo>
                      <a:lnTo>
                        <a:pt x="260" y="61"/>
                      </a:lnTo>
                      <a:lnTo>
                        <a:pt x="259" y="61"/>
                      </a:lnTo>
                      <a:lnTo>
                        <a:pt x="256" y="61"/>
                      </a:lnTo>
                      <a:lnTo>
                        <a:pt x="253" y="61"/>
                      </a:lnTo>
                      <a:lnTo>
                        <a:pt x="251" y="62"/>
                      </a:lnTo>
                      <a:lnTo>
                        <a:pt x="246" y="62"/>
                      </a:lnTo>
                      <a:lnTo>
                        <a:pt x="242" y="64"/>
                      </a:lnTo>
                      <a:lnTo>
                        <a:pt x="238" y="64"/>
                      </a:lnTo>
                      <a:lnTo>
                        <a:pt x="233" y="65"/>
                      </a:lnTo>
                      <a:lnTo>
                        <a:pt x="226" y="66"/>
                      </a:lnTo>
                      <a:lnTo>
                        <a:pt x="219" y="69"/>
                      </a:lnTo>
                      <a:lnTo>
                        <a:pt x="212" y="71"/>
                      </a:lnTo>
                      <a:lnTo>
                        <a:pt x="204" y="72"/>
                      </a:lnTo>
                      <a:lnTo>
                        <a:pt x="195" y="75"/>
                      </a:lnTo>
                      <a:lnTo>
                        <a:pt x="186" y="76"/>
                      </a:lnTo>
                      <a:lnTo>
                        <a:pt x="176" y="79"/>
                      </a:lnTo>
                      <a:lnTo>
                        <a:pt x="155" y="84"/>
                      </a:lnTo>
                      <a:lnTo>
                        <a:pt x="133" y="90"/>
                      </a:lnTo>
                      <a:lnTo>
                        <a:pt x="111" y="94"/>
                      </a:lnTo>
                      <a:lnTo>
                        <a:pt x="90" y="98"/>
                      </a:lnTo>
                      <a:lnTo>
                        <a:pt x="68" y="101"/>
                      </a:lnTo>
                      <a:lnTo>
                        <a:pt x="44" y="102"/>
                      </a:lnTo>
                      <a:lnTo>
                        <a:pt x="22" y="104"/>
                      </a:lnTo>
                      <a:lnTo>
                        <a:pt x="0" y="104"/>
                      </a:lnTo>
                      <a:lnTo>
                        <a:pt x="0" y="71"/>
                      </a:lnTo>
                      <a:lnTo>
                        <a:pt x="15" y="71"/>
                      </a:lnTo>
                      <a:lnTo>
                        <a:pt x="33" y="69"/>
                      </a:lnTo>
                      <a:lnTo>
                        <a:pt x="51" y="66"/>
                      </a:lnTo>
                      <a:lnTo>
                        <a:pt x="69" y="64"/>
                      </a:lnTo>
                      <a:lnTo>
                        <a:pt x="89" y="61"/>
                      </a:lnTo>
                      <a:lnTo>
                        <a:pt x="109" y="57"/>
                      </a:lnTo>
                      <a:lnTo>
                        <a:pt x="132" y="51"/>
                      </a:lnTo>
                      <a:lnTo>
                        <a:pt x="154" y="46"/>
                      </a:lnTo>
                      <a:lnTo>
                        <a:pt x="163" y="43"/>
                      </a:lnTo>
                      <a:lnTo>
                        <a:pt x="174" y="40"/>
                      </a:lnTo>
                      <a:lnTo>
                        <a:pt x="184" y="39"/>
                      </a:lnTo>
                      <a:lnTo>
                        <a:pt x="192" y="36"/>
                      </a:lnTo>
                      <a:lnTo>
                        <a:pt x="202" y="33"/>
                      </a:lnTo>
                      <a:lnTo>
                        <a:pt x="209" y="32"/>
                      </a:lnTo>
                      <a:lnTo>
                        <a:pt x="217" y="29"/>
                      </a:lnTo>
                      <a:lnTo>
                        <a:pt x="224" y="28"/>
                      </a:lnTo>
                      <a:lnTo>
                        <a:pt x="231" y="25"/>
                      </a:lnTo>
                      <a:lnTo>
                        <a:pt x="237" y="24"/>
                      </a:lnTo>
                      <a:lnTo>
                        <a:pt x="242" y="21"/>
                      </a:lnTo>
                      <a:lnTo>
                        <a:pt x="248" y="19"/>
                      </a:lnTo>
                      <a:lnTo>
                        <a:pt x="252" y="17"/>
                      </a:lnTo>
                      <a:lnTo>
                        <a:pt x="256" y="15"/>
                      </a:lnTo>
                      <a:lnTo>
                        <a:pt x="259" y="14"/>
                      </a:lnTo>
                      <a:lnTo>
                        <a:pt x="262" y="12"/>
                      </a:lnTo>
                      <a:lnTo>
                        <a:pt x="266" y="10"/>
                      </a:lnTo>
                      <a:lnTo>
                        <a:pt x="269" y="7"/>
                      </a:lnTo>
                      <a:lnTo>
                        <a:pt x="273" y="4"/>
                      </a:lnTo>
                      <a:lnTo>
                        <a:pt x="277" y="3"/>
                      </a:lnTo>
                      <a:lnTo>
                        <a:pt x="280" y="1"/>
                      </a:lnTo>
                      <a:lnTo>
                        <a:pt x="284" y="0"/>
                      </a:lnTo>
                      <a:lnTo>
                        <a:pt x="288" y="0"/>
                      </a:lnTo>
                      <a:lnTo>
                        <a:pt x="292" y="0"/>
                      </a:lnTo>
                      <a:lnTo>
                        <a:pt x="296" y="1"/>
                      </a:lnTo>
                      <a:lnTo>
                        <a:pt x="302" y="4"/>
                      </a:lnTo>
                      <a:lnTo>
                        <a:pt x="307" y="6"/>
                      </a:lnTo>
                      <a:lnTo>
                        <a:pt x="314" y="10"/>
                      </a:lnTo>
                      <a:lnTo>
                        <a:pt x="323" y="14"/>
                      </a:lnTo>
                      <a:lnTo>
                        <a:pt x="331" y="18"/>
                      </a:lnTo>
                      <a:lnTo>
                        <a:pt x="339" y="22"/>
                      </a:lnTo>
                      <a:lnTo>
                        <a:pt x="349" y="29"/>
                      </a:lnTo>
                      <a:lnTo>
                        <a:pt x="354" y="32"/>
                      </a:lnTo>
                      <a:lnTo>
                        <a:pt x="359" y="35"/>
                      </a:lnTo>
                      <a:lnTo>
                        <a:pt x="367" y="40"/>
                      </a:lnTo>
                      <a:lnTo>
                        <a:pt x="374" y="46"/>
                      </a:lnTo>
                      <a:lnTo>
                        <a:pt x="379" y="51"/>
                      </a:lnTo>
                      <a:lnTo>
                        <a:pt x="383" y="55"/>
                      </a:lnTo>
                      <a:lnTo>
                        <a:pt x="386" y="60"/>
                      </a:lnTo>
                      <a:lnTo>
                        <a:pt x="388" y="64"/>
                      </a:lnTo>
                      <a:lnTo>
                        <a:pt x="388" y="66"/>
                      </a:lnTo>
                      <a:lnTo>
                        <a:pt x="388" y="71"/>
                      </a:lnTo>
                      <a:lnTo>
                        <a:pt x="386" y="75"/>
                      </a:lnTo>
                      <a:lnTo>
                        <a:pt x="383" y="78"/>
                      </a:lnTo>
                      <a:lnTo>
                        <a:pt x="379" y="80"/>
                      </a:lnTo>
                      <a:lnTo>
                        <a:pt x="375" y="82"/>
                      </a:lnTo>
                      <a:lnTo>
                        <a:pt x="370" y="84"/>
                      </a:lnTo>
                      <a:lnTo>
                        <a:pt x="364" y="86"/>
                      </a:lnTo>
                      <a:lnTo>
                        <a:pt x="357" y="87"/>
                      </a:lnTo>
                      <a:lnTo>
                        <a:pt x="353" y="89"/>
                      </a:lnTo>
                      <a:lnTo>
                        <a:pt x="350" y="90"/>
                      </a:lnTo>
                      <a:lnTo>
                        <a:pt x="346" y="91"/>
                      </a:lnTo>
                      <a:lnTo>
                        <a:pt x="342" y="94"/>
                      </a:lnTo>
                      <a:lnTo>
                        <a:pt x="336" y="96"/>
                      </a:lnTo>
                      <a:lnTo>
                        <a:pt x="332" y="98"/>
                      </a:lnTo>
                      <a:lnTo>
                        <a:pt x="328" y="102"/>
                      </a:lnTo>
                      <a:lnTo>
                        <a:pt x="324" y="107"/>
                      </a:lnTo>
                      <a:lnTo>
                        <a:pt x="318" y="109"/>
                      </a:lnTo>
                      <a:lnTo>
                        <a:pt x="314" y="115"/>
                      </a:lnTo>
                      <a:lnTo>
                        <a:pt x="309" y="119"/>
                      </a:lnTo>
                      <a:lnTo>
                        <a:pt x="305" y="125"/>
                      </a:lnTo>
                      <a:lnTo>
                        <a:pt x="299" y="130"/>
                      </a:lnTo>
                      <a:lnTo>
                        <a:pt x="294" y="137"/>
                      </a:lnTo>
                      <a:lnTo>
                        <a:pt x="289" y="143"/>
                      </a:lnTo>
                      <a:lnTo>
                        <a:pt x="284" y="150"/>
                      </a:lnTo>
                      <a:lnTo>
                        <a:pt x="284" y="15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7" name="组合 106"/>
            <p:cNvGrpSpPr/>
            <p:nvPr/>
          </p:nvGrpSpPr>
          <p:grpSpPr>
            <a:xfrm>
              <a:off x="3154345" y="4038365"/>
              <a:ext cx="507365" cy="509905"/>
              <a:chOff x="2322957" y="3511440"/>
              <a:chExt cx="507365" cy="509905"/>
            </a:xfrm>
          </p:grpSpPr>
          <p:pic>
            <p:nvPicPr>
              <p:cNvPr id="116" name="图片 115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2957" y="351144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7" name="组合 116"/>
              <p:cNvGrpSpPr/>
              <p:nvPr/>
            </p:nvGrpSpPr>
            <p:grpSpPr>
              <a:xfrm>
                <a:off x="2435435" y="3607747"/>
                <a:ext cx="199902" cy="301867"/>
                <a:chOff x="5449888" y="2473325"/>
                <a:chExt cx="473074" cy="714376"/>
              </a:xfrm>
              <a:solidFill>
                <a:srgbClr val="FF0000"/>
              </a:solidFill>
            </p:grpSpPr>
            <p:sp>
              <p:nvSpPr>
                <p:cNvPr id="118" name="Freeform 115"/>
                <p:cNvSpPr/>
                <p:nvPr/>
              </p:nvSpPr>
              <p:spPr bwMode="auto">
                <a:xfrm>
                  <a:off x="5449888" y="2500313"/>
                  <a:ext cx="261937" cy="395288"/>
                </a:xfrm>
                <a:custGeom>
                  <a:avLst/>
                  <a:gdLst>
                    <a:gd name="T0" fmla="*/ 67 w 331"/>
                    <a:gd name="T1" fmla="*/ 405 h 498"/>
                    <a:gd name="T2" fmla="*/ 96 w 331"/>
                    <a:gd name="T3" fmla="*/ 368 h 498"/>
                    <a:gd name="T4" fmla="*/ 123 w 331"/>
                    <a:gd name="T5" fmla="*/ 329 h 498"/>
                    <a:gd name="T6" fmla="*/ 162 w 331"/>
                    <a:gd name="T7" fmla="*/ 268 h 498"/>
                    <a:gd name="T8" fmla="*/ 184 w 331"/>
                    <a:gd name="T9" fmla="*/ 228 h 498"/>
                    <a:gd name="T10" fmla="*/ 205 w 331"/>
                    <a:gd name="T11" fmla="*/ 188 h 498"/>
                    <a:gd name="T12" fmla="*/ 223 w 331"/>
                    <a:gd name="T13" fmla="*/ 149 h 498"/>
                    <a:gd name="T14" fmla="*/ 240 w 331"/>
                    <a:gd name="T15" fmla="*/ 113 h 498"/>
                    <a:gd name="T16" fmla="*/ 245 w 331"/>
                    <a:gd name="T17" fmla="*/ 97 h 498"/>
                    <a:gd name="T18" fmla="*/ 251 w 331"/>
                    <a:gd name="T19" fmla="*/ 83 h 498"/>
                    <a:gd name="T20" fmla="*/ 255 w 331"/>
                    <a:gd name="T21" fmla="*/ 69 h 498"/>
                    <a:gd name="T22" fmla="*/ 256 w 331"/>
                    <a:gd name="T23" fmla="*/ 57 h 498"/>
                    <a:gd name="T24" fmla="*/ 258 w 331"/>
                    <a:gd name="T25" fmla="*/ 47 h 498"/>
                    <a:gd name="T26" fmla="*/ 258 w 331"/>
                    <a:gd name="T27" fmla="*/ 39 h 498"/>
                    <a:gd name="T28" fmla="*/ 256 w 331"/>
                    <a:gd name="T29" fmla="*/ 32 h 498"/>
                    <a:gd name="T30" fmla="*/ 255 w 331"/>
                    <a:gd name="T31" fmla="*/ 26 h 498"/>
                    <a:gd name="T32" fmla="*/ 248 w 331"/>
                    <a:gd name="T33" fmla="*/ 18 h 498"/>
                    <a:gd name="T34" fmla="*/ 246 w 331"/>
                    <a:gd name="T35" fmla="*/ 11 h 498"/>
                    <a:gd name="T36" fmla="*/ 248 w 331"/>
                    <a:gd name="T37" fmla="*/ 5 h 498"/>
                    <a:gd name="T38" fmla="*/ 255 w 331"/>
                    <a:gd name="T39" fmla="*/ 1 h 498"/>
                    <a:gd name="T40" fmla="*/ 264 w 331"/>
                    <a:gd name="T41" fmla="*/ 0 h 498"/>
                    <a:gd name="T42" fmla="*/ 274 w 331"/>
                    <a:gd name="T43" fmla="*/ 4 h 498"/>
                    <a:gd name="T44" fmla="*/ 287 w 331"/>
                    <a:gd name="T45" fmla="*/ 11 h 498"/>
                    <a:gd name="T46" fmla="*/ 300 w 331"/>
                    <a:gd name="T47" fmla="*/ 22 h 498"/>
                    <a:gd name="T48" fmla="*/ 313 w 331"/>
                    <a:gd name="T49" fmla="*/ 36 h 498"/>
                    <a:gd name="T50" fmla="*/ 323 w 331"/>
                    <a:gd name="T51" fmla="*/ 47 h 498"/>
                    <a:gd name="T52" fmla="*/ 329 w 331"/>
                    <a:gd name="T53" fmla="*/ 57 h 498"/>
                    <a:gd name="T54" fmla="*/ 331 w 331"/>
                    <a:gd name="T55" fmla="*/ 63 h 498"/>
                    <a:gd name="T56" fmla="*/ 331 w 331"/>
                    <a:gd name="T57" fmla="*/ 68 h 498"/>
                    <a:gd name="T58" fmla="*/ 328 w 331"/>
                    <a:gd name="T59" fmla="*/ 73 h 498"/>
                    <a:gd name="T60" fmla="*/ 325 w 331"/>
                    <a:gd name="T61" fmla="*/ 81 h 498"/>
                    <a:gd name="T62" fmla="*/ 320 w 331"/>
                    <a:gd name="T63" fmla="*/ 91 h 498"/>
                    <a:gd name="T64" fmla="*/ 314 w 331"/>
                    <a:gd name="T65" fmla="*/ 104 h 498"/>
                    <a:gd name="T66" fmla="*/ 307 w 331"/>
                    <a:gd name="T67" fmla="*/ 117 h 498"/>
                    <a:gd name="T68" fmla="*/ 299 w 331"/>
                    <a:gd name="T69" fmla="*/ 133 h 498"/>
                    <a:gd name="T70" fmla="*/ 289 w 331"/>
                    <a:gd name="T71" fmla="*/ 151 h 498"/>
                    <a:gd name="T72" fmla="*/ 269 w 331"/>
                    <a:gd name="T73" fmla="*/ 191 h 498"/>
                    <a:gd name="T74" fmla="*/ 246 w 331"/>
                    <a:gd name="T75" fmla="*/ 230 h 498"/>
                    <a:gd name="T76" fmla="*/ 222 w 331"/>
                    <a:gd name="T77" fmla="*/ 268 h 498"/>
                    <a:gd name="T78" fmla="*/ 184 w 331"/>
                    <a:gd name="T79" fmla="*/ 326 h 498"/>
                    <a:gd name="T80" fmla="*/ 156 w 331"/>
                    <a:gd name="T81" fmla="*/ 364 h 498"/>
                    <a:gd name="T82" fmla="*/ 126 w 331"/>
                    <a:gd name="T83" fmla="*/ 398 h 498"/>
                    <a:gd name="T84" fmla="*/ 94 w 331"/>
                    <a:gd name="T85" fmla="*/ 429 h 498"/>
                    <a:gd name="T86" fmla="*/ 69 w 331"/>
                    <a:gd name="T87" fmla="*/ 451 h 498"/>
                    <a:gd name="T88" fmla="*/ 53 w 331"/>
                    <a:gd name="T89" fmla="*/ 465 h 498"/>
                    <a:gd name="T90" fmla="*/ 39 w 331"/>
                    <a:gd name="T91" fmla="*/ 476 h 498"/>
                    <a:gd name="T92" fmla="*/ 26 w 331"/>
                    <a:gd name="T93" fmla="*/ 484 h 498"/>
                    <a:gd name="T94" fmla="*/ 18 w 331"/>
                    <a:gd name="T95" fmla="*/ 491 h 498"/>
                    <a:gd name="T96" fmla="*/ 10 w 331"/>
                    <a:gd name="T97" fmla="*/ 495 h 498"/>
                    <a:gd name="T98" fmla="*/ 6 w 331"/>
                    <a:gd name="T99" fmla="*/ 498 h 498"/>
                    <a:gd name="T100" fmla="*/ 1 w 331"/>
                    <a:gd name="T101" fmla="*/ 498 h 498"/>
                    <a:gd name="T102" fmla="*/ 0 w 331"/>
                    <a:gd name="T103" fmla="*/ 497 h 498"/>
                    <a:gd name="T104" fmla="*/ 0 w 331"/>
                    <a:gd name="T105" fmla="*/ 494 h 498"/>
                    <a:gd name="T106" fmla="*/ 3 w 331"/>
                    <a:gd name="T107" fmla="*/ 488 h 498"/>
                    <a:gd name="T108" fmla="*/ 7 w 331"/>
                    <a:gd name="T109" fmla="*/ 480 h 498"/>
                    <a:gd name="T110" fmla="*/ 14 w 331"/>
                    <a:gd name="T111" fmla="*/ 472 h 498"/>
                    <a:gd name="T112" fmla="*/ 21 w 331"/>
                    <a:gd name="T113" fmla="*/ 459 h 498"/>
                    <a:gd name="T114" fmla="*/ 32 w 331"/>
                    <a:gd name="T115" fmla="*/ 447 h 498"/>
                    <a:gd name="T116" fmla="*/ 44 w 331"/>
                    <a:gd name="T117" fmla="*/ 432 h 498"/>
                    <a:gd name="T118" fmla="*/ 51 w 331"/>
                    <a:gd name="T119" fmla="*/ 423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31" h="498">
                      <a:moveTo>
                        <a:pt x="51" y="423"/>
                      </a:moveTo>
                      <a:lnTo>
                        <a:pt x="67" y="405"/>
                      </a:lnTo>
                      <a:lnTo>
                        <a:pt x="80" y="387"/>
                      </a:lnTo>
                      <a:lnTo>
                        <a:pt x="96" y="368"/>
                      </a:lnTo>
                      <a:lnTo>
                        <a:pt x="109" y="349"/>
                      </a:lnTo>
                      <a:lnTo>
                        <a:pt x="123" y="329"/>
                      </a:lnTo>
                      <a:lnTo>
                        <a:pt x="136" y="308"/>
                      </a:lnTo>
                      <a:lnTo>
                        <a:pt x="162" y="268"/>
                      </a:lnTo>
                      <a:lnTo>
                        <a:pt x="173" y="248"/>
                      </a:lnTo>
                      <a:lnTo>
                        <a:pt x="184" y="228"/>
                      </a:lnTo>
                      <a:lnTo>
                        <a:pt x="195" y="207"/>
                      </a:lnTo>
                      <a:lnTo>
                        <a:pt x="205" y="188"/>
                      </a:lnTo>
                      <a:lnTo>
                        <a:pt x="215" y="169"/>
                      </a:lnTo>
                      <a:lnTo>
                        <a:pt x="223" y="149"/>
                      </a:lnTo>
                      <a:lnTo>
                        <a:pt x="231" y="131"/>
                      </a:lnTo>
                      <a:lnTo>
                        <a:pt x="240" y="113"/>
                      </a:lnTo>
                      <a:lnTo>
                        <a:pt x="242" y="105"/>
                      </a:lnTo>
                      <a:lnTo>
                        <a:pt x="245" y="97"/>
                      </a:lnTo>
                      <a:lnTo>
                        <a:pt x="248" y="90"/>
                      </a:lnTo>
                      <a:lnTo>
                        <a:pt x="251" y="83"/>
                      </a:lnTo>
                      <a:lnTo>
                        <a:pt x="252" y="76"/>
                      </a:lnTo>
                      <a:lnTo>
                        <a:pt x="255" y="69"/>
                      </a:lnTo>
                      <a:lnTo>
                        <a:pt x="256" y="63"/>
                      </a:lnTo>
                      <a:lnTo>
                        <a:pt x="256" y="57"/>
                      </a:lnTo>
                      <a:lnTo>
                        <a:pt x="258" y="52"/>
                      </a:lnTo>
                      <a:lnTo>
                        <a:pt x="258" y="47"/>
                      </a:lnTo>
                      <a:lnTo>
                        <a:pt x="258" y="43"/>
                      </a:lnTo>
                      <a:lnTo>
                        <a:pt x="258" y="39"/>
                      </a:lnTo>
                      <a:lnTo>
                        <a:pt x="258" y="34"/>
                      </a:lnTo>
                      <a:lnTo>
                        <a:pt x="256" y="32"/>
                      </a:lnTo>
                      <a:lnTo>
                        <a:pt x="256" y="29"/>
                      </a:lnTo>
                      <a:lnTo>
                        <a:pt x="255" y="26"/>
                      </a:lnTo>
                      <a:lnTo>
                        <a:pt x="251" y="22"/>
                      </a:lnTo>
                      <a:lnTo>
                        <a:pt x="248" y="18"/>
                      </a:lnTo>
                      <a:lnTo>
                        <a:pt x="246" y="14"/>
                      </a:lnTo>
                      <a:lnTo>
                        <a:pt x="246" y="11"/>
                      </a:lnTo>
                      <a:lnTo>
                        <a:pt x="246" y="7"/>
                      </a:lnTo>
                      <a:lnTo>
                        <a:pt x="248" y="5"/>
                      </a:lnTo>
                      <a:lnTo>
                        <a:pt x="251" y="3"/>
                      </a:lnTo>
                      <a:lnTo>
                        <a:pt x="255" y="1"/>
                      </a:lnTo>
                      <a:lnTo>
                        <a:pt x="259" y="0"/>
                      </a:lnTo>
                      <a:lnTo>
                        <a:pt x="264" y="0"/>
                      </a:lnTo>
                      <a:lnTo>
                        <a:pt x="269" y="1"/>
                      </a:lnTo>
                      <a:lnTo>
                        <a:pt x="274" y="4"/>
                      </a:lnTo>
                      <a:lnTo>
                        <a:pt x="281" y="7"/>
                      </a:lnTo>
                      <a:lnTo>
                        <a:pt x="287" y="11"/>
                      </a:lnTo>
                      <a:lnTo>
                        <a:pt x="293" y="16"/>
                      </a:lnTo>
                      <a:lnTo>
                        <a:pt x="300" y="22"/>
                      </a:lnTo>
                      <a:lnTo>
                        <a:pt x="307" y="29"/>
                      </a:lnTo>
                      <a:lnTo>
                        <a:pt x="313" y="36"/>
                      </a:lnTo>
                      <a:lnTo>
                        <a:pt x="318" y="41"/>
                      </a:lnTo>
                      <a:lnTo>
                        <a:pt x="323" y="47"/>
                      </a:lnTo>
                      <a:lnTo>
                        <a:pt x="327" y="52"/>
                      </a:lnTo>
                      <a:lnTo>
                        <a:pt x="329" y="57"/>
                      </a:lnTo>
                      <a:lnTo>
                        <a:pt x="331" y="61"/>
                      </a:lnTo>
                      <a:lnTo>
                        <a:pt x="331" y="63"/>
                      </a:lnTo>
                      <a:lnTo>
                        <a:pt x="331" y="65"/>
                      </a:lnTo>
                      <a:lnTo>
                        <a:pt x="331" y="68"/>
                      </a:lnTo>
                      <a:lnTo>
                        <a:pt x="329" y="70"/>
                      </a:lnTo>
                      <a:lnTo>
                        <a:pt x="328" y="73"/>
                      </a:lnTo>
                      <a:lnTo>
                        <a:pt x="327" y="77"/>
                      </a:lnTo>
                      <a:lnTo>
                        <a:pt x="325" y="81"/>
                      </a:lnTo>
                      <a:lnTo>
                        <a:pt x="323" y="87"/>
                      </a:lnTo>
                      <a:lnTo>
                        <a:pt x="320" y="91"/>
                      </a:lnTo>
                      <a:lnTo>
                        <a:pt x="317" y="97"/>
                      </a:lnTo>
                      <a:lnTo>
                        <a:pt x="314" y="104"/>
                      </a:lnTo>
                      <a:lnTo>
                        <a:pt x="310" y="111"/>
                      </a:lnTo>
                      <a:lnTo>
                        <a:pt x="307" y="117"/>
                      </a:lnTo>
                      <a:lnTo>
                        <a:pt x="303" y="126"/>
                      </a:lnTo>
                      <a:lnTo>
                        <a:pt x="299" y="133"/>
                      </a:lnTo>
                      <a:lnTo>
                        <a:pt x="293" y="142"/>
                      </a:lnTo>
                      <a:lnTo>
                        <a:pt x="289" y="151"/>
                      </a:lnTo>
                      <a:lnTo>
                        <a:pt x="278" y="171"/>
                      </a:lnTo>
                      <a:lnTo>
                        <a:pt x="269" y="191"/>
                      </a:lnTo>
                      <a:lnTo>
                        <a:pt x="258" y="210"/>
                      </a:lnTo>
                      <a:lnTo>
                        <a:pt x="246" y="230"/>
                      </a:lnTo>
                      <a:lnTo>
                        <a:pt x="234" y="249"/>
                      </a:lnTo>
                      <a:lnTo>
                        <a:pt x="222" y="268"/>
                      </a:lnTo>
                      <a:lnTo>
                        <a:pt x="197" y="306"/>
                      </a:lnTo>
                      <a:lnTo>
                        <a:pt x="184" y="326"/>
                      </a:lnTo>
                      <a:lnTo>
                        <a:pt x="170" y="344"/>
                      </a:lnTo>
                      <a:lnTo>
                        <a:pt x="156" y="364"/>
                      </a:lnTo>
                      <a:lnTo>
                        <a:pt x="141" y="380"/>
                      </a:lnTo>
                      <a:lnTo>
                        <a:pt x="126" y="398"/>
                      </a:lnTo>
                      <a:lnTo>
                        <a:pt x="111" y="414"/>
                      </a:lnTo>
                      <a:lnTo>
                        <a:pt x="94" y="429"/>
                      </a:lnTo>
                      <a:lnTo>
                        <a:pt x="78" y="444"/>
                      </a:lnTo>
                      <a:lnTo>
                        <a:pt x="69" y="451"/>
                      </a:lnTo>
                      <a:lnTo>
                        <a:pt x="60" y="458"/>
                      </a:lnTo>
                      <a:lnTo>
                        <a:pt x="53" y="465"/>
                      </a:lnTo>
                      <a:lnTo>
                        <a:pt x="46" y="470"/>
                      </a:lnTo>
                      <a:lnTo>
                        <a:pt x="39" y="476"/>
                      </a:lnTo>
                      <a:lnTo>
                        <a:pt x="32" y="480"/>
                      </a:lnTo>
                      <a:lnTo>
                        <a:pt x="26" y="484"/>
                      </a:lnTo>
                      <a:lnTo>
                        <a:pt x="22" y="488"/>
                      </a:lnTo>
                      <a:lnTo>
                        <a:pt x="18" y="491"/>
                      </a:lnTo>
                      <a:lnTo>
                        <a:pt x="14" y="494"/>
                      </a:lnTo>
                      <a:lnTo>
                        <a:pt x="10" y="495"/>
                      </a:lnTo>
                      <a:lnTo>
                        <a:pt x="7" y="497"/>
                      </a:lnTo>
                      <a:lnTo>
                        <a:pt x="6" y="498"/>
                      </a:lnTo>
                      <a:lnTo>
                        <a:pt x="3" y="498"/>
                      </a:lnTo>
                      <a:lnTo>
                        <a:pt x="1" y="498"/>
                      </a:lnTo>
                      <a:lnTo>
                        <a:pt x="0" y="498"/>
                      </a:lnTo>
                      <a:lnTo>
                        <a:pt x="0" y="497"/>
                      </a:lnTo>
                      <a:lnTo>
                        <a:pt x="0" y="495"/>
                      </a:lnTo>
                      <a:lnTo>
                        <a:pt x="0" y="494"/>
                      </a:lnTo>
                      <a:lnTo>
                        <a:pt x="1" y="491"/>
                      </a:lnTo>
                      <a:lnTo>
                        <a:pt x="3" y="488"/>
                      </a:lnTo>
                      <a:lnTo>
                        <a:pt x="4" y="484"/>
                      </a:lnTo>
                      <a:lnTo>
                        <a:pt x="7" y="480"/>
                      </a:lnTo>
                      <a:lnTo>
                        <a:pt x="10" y="476"/>
                      </a:lnTo>
                      <a:lnTo>
                        <a:pt x="14" y="472"/>
                      </a:lnTo>
                      <a:lnTo>
                        <a:pt x="17" y="466"/>
                      </a:lnTo>
                      <a:lnTo>
                        <a:pt x="21" y="459"/>
                      </a:lnTo>
                      <a:lnTo>
                        <a:pt x="26" y="454"/>
                      </a:lnTo>
                      <a:lnTo>
                        <a:pt x="32" y="447"/>
                      </a:lnTo>
                      <a:lnTo>
                        <a:pt x="37" y="439"/>
                      </a:lnTo>
                      <a:lnTo>
                        <a:pt x="44" y="432"/>
                      </a:lnTo>
                      <a:lnTo>
                        <a:pt x="51" y="423"/>
                      </a:lnTo>
                      <a:lnTo>
                        <a:pt x="51" y="42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116"/>
                <p:cNvSpPr/>
                <p:nvPr/>
              </p:nvSpPr>
              <p:spPr bwMode="auto">
                <a:xfrm>
                  <a:off x="5594350" y="2700338"/>
                  <a:ext cx="57150" cy="487363"/>
                </a:xfrm>
                <a:custGeom>
                  <a:avLst/>
                  <a:gdLst>
                    <a:gd name="T0" fmla="*/ 0 w 74"/>
                    <a:gd name="T1" fmla="*/ 517 h 614"/>
                    <a:gd name="T2" fmla="*/ 5 w 74"/>
                    <a:gd name="T3" fmla="*/ 499 h 614"/>
                    <a:gd name="T4" fmla="*/ 9 w 74"/>
                    <a:gd name="T5" fmla="*/ 472 h 614"/>
                    <a:gd name="T6" fmla="*/ 10 w 74"/>
                    <a:gd name="T7" fmla="*/ 454 h 614"/>
                    <a:gd name="T8" fmla="*/ 14 w 74"/>
                    <a:gd name="T9" fmla="*/ 430 h 614"/>
                    <a:gd name="T10" fmla="*/ 17 w 74"/>
                    <a:gd name="T11" fmla="*/ 401 h 614"/>
                    <a:gd name="T12" fmla="*/ 20 w 74"/>
                    <a:gd name="T13" fmla="*/ 364 h 614"/>
                    <a:gd name="T14" fmla="*/ 23 w 74"/>
                    <a:gd name="T15" fmla="*/ 321 h 614"/>
                    <a:gd name="T16" fmla="*/ 25 w 74"/>
                    <a:gd name="T17" fmla="*/ 274 h 614"/>
                    <a:gd name="T18" fmla="*/ 27 w 74"/>
                    <a:gd name="T19" fmla="*/ 235 h 614"/>
                    <a:gd name="T20" fmla="*/ 27 w 74"/>
                    <a:gd name="T21" fmla="*/ 200 h 614"/>
                    <a:gd name="T22" fmla="*/ 27 w 74"/>
                    <a:gd name="T23" fmla="*/ 173 h 614"/>
                    <a:gd name="T24" fmla="*/ 27 w 74"/>
                    <a:gd name="T25" fmla="*/ 149 h 614"/>
                    <a:gd name="T26" fmla="*/ 27 w 74"/>
                    <a:gd name="T27" fmla="*/ 133 h 614"/>
                    <a:gd name="T28" fmla="*/ 27 w 74"/>
                    <a:gd name="T29" fmla="*/ 115 h 614"/>
                    <a:gd name="T30" fmla="*/ 25 w 74"/>
                    <a:gd name="T31" fmla="*/ 92 h 614"/>
                    <a:gd name="T32" fmla="*/ 23 w 74"/>
                    <a:gd name="T33" fmla="*/ 66 h 614"/>
                    <a:gd name="T34" fmla="*/ 20 w 74"/>
                    <a:gd name="T35" fmla="*/ 34 h 614"/>
                    <a:gd name="T36" fmla="*/ 16 w 74"/>
                    <a:gd name="T37" fmla="*/ 0 h 614"/>
                    <a:gd name="T38" fmla="*/ 31 w 74"/>
                    <a:gd name="T39" fmla="*/ 9 h 614"/>
                    <a:gd name="T40" fmla="*/ 43 w 74"/>
                    <a:gd name="T41" fmla="*/ 18 h 614"/>
                    <a:gd name="T42" fmla="*/ 56 w 74"/>
                    <a:gd name="T43" fmla="*/ 34 h 614"/>
                    <a:gd name="T44" fmla="*/ 65 w 74"/>
                    <a:gd name="T45" fmla="*/ 62 h 614"/>
                    <a:gd name="T46" fmla="*/ 68 w 74"/>
                    <a:gd name="T47" fmla="*/ 79 h 614"/>
                    <a:gd name="T48" fmla="*/ 71 w 74"/>
                    <a:gd name="T49" fmla="*/ 92 h 614"/>
                    <a:gd name="T50" fmla="*/ 74 w 74"/>
                    <a:gd name="T51" fmla="*/ 101 h 614"/>
                    <a:gd name="T52" fmla="*/ 74 w 74"/>
                    <a:gd name="T53" fmla="*/ 106 h 614"/>
                    <a:gd name="T54" fmla="*/ 72 w 74"/>
                    <a:gd name="T55" fmla="*/ 115 h 614"/>
                    <a:gd name="T56" fmla="*/ 72 w 74"/>
                    <a:gd name="T57" fmla="*/ 126 h 614"/>
                    <a:gd name="T58" fmla="*/ 72 w 74"/>
                    <a:gd name="T59" fmla="*/ 141 h 614"/>
                    <a:gd name="T60" fmla="*/ 71 w 74"/>
                    <a:gd name="T61" fmla="*/ 159 h 614"/>
                    <a:gd name="T62" fmla="*/ 70 w 74"/>
                    <a:gd name="T63" fmla="*/ 181 h 614"/>
                    <a:gd name="T64" fmla="*/ 70 w 74"/>
                    <a:gd name="T65" fmla="*/ 206 h 614"/>
                    <a:gd name="T66" fmla="*/ 68 w 74"/>
                    <a:gd name="T67" fmla="*/ 234 h 614"/>
                    <a:gd name="T68" fmla="*/ 67 w 74"/>
                    <a:gd name="T69" fmla="*/ 265 h 614"/>
                    <a:gd name="T70" fmla="*/ 67 w 74"/>
                    <a:gd name="T71" fmla="*/ 300 h 614"/>
                    <a:gd name="T72" fmla="*/ 64 w 74"/>
                    <a:gd name="T73" fmla="*/ 361 h 614"/>
                    <a:gd name="T74" fmla="*/ 61 w 74"/>
                    <a:gd name="T75" fmla="*/ 423 h 614"/>
                    <a:gd name="T76" fmla="*/ 59 w 74"/>
                    <a:gd name="T77" fmla="*/ 476 h 614"/>
                    <a:gd name="T78" fmla="*/ 54 w 74"/>
                    <a:gd name="T79" fmla="*/ 517 h 614"/>
                    <a:gd name="T80" fmla="*/ 52 w 74"/>
                    <a:gd name="T81" fmla="*/ 549 h 614"/>
                    <a:gd name="T82" fmla="*/ 49 w 74"/>
                    <a:gd name="T83" fmla="*/ 570 h 614"/>
                    <a:gd name="T84" fmla="*/ 47 w 74"/>
                    <a:gd name="T85" fmla="*/ 585 h 614"/>
                    <a:gd name="T86" fmla="*/ 43 w 74"/>
                    <a:gd name="T87" fmla="*/ 598 h 614"/>
                    <a:gd name="T88" fmla="*/ 41 w 74"/>
                    <a:gd name="T89" fmla="*/ 606 h 614"/>
                    <a:gd name="T90" fmla="*/ 38 w 74"/>
                    <a:gd name="T91" fmla="*/ 611 h 614"/>
                    <a:gd name="T92" fmla="*/ 35 w 74"/>
                    <a:gd name="T93" fmla="*/ 614 h 614"/>
                    <a:gd name="T94" fmla="*/ 29 w 74"/>
                    <a:gd name="T95" fmla="*/ 609 h 614"/>
                    <a:gd name="T96" fmla="*/ 21 w 74"/>
                    <a:gd name="T97" fmla="*/ 592 h 614"/>
                    <a:gd name="T98" fmla="*/ 11 w 74"/>
                    <a:gd name="T99" fmla="*/ 567 h 614"/>
                    <a:gd name="T100" fmla="*/ 3 w 74"/>
                    <a:gd name="T101" fmla="*/ 545 h 614"/>
                    <a:gd name="T102" fmla="*/ 0 w 74"/>
                    <a:gd name="T103" fmla="*/ 530 h 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4" h="614">
                      <a:moveTo>
                        <a:pt x="0" y="526"/>
                      </a:moveTo>
                      <a:lnTo>
                        <a:pt x="0" y="523"/>
                      </a:lnTo>
                      <a:lnTo>
                        <a:pt x="0" y="517"/>
                      </a:lnTo>
                      <a:lnTo>
                        <a:pt x="2" y="513"/>
                      </a:lnTo>
                      <a:lnTo>
                        <a:pt x="3" y="506"/>
                      </a:lnTo>
                      <a:lnTo>
                        <a:pt x="5" y="499"/>
                      </a:lnTo>
                      <a:lnTo>
                        <a:pt x="6" y="491"/>
                      </a:lnTo>
                      <a:lnTo>
                        <a:pt x="6" y="481"/>
                      </a:lnTo>
                      <a:lnTo>
                        <a:pt x="9" y="472"/>
                      </a:lnTo>
                      <a:lnTo>
                        <a:pt x="9" y="466"/>
                      </a:lnTo>
                      <a:lnTo>
                        <a:pt x="10" y="461"/>
                      </a:lnTo>
                      <a:lnTo>
                        <a:pt x="10" y="454"/>
                      </a:lnTo>
                      <a:lnTo>
                        <a:pt x="11" y="447"/>
                      </a:lnTo>
                      <a:lnTo>
                        <a:pt x="13" y="440"/>
                      </a:lnTo>
                      <a:lnTo>
                        <a:pt x="14" y="430"/>
                      </a:lnTo>
                      <a:lnTo>
                        <a:pt x="14" y="422"/>
                      </a:lnTo>
                      <a:lnTo>
                        <a:pt x="16" y="412"/>
                      </a:lnTo>
                      <a:lnTo>
                        <a:pt x="17" y="401"/>
                      </a:lnTo>
                      <a:lnTo>
                        <a:pt x="18" y="389"/>
                      </a:lnTo>
                      <a:lnTo>
                        <a:pt x="18" y="378"/>
                      </a:lnTo>
                      <a:lnTo>
                        <a:pt x="20" y="364"/>
                      </a:lnTo>
                      <a:lnTo>
                        <a:pt x="21" y="350"/>
                      </a:lnTo>
                      <a:lnTo>
                        <a:pt x="21" y="336"/>
                      </a:lnTo>
                      <a:lnTo>
                        <a:pt x="23" y="321"/>
                      </a:lnTo>
                      <a:lnTo>
                        <a:pt x="24" y="304"/>
                      </a:lnTo>
                      <a:lnTo>
                        <a:pt x="24" y="289"/>
                      </a:lnTo>
                      <a:lnTo>
                        <a:pt x="25" y="274"/>
                      </a:lnTo>
                      <a:lnTo>
                        <a:pt x="25" y="260"/>
                      </a:lnTo>
                      <a:lnTo>
                        <a:pt x="25" y="247"/>
                      </a:lnTo>
                      <a:lnTo>
                        <a:pt x="27" y="235"/>
                      </a:lnTo>
                      <a:lnTo>
                        <a:pt x="27" y="223"/>
                      </a:lnTo>
                      <a:lnTo>
                        <a:pt x="27" y="211"/>
                      </a:lnTo>
                      <a:lnTo>
                        <a:pt x="27" y="200"/>
                      </a:lnTo>
                      <a:lnTo>
                        <a:pt x="27" y="191"/>
                      </a:lnTo>
                      <a:lnTo>
                        <a:pt x="27" y="181"/>
                      </a:lnTo>
                      <a:lnTo>
                        <a:pt x="27" y="173"/>
                      </a:lnTo>
                      <a:lnTo>
                        <a:pt x="27" y="164"/>
                      </a:lnTo>
                      <a:lnTo>
                        <a:pt x="27" y="156"/>
                      </a:lnTo>
                      <a:lnTo>
                        <a:pt x="27" y="149"/>
                      </a:lnTo>
                      <a:lnTo>
                        <a:pt x="27" y="144"/>
                      </a:lnTo>
                      <a:lnTo>
                        <a:pt x="27" y="137"/>
                      </a:lnTo>
                      <a:lnTo>
                        <a:pt x="27" y="133"/>
                      </a:lnTo>
                      <a:lnTo>
                        <a:pt x="27" y="127"/>
                      </a:lnTo>
                      <a:lnTo>
                        <a:pt x="27" y="122"/>
                      </a:lnTo>
                      <a:lnTo>
                        <a:pt x="27" y="115"/>
                      </a:lnTo>
                      <a:lnTo>
                        <a:pt x="27" y="108"/>
                      </a:lnTo>
                      <a:lnTo>
                        <a:pt x="25" y="101"/>
                      </a:lnTo>
                      <a:lnTo>
                        <a:pt x="25" y="92"/>
                      </a:lnTo>
                      <a:lnTo>
                        <a:pt x="24" y="84"/>
                      </a:lnTo>
                      <a:lnTo>
                        <a:pt x="24" y="76"/>
                      </a:lnTo>
                      <a:lnTo>
                        <a:pt x="23" y="66"/>
                      </a:lnTo>
                      <a:lnTo>
                        <a:pt x="21" y="56"/>
                      </a:lnTo>
                      <a:lnTo>
                        <a:pt x="21" y="45"/>
                      </a:lnTo>
                      <a:lnTo>
                        <a:pt x="20" y="34"/>
                      </a:lnTo>
                      <a:lnTo>
                        <a:pt x="18" y="23"/>
                      </a:lnTo>
                      <a:lnTo>
                        <a:pt x="17" y="12"/>
                      </a:lnTo>
                      <a:lnTo>
                        <a:pt x="16" y="0"/>
                      </a:lnTo>
                      <a:lnTo>
                        <a:pt x="21" y="2"/>
                      </a:lnTo>
                      <a:lnTo>
                        <a:pt x="27" y="5"/>
                      </a:lnTo>
                      <a:lnTo>
                        <a:pt x="31" y="9"/>
                      </a:lnTo>
                      <a:lnTo>
                        <a:pt x="36" y="12"/>
                      </a:lnTo>
                      <a:lnTo>
                        <a:pt x="41" y="15"/>
                      </a:lnTo>
                      <a:lnTo>
                        <a:pt x="43" y="18"/>
                      </a:lnTo>
                      <a:lnTo>
                        <a:pt x="47" y="22"/>
                      </a:lnTo>
                      <a:lnTo>
                        <a:pt x="50" y="25"/>
                      </a:lnTo>
                      <a:lnTo>
                        <a:pt x="56" y="34"/>
                      </a:lnTo>
                      <a:lnTo>
                        <a:pt x="60" y="44"/>
                      </a:lnTo>
                      <a:lnTo>
                        <a:pt x="63" y="52"/>
                      </a:lnTo>
                      <a:lnTo>
                        <a:pt x="65" y="62"/>
                      </a:lnTo>
                      <a:lnTo>
                        <a:pt x="67" y="69"/>
                      </a:lnTo>
                      <a:lnTo>
                        <a:pt x="68" y="74"/>
                      </a:lnTo>
                      <a:lnTo>
                        <a:pt x="68" y="79"/>
                      </a:lnTo>
                      <a:lnTo>
                        <a:pt x="70" y="84"/>
                      </a:lnTo>
                      <a:lnTo>
                        <a:pt x="71" y="88"/>
                      </a:lnTo>
                      <a:lnTo>
                        <a:pt x="71" y="92"/>
                      </a:lnTo>
                      <a:lnTo>
                        <a:pt x="72" y="97"/>
                      </a:lnTo>
                      <a:lnTo>
                        <a:pt x="74" y="99"/>
                      </a:lnTo>
                      <a:lnTo>
                        <a:pt x="74" y="101"/>
                      </a:lnTo>
                      <a:lnTo>
                        <a:pt x="74" y="102"/>
                      </a:lnTo>
                      <a:lnTo>
                        <a:pt x="74" y="104"/>
                      </a:lnTo>
                      <a:lnTo>
                        <a:pt x="74" y="106"/>
                      </a:lnTo>
                      <a:lnTo>
                        <a:pt x="74" y="108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2" y="117"/>
                      </a:lnTo>
                      <a:lnTo>
                        <a:pt x="72" y="122"/>
                      </a:lnTo>
                      <a:lnTo>
                        <a:pt x="72" y="126"/>
                      </a:lnTo>
                      <a:lnTo>
                        <a:pt x="72" y="131"/>
                      </a:lnTo>
                      <a:lnTo>
                        <a:pt x="72" y="135"/>
                      </a:lnTo>
                      <a:lnTo>
                        <a:pt x="72" y="141"/>
                      </a:lnTo>
                      <a:lnTo>
                        <a:pt x="71" y="146"/>
                      </a:lnTo>
                      <a:lnTo>
                        <a:pt x="71" y="153"/>
                      </a:lnTo>
                      <a:lnTo>
                        <a:pt x="71" y="159"/>
                      </a:lnTo>
                      <a:lnTo>
                        <a:pt x="71" y="166"/>
                      </a:lnTo>
                      <a:lnTo>
                        <a:pt x="71" y="173"/>
                      </a:lnTo>
                      <a:lnTo>
                        <a:pt x="70" y="181"/>
                      </a:lnTo>
                      <a:lnTo>
                        <a:pt x="70" y="189"/>
                      </a:lnTo>
                      <a:lnTo>
                        <a:pt x="70" y="198"/>
                      </a:lnTo>
                      <a:lnTo>
                        <a:pt x="70" y="206"/>
                      </a:lnTo>
                      <a:lnTo>
                        <a:pt x="68" y="214"/>
                      </a:lnTo>
                      <a:lnTo>
                        <a:pt x="68" y="224"/>
                      </a:lnTo>
                      <a:lnTo>
                        <a:pt x="68" y="234"/>
                      </a:lnTo>
                      <a:lnTo>
                        <a:pt x="68" y="245"/>
                      </a:lnTo>
                      <a:lnTo>
                        <a:pt x="67" y="254"/>
                      </a:lnTo>
                      <a:lnTo>
                        <a:pt x="67" y="265"/>
                      </a:lnTo>
                      <a:lnTo>
                        <a:pt x="67" y="277"/>
                      </a:lnTo>
                      <a:lnTo>
                        <a:pt x="67" y="289"/>
                      </a:lnTo>
                      <a:lnTo>
                        <a:pt x="67" y="300"/>
                      </a:lnTo>
                      <a:lnTo>
                        <a:pt x="65" y="313"/>
                      </a:lnTo>
                      <a:lnTo>
                        <a:pt x="65" y="337"/>
                      </a:lnTo>
                      <a:lnTo>
                        <a:pt x="64" y="361"/>
                      </a:lnTo>
                      <a:lnTo>
                        <a:pt x="63" y="383"/>
                      </a:lnTo>
                      <a:lnTo>
                        <a:pt x="63" y="404"/>
                      </a:lnTo>
                      <a:lnTo>
                        <a:pt x="61" y="423"/>
                      </a:lnTo>
                      <a:lnTo>
                        <a:pt x="60" y="443"/>
                      </a:lnTo>
                      <a:lnTo>
                        <a:pt x="59" y="459"/>
                      </a:lnTo>
                      <a:lnTo>
                        <a:pt x="59" y="476"/>
                      </a:lnTo>
                      <a:lnTo>
                        <a:pt x="57" y="491"/>
                      </a:lnTo>
                      <a:lnTo>
                        <a:pt x="56" y="505"/>
                      </a:lnTo>
                      <a:lnTo>
                        <a:pt x="54" y="517"/>
                      </a:lnTo>
                      <a:lnTo>
                        <a:pt x="54" y="528"/>
                      </a:lnTo>
                      <a:lnTo>
                        <a:pt x="53" y="540"/>
                      </a:lnTo>
                      <a:lnTo>
                        <a:pt x="52" y="549"/>
                      </a:lnTo>
                      <a:lnTo>
                        <a:pt x="52" y="556"/>
                      </a:lnTo>
                      <a:lnTo>
                        <a:pt x="50" y="563"/>
                      </a:lnTo>
                      <a:lnTo>
                        <a:pt x="49" y="570"/>
                      </a:lnTo>
                      <a:lnTo>
                        <a:pt x="49" y="575"/>
                      </a:lnTo>
                      <a:lnTo>
                        <a:pt x="47" y="581"/>
                      </a:lnTo>
                      <a:lnTo>
                        <a:pt x="47" y="585"/>
                      </a:lnTo>
                      <a:lnTo>
                        <a:pt x="46" y="589"/>
                      </a:lnTo>
                      <a:lnTo>
                        <a:pt x="45" y="593"/>
                      </a:lnTo>
                      <a:lnTo>
                        <a:pt x="43" y="598"/>
                      </a:lnTo>
                      <a:lnTo>
                        <a:pt x="43" y="600"/>
                      </a:lnTo>
                      <a:lnTo>
                        <a:pt x="42" y="605"/>
                      </a:lnTo>
                      <a:lnTo>
                        <a:pt x="41" y="606"/>
                      </a:lnTo>
                      <a:lnTo>
                        <a:pt x="39" y="609"/>
                      </a:lnTo>
                      <a:lnTo>
                        <a:pt x="39" y="610"/>
                      </a:lnTo>
                      <a:lnTo>
                        <a:pt x="38" y="611"/>
                      </a:lnTo>
                      <a:lnTo>
                        <a:pt x="36" y="613"/>
                      </a:lnTo>
                      <a:lnTo>
                        <a:pt x="36" y="613"/>
                      </a:lnTo>
                      <a:lnTo>
                        <a:pt x="35" y="614"/>
                      </a:lnTo>
                      <a:lnTo>
                        <a:pt x="34" y="613"/>
                      </a:lnTo>
                      <a:lnTo>
                        <a:pt x="31" y="611"/>
                      </a:lnTo>
                      <a:lnTo>
                        <a:pt x="29" y="609"/>
                      </a:lnTo>
                      <a:lnTo>
                        <a:pt x="27" y="605"/>
                      </a:lnTo>
                      <a:lnTo>
                        <a:pt x="24" y="599"/>
                      </a:lnTo>
                      <a:lnTo>
                        <a:pt x="21" y="592"/>
                      </a:lnTo>
                      <a:lnTo>
                        <a:pt x="18" y="585"/>
                      </a:lnTo>
                      <a:lnTo>
                        <a:pt x="16" y="575"/>
                      </a:lnTo>
                      <a:lnTo>
                        <a:pt x="11" y="567"/>
                      </a:lnTo>
                      <a:lnTo>
                        <a:pt x="9" y="559"/>
                      </a:lnTo>
                      <a:lnTo>
                        <a:pt x="6" y="551"/>
                      </a:lnTo>
                      <a:lnTo>
                        <a:pt x="3" y="545"/>
                      </a:lnTo>
                      <a:lnTo>
                        <a:pt x="2" y="538"/>
                      </a:lnTo>
                      <a:lnTo>
                        <a:pt x="2" y="534"/>
                      </a:lnTo>
                      <a:lnTo>
                        <a:pt x="0" y="530"/>
                      </a:lnTo>
                      <a:lnTo>
                        <a:pt x="0" y="526"/>
                      </a:lnTo>
                      <a:lnTo>
                        <a:pt x="0" y="5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117"/>
                <p:cNvSpPr/>
                <p:nvPr/>
              </p:nvSpPr>
              <p:spPr bwMode="auto">
                <a:xfrm>
                  <a:off x="5727700" y="2473325"/>
                  <a:ext cx="195262" cy="376238"/>
                </a:xfrm>
                <a:custGeom>
                  <a:avLst/>
                  <a:gdLst>
                    <a:gd name="T0" fmla="*/ 0 w 247"/>
                    <a:gd name="T1" fmla="*/ 474 h 475"/>
                    <a:gd name="T2" fmla="*/ 0 w 247"/>
                    <a:gd name="T3" fmla="*/ 469 h 475"/>
                    <a:gd name="T4" fmla="*/ 2 w 247"/>
                    <a:gd name="T5" fmla="*/ 464 h 475"/>
                    <a:gd name="T6" fmla="*/ 4 w 247"/>
                    <a:gd name="T7" fmla="*/ 454 h 475"/>
                    <a:gd name="T8" fmla="*/ 10 w 247"/>
                    <a:gd name="T9" fmla="*/ 443 h 475"/>
                    <a:gd name="T10" fmla="*/ 15 w 247"/>
                    <a:gd name="T11" fmla="*/ 431 h 475"/>
                    <a:gd name="T12" fmla="*/ 24 w 247"/>
                    <a:gd name="T13" fmla="*/ 415 h 475"/>
                    <a:gd name="T14" fmla="*/ 33 w 247"/>
                    <a:gd name="T15" fmla="*/ 396 h 475"/>
                    <a:gd name="T16" fmla="*/ 50 w 247"/>
                    <a:gd name="T17" fmla="*/ 368 h 475"/>
                    <a:gd name="T18" fmla="*/ 72 w 247"/>
                    <a:gd name="T19" fmla="*/ 328 h 475"/>
                    <a:gd name="T20" fmla="*/ 92 w 247"/>
                    <a:gd name="T21" fmla="*/ 288 h 475"/>
                    <a:gd name="T22" fmla="*/ 111 w 247"/>
                    <a:gd name="T23" fmla="*/ 245 h 475"/>
                    <a:gd name="T24" fmla="*/ 126 w 247"/>
                    <a:gd name="T25" fmla="*/ 204 h 475"/>
                    <a:gd name="T26" fmla="*/ 139 w 247"/>
                    <a:gd name="T27" fmla="*/ 166 h 475"/>
                    <a:gd name="T28" fmla="*/ 150 w 247"/>
                    <a:gd name="T29" fmla="*/ 132 h 475"/>
                    <a:gd name="T30" fmla="*/ 159 w 247"/>
                    <a:gd name="T31" fmla="*/ 100 h 475"/>
                    <a:gd name="T32" fmla="*/ 165 w 247"/>
                    <a:gd name="T33" fmla="*/ 74 h 475"/>
                    <a:gd name="T34" fmla="*/ 168 w 247"/>
                    <a:gd name="T35" fmla="*/ 54 h 475"/>
                    <a:gd name="T36" fmla="*/ 168 w 247"/>
                    <a:gd name="T37" fmla="*/ 38 h 475"/>
                    <a:gd name="T38" fmla="*/ 165 w 247"/>
                    <a:gd name="T39" fmla="*/ 26 h 475"/>
                    <a:gd name="T40" fmla="*/ 159 w 247"/>
                    <a:gd name="T41" fmla="*/ 20 h 475"/>
                    <a:gd name="T42" fmla="*/ 157 w 247"/>
                    <a:gd name="T43" fmla="*/ 14 h 475"/>
                    <a:gd name="T44" fmla="*/ 158 w 247"/>
                    <a:gd name="T45" fmla="*/ 9 h 475"/>
                    <a:gd name="T46" fmla="*/ 162 w 247"/>
                    <a:gd name="T47" fmla="*/ 4 h 475"/>
                    <a:gd name="T48" fmla="*/ 169 w 247"/>
                    <a:gd name="T49" fmla="*/ 2 h 475"/>
                    <a:gd name="T50" fmla="*/ 177 w 247"/>
                    <a:gd name="T51" fmla="*/ 2 h 475"/>
                    <a:gd name="T52" fmla="*/ 190 w 247"/>
                    <a:gd name="T53" fmla="*/ 6 h 475"/>
                    <a:gd name="T54" fmla="*/ 204 w 247"/>
                    <a:gd name="T55" fmla="*/ 13 h 475"/>
                    <a:gd name="T56" fmla="*/ 219 w 247"/>
                    <a:gd name="T57" fmla="*/ 26 h 475"/>
                    <a:gd name="T58" fmla="*/ 230 w 247"/>
                    <a:gd name="T59" fmla="*/ 39 h 475"/>
                    <a:gd name="T60" fmla="*/ 240 w 247"/>
                    <a:gd name="T61" fmla="*/ 49 h 475"/>
                    <a:gd name="T62" fmla="*/ 245 w 247"/>
                    <a:gd name="T63" fmla="*/ 54 h 475"/>
                    <a:gd name="T64" fmla="*/ 247 w 247"/>
                    <a:gd name="T65" fmla="*/ 58 h 475"/>
                    <a:gd name="T66" fmla="*/ 245 w 247"/>
                    <a:gd name="T67" fmla="*/ 65 h 475"/>
                    <a:gd name="T68" fmla="*/ 241 w 247"/>
                    <a:gd name="T69" fmla="*/ 75 h 475"/>
                    <a:gd name="T70" fmla="*/ 236 w 247"/>
                    <a:gd name="T71" fmla="*/ 89 h 475"/>
                    <a:gd name="T72" fmla="*/ 229 w 247"/>
                    <a:gd name="T73" fmla="*/ 105 h 475"/>
                    <a:gd name="T74" fmla="*/ 220 w 247"/>
                    <a:gd name="T75" fmla="*/ 126 h 475"/>
                    <a:gd name="T76" fmla="*/ 211 w 247"/>
                    <a:gd name="T77" fmla="*/ 150 h 475"/>
                    <a:gd name="T78" fmla="*/ 200 w 247"/>
                    <a:gd name="T79" fmla="*/ 176 h 475"/>
                    <a:gd name="T80" fmla="*/ 186 w 247"/>
                    <a:gd name="T81" fmla="*/ 206 h 475"/>
                    <a:gd name="T82" fmla="*/ 173 w 247"/>
                    <a:gd name="T83" fmla="*/ 235 h 475"/>
                    <a:gd name="T84" fmla="*/ 159 w 247"/>
                    <a:gd name="T85" fmla="*/ 265 h 475"/>
                    <a:gd name="T86" fmla="*/ 146 w 247"/>
                    <a:gd name="T87" fmla="*/ 291 h 475"/>
                    <a:gd name="T88" fmla="*/ 123 w 247"/>
                    <a:gd name="T89" fmla="*/ 328 h 475"/>
                    <a:gd name="T90" fmla="*/ 93 w 247"/>
                    <a:gd name="T91" fmla="*/ 374 h 475"/>
                    <a:gd name="T92" fmla="*/ 69 w 247"/>
                    <a:gd name="T93" fmla="*/ 404 h 475"/>
                    <a:gd name="T94" fmla="*/ 56 w 247"/>
                    <a:gd name="T95" fmla="*/ 424 h 475"/>
                    <a:gd name="T96" fmla="*/ 43 w 247"/>
                    <a:gd name="T97" fmla="*/ 439 h 475"/>
                    <a:gd name="T98" fmla="*/ 31 w 247"/>
                    <a:gd name="T99" fmla="*/ 451 h 475"/>
                    <a:gd name="T100" fmla="*/ 21 w 247"/>
                    <a:gd name="T101" fmla="*/ 461 h 475"/>
                    <a:gd name="T102" fmla="*/ 13 w 247"/>
                    <a:gd name="T103" fmla="*/ 469 h 475"/>
                    <a:gd name="T104" fmla="*/ 7 w 247"/>
                    <a:gd name="T105" fmla="*/ 474 h 475"/>
                    <a:gd name="T106" fmla="*/ 2 w 247"/>
                    <a:gd name="T107" fmla="*/ 475 h 475"/>
                    <a:gd name="T108" fmla="*/ 0 w 247"/>
                    <a:gd name="T109" fmla="*/ 475 h 4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247" h="475">
                      <a:moveTo>
                        <a:pt x="0" y="475"/>
                      </a:moveTo>
                      <a:lnTo>
                        <a:pt x="0" y="474"/>
                      </a:lnTo>
                      <a:lnTo>
                        <a:pt x="0" y="472"/>
                      </a:lnTo>
                      <a:lnTo>
                        <a:pt x="0" y="469"/>
                      </a:lnTo>
                      <a:lnTo>
                        <a:pt x="0" y="467"/>
                      </a:lnTo>
                      <a:lnTo>
                        <a:pt x="2" y="464"/>
                      </a:lnTo>
                      <a:lnTo>
                        <a:pt x="3" y="460"/>
                      </a:lnTo>
                      <a:lnTo>
                        <a:pt x="4" y="454"/>
                      </a:lnTo>
                      <a:lnTo>
                        <a:pt x="7" y="450"/>
                      </a:lnTo>
                      <a:lnTo>
                        <a:pt x="10" y="443"/>
                      </a:lnTo>
                      <a:lnTo>
                        <a:pt x="13" y="438"/>
                      </a:lnTo>
                      <a:lnTo>
                        <a:pt x="15" y="431"/>
                      </a:lnTo>
                      <a:lnTo>
                        <a:pt x="20" y="422"/>
                      </a:lnTo>
                      <a:lnTo>
                        <a:pt x="24" y="415"/>
                      </a:lnTo>
                      <a:lnTo>
                        <a:pt x="28" y="406"/>
                      </a:lnTo>
                      <a:lnTo>
                        <a:pt x="33" y="396"/>
                      </a:lnTo>
                      <a:lnTo>
                        <a:pt x="39" y="386"/>
                      </a:lnTo>
                      <a:lnTo>
                        <a:pt x="50" y="368"/>
                      </a:lnTo>
                      <a:lnTo>
                        <a:pt x="61" y="348"/>
                      </a:lnTo>
                      <a:lnTo>
                        <a:pt x="72" y="328"/>
                      </a:lnTo>
                      <a:lnTo>
                        <a:pt x="82" y="309"/>
                      </a:lnTo>
                      <a:lnTo>
                        <a:pt x="92" y="288"/>
                      </a:lnTo>
                      <a:lnTo>
                        <a:pt x="101" y="267"/>
                      </a:lnTo>
                      <a:lnTo>
                        <a:pt x="111" y="245"/>
                      </a:lnTo>
                      <a:lnTo>
                        <a:pt x="119" y="224"/>
                      </a:lnTo>
                      <a:lnTo>
                        <a:pt x="126" y="204"/>
                      </a:lnTo>
                      <a:lnTo>
                        <a:pt x="133" y="184"/>
                      </a:lnTo>
                      <a:lnTo>
                        <a:pt x="139" y="166"/>
                      </a:lnTo>
                      <a:lnTo>
                        <a:pt x="146" y="148"/>
                      </a:lnTo>
                      <a:lnTo>
                        <a:pt x="150" y="132"/>
                      </a:lnTo>
                      <a:lnTo>
                        <a:pt x="155" y="115"/>
                      </a:lnTo>
                      <a:lnTo>
                        <a:pt x="159" y="100"/>
                      </a:lnTo>
                      <a:lnTo>
                        <a:pt x="162" y="86"/>
                      </a:lnTo>
                      <a:lnTo>
                        <a:pt x="165" y="74"/>
                      </a:lnTo>
                      <a:lnTo>
                        <a:pt x="166" y="64"/>
                      </a:lnTo>
                      <a:lnTo>
                        <a:pt x="168" y="54"/>
                      </a:lnTo>
                      <a:lnTo>
                        <a:pt x="168" y="46"/>
                      </a:lnTo>
                      <a:lnTo>
                        <a:pt x="168" y="38"/>
                      </a:lnTo>
                      <a:lnTo>
                        <a:pt x="166" y="32"/>
                      </a:lnTo>
                      <a:lnTo>
                        <a:pt x="165" y="26"/>
                      </a:lnTo>
                      <a:lnTo>
                        <a:pt x="162" y="24"/>
                      </a:lnTo>
                      <a:lnTo>
                        <a:pt x="159" y="20"/>
                      </a:lnTo>
                      <a:lnTo>
                        <a:pt x="158" y="17"/>
                      </a:lnTo>
                      <a:lnTo>
                        <a:pt x="157" y="14"/>
                      </a:lnTo>
                      <a:lnTo>
                        <a:pt x="157" y="11"/>
                      </a:lnTo>
                      <a:lnTo>
                        <a:pt x="158" y="9"/>
                      </a:lnTo>
                      <a:lnTo>
                        <a:pt x="159" y="6"/>
                      </a:lnTo>
                      <a:lnTo>
                        <a:pt x="162" y="4"/>
                      </a:lnTo>
                      <a:lnTo>
                        <a:pt x="166" y="3"/>
                      </a:lnTo>
                      <a:lnTo>
                        <a:pt x="169" y="2"/>
                      </a:lnTo>
                      <a:lnTo>
                        <a:pt x="173" y="0"/>
                      </a:lnTo>
                      <a:lnTo>
                        <a:pt x="177" y="2"/>
                      </a:lnTo>
                      <a:lnTo>
                        <a:pt x="183" y="3"/>
                      </a:lnTo>
                      <a:lnTo>
                        <a:pt x="190" y="6"/>
                      </a:lnTo>
                      <a:lnTo>
                        <a:pt x="197" y="9"/>
                      </a:lnTo>
                      <a:lnTo>
                        <a:pt x="204" y="13"/>
                      </a:lnTo>
                      <a:lnTo>
                        <a:pt x="212" y="20"/>
                      </a:lnTo>
                      <a:lnTo>
                        <a:pt x="219" y="26"/>
                      </a:lnTo>
                      <a:lnTo>
                        <a:pt x="224" y="33"/>
                      </a:lnTo>
                      <a:lnTo>
                        <a:pt x="230" y="39"/>
                      </a:lnTo>
                      <a:lnTo>
                        <a:pt x="236" y="44"/>
                      </a:lnTo>
                      <a:lnTo>
                        <a:pt x="240" y="49"/>
                      </a:lnTo>
                      <a:lnTo>
                        <a:pt x="242" y="51"/>
                      </a:lnTo>
                      <a:lnTo>
                        <a:pt x="245" y="54"/>
                      </a:lnTo>
                      <a:lnTo>
                        <a:pt x="247" y="57"/>
                      </a:lnTo>
                      <a:lnTo>
                        <a:pt x="247" y="58"/>
                      </a:lnTo>
                      <a:lnTo>
                        <a:pt x="245" y="61"/>
                      </a:lnTo>
                      <a:lnTo>
                        <a:pt x="245" y="65"/>
                      </a:lnTo>
                      <a:lnTo>
                        <a:pt x="242" y="69"/>
                      </a:lnTo>
                      <a:lnTo>
                        <a:pt x="241" y="75"/>
                      </a:lnTo>
                      <a:lnTo>
                        <a:pt x="238" y="82"/>
                      </a:lnTo>
                      <a:lnTo>
                        <a:pt x="236" y="89"/>
                      </a:lnTo>
                      <a:lnTo>
                        <a:pt x="233" y="97"/>
                      </a:lnTo>
                      <a:lnTo>
                        <a:pt x="229" y="105"/>
                      </a:lnTo>
                      <a:lnTo>
                        <a:pt x="224" y="115"/>
                      </a:lnTo>
                      <a:lnTo>
                        <a:pt x="220" y="126"/>
                      </a:lnTo>
                      <a:lnTo>
                        <a:pt x="216" y="137"/>
                      </a:lnTo>
                      <a:lnTo>
                        <a:pt x="211" y="150"/>
                      </a:lnTo>
                      <a:lnTo>
                        <a:pt x="205" y="162"/>
                      </a:lnTo>
                      <a:lnTo>
                        <a:pt x="200" y="176"/>
                      </a:lnTo>
                      <a:lnTo>
                        <a:pt x="193" y="190"/>
                      </a:lnTo>
                      <a:lnTo>
                        <a:pt x="186" y="206"/>
                      </a:lnTo>
                      <a:lnTo>
                        <a:pt x="180" y="220"/>
                      </a:lnTo>
                      <a:lnTo>
                        <a:pt x="173" y="235"/>
                      </a:lnTo>
                      <a:lnTo>
                        <a:pt x="166" y="249"/>
                      </a:lnTo>
                      <a:lnTo>
                        <a:pt x="159" y="265"/>
                      </a:lnTo>
                      <a:lnTo>
                        <a:pt x="152" y="277"/>
                      </a:lnTo>
                      <a:lnTo>
                        <a:pt x="146" y="291"/>
                      </a:lnTo>
                      <a:lnTo>
                        <a:pt x="139" y="303"/>
                      </a:lnTo>
                      <a:lnTo>
                        <a:pt x="123" y="328"/>
                      </a:lnTo>
                      <a:lnTo>
                        <a:pt x="108" y="352"/>
                      </a:lnTo>
                      <a:lnTo>
                        <a:pt x="93" y="374"/>
                      </a:lnTo>
                      <a:lnTo>
                        <a:pt x="78" y="395"/>
                      </a:lnTo>
                      <a:lnTo>
                        <a:pt x="69" y="404"/>
                      </a:lnTo>
                      <a:lnTo>
                        <a:pt x="63" y="414"/>
                      </a:lnTo>
                      <a:lnTo>
                        <a:pt x="56" y="424"/>
                      </a:lnTo>
                      <a:lnTo>
                        <a:pt x="49" y="431"/>
                      </a:lnTo>
                      <a:lnTo>
                        <a:pt x="43" y="439"/>
                      </a:lnTo>
                      <a:lnTo>
                        <a:pt x="36" y="446"/>
                      </a:lnTo>
                      <a:lnTo>
                        <a:pt x="31" y="451"/>
                      </a:lnTo>
                      <a:lnTo>
                        <a:pt x="27" y="457"/>
                      </a:lnTo>
                      <a:lnTo>
                        <a:pt x="21" y="461"/>
                      </a:lnTo>
                      <a:lnTo>
                        <a:pt x="17" y="465"/>
                      </a:lnTo>
                      <a:lnTo>
                        <a:pt x="13" y="469"/>
                      </a:lnTo>
                      <a:lnTo>
                        <a:pt x="10" y="472"/>
                      </a:lnTo>
                      <a:lnTo>
                        <a:pt x="7" y="474"/>
                      </a:lnTo>
                      <a:lnTo>
                        <a:pt x="4" y="475"/>
                      </a:lnTo>
                      <a:lnTo>
                        <a:pt x="2" y="475"/>
                      </a:lnTo>
                      <a:lnTo>
                        <a:pt x="0" y="475"/>
                      </a:lnTo>
                      <a:lnTo>
                        <a:pt x="0" y="47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8" name="组合 107"/>
            <p:cNvGrpSpPr/>
            <p:nvPr/>
          </p:nvGrpSpPr>
          <p:grpSpPr>
            <a:xfrm>
              <a:off x="2643850" y="4038365"/>
              <a:ext cx="507365" cy="509905"/>
              <a:chOff x="2322957" y="3511440"/>
              <a:chExt cx="507365" cy="509905"/>
            </a:xfrm>
          </p:grpSpPr>
          <p:pic>
            <p:nvPicPr>
              <p:cNvPr id="112" name="图片 111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2957" y="3511440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3" name="组合 112"/>
              <p:cNvGrpSpPr/>
              <p:nvPr/>
            </p:nvGrpSpPr>
            <p:grpSpPr>
              <a:xfrm>
                <a:off x="2435435" y="3619151"/>
                <a:ext cx="110684" cy="290463"/>
                <a:chOff x="5449888" y="2500313"/>
                <a:chExt cx="261937" cy="687388"/>
              </a:xfrm>
              <a:solidFill>
                <a:srgbClr val="FF0000"/>
              </a:solidFill>
            </p:grpSpPr>
            <p:sp>
              <p:nvSpPr>
                <p:cNvPr id="114" name="Freeform 115"/>
                <p:cNvSpPr/>
                <p:nvPr/>
              </p:nvSpPr>
              <p:spPr bwMode="auto">
                <a:xfrm>
                  <a:off x="5449888" y="2500313"/>
                  <a:ext cx="261937" cy="395288"/>
                </a:xfrm>
                <a:custGeom>
                  <a:avLst/>
                  <a:gdLst>
                    <a:gd name="T0" fmla="*/ 67 w 331"/>
                    <a:gd name="T1" fmla="*/ 405 h 498"/>
                    <a:gd name="T2" fmla="*/ 96 w 331"/>
                    <a:gd name="T3" fmla="*/ 368 h 498"/>
                    <a:gd name="T4" fmla="*/ 123 w 331"/>
                    <a:gd name="T5" fmla="*/ 329 h 498"/>
                    <a:gd name="T6" fmla="*/ 162 w 331"/>
                    <a:gd name="T7" fmla="*/ 268 h 498"/>
                    <a:gd name="T8" fmla="*/ 184 w 331"/>
                    <a:gd name="T9" fmla="*/ 228 h 498"/>
                    <a:gd name="T10" fmla="*/ 205 w 331"/>
                    <a:gd name="T11" fmla="*/ 188 h 498"/>
                    <a:gd name="T12" fmla="*/ 223 w 331"/>
                    <a:gd name="T13" fmla="*/ 149 h 498"/>
                    <a:gd name="T14" fmla="*/ 240 w 331"/>
                    <a:gd name="T15" fmla="*/ 113 h 498"/>
                    <a:gd name="T16" fmla="*/ 245 w 331"/>
                    <a:gd name="T17" fmla="*/ 97 h 498"/>
                    <a:gd name="T18" fmla="*/ 251 w 331"/>
                    <a:gd name="T19" fmla="*/ 83 h 498"/>
                    <a:gd name="T20" fmla="*/ 255 w 331"/>
                    <a:gd name="T21" fmla="*/ 69 h 498"/>
                    <a:gd name="T22" fmla="*/ 256 w 331"/>
                    <a:gd name="T23" fmla="*/ 57 h 498"/>
                    <a:gd name="T24" fmla="*/ 258 w 331"/>
                    <a:gd name="T25" fmla="*/ 47 h 498"/>
                    <a:gd name="T26" fmla="*/ 258 w 331"/>
                    <a:gd name="T27" fmla="*/ 39 h 498"/>
                    <a:gd name="T28" fmla="*/ 256 w 331"/>
                    <a:gd name="T29" fmla="*/ 32 h 498"/>
                    <a:gd name="T30" fmla="*/ 255 w 331"/>
                    <a:gd name="T31" fmla="*/ 26 h 498"/>
                    <a:gd name="T32" fmla="*/ 248 w 331"/>
                    <a:gd name="T33" fmla="*/ 18 h 498"/>
                    <a:gd name="T34" fmla="*/ 246 w 331"/>
                    <a:gd name="T35" fmla="*/ 11 h 498"/>
                    <a:gd name="T36" fmla="*/ 248 w 331"/>
                    <a:gd name="T37" fmla="*/ 5 h 498"/>
                    <a:gd name="T38" fmla="*/ 255 w 331"/>
                    <a:gd name="T39" fmla="*/ 1 h 498"/>
                    <a:gd name="T40" fmla="*/ 264 w 331"/>
                    <a:gd name="T41" fmla="*/ 0 h 498"/>
                    <a:gd name="T42" fmla="*/ 274 w 331"/>
                    <a:gd name="T43" fmla="*/ 4 h 498"/>
                    <a:gd name="T44" fmla="*/ 287 w 331"/>
                    <a:gd name="T45" fmla="*/ 11 h 498"/>
                    <a:gd name="T46" fmla="*/ 300 w 331"/>
                    <a:gd name="T47" fmla="*/ 22 h 498"/>
                    <a:gd name="T48" fmla="*/ 313 w 331"/>
                    <a:gd name="T49" fmla="*/ 36 h 498"/>
                    <a:gd name="T50" fmla="*/ 323 w 331"/>
                    <a:gd name="T51" fmla="*/ 47 h 498"/>
                    <a:gd name="T52" fmla="*/ 329 w 331"/>
                    <a:gd name="T53" fmla="*/ 57 h 498"/>
                    <a:gd name="T54" fmla="*/ 331 w 331"/>
                    <a:gd name="T55" fmla="*/ 63 h 498"/>
                    <a:gd name="T56" fmla="*/ 331 w 331"/>
                    <a:gd name="T57" fmla="*/ 68 h 498"/>
                    <a:gd name="T58" fmla="*/ 328 w 331"/>
                    <a:gd name="T59" fmla="*/ 73 h 498"/>
                    <a:gd name="T60" fmla="*/ 325 w 331"/>
                    <a:gd name="T61" fmla="*/ 81 h 498"/>
                    <a:gd name="T62" fmla="*/ 320 w 331"/>
                    <a:gd name="T63" fmla="*/ 91 h 498"/>
                    <a:gd name="T64" fmla="*/ 314 w 331"/>
                    <a:gd name="T65" fmla="*/ 104 h 498"/>
                    <a:gd name="T66" fmla="*/ 307 w 331"/>
                    <a:gd name="T67" fmla="*/ 117 h 498"/>
                    <a:gd name="T68" fmla="*/ 299 w 331"/>
                    <a:gd name="T69" fmla="*/ 133 h 498"/>
                    <a:gd name="T70" fmla="*/ 289 w 331"/>
                    <a:gd name="T71" fmla="*/ 151 h 498"/>
                    <a:gd name="T72" fmla="*/ 269 w 331"/>
                    <a:gd name="T73" fmla="*/ 191 h 498"/>
                    <a:gd name="T74" fmla="*/ 246 w 331"/>
                    <a:gd name="T75" fmla="*/ 230 h 498"/>
                    <a:gd name="T76" fmla="*/ 222 w 331"/>
                    <a:gd name="T77" fmla="*/ 268 h 498"/>
                    <a:gd name="T78" fmla="*/ 184 w 331"/>
                    <a:gd name="T79" fmla="*/ 326 h 498"/>
                    <a:gd name="T80" fmla="*/ 156 w 331"/>
                    <a:gd name="T81" fmla="*/ 364 h 498"/>
                    <a:gd name="T82" fmla="*/ 126 w 331"/>
                    <a:gd name="T83" fmla="*/ 398 h 498"/>
                    <a:gd name="T84" fmla="*/ 94 w 331"/>
                    <a:gd name="T85" fmla="*/ 429 h 498"/>
                    <a:gd name="T86" fmla="*/ 69 w 331"/>
                    <a:gd name="T87" fmla="*/ 451 h 498"/>
                    <a:gd name="T88" fmla="*/ 53 w 331"/>
                    <a:gd name="T89" fmla="*/ 465 h 498"/>
                    <a:gd name="T90" fmla="*/ 39 w 331"/>
                    <a:gd name="T91" fmla="*/ 476 h 498"/>
                    <a:gd name="T92" fmla="*/ 26 w 331"/>
                    <a:gd name="T93" fmla="*/ 484 h 498"/>
                    <a:gd name="T94" fmla="*/ 18 w 331"/>
                    <a:gd name="T95" fmla="*/ 491 h 498"/>
                    <a:gd name="T96" fmla="*/ 10 w 331"/>
                    <a:gd name="T97" fmla="*/ 495 h 498"/>
                    <a:gd name="T98" fmla="*/ 6 w 331"/>
                    <a:gd name="T99" fmla="*/ 498 h 498"/>
                    <a:gd name="T100" fmla="*/ 1 w 331"/>
                    <a:gd name="T101" fmla="*/ 498 h 498"/>
                    <a:gd name="T102" fmla="*/ 0 w 331"/>
                    <a:gd name="T103" fmla="*/ 497 h 498"/>
                    <a:gd name="T104" fmla="*/ 0 w 331"/>
                    <a:gd name="T105" fmla="*/ 494 h 498"/>
                    <a:gd name="T106" fmla="*/ 3 w 331"/>
                    <a:gd name="T107" fmla="*/ 488 h 498"/>
                    <a:gd name="T108" fmla="*/ 7 w 331"/>
                    <a:gd name="T109" fmla="*/ 480 h 498"/>
                    <a:gd name="T110" fmla="*/ 14 w 331"/>
                    <a:gd name="T111" fmla="*/ 472 h 498"/>
                    <a:gd name="T112" fmla="*/ 21 w 331"/>
                    <a:gd name="T113" fmla="*/ 459 h 498"/>
                    <a:gd name="T114" fmla="*/ 32 w 331"/>
                    <a:gd name="T115" fmla="*/ 447 h 498"/>
                    <a:gd name="T116" fmla="*/ 44 w 331"/>
                    <a:gd name="T117" fmla="*/ 432 h 498"/>
                    <a:gd name="T118" fmla="*/ 51 w 331"/>
                    <a:gd name="T119" fmla="*/ 423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331" h="498">
                      <a:moveTo>
                        <a:pt x="51" y="423"/>
                      </a:moveTo>
                      <a:lnTo>
                        <a:pt x="67" y="405"/>
                      </a:lnTo>
                      <a:lnTo>
                        <a:pt x="80" y="387"/>
                      </a:lnTo>
                      <a:lnTo>
                        <a:pt x="96" y="368"/>
                      </a:lnTo>
                      <a:lnTo>
                        <a:pt x="109" y="349"/>
                      </a:lnTo>
                      <a:lnTo>
                        <a:pt x="123" y="329"/>
                      </a:lnTo>
                      <a:lnTo>
                        <a:pt x="136" y="308"/>
                      </a:lnTo>
                      <a:lnTo>
                        <a:pt x="162" y="268"/>
                      </a:lnTo>
                      <a:lnTo>
                        <a:pt x="173" y="248"/>
                      </a:lnTo>
                      <a:lnTo>
                        <a:pt x="184" y="228"/>
                      </a:lnTo>
                      <a:lnTo>
                        <a:pt x="195" y="207"/>
                      </a:lnTo>
                      <a:lnTo>
                        <a:pt x="205" y="188"/>
                      </a:lnTo>
                      <a:lnTo>
                        <a:pt x="215" y="169"/>
                      </a:lnTo>
                      <a:lnTo>
                        <a:pt x="223" y="149"/>
                      </a:lnTo>
                      <a:lnTo>
                        <a:pt x="231" y="131"/>
                      </a:lnTo>
                      <a:lnTo>
                        <a:pt x="240" y="113"/>
                      </a:lnTo>
                      <a:lnTo>
                        <a:pt x="242" y="105"/>
                      </a:lnTo>
                      <a:lnTo>
                        <a:pt x="245" y="97"/>
                      </a:lnTo>
                      <a:lnTo>
                        <a:pt x="248" y="90"/>
                      </a:lnTo>
                      <a:lnTo>
                        <a:pt x="251" y="83"/>
                      </a:lnTo>
                      <a:lnTo>
                        <a:pt x="252" y="76"/>
                      </a:lnTo>
                      <a:lnTo>
                        <a:pt x="255" y="69"/>
                      </a:lnTo>
                      <a:lnTo>
                        <a:pt x="256" y="63"/>
                      </a:lnTo>
                      <a:lnTo>
                        <a:pt x="256" y="57"/>
                      </a:lnTo>
                      <a:lnTo>
                        <a:pt x="258" y="52"/>
                      </a:lnTo>
                      <a:lnTo>
                        <a:pt x="258" y="47"/>
                      </a:lnTo>
                      <a:lnTo>
                        <a:pt x="258" y="43"/>
                      </a:lnTo>
                      <a:lnTo>
                        <a:pt x="258" y="39"/>
                      </a:lnTo>
                      <a:lnTo>
                        <a:pt x="258" y="34"/>
                      </a:lnTo>
                      <a:lnTo>
                        <a:pt x="256" y="32"/>
                      </a:lnTo>
                      <a:lnTo>
                        <a:pt x="256" y="29"/>
                      </a:lnTo>
                      <a:lnTo>
                        <a:pt x="255" y="26"/>
                      </a:lnTo>
                      <a:lnTo>
                        <a:pt x="251" y="22"/>
                      </a:lnTo>
                      <a:lnTo>
                        <a:pt x="248" y="18"/>
                      </a:lnTo>
                      <a:lnTo>
                        <a:pt x="246" y="14"/>
                      </a:lnTo>
                      <a:lnTo>
                        <a:pt x="246" y="11"/>
                      </a:lnTo>
                      <a:lnTo>
                        <a:pt x="246" y="7"/>
                      </a:lnTo>
                      <a:lnTo>
                        <a:pt x="248" y="5"/>
                      </a:lnTo>
                      <a:lnTo>
                        <a:pt x="251" y="3"/>
                      </a:lnTo>
                      <a:lnTo>
                        <a:pt x="255" y="1"/>
                      </a:lnTo>
                      <a:lnTo>
                        <a:pt x="259" y="0"/>
                      </a:lnTo>
                      <a:lnTo>
                        <a:pt x="264" y="0"/>
                      </a:lnTo>
                      <a:lnTo>
                        <a:pt x="269" y="1"/>
                      </a:lnTo>
                      <a:lnTo>
                        <a:pt x="274" y="4"/>
                      </a:lnTo>
                      <a:lnTo>
                        <a:pt x="281" y="7"/>
                      </a:lnTo>
                      <a:lnTo>
                        <a:pt x="287" y="11"/>
                      </a:lnTo>
                      <a:lnTo>
                        <a:pt x="293" y="16"/>
                      </a:lnTo>
                      <a:lnTo>
                        <a:pt x="300" y="22"/>
                      </a:lnTo>
                      <a:lnTo>
                        <a:pt x="307" y="29"/>
                      </a:lnTo>
                      <a:lnTo>
                        <a:pt x="313" y="36"/>
                      </a:lnTo>
                      <a:lnTo>
                        <a:pt x="318" y="41"/>
                      </a:lnTo>
                      <a:lnTo>
                        <a:pt x="323" y="47"/>
                      </a:lnTo>
                      <a:lnTo>
                        <a:pt x="327" y="52"/>
                      </a:lnTo>
                      <a:lnTo>
                        <a:pt x="329" y="57"/>
                      </a:lnTo>
                      <a:lnTo>
                        <a:pt x="331" y="61"/>
                      </a:lnTo>
                      <a:lnTo>
                        <a:pt x="331" y="63"/>
                      </a:lnTo>
                      <a:lnTo>
                        <a:pt x="331" y="65"/>
                      </a:lnTo>
                      <a:lnTo>
                        <a:pt x="331" y="68"/>
                      </a:lnTo>
                      <a:lnTo>
                        <a:pt x="329" y="70"/>
                      </a:lnTo>
                      <a:lnTo>
                        <a:pt x="328" y="73"/>
                      </a:lnTo>
                      <a:lnTo>
                        <a:pt x="327" y="77"/>
                      </a:lnTo>
                      <a:lnTo>
                        <a:pt x="325" y="81"/>
                      </a:lnTo>
                      <a:lnTo>
                        <a:pt x="323" y="87"/>
                      </a:lnTo>
                      <a:lnTo>
                        <a:pt x="320" y="91"/>
                      </a:lnTo>
                      <a:lnTo>
                        <a:pt x="317" y="97"/>
                      </a:lnTo>
                      <a:lnTo>
                        <a:pt x="314" y="104"/>
                      </a:lnTo>
                      <a:lnTo>
                        <a:pt x="310" y="111"/>
                      </a:lnTo>
                      <a:lnTo>
                        <a:pt x="307" y="117"/>
                      </a:lnTo>
                      <a:lnTo>
                        <a:pt x="303" y="126"/>
                      </a:lnTo>
                      <a:lnTo>
                        <a:pt x="299" y="133"/>
                      </a:lnTo>
                      <a:lnTo>
                        <a:pt x="293" y="142"/>
                      </a:lnTo>
                      <a:lnTo>
                        <a:pt x="289" y="151"/>
                      </a:lnTo>
                      <a:lnTo>
                        <a:pt x="278" y="171"/>
                      </a:lnTo>
                      <a:lnTo>
                        <a:pt x="269" y="191"/>
                      </a:lnTo>
                      <a:lnTo>
                        <a:pt x="258" y="210"/>
                      </a:lnTo>
                      <a:lnTo>
                        <a:pt x="246" y="230"/>
                      </a:lnTo>
                      <a:lnTo>
                        <a:pt x="234" y="249"/>
                      </a:lnTo>
                      <a:lnTo>
                        <a:pt x="222" y="268"/>
                      </a:lnTo>
                      <a:lnTo>
                        <a:pt x="197" y="306"/>
                      </a:lnTo>
                      <a:lnTo>
                        <a:pt x="184" y="326"/>
                      </a:lnTo>
                      <a:lnTo>
                        <a:pt x="170" y="344"/>
                      </a:lnTo>
                      <a:lnTo>
                        <a:pt x="156" y="364"/>
                      </a:lnTo>
                      <a:lnTo>
                        <a:pt x="141" y="380"/>
                      </a:lnTo>
                      <a:lnTo>
                        <a:pt x="126" y="398"/>
                      </a:lnTo>
                      <a:lnTo>
                        <a:pt x="111" y="414"/>
                      </a:lnTo>
                      <a:lnTo>
                        <a:pt x="94" y="429"/>
                      </a:lnTo>
                      <a:lnTo>
                        <a:pt x="78" y="444"/>
                      </a:lnTo>
                      <a:lnTo>
                        <a:pt x="69" y="451"/>
                      </a:lnTo>
                      <a:lnTo>
                        <a:pt x="60" y="458"/>
                      </a:lnTo>
                      <a:lnTo>
                        <a:pt x="53" y="465"/>
                      </a:lnTo>
                      <a:lnTo>
                        <a:pt x="46" y="470"/>
                      </a:lnTo>
                      <a:lnTo>
                        <a:pt x="39" y="476"/>
                      </a:lnTo>
                      <a:lnTo>
                        <a:pt x="32" y="480"/>
                      </a:lnTo>
                      <a:lnTo>
                        <a:pt x="26" y="484"/>
                      </a:lnTo>
                      <a:lnTo>
                        <a:pt x="22" y="488"/>
                      </a:lnTo>
                      <a:lnTo>
                        <a:pt x="18" y="491"/>
                      </a:lnTo>
                      <a:lnTo>
                        <a:pt x="14" y="494"/>
                      </a:lnTo>
                      <a:lnTo>
                        <a:pt x="10" y="495"/>
                      </a:lnTo>
                      <a:lnTo>
                        <a:pt x="7" y="497"/>
                      </a:lnTo>
                      <a:lnTo>
                        <a:pt x="6" y="498"/>
                      </a:lnTo>
                      <a:lnTo>
                        <a:pt x="3" y="498"/>
                      </a:lnTo>
                      <a:lnTo>
                        <a:pt x="1" y="498"/>
                      </a:lnTo>
                      <a:lnTo>
                        <a:pt x="0" y="498"/>
                      </a:lnTo>
                      <a:lnTo>
                        <a:pt x="0" y="497"/>
                      </a:lnTo>
                      <a:lnTo>
                        <a:pt x="0" y="495"/>
                      </a:lnTo>
                      <a:lnTo>
                        <a:pt x="0" y="494"/>
                      </a:lnTo>
                      <a:lnTo>
                        <a:pt x="1" y="491"/>
                      </a:lnTo>
                      <a:lnTo>
                        <a:pt x="3" y="488"/>
                      </a:lnTo>
                      <a:lnTo>
                        <a:pt x="4" y="484"/>
                      </a:lnTo>
                      <a:lnTo>
                        <a:pt x="7" y="480"/>
                      </a:lnTo>
                      <a:lnTo>
                        <a:pt x="10" y="476"/>
                      </a:lnTo>
                      <a:lnTo>
                        <a:pt x="14" y="472"/>
                      </a:lnTo>
                      <a:lnTo>
                        <a:pt x="17" y="466"/>
                      </a:lnTo>
                      <a:lnTo>
                        <a:pt x="21" y="459"/>
                      </a:lnTo>
                      <a:lnTo>
                        <a:pt x="26" y="454"/>
                      </a:lnTo>
                      <a:lnTo>
                        <a:pt x="32" y="447"/>
                      </a:lnTo>
                      <a:lnTo>
                        <a:pt x="37" y="439"/>
                      </a:lnTo>
                      <a:lnTo>
                        <a:pt x="44" y="432"/>
                      </a:lnTo>
                      <a:lnTo>
                        <a:pt x="51" y="423"/>
                      </a:lnTo>
                      <a:lnTo>
                        <a:pt x="51" y="42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116"/>
                <p:cNvSpPr/>
                <p:nvPr/>
              </p:nvSpPr>
              <p:spPr bwMode="auto">
                <a:xfrm>
                  <a:off x="5594350" y="2700338"/>
                  <a:ext cx="57150" cy="487363"/>
                </a:xfrm>
                <a:custGeom>
                  <a:avLst/>
                  <a:gdLst>
                    <a:gd name="T0" fmla="*/ 0 w 74"/>
                    <a:gd name="T1" fmla="*/ 517 h 614"/>
                    <a:gd name="T2" fmla="*/ 5 w 74"/>
                    <a:gd name="T3" fmla="*/ 499 h 614"/>
                    <a:gd name="T4" fmla="*/ 9 w 74"/>
                    <a:gd name="T5" fmla="*/ 472 h 614"/>
                    <a:gd name="T6" fmla="*/ 10 w 74"/>
                    <a:gd name="T7" fmla="*/ 454 h 614"/>
                    <a:gd name="T8" fmla="*/ 14 w 74"/>
                    <a:gd name="T9" fmla="*/ 430 h 614"/>
                    <a:gd name="T10" fmla="*/ 17 w 74"/>
                    <a:gd name="T11" fmla="*/ 401 h 614"/>
                    <a:gd name="T12" fmla="*/ 20 w 74"/>
                    <a:gd name="T13" fmla="*/ 364 h 614"/>
                    <a:gd name="T14" fmla="*/ 23 w 74"/>
                    <a:gd name="T15" fmla="*/ 321 h 614"/>
                    <a:gd name="T16" fmla="*/ 25 w 74"/>
                    <a:gd name="T17" fmla="*/ 274 h 614"/>
                    <a:gd name="T18" fmla="*/ 27 w 74"/>
                    <a:gd name="T19" fmla="*/ 235 h 614"/>
                    <a:gd name="T20" fmla="*/ 27 w 74"/>
                    <a:gd name="T21" fmla="*/ 200 h 614"/>
                    <a:gd name="T22" fmla="*/ 27 w 74"/>
                    <a:gd name="T23" fmla="*/ 173 h 614"/>
                    <a:gd name="T24" fmla="*/ 27 w 74"/>
                    <a:gd name="T25" fmla="*/ 149 h 614"/>
                    <a:gd name="T26" fmla="*/ 27 w 74"/>
                    <a:gd name="T27" fmla="*/ 133 h 614"/>
                    <a:gd name="T28" fmla="*/ 27 w 74"/>
                    <a:gd name="T29" fmla="*/ 115 h 614"/>
                    <a:gd name="T30" fmla="*/ 25 w 74"/>
                    <a:gd name="T31" fmla="*/ 92 h 614"/>
                    <a:gd name="T32" fmla="*/ 23 w 74"/>
                    <a:gd name="T33" fmla="*/ 66 h 614"/>
                    <a:gd name="T34" fmla="*/ 20 w 74"/>
                    <a:gd name="T35" fmla="*/ 34 h 614"/>
                    <a:gd name="T36" fmla="*/ 16 w 74"/>
                    <a:gd name="T37" fmla="*/ 0 h 614"/>
                    <a:gd name="T38" fmla="*/ 31 w 74"/>
                    <a:gd name="T39" fmla="*/ 9 h 614"/>
                    <a:gd name="T40" fmla="*/ 43 w 74"/>
                    <a:gd name="T41" fmla="*/ 18 h 614"/>
                    <a:gd name="T42" fmla="*/ 56 w 74"/>
                    <a:gd name="T43" fmla="*/ 34 h 614"/>
                    <a:gd name="T44" fmla="*/ 65 w 74"/>
                    <a:gd name="T45" fmla="*/ 62 h 614"/>
                    <a:gd name="T46" fmla="*/ 68 w 74"/>
                    <a:gd name="T47" fmla="*/ 79 h 614"/>
                    <a:gd name="T48" fmla="*/ 71 w 74"/>
                    <a:gd name="T49" fmla="*/ 92 h 614"/>
                    <a:gd name="T50" fmla="*/ 74 w 74"/>
                    <a:gd name="T51" fmla="*/ 101 h 614"/>
                    <a:gd name="T52" fmla="*/ 74 w 74"/>
                    <a:gd name="T53" fmla="*/ 106 h 614"/>
                    <a:gd name="T54" fmla="*/ 72 w 74"/>
                    <a:gd name="T55" fmla="*/ 115 h 614"/>
                    <a:gd name="T56" fmla="*/ 72 w 74"/>
                    <a:gd name="T57" fmla="*/ 126 h 614"/>
                    <a:gd name="T58" fmla="*/ 72 w 74"/>
                    <a:gd name="T59" fmla="*/ 141 h 614"/>
                    <a:gd name="T60" fmla="*/ 71 w 74"/>
                    <a:gd name="T61" fmla="*/ 159 h 614"/>
                    <a:gd name="T62" fmla="*/ 70 w 74"/>
                    <a:gd name="T63" fmla="*/ 181 h 614"/>
                    <a:gd name="T64" fmla="*/ 70 w 74"/>
                    <a:gd name="T65" fmla="*/ 206 h 614"/>
                    <a:gd name="T66" fmla="*/ 68 w 74"/>
                    <a:gd name="T67" fmla="*/ 234 h 614"/>
                    <a:gd name="T68" fmla="*/ 67 w 74"/>
                    <a:gd name="T69" fmla="*/ 265 h 614"/>
                    <a:gd name="T70" fmla="*/ 67 w 74"/>
                    <a:gd name="T71" fmla="*/ 300 h 614"/>
                    <a:gd name="T72" fmla="*/ 64 w 74"/>
                    <a:gd name="T73" fmla="*/ 361 h 614"/>
                    <a:gd name="T74" fmla="*/ 61 w 74"/>
                    <a:gd name="T75" fmla="*/ 423 h 614"/>
                    <a:gd name="T76" fmla="*/ 59 w 74"/>
                    <a:gd name="T77" fmla="*/ 476 h 614"/>
                    <a:gd name="T78" fmla="*/ 54 w 74"/>
                    <a:gd name="T79" fmla="*/ 517 h 614"/>
                    <a:gd name="T80" fmla="*/ 52 w 74"/>
                    <a:gd name="T81" fmla="*/ 549 h 614"/>
                    <a:gd name="T82" fmla="*/ 49 w 74"/>
                    <a:gd name="T83" fmla="*/ 570 h 614"/>
                    <a:gd name="T84" fmla="*/ 47 w 74"/>
                    <a:gd name="T85" fmla="*/ 585 h 614"/>
                    <a:gd name="T86" fmla="*/ 43 w 74"/>
                    <a:gd name="T87" fmla="*/ 598 h 614"/>
                    <a:gd name="T88" fmla="*/ 41 w 74"/>
                    <a:gd name="T89" fmla="*/ 606 h 614"/>
                    <a:gd name="T90" fmla="*/ 38 w 74"/>
                    <a:gd name="T91" fmla="*/ 611 h 614"/>
                    <a:gd name="T92" fmla="*/ 35 w 74"/>
                    <a:gd name="T93" fmla="*/ 614 h 614"/>
                    <a:gd name="T94" fmla="*/ 29 w 74"/>
                    <a:gd name="T95" fmla="*/ 609 h 614"/>
                    <a:gd name="T96" fmla="*/ 21 w 74"/>
                    <a:gd name="T97" fmla="*/ 592 h 614"/>
                    <a:gd name="T98" fmla="*/ 11 w 74"/>
                    <a:gd name="T99" fmla="*/ 567 h 614"/>
                    <a:gd name="T100" fmla="*/ 3 w 74"/>
                    <a:gd name="T101" fmla="*/ 545 h 614"/>
                    <a:gd name="T102" fmla="*/ 0 w 74"/>
                    <a:gd name="T103" fmla="*/ 530 h 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4" h="614">
                      <a:moveTo>
                        <a:pt x="0" y="526"/>
                      </a:moveTo>
                      <a:lnTo>
                        <a:pt x="0" y="523"/>
                      </a:lnTo>
                      <a:lnTo>
                        <a:pt x="0" y="517"/>
                      </a:lnTo>
                      <a:lnTo>
                        <a:pt x="2" y="513"/>
                      </a:lnTo>
                      <a:lnTo>
                        <a:pt x="3" y="506"/>
                      </a:lnTo>
                      <a:lnTo>
                        <a:pt x="5" y="499"/>
                      </a:lnTo>
                      <a:lnTo>
                        <a:pt x="6" y="491"/>
                      </a:lnTo>
                      <a:lnTo>
                        <a:pt x="6" y="481"/>
                      </a:lnTo>
                      <a:lnTo>
                        <a:pt x="9" y="472"/>
                      </a:lnTo>
                      <a:lnTo>
                        <a:pt x="9" y="466"/>
                      </a:lnTo>
                      <a:lnTo>
                        <a:pt x="10" y="461"/>
                      </a:lnTo>
                      <a:lnTo>
                        <a:pt x="10" y="454"/>
                      </a:lnTo>
                      <a:lnTo>
                        <a:pt x="11" y="447"/>
                      </a:lnTo>
                      <a:lnTo>
                        <a:pt x="13" y="440"/>
                      </a:lnTo>
                      <a:lnTo>
                        <a:pt x="14" y="430"/>
                      </a:lnTo>
                      <a:lnTo>
                        <a:pt x="14" y="422"/>
                      </a:lnTo>
                      <a:lnTo>
                        <a:pt x="16" y="412"/>
                      </a:lnTo>
                      <a:lnTo>
                        <a:pt x="17" y="401"/>
                      </a:lnTo>
                      <a:lnTo>
                        <a:pt x="18" y="389"/>
                      </a:lnTo>
                      <a:lnTo>
                        <a:pt x="18" y="378"/>
                      </a:lnTo>
                      <a:lnTo>
                        <a:pt x="20" y="364"/>
                      </a:lnTo>
                      <a:lnTo>
                        <a:pt x="21" y="350"/>
                      </a:lnTo>
                      <a:lnTo>
                        <a:pt x="21" y="336"/>
                      </a:lnTo>
                      <a:lnTo>
                        <a:pt x="23" y="321"/>
                      </a:lnTo>
                      <a:lnTo>
                        <a:pt x="24" y="304"/>
                      </a:lnTo>
                      <a:lnTo>
                        <a:pt x="24" y="289"/>
                      </a:lnTo>
                      <a:lnTo>
                        <a:pt x="25" y="274"/>
                      </a:lnTo>
                      <a:lnTo>
                        <a:pt x="25" y="260"/>
                      </a:lnTo>
                      <a:lnTo>
                        <a:pt x="25" y="247"/>
                      </a:lnTo>
                      <a:lnTo>
                        <a:pt x="27" y="235"/>
                      </a:lnTo>
                      <a:lnTo>
                        <a:pt x="27" y="223"/>
                      </a:lnTo>
                      <a:lnTo>
                        <a:pt x="27" y="211"/>
                      </a:lnTo>
                      <a:lnTo>
                        <a:pt x="27" y="200"/>
                      </a:lnTo>
                      <a:lnTo>
                        <a:pt x="27" y="191"/>
                      </a:lnTo>
                      <a:lnTo>
                        <a:pt x="27" y="181"/>
                      </a:lnTo>
                      <a:lnTo>
                        <a:pt x="27" y="173"/>
                      </a:lnTo>
                      <a:lnTo>
                        <a:pt x="27" y="164"/>
                      </a:lnTo>
                      <a:lnTo>
                        <a:pt x="27" y="156"/>
                      </a:lnTo>
                      <a:lnTo>
                        <a:pt x="27" y="149"/>
                      </a:lnTo>
                      <a:lnTo>
                        <a:pt x="27" y="144"/>
                      </a:lnTo>
                      <a:lnTo>
                        <a:pt x="27" y="137"/>
                      </a:lnTo>
                      <a:lnTo>
                        <a:pt x="27" y="133"/>
                      </a:lnTo>
                      <a:lnTo>
                        <a:pt x="27" y="127"/>
                      </a:lnTo>
                      <a:lnTo>
                        <a:pt x="27" y="122"/>
                      </a:lnTo>
                      <a:lnTo>
                        <a:pt x="27" y="115"/>
                      </a:lnTo>
                      <a:lnTo>
                        <a:pt x="27" y="108"/>
                      </a:lnTo>
                      <a:lnTo>
                        <a:pt x="25" y="101"/>
                      </a:lnTo>
                      <a:lnTo>
                        <a:pt x="25" y="92"/>
                      </a:lnTo>
                      <a:lnTo>
                        <a:pt x="24" y="84"/>
                      </a:lnTo>
                      <a:lnTo>
                        <a:pt x="24" y="76"/>
                      </a:lnTo>
                      <a:lnTo>
                        <a:pt x="23" y="66"/>
                      </a:lnTo>
                      <a:lnTo>
                        <a:pt x="21" y="56"/>
                      </a:lnTo>
                      <a:lnTo>
                        <a:pt x="21" y="45"/>
                      </a:lnTo>
                      <a:lnTo>
                        <a:pt x="20" y="34"/>
                      </a:lnTo>
                      <a:lnTo>
                        <a:pt x="18" y="23"/>
                      </a:lnTo>
                      <a:lnTo>
                        <a:pt x="17" y="12"/>
                      </a:lnTo>
                      <a:lnTo>
                        <a:pt x="16" y="0"/>
                      </a:lnTo>
                      <a:lnTo>
                        <a:pt x="21" y="2"/>
                      </a:lnTo>
                      <a:lnTo>
                        <a:pt x="27" y="5"/>
                      </a:lnTo>
                      <a:lnTo>
                        <a:pt x="31" y="9"/>
                      </a:lnTo>
                      <a:lnTo>
                        <a:pt x="36" y="12"/>
                      </a:lnTo>
                      <a:lnTo>
                        <a:pt x="41" y="15"/>
                      </a:lnTo>
                      <a:lnTo>
                        <a:pt x="43" y="18"/>
                      </a:lnTo>
                      <a:lnTo>
                        <a:pt x="47" y="22"/>
                      </a:lnTo>
                      <a:lnTo>
                        <a:pt x="50" y="25"/>
                      </a:lnTo>
                      <a:lnTo>
                        <a:pt x="56" y="34"/>
                      </a:lnTo>
                      <a:lnTo>
                        <a:pt x="60" y="44"/>
                      </a:lnTo>
                      <a:lnTo>
                        <a:pt x="63" y="52"/>
                      </a:lnTo>
                      <a:lnTo>
                        <a:pt x="65" y="62"/>
                      </a:lnTo>
                      <a:lnTo>
                        <a:pt x="67" y="69"/>
                      </a:lnTo>
                      <a:lnTo>
                        <a:pt x="68" y="74"/>
                      </a:lnTo>
                      <a:lnTo>
                        <a:pt x="68" y="79"/>
                      </a:lnTo>
                      <a:lnTo>
                        <a:pt x="70" y="84"/>
                      </a:lnTo>
                      <a:lnTo>
                        <a:pt x="71" y="88"/>
                      </a:lnTo>
                      <a:lnTo>
                        <a:pt x="71" y="92"/>
                      </a:lnTo>
                      <a:lnTo>
                        <a:pt x="72" y="97"/>
                      </a:lnTo>
                      <a:lnTo>
                        <a:pt x="74" y="99"/>
                      </a:lnTo>
                      <a:lnTo>
                        <a:pt x="74" y="101"/>
                      </a:lnTo>
                      <a:lnTo>
                        <a:pt x="74" y="102"/>
                      </a:lnTo>
                      <a:lnTo>
                        <a:pt x="74" y="104"/>
                      </a:lnTo>
                      <a:lnTo>
                        <a:pt x="74" y="106"/>
                      </a:lnTo>
                      <a:lnTo>
                        <a:pt x="74" y="108"/>
                      </a:lnTo>
                      <a:lnTo>
                        <a:pt x="72" y="110"/>
                      </a:lnTo>
                      <a:lnTo>
                        <a:pt x="72" y="115"/>
                      </a:lnTo>
                      <a:lnTo>
                        <a:pt x="72" y="117"/>
                      </a:lnTo>
                      <a:lnTo>
                        <a:pt x="72" y="122"/>
                      </a:lnTo>
                      <a:lnTo>
                        <a:pt x="72" y="126"/>
                      </a:lnTo>
                      <a:lnTo>
                        <a:pt x="72" y="131"/>
                      </a:lnTo>
                      <a:lnTo>
                        <a:pt x="72" y="135"/>
                      </a:lnTo>
                      <a:lnTo>
                        <a:pt x="72" y="141"/>
                      </a:lnTo>
                      <a:lnTo>
                        <a:pt x="71" y="146"/>
                      </a:lnTo>
                      <a:lnTo>
                        <a:pt x="71" y="153"/>
                      </a:lnTo>
                      <a:lnTo>
                        <a:pt x="71" y="159"/>
                      </a:lnTo>
                      <a:lnTo>
                        <a:pt x="71" y="166"/>
                      </a:lnTo>
                      <a:lnTo>
                        <a:pt x="71" y="173"/>
                      </a:lnTo>
                      <a:lnTo>
                        <a:pt x="70" y="181"/>
                      </a:lnTo>
                      <a:lnTo>
                        <a:pt x="70" y="189"/>
                      </a:lnTo>
                      <a:lnTo>
                        <a:pt x="70" y="198"/>
                      </a:lnTo>
                      <a:lnTo>
                        <a:pt x="70" y="206"/>
                      </a:lnTo>
                      <a:lnTo>
                        <a:pt x="68" y="214"/>
                      </a:lnTo>
                      <a:lnTo>
                        <a:pt x="68" y="224"/>
                      </a:lnTo>
                      <a:lnTo>
                        <a:pt x="68" y="234"/>
                      </a:lnTo>
                      <a:lnTo>
                        <a:pt x="68" y="245"/>
                      </a:lnTo>
                      <a:lnTo>
                        <a:pt x="67" y="254"/>
                      </a:lnTo>
                      <a:lnTo>
                        <a:pt x="67" y="265"/>
                      </a:lnTo>
                      <a:lnTo>
                        <a:pt x="67" y="277"/>
                      </a:lnTo>
                      <a:lnTo>
                        <a:pt x="67" y="289"/>
                      </a:lnTo>
                      <a:lnTo>
                        <a:pt x="67" y="300"/>
                      </a:lnTo>
                      <a:lnTo>
                        <a:pt x="65" y="313"/>
                      </a:lnTo>
                      <a:lnTo>
                        <a:pt x="65" y="337"/>
                      </a:lnTo>
                      <a:lnTo>
                        <a:pt x="64" y="361"/>
                      </a:lnTo>
                      <a:lnTo>
                        <a:pt x="63" y="383"/>
                      </a:lnTo>
                      <a:lnTo>
                        <a:pt x="63" y="404"/>
                      </a:lnTo>
                      <a:lnTo>
                        <a:pt x="61" y="423"/>
                      </a:lnTo>
                      <a:lnTo>
                        <a:pt x="60" y="443"/>
                      </a:lnTo>
                      <a:lnTo>
                        <a:pt x="59" y="459"/>
                      </a:lnTo>
                      <a:lnTo>
                        <a:pt x="59" y="476"/>
                      </a:lnTo>
                      <a:lnTo>
                        <a:pt x="57" y="491"/>
                      </a:lnTo>
                      <a:lnTo>
                        <a:pt x="56" y="505"/>
                      </a:lnTo>
                      <a:lnTo>
                        <a:pt x="54" y="517"/>
                      </a:lnTo>
                      <a:lnTo>
                        <a:pt x="54" y="528"/>
                      </a:lnTo>
                      <a:lnTo>
                        <a:pt x="53" y="540"/>
                      </a:lnTo>
                      <a:lnTo>
                        <a:pt x="52" y="549"/>
                      </a:lnTo>
                      <a:lnTo>
                        <a:pt x="52" y="556"/>
                      </a:lnTo>
                      <a:lnTo>
                        <a:pt x="50" y="563"/>
                      </a:lnTo>
                      <a:lnTo>
                        <a:pt x="49" y="570"/>
                      </a:lnTo>
                      <a:lnTo>
                        <a:pt x="49" y="575"/>
                      </a:lnTo>
                      <a:lnTo>
                        <a:pt x="47" y="581"/>
                      </a:lnTo>
                      <a:lnTo>
                        <a:pt x="47" y="585"/>
                      </a:lnTo>
                      <a:lnTo>
                        <a:pt x="46" y="589"/>
                      </a:lnTo>
                      <a:lnTo>
                        <a:pt x="45" y="593"/>
                      </a:lnTo>
                      <a:lnTo>
                        <a:pt x="43" y="598"/>
                      </a:lnTo>
                      <a:lnTo>
                        <a:pt x="43" y="600"/>
                      </a:lnTo>
                      <a:lnTo>
                        <a:pt x="42" y="605"/>
                      </a:lnTo>
                      <a:lnTo>
                        <a:pt x="41" y="606"/>
                      </a:lnTo>
                      <a:lnTo>
                        <a:pt x="39" y="609"/>
                      </a:lnTo>
                      <a:lnTo>
                        <a:pt x="39" y="610"/>
                      </a:lnTo>
                      <a:lnTo>
                        <a:pt x="38" y="611"/>
                      </a:lnTo>
                      <a:lnTo>
                        <a:pt x="36" y="613"/>
                      </a:lnTo>
                      <a:lnTo>
                        <a:pt x="36" y="613"/>
                      </a:lnTo>
                      <a:lnTo>
                        <a:pt x="35" y="614"/>
                      </a:lnTo>
                      <a:lnTo>
                        <a:pt x="34" y="613"/>
                      </a:lnTo>
                      <a:lnTo>
                        <a:pt x="31" y="611"/>
                      </a:lnTo>
                      <a:lnTo>
                        <a:pt x="29" y="609"/>
                      </a:lnTo>
                      <a:lnTo>
                        <a:pt x="27" y="605"/>
                      </a:lnTo>
                      <a:lnTo>
                        <a:pt x="24" y="599"/>
                      </a:lnTo>
                      <a:lnTo>
                        <a:pt x="21" y="592"/>
                      </a:lnTo>
                      <a:lnTo>
                        <a:pt x="18" y="585"/>
                      </a:lnTo>
                      <a:lnTo>
                        <a:pt x="16" y="575"/>
                      </a:lnTo>
                      <a:lnTo>
                        <a:pt x="11" y="567"/>
                      </a:lnTo>
                      <a:lnTo>
                        <a:pt x="9" y="559"/>
                      </a:lnTo>
                      <a:lnTo>
                        <a:pt x="6" y="551"/>
                      </a:lnTo>
                      <a:lnTo>
                        <a:pt x="3" y="545"/>
                      </a:lnTo>
                      <a:lnTo>
                        <a:pt x="2" y="538"/>
                      </a:lnTo>
                      <a:lnTo>
                        <a:pt x="2" y="534"/>
                      </a:lnTo>
                      <a:lnTo>
                        <a:pt x="0" y="530"/>
                      </a:lnTo>
                      <a:lnTo>
                        <a:pt x="0" y="526"/>
                      </a:lnTo>
                      <a:lnTo>
                        <a:pt x="0" y="52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9" name="组合 108"/>
            <p:cNvGrpSpPr/>
            <p:nvPr/>
          </p:nvGrpSpPr>
          <p:grpSpPr>
            <a:xfrm>
              <a:off x="2133355" y="4038365"/>
              <a:ext cx="507365" cy="509905"/>
              <a:chOff x="2322957" y="3511440"/>
              <a:chExt cx="507365" cy="509905"/>
            </a:xfrm>
          </p:grpSpPr>
          <p:pic>
            <p:nvPicPr>
              <p:cNvPr id="110" name="图片 109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22957" y="3511440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11" name="Freeform 115"/>
              <p:cNvSpPr/>
              <p:nvPr/>
            </p:nvSpPr>
            <p:spPr bwMode="auto">
              <a:xfrm>
                <a:off x="2435435" y="3619150"/>
                <a:ext cx="110684" cy="167033"/>
              </a:xfrm>
              <a:custGeom>
                <a:avLst/>
                <a:gdLst>
                  <a:gd name="T0" fmla="*/ 67 w 331"/>
                  <a:gd name="T1" fmla="*/ 405 h 498"/>
                  <a:gd name="T2" fmla="*/ 96 w 331"/>
                  <a:gd name="T3" fmla="*/ 368 h 498"/>
                  <a:gd name="T4" fmla="*/ 123 w 331"/>
                  <a:gd name="T5" fmla="*/ 329 h 498"/>
                  <a:gd name="T6" fmla="*/ 162 w 331"/>
                  <a:gd name="T7" fmla="*/ 268 h 498"/>
                  <a:gd name="T8" fmla="*/ 184 w 331"/>
                  <a:gd name="T9" fmla="*/ 228 h 498"/>
                  <a:gd name="T10" fmla="*/ 205 w 331"/>
                  <a:gd name="T11" fmla="*/ 188 h 498"/>
                  <a:gd name="T12" fmla="*/ 223 w 331"/>
                  <a:gd name="T13" fmla="*/ 149 h 498"/>
                  <a:gd name="T14" fmla="*/ 240 w 331"/>
                  <a:gd name="T15" fmla="*/ 113 h 498"/>
                  <a:gd name="T16" fmla="*/ 245 w 331"/>
                  <a:gd name="T17" fmla="*/ 97 h 498"/>
                  <a:gd name="T18" fmla="*/ 251 w 331"/>
                  <a:gd name="T19" fmla="*/ 83 h 498"/>
                  <a:gd name="T20" fmla="*/ 255 w 331"/>
                  <a:gd name="T21" fmla="*/ 69 h 498"/>
                  <a:gd name="T22" fmla="*/ 256 w 331"/>
                  <a:gd name="T23" fmla="*/ 57 h 498"/>
                  <a:gd name="T24" fmla="*/ 258 w 331"/>
                  <a:gd name="T25" fmla="*/ 47 h 498"/>
                  <a:gd name="T26" fmla="*/ 258 w 331"/>
                  <a:gd name="T27" fmla="*/ 39 h 498"/>
                  <a:gd name="T28" fmla="*/ 256 w 331"/>
                  <a:gd name="T29" fmla="*/ 32 h 498"/>
                  <a:gd name="T30" fmla="*/ 255 w 331"/>
                  <a:gd name="T31" fmla="*/ 26 h 498"/>
                  <a:gd name="T32" fmla="*/ 248 w 331"/>
                  <a:gd name="T33" fmla="*/ 18 h 498"/>
                  <a:gd name="T34" fmla="*/ 246 w 331"/>
                  <a:gd name="T35" fmla="*/ 11 h 498"/>
                  <a:gd name="T36" fmla="*/ 248 w 331"/>
                  <a:gd name="T37" fmla="*/ 5 h 498"/>
                  <a:gd name="T38" fmla="*/ 255 w 331"/>
                  <a:gd name="T39" fmla="*/ 1 h 498"/>
                  <a:gd name="T40" fmla="*/ 264 w 331"/>
                  <a:gd name="T41" fmla="*/ 0 h 498"/>
                  <a:gd name="T42" fmla="*/ 274 w 331"/>
                  <a:gd name="T43" fmla="*/ 4 h 498"/>
                  <a:gd name="T44" fmla="*/ 287 w 331"/>
                  <a:gd name="T45" fmla="*/ 11 h 498"/>
                  <a:gd name="T46" fmla="*/ 300 w 331"/>
                  <a:gd name="T47" fmla="*/ 22 h 498"/>
                  <a:gd name="T48" fmla="*/ 313 w 331"/>
                  <a:gd name="T49" fmla="*/ 36 h 498"/>
                  <a:gd name="T50" fmla="*/ 323 w 331"/>
                  <a:gd name="T51" fmla="*/ 47 h 498"/>
                  <a:gd name="T52" fmla="*/ 329 w 331"/>
                  <a:gd name="T53" fmla="*/ 57 h 498"/>
                  <a:gd name="T54" fmla="*/ 331 w 331"/>
                  <a:gd name="T55" fmla="*/ 63 h 498"/>
                  <a:gd name="T56" fmla="*/ 331 w 331"/>
                  <a:gd name="T57" fmla="*/ 68 h 498"/>
                  <a:gd name="T58" fmla="*/ 328 w 331"/>
                  <a:gd name="T59" fmla="*/ 73 h 498"/>
                  <a:gd name="T60" fmla="*/ 325 w 331"/>
                  <a:gd name="T61" fmla="*/ 81 h 498"/>
                  <a:gd name="T62" fmla="*/ 320 w 331"/>
                  <a:gd name="T63" fmla="*/ 91 h 498"/>
                  <a:gd name="T64" fmla="*/ 314 w 331"/>
                  <a:gd name="T65" fmla="*/ 104 h 498"/>
                  <a:gd name="T66" fmla="*/ 307 w 331"/>
                  <a:gd name="T67" fmla="*/ 117 h 498"/>
                  <a:gd name="T68" fmla="*/ 299 w 331"/>
                  <a:gd name="T69" fmla="*/ 133 h 498"/>
                  <a:gd name="T70" fmla="*/ 289 w 331"/>
                  <a:gd name="T71" fmla="*/ 151 h 498"/>
                  <a:gd name="T72" fmla="*/ 269 w 331"/>
                  <a:gd name="T73" fmla="*/ 191 h 498"/>
                  <a:gd name="T74" fmla="*/ 246 w 331"/>
                  <a:gd name="T75" fmla="*/ 230 h 498"/>
                  <a:gd name="T76" fmla="*/ 222 w 331"/>
                  <a:gd name="T77" fmla="*/ 268 h 498"/>
                  <a:gd name="T78" fmla="*/ 184 w 331"/>
                  <a:gd name="T79" fmla="*/ 326 h 498"/>
                  <a:gd name="T80" fmla="*/ 156 w 331"/>
                  <a:gd name="T81" fmla="*/ 364 h 498"/>
                  <a:gd name="T82" fmla="*/ 126 w 331"/>
                  <a:gd name="T83" fmla="*/ 398 h 498"/>
                  <a:gd name="T84" fmla="*/ 94 w 331"/>
                  <a:gd name="T85" fmla="*/ 429 h 498"/>
                  <a:gd name="T86" fmla="*/ 69 w 331"/>
                  <a:gd name="T87" fmla="*/ 451 h 498"/>
                  <a:gd name="T88" fmla="*/ 53 w 331"/>
                  <a:gd name="T89" fmla="*/ 465 h 498"/>
                  <a:gd name="T90" fmla="*/ 39 w 331"/>
                  <a:gd name="T91" fmla="*/ 476 h 498"/>
                  <a:gd name="T92" fmla="*/ 26 w 331"/>
                  <a:gd name="T93" fmla="*/ 484 h 498"/>
                  <a:gd name="T94" fmla="*/ 18 w 331"/>
                  <a:gd name="T95" fmla="*/ 491 h 498"/>
                  <a:gd name="T96" fmla="*/ 10 w 331"/>
                  <a:gd name="T97" fmla="*/ 495 h 498"/>
                  <a:gd name="T98" fmla="*/ 6 w 331"/>
                  <a:gd name="T99" fmla="*/ 498 h 498"/>
                  <a:gd name="T100" fmla="*/ 1 w 331"/>
                  <a:gd name="T101" fmla="*/ 498 h 498"/>
                  <a:gd name="T102" fmla="*/ 0 w 331"/>
                  <a:gd name="T103" fmla="*/ 497 h 498"/>
                  <a:gd name="T104" fmla="*/ 0 w 331"/>
                  <a:gd name="T105" fmla="*/ 494 h 498"/>
                  <a:gd name="T106" fmla="*/ 3 w 331"/>
                  <a:gd name="T107" fmla="*/ 488 h 498"/>
                  <a:gd name="T108" fmla="*/ 7 w 331"/>
                  <a:gd name="T109" fmla="*/ 480 h 498"/>
                  <a:gd name="T110" fmla="*/ 14 w 331"/>
                  <a:gd name="T111" fmla="*/ 472 h 498"/>
                  <a:gd name="T112" fmla="*/ 21 w 331"/>
                  <a:gd name="T113" fmla="*/ 459 h 498"/>
                  <a:gd name="T114" fmla="*/ 32 w 331"/>
                  <a:gd name="T115" fmla="*/ 447 h 498"/>
                  <a:gd name="T116" fmla="*/ 44 w 331"/>
                  <a:gd name="T117" fmla="*/ 432 h 498"/>
                  <a:gd name="T118" fmla="*/ 51 w 331"/>
                  <a:gd name="T119" fmla="*/ 42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1" h="498">
                    <a:moveTo>
                      <a:pt x="51" y="423"/>
                    </a:moveTo>
                    <a:lnTo>
                      <a:pt x="67" y="405"/>
                    </a:lnTo>
                    <a:lnTo>
                      <a:pt x="80" y="387"/>
                    </a:lnTo>
                    <a:lnTo>
                      <a:pt x="96" y="368"/>
                    </a:lnTo>
                    <a:lnTo>
                      <a:pt x="109" y="349"/>
                    </a:lnTo>
                    <a:lnTo>
                      <a:pt x="123" y="329"/>
                    </a:lnTo>
                    <a:lnTo>
                      <a:pt x="136" y="308"/>
                    </a:lnTo>
                    <a:lnTo>
                      <a:pt x="162" y="268"/>
                    </a:lnTo>
                    <a:lnTo>
                      <a:pt x="173" y="248"/>
                    </a:lnTo>
                    <a:lnTo>
                      <a:pt x="184" y="228"/>
                    </a:lnTo>
                    <a:lnTo>
                      <a:pt x="195" y="207"/>
                    </a:lnTo>
                    <a:lnTo>
                      <a:pt x="205" y="188"/>
                    </a:lnTo>
                    <a:lnTo>
                      <a:pt x="215" y="169"/>
                    </a:lnTo>
                    <a:lnTo>
                      <a:pt x="223" y="149"/>
                    </a:lnTo>
                    <a:lnTo>
                      <a:pt x="231" y="131"/>
                    </a:lnTo>
                    <a:lnTo>
                      <a:pt x="240" y="113"/>
                    </a:lnTo>
                    <a:lnTo>
                      <a:pt x="242" y="105"/>
                    </a:lnTo>
                    <a:lnTo>
                      <a:pt x="245" y="97"/>
                    </a:lnTo>
                    <a:lnTo>
                      <a:pt x="248" y="90"/>
                    </a:lnTo>
                    <a:lnTo>
                      <a:pt x="251" y="83"/>
                    </a:lnTo>
                    <a:lnTo>
                      <a:pt x="252" y="76"/>
                    </a:lnTo>
                    <a:lnTo>
                      <a:pt x="255" y="69"/>
                    </a:lnTo>
                    <a:lnTo>
                      <a:pt x="256" y="63"/>
                    </a:lnTo>
                    <a:lnTo>
                      <a:pt x="256" y="57"/>
                    </a:lnTo>
                    <a:lnTo>
                      <a:pt x="258" y="52"/>
                    </a:lnTo>
                    <a:lnTo>
                      <a:pt x="258" y="47"/>
                    </a:lnTo>
                    <a:lnTo>
                      <a:pt x="258" y="43"/>
                    </a:lnTo>
                    <a:lnTo>
                      <a:pt x="258" y="39"/>
                    </a:lnTo>
                    <a:lnTo>
                      <a:pt x="258" y="34"/>
                    </a:lnTo>
                    <a:lnTo>
                      <a:pt x="256" y="32"/>
                    </a:lnTo>
                    <a:lnTo>
                      <a:pt x="256" y="29"/>
                    </a:lnTo>
                    <a:lnTo>
                      <a:pt x="255" y="26"/>
                    </a:lnTo>
                    <a:lnTo>
                      <a:pt x="251" y="22"/>
                    </a:lnTo>
                    <a:lnTo>
                      <a:pt x="248" y="18"/>
                    </a:lnTo>
                    <a:lnTo>
                      <a:pt x="246" y="14"/>
                    </a:lnTo>
                    <a:lnTo>
                      <a:pt x="246" y="11"/>
                    </a:lnTo>
                    <a:lnTo>
                      <a:pt x="246" y="7"/>
                    </a:lnTo>
                    <a:lnTo>
                      <a:pt x="248" y="5"/>
                    </a:lnTo>
                    <a:lnTo>
                      <a:pt x="251" y="3"/>
                    </a:lnTo>
                    <a:lnTo>
                      <a:pt x="255" y="1"/>
                    </a:lnTo>
                    <a:lnTo>
                      <a:pt x="259" y="0"/>
                    </a:lnTo>
                    <a:lnTo>
                      <a:pt x="264" y="0"/>
                    </a:lnTo>
                    <a:lnTo>
                      <a:pt x="269" y="1"/>
                    </a:lnTo>
                    <a:lnTo>
                      <a:pt x="274" y="4"/>
                    </a:lnTo>
                    <a:lnTo>
                      <a:pt x="281" y="7"/>
                    </a:lnTo>
                    <a:lnTo>
                      <a:pt x="287" y="11"/>
                    </a:lnTo>
                    <a:lnTo>
                      <a:pt x="293" y="16"/>
                    </a:lnTo>
                    <a:lnTo>
                      <a:pt x="300" y="22"/>
                    </a:lnTo>
                    <a:lnTo>
                      <a:pt x="307" y="29"/>
                    </a:lnTo>
                    <a:lnTo>
                      <a:pt x="313" y="36"/>
                    </a:lnTo>
                    <a:lnTo>
                      <a:pt x="318" y="41"/>
                    </a:lnTo>
                    <a:lnTo>
                      <a:pt x="323" y="47"/>
                    </a:lnTo>
                    <a:lnTo>
                      <a:pt x="327" y="52"/>
                    </a:lnTo>
                    <a:lnTo>
                      <a:pt x="329" y="57"/>
                    </a:lnTo>
                    <a:lnTo>
                      <a:pt x="331" y="61"/>
                    </a:lnTo>
                    <a:lnTo>
                      <a:pt x="331" y="63"/>
                    </a:lnTo>
                    <a:lnTo>
                      <a:pt x="331" y="65"/>
                    </a:lnTo>
                    <a:lnTo>
                      <a:pt x="331" y="68"/>
                    </a:lnTo>
                    <a:lnTo>
                      <a:pt x="329" y="70"/>
                    </a:lnTo>
                    <a:lnTo>
                      <a:pt x="328" y="73"/>
                    </a:lnTo>
                    <a:lnTo>
                      <a:pt x="327" y="77"/>
                    </a:lnTo>
                    <a:lnTo>
                      <a:pt x="325" y="81"/>
                    </a:lnTo>
                    <a:lnTo>
                      <a:pt x="323" y="87"/>
                    </a:lnTo>
                    <a:lnTo>
                      <a:pt x="320" y="91"/>
                    </a:lnTo>
                    <a:lnTo>
                      <a:pt x="317" y="97"/>
                    </a:lnTo>
                    <a:lnTo>
                      <a:pt x="314" y="104"/>
                    </a:lnTo>
                    <a:lnTo>
                      <a:pt x="310" y="111"/>
                    </a:lnTo>
                    <a:lnTo>
                      <a:pt x="307" y="117"/>
                    </a:lnTo>
                    <a:lnTo>
                      <a:pt x="303" y="126"/>
                    </a:lnTo>
                    <a:lnTo>
                      <a:pt x="299" y="133"/>
                    </a:lnTo>
                    <a:lnTo>
                      <a:pt x="293" y="142"/>
                    </a:lnTo>
                    <a:lnTo>
                      <a:pt x="289" y="151"/>
                    </a:lnTo>
                    <a:lnTo>
                      <a:pt x="278" y="171"/>
                    </a:lnTo>
                    <a:lnTo>
                      <a:pt x="269" y="191"/>
                    </a:lnTo>
                    <a:lnTo>
                      <a:pt x="258" y="210"/>
                    </a:lnTo>
                    <a:lnTo>
                      <a:pt x="246" y="230"/>
                    </a:lnTo>
                    <a:lnTo>
                      <a:pt x="234" y="249"/>
                    </a:lnTo>
                    <a:lnTo>
                      <a:pt x="222" y="268"/>
                    </a:lnTo>
                    <a:lnTo>
                      <a:pt x="197" y="306"/>
                    </a:lnTo>
                    <a:lnTo>
                      <a:pt x="184" y="326"/>
                    </a:lnTo>
                    <a:lnTo>
                      <a:pt x="170" y="344"/>
                    </a:lnTo>
                    <a:lnTo>
                      <a:pt x="156" y="364"/>
                    </a:lnTo>
                    <a:lnTo>
                      <a:pt x="141" y="380"/>
                    </a:lnTo>
                    <a:lnTo>
                      <a:pt x="126" y="398"/>
                    </a:lnTo>
                    <a:lnTo>
                      <a:pt x="111" y="414"/>
                    </a:lnTo>
                    <a:lnTo>
                      <a:pt x="94" y="429"/>
                    </a:lnTo>
                    <a:lnTo>
                      <a:pt x="78" y="444"/>
                    </a:lnTo>
                    <a:lnTo>
                      <a:pt x="69" y="451"/>
                    </a:lnTo>
                    <a:lnTo>
                      <a:pt x="60" y="458"/>
                    </a:lnTo>
                    <a:lnTo>
                      <a:pt x="53" y="465"/>
                    </a:lnTo>
                    <a:lnTo>
                      <a:pt x="46" y="470"/>
                    </a:lnTo>
                    <a:lnTo>
                      <a:pt x="39" y="476"/>
                    </a:lnTo>
                    <a:lnTo>
                      <a:pt x="32" y="480"/>
                    </a:lnTo>
                    <a:lnTo>
                      <a:pt x="26" y="484"/>
                    </a:lnTo>
                    <a:lnTo>
                      <a:pt x="22" y="488"/>
                    </a:lnTo>
                    <a:lnTo>
                      <a:pt x="18" y="491"/>
                    </a:lnTo>
                    <a:lnTo>
                      <a:pt x="14" y="494"/>
                    </a:lnTo>
                    <a:lnTo>
                      <a:pt x="10" y="495"/>
                    </a:lnTo>
                    <a:lnTo>
                      <a:pt x="7" y="497"/>
                    </a:lnTo>
                    <a:lnTo>
                      <a:pt x="6" y="498"/>
                    </a:lnTo>
                    <a:lnTo>
                      <a:pt x="3" y="498"/>
                    </a:lnTo>
                    <a:lnTo>
                      <a:pt x="1" y="498"/>
                    </a:lnTo>
                    <a:lnTo>
                      <a:pt x="0" y="498"/>
                    </a:lnTo>
                    <a:lnTo>
                      <a:pt x="0" y="497"/>
                    </a:lnTo>
                    <a:lnTo>
                      <a:pt x="0" y="495"/>
                    </a:lnTo>
                    <a:lnTo>
                      <a:pt x="0" y="494"/>
                    </a:lnTo>
                    <a:lnTo>
                      <a:pt x="1" y="491"/>
                    </a:lnTo>
                    <a:lnTo>
                      <a:pt x="3" y="488"/>
                    </a:lnTo>
                    <a:lnTo>
                      <a:pt x="4" y="484"/>
                    </a:lnTo>
                    <a:lnTo>
                      <a:pt x="7" y="480"/>
                    </a:lnTo>
                    <a:lnTo>
                      <a:pt x="10" y="476"/>
                    </a:lnTo>
                    <a:lnTo>
                      <a:pt x="14" y="472"/>
                    </a:lnTo>
                    <a:lnTo>
                      <a:pt x="17" y="466"/>
                    </a:lnTo>
                    <a:lnTo>
                      <a:pt x="21" y="459"/>
                    </a:lnTo>
                    <a:lnTo>
                      <a:pt x="26" y="454"/>
                    </a:lnTo>
                    <a:lnTo>
                      <a:pt x="32" y="447"/>
                    </a:lnTo>
                    <a:lnTo>
                      <a:pt x="37" y="439"/>
                    </a:lnTo>
                    <a:lnTo>
                      <a:pt x="44" y="432"/>
                    </a:lnTo>
                    <a:lnTo>
                      <a:pt x="51" y="423"/>
                    </a:lnTo>
                    <a:lnTo>
                      <a:pt x="51" y="423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51" name="任意多边形 150"/>
          <p:cNvSpPr/>
          <p:nvPr/>
        </p:nvSpPr>
        <p:spPr>
          <a:xfrm>
            <a:off x="2414329" y="2271279"/>
            <a:ext cx="217382" cy="256647"/>
          </a:xfrm>
          <a:custGeom>
            <a:avLst/>
            <a:gdLst>
              <a:gd name="connsiteX0" fmla="*/ 68994 w 217382"/>
              <a:gd name="connsiteY0" fmla="*/ 0 h 256647"/>
              <a:gd name="connsiteX1" fmla="*/ 145194 w 217382"/>
              <a:gd name="connsiteY1" fmla="*/ 12700 h 256647"/>
              <a:gd name="connsiteX2" fmla="*/ 164244 w 217382"/>
              <a:gd name="connsiteY2" fmla="*/ 19050 h 256647"/>
              <a:gd name="connsiteX3" fmla="*/ 189644 w 217382"/>
              <a:gd name="connsiteY3" fmla="*/ 31750 h 256647"/>
              <a:gd name="connsiteX4" fmla="*/ 211744 w 217382"/>
              <a:gd name="connsiteY4" fmla="*/ 38965 h 256647"/>
              <a:gd name="connsiteX5" fmla="*/ 217382 w 217382"/>
              <a:gd name="connsiteY5" fmla="*/ 41951 h 256647"/>
              <a:gd name="connsiteX6" fmla="*/ 216058 w 217382"/>
              <a:gd name="connsiteY6" fmla="*/ 42392 h 256647"/>
              <a:gd name="connsiteX7" fmla="*/ 208607 w 217382"/>
              <a:gd name="connsiteY7" fmla="*/ 44255 h 256647"/>
              <a:gd name="connsiteX8" fmla="*/ 201157 w 217382"/>
              <a:gd name="connsiteY8" fmla="*/ 49844 h 256647"/>
              <a:gd name="connsiteX9" fmla="*/ 189982 w 217382"/>
              <a:gd name="connsiteY9" fmla="*/ 53571 h 256647"/>
              <a:gd name="connsiteX10" fmla="*/ 182531 w 217382"/>
              <a:gd name="connsiteY10" fmla="*/ 57297 h 256647"/>
              <a:gd name="connsiteX11" fmla="*/ 175081 w 217382"/>
              <a:gd name="connsiteY11" fmla="*/ 64749 h 256647"/>
              <a:gd name="connsiteX12" fmla="*/ 167631 w 217382"/>
              <a:gd name="connsiteY12" fmla="*/ 74065 h 256647"/>
              <a:gd name="connsiteX13" fmla="*/ 156455 w 217382"/>
              <a:gd name="connsiteY13" fmla="*/ 77791 h 256647"/>
              <a:gd name="connsiteX14" fmla="*/ 149005 w 217382"/>
              <a:gd name="connsiteY14" fmla="*/ 88969 h 256647"/>
              <a:gd name="connsiteX15" fmla="*/ 139692 w 217382"/>
              <a:gd name="connsiteY15" fmla="*/ 96422 h 256647"/>
              <a:gd name="connsiteX16" fmla="*/ 132242 w 217382"/>
              <a:gd name="connsiteY16" fmla="*/ 107600 h 256647"/>
              <a:gd name="connsiteX17" fmla="*/ 121067 w 217382"/>
              <a:gd name="connsiteY17" fmla="*/ 116916 h 256647"/>
              <a:gd name="connsiteX18" fmla="*/ 111754 w 217382"/>
              <a:gd name="connsiteY18" fmla="*/ 129957 h 256647"/>
              <a:gd name="connsiteX19" fmla="*/ 102441 w 217382"/>
              <a:gd name="connsiteY19" fmla="*/ 141136 h 256647"/>
              <a:gd name="connsiteX20" fmla="*/ 93128 w 217382"/>
              <a:gd name="connsiteY20" fmla="*/ 154177 h 256647"/>
              <a:gd name="connsiteX21" fmla="*/ 85678 w 217382"/>
              <a:gd name="connsiteY21" fmla="*/ 165356 h 256647"/>
              <a:gd name="connsiteX22" fmla="*/ 74503 w 217382"/>
              <a:gd name="connsiteY22" fmla="*/ 178397 h 256647"/>
              <a:gd name="connsiteX23" fmla="*/ 67052 w 217382"/>
              <a:gd name="connsiteY23" fmla="*/ 189576 h 256647"/>
              <a:gd name="connsiteX24" fmla="*/ 59602 w 217382"/>
              <a:gd name="connsiteY24" fmla="*/ 198891 h 256647"/>
              <a:gd name="connsiteX25" fmla="*/ 54014 w 217382"/>
              <a:gd name="connsiteY25" fmla="*/ 210070 h 256647"/>
              <a:gd name="connsiteX26" fmla="*/ 46564 w 217382"/>
              <a:gd name="connsiteY26" fmla="*/ 221248 h 256647"/>
              <a:gd name="connsiteX27" fmla="*/ 40976 w 217382"/>
              <a:gd name="connsiteY27" fmla="*/ 228701 h 256647"/>
              <a:gd name="connsiteX28" fmla="*/ 33526 w 217382"/>
              <a:gd name="connsiteY28" fmla="*/ 232427 h 256647"/>
              <a:gd name="connsiteX29" fmla="*/ 27938 w 217382"/>
              <a:gd name="connsiteY29" fmla="*/ 241742 h 256647"/>
              <a:gd name="connsiteX30" fmla="*/ 26076 w 217382"/>
              <a:gd name="connsiteY30" fmla="*/ 245469 h 256647"/>
              <a:gd name="connsiteX31" fmla="*/ 20488 w 217382"/>
              <a:gd name="connsiteY31" fmla="*/ 249195 h 256647"/>
              <a:gd name="connsiteX32" fmla="*/ 18625 w 217382"/>
              <a:gd name="connsiteY32" fmla="*/ 252921 h 256647"/>
              <a:gd name="connsiteX33" fmla="*/ 13038 w 217382"/>
              <a:gd name="connsiteY33" fmla="*/ 252921 h 256647"/>
              <a:gd name="connsiteX34" fmla="*/ 11175 w 217382"/>
              <a:gd name="connsiteY34" fmla="*/ 256647 h 256647"/>
              <a:gd name="connsiteX35" fmla="*/ 7450 w 217382"/>
              <a:gd name="connsiteY35" fmla="*/ 256647 h 256647"/>
              <a:gd name="connsiteX36" fmla="*/ 5588 w 217382"/>
              <a:gd name="connsiteY36" fmla="*/ 252921 h 256647"/>
              <a:gd name="connsiteX37" fmla="*/ 1862 w 217382"/>
              <a:gd name="connsiteY37" fmla="*/ 252921 h 256647"/>
              <a:gd name="connsiteX38" fmla="*/ 1862 w 217382"/>
              <a:gd name="connsiteY38" fmla="*/ 251058 h 256647"/>
              <a:gd name="connsiteX39" fmla="*/ 0 w 217382"/>
              <a:gd name="connsiteY39" fmla="*/ 249195 h 256647"/>
              <a:gd name="connsiteX40" fmla="*/ 0 w 217382"/>
              <a:gd name="connsiteY40" fmla="*/ 243606 h 256647"/>
              <a:gd name="connsiteX41" fmla="*/ 0 w 217382"/>
              <a:gd name="connsiteY41" fmla="*/ 238016 h 256647"/>
              <a:gd name="connsiteX42" fmla="*/ 0 w 217382"/>
              <a:gd name="connsiteY42" fmla="*/ 232427 h 256647"/>
              <a:gd name="connsiteX43" fmla="*/ 0 w 217382"/>
              <a:gd name="connsiteY43" fmla="*/ 224975 h 256647"/>
              <a:gd name="connsiteX44" fmla="*/ 1862 w 217382"/>
              <a:gd name="connsiteY44" fmla="*/ 217522 h 256647"/>
              <a:gd name="connsiteX45" fmla="*/ 5588 w 217382"/>
              <a:gd name="connsiteY45" fmla="*/ 208207 h 256647"/>
              <a:gd name="connsiteX46" fmla="*/ 5588 w 217382"/>
              <a:gd name="connsiteY46" fmla="*/ 197028 h 256647"/>
              <a:gd name="connsiteX47" fmla="*/ 7450 w 217382"/>
              <a:gd name="connsiteY47" fmla="*/ 187713 h 256647"/>
              <a:gd name="connsiteX48" fmla="*/ 11175 w 217382"/>
              <a:gd name="connsiteY48" fmla="*/ 174671 h 256647"/>
              <a:gd name="connsiteX49" fmla="*/ 14900 w 217382"/>
              <a:gd name="connsiteY49" fmla="*/ 161630 h 256647"/>
              <a:gd name="connsiteX50" fmla="*/ 18625 w 217382"/>
              <a:gd name="connsiteY50" fmla="*/ 144862 h 256647"/>
              <a:gd name="connsiteX51" fmla="*/ 20488 w 217382"/>
              <a:gd name="connsiteY51" fmla="*/ 129957 h 256647"/>
              <a:gd name="connsiteX52" fmla="*/ 26076 w 217382"/>
              <a:gd name="connsiteY52" fmla="*/ 115052 h 256647"/>
              <a:gd name="connsiteX53" fmla="*/ 27938 w 217382"/>
              <a:gd name="connsiteY53" fmla="*/ 102011 h 256647"/>
              <a:gd name="connsiteX54" fmla="*/ 33526 w 217382"/>
              <a:gd name="connsiteY54" fmla="*/ 87106 h 256647"/>
              <a:gd name="connsiteX55" fmla="*/ 35389 w 217382"/>
              <a:gd name="connsiteY55" fmla="*/ 74065 h 256647"/>
              <a:gd name="connsiteX56" fmla="*/ 39114 w 217382"/>
              <a:gd name="connsiteY56" fmla="*/ 62886 h 256647"/>
              <a:gd name="connsiteX57" fmla="*/ 40976 w 217382"/>
              <a:gd name="connsiteY57" fmla="*/ 49844 h 256647"/>
              <a:gd name="connsiteX58" fmla="*/ 44701 w 217382"/>
              <a:gd name="connsiteY58" fmla="*/ 40529 h 256647"/>
              <a:gd name="connsiteX59" fmla="*/ 46564 w 217382"/>
              <a:gd name="connsiteY59" fmla="*/ 31214 h 256647"/>
              <a:gd name="connsiteX60" fmla="*/ 48427 w 217382"/>
              <a:gd name="connsiteY60" fmla="*/ 23761 h 256647"/>
              <a:gd name="connsiteX61" fmla="*/ 48427 w 217382"/>
              <a:gd name="connsiteY61" fmla="*/ 16309 h 256647"/>
              <a:gd name="connsiteX62" fmla="*/ 52152 w 217382"/>
              <a:gd name="connsiteY62" fmla="*/ 8856 h 256647"/>
              <a:gd name="connsiteX63" fmla="*/ 52152 w 217382"/>
              <a:gd name="connsiteY63" fmla="*/ 3267 h 256647"/>
              <a:gd name="connsiteX64" fmla="*/ 52152 w 217382"/>
              <a:gd name="connsiteY64" fmla="*/ 2807 h 256647"/>
              <a:gd name="connsiteX65" fmla="*/ 68994 w 217382"/>
              <a:gd name="connsiteY65" fmla="*/ 0 h 256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217382" h="256647">
                <a:moveTo>
                  <a:pt x="68994" y="0"/>
                </a:moveTo>
                <a:cubicBezTo>
                  <a:pt x="110223" y="5154"/>
                  <a:pt x="112562" y="3377"/>
                  <a:pt x="145194" y="12700"/>
                </a:cubicBezTo>
                <a:cubicBezTo>
                  <a:pt x="151630" y="14539"/>
                  <a:pt x="158092" y="16413"/>
                  <a:pt x="164244" y="19050"/>
                </a:cubicBezTo>
                <a:cubicBezTo>
                  <a:pt x="172945" y="22779"/>
                  <a:pt x="180943" y="28021"/>
                  <a:pt x="189644" y="31750"/>
                </a:cubicBezTo>
                <a:cubicBezTo>
                  <a:pt x="200008" y="36192"/>
                  <a:pt x="205856" y="37194"/>
                  <a:pt x="211744" y="38965"/>
                </a:cubicBezTo>
                <a:lnTo>
                  <a:pt x="217382" y="41951"/>
                </a:lnTo>
                <a:lnTo>
                  <a:pt x="216058" y="42392"/>
                </a:lnTo>
                <a:lnTo>
                  <a:pt x="208607" y="44255"/>
                </a:lnTo>
                <a:lnTo>
                  <a:pt x="201157" y="49844"/>
                </a:lnTo>
                <a:lnTo>
                  <a:pt x="189982" y="53571"/>
                </a:lnTo>
                <a:lnTo>
                  <a:pt x="182531" y="57297"/>
                </a:lnTo>
                <a:lnTo>
                  <a:pt x="175081" y="64749"/>
                </a:lnTo>
                <a:lnTo>
                  <a:pt x="167631" y="74065"/>
                </a:lnTo>
                <a:lnTo>
                  <a:pt x="156455" y="77791"/>
                </a:lnTo>
                <a:lnTo>
                  <a:pt x="149005" y="88969"/>
                </a:lnTo>
                <a:lnTo>
                  <a:pt x="139692" y="96422"/>
                </a:lnTo>
                <a:lnTo>
                  <a:pt x="132242" y="107600"/>
                </a:lnTo>
                <a:lnTo>
                  <a:pt x="121067" y="116916"/>
                </a:lnTo>
                <a:lnTo>
                  <a:pt x="111754" y="129957"/>
                </a:lnTo>
                <a:lnTo>
                  <a:pt x="102441" y="141136"/>
                </a:lnTo>
                <a:lnTo>
                  <a:pt x="93128" y="154177"/>
                </a:lnTo>
                <a:lnTo>
                  <a:pt x="85678" y="165356"/>
                </a:lnTo>
                <a:lnTo>
                  <a:pt x="74503" y="178397"/>
                </a:lnTo>
                <a:lnTo>
                  <a:pt x="67052" y="189576"/>
                </a:lnTo>
                <a:lnTo>
                  <a:pt x="59602" y="198891"/>
                </a:lnTo>
                <a:lnTo>
                  <a:pt x="54014" y="210070"/>
                </a:lnTo>
                <a:lnTo>
                  <a:pt x="46564" y="221248"/>
                </a:lnTo>
                <a:lnTo>
                  <a:pt x="40976" y="228701"/>
                </a:lnTo>
                <a:lnTo>
                  <a:pt x="33526" y="232427"/>
                </a:lnTo>
                <a:lnTo>
                  <a:pt x="27938" y="241742"/>
                </a:lnTo>
                <a:lnTo>
                  <a:pt x="26076" y="245469"/>
                </a:lnTo>
                <a:lnTo>
                  <a:pt x="20488" y="249195"/>
                </a:lnTo>
                <a:lnTo>
                  <a:pt x="18625" y="252921"/>
                </a:lnTo>
                <a:lnTo>
                  <a:pt x="13038" y="252921"/>
                </a:lnTo>
                <a:lnTo>
                  <a:pt x="11175" y="256647"/>
                </a:lnTo>
                <a:lnTo>
                  <a:pt x="7450" y="256647"/>
                </a:lnTo>
                <a:lnTo>
                  <a:pt x="5588" y="252921"/>
                </a:lnTo>
                <a:lnTo>
                  <a:pt x="1862" y="252921"/>
                </a:lnTo>
                <a:lnTo>
                  <a:pt x="1862" y="251058"/>
                </a:lnTo>
                <a:lnTo>
                  <a:pt x="0" y="249195"/>
                </a:lnTo>
                <a:lnTo>
                  <a:pt x="0" y="243606"/>
                </a:lnTo>
                <a:lnTo>
                  <a:pt x="0" y="238016"/>
                </a:lnTo>
                <a:lnTo>
                  <a:pt x="0" y="232427"/>
                </a:lnTo>
                <a:lnTo>
                  <a:pt x="0" y="224975"/>
                </a:lnTo>
                <a:lnTo>
                  <a:pt x="1862" y="217522"/>
                </a:lnTo>
                <a:lnTo>
                  <a:pt x="5588" y="208207"/>
                </a:lnTo>
                <a:lnTo>
                  <a:pt x="5588" y="197028"/>
                </a:lnTo>
                <a:lnTo>
                  <a:pt x="7450" y="187713"/>
                </a:lnTo>
                <a:lnTo>
                  <a:pt x="11175" y="174671"/>
                </a:lnTo>
                <a:lnTo>
                  <a:pt x="14900" y="161630"/>
                </a:lnTo>
                <a:lnTo>
                  <a:pt x="18625" y="144862"/>
                </a:lnTo>
                <a:lnTo>
                  <a:pt x="20488" y="129957"/>
                </a:lnTo>
                <a:lnTo>
                  <a:pt x="26076" y="115052"/>
                </a:lnTo>
                <a:lnTo>
                  <a:pt x="27938" y="102011"/>
                </a:lnTo>
                <a:lnTo>
                  <a:pt x="33526" y="87106"/>
                </a:lnTo>
                <a:lnTo>
                  <a:pt x="35389" y="74065"/>
                </a:lnTo>
                <a:lnTo>
                  <a:pt x="39114" y="62886"/>
                </a:lnTo>
                <a:lnTo>
                  <a:pt x="40976" y="49844"/>
                </a:lnTo>
                <a:lnTo>
                  <a:pt x="44701" y="40529"/>
                </a:lnTo>
                <a:lnTo>
                  <a:pt x="46564" y="31214"/>
                </a:lnTo>
                <a:lnTo>
                  <a:pt x="48427" y="23761"/>
                </a:lnTo>
                <a:lnTo>
                  <a:pt x="48427" y="16309"/>
                </a:lnTo>
                <a:lnTo>
                  <a:pt x="52152" y="8856"/>
                </a:lnTo>
                <a:lnTo>
                  <a:pt x="52152" y="3267"/>
                </a:lnTo>
                <a:lnTo>
                  <a:pt x="52152" y="2807"/>
                </a:lnTo>
                <a:lnTo>
                  <a:pt x="6899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任意多边形 151"/>
          <p:cNvSpPr/>
          <p:nvPr/>
        </p:nvSpPr>
        <p:spPr>
          <a:xfrm>
            <a:off x="1948534" y="3196820"/>
            <a:ext cx="185485" cy="214975"/>
          </a:xfrm>
          <a:custGeom>
            <a:avLst/>
            <a:gdLst>
              <a:gd name="connsiteX0" fmla="*/ 5617 w 185485"/>
              <a:gd name="connsiteY0" fmla="*/ 0 h 214975"/>
              <a:gd name="connsiteX1" fmla="*/ 7489 w 185485"/>
              <a:gd name="connsiteY1" fmla="*/ 0 h 214975"/>
              <a:gd name="connsiteX2" fmla="*/ 9361 w 185485"/>
              <a:gd name="connsiteY2" fmla="*/ 0 h 214975"/>
              <a:gd name="connsiteX3" fmla="*/ 14978 w 185485"/>
              <a:gd name="connsiteY3" fmla="*/ 0 h 214975"/>
              <a:gd name="connsiteX4" fmla="*/ 20595 w 185485"/>
              <a:gd name="connsiteY4" fmla="*/ 0 h 214975"/>
              <a:gd name="connsiteX5" fmla="*/ 28083 w 185485"/>
              <a:gd name="connsiteY5" fmla="*/ 0 h 214975"/>
              <a:gd name="connsiteX6" fmla="*/ 33700 w 185485"/>
              <a:gd name="connsiteY6" fmla="*/ 0 h 214975"/>
              <a:gd name="connsiteX7" fmla="*/ 41189 w 185485"/>
              <a:gd name="connsiteY7" fmla="*/ 0 h 214975"/>
              <a:gd name="connsiteX8" fmla="*/ 48678 w 185485"/>
              <a:gd name="connsiteY8" fmla="*/ 0 h 214975"/>
              <a:gd name="connsiteX9" fmla="*/ 59911 w 185485"/>
              <a:gd name="connsiteY9" fmla="*/ 1869 h 214975"/>
              <a:gd name="connsiteX10" fmla="*/ 69272 w 185485"/>
              <a:gd name="connsiteY10" fmla="*/ 1869 h 214975"/>
              <a:gd name="connsiteX11" fmla="*/ 80505 w 185485"/>
              <a:gd name="connsiteY11" fmla="*/ 3738 h 214975"/>
              <a:gd name="connsiteX12" fmla="*/ 93611 w 185485"/>
              <a:gd name="connsiteY12" fmla="*/ 3738 h 214975"/>
              <a:gd name="connsiteX13" fmla="*/ 114205 w 185485"/>
              <a:gd name="connsiteY13" fmla="*/ 9344 h 214975"/>
              <a:gd name="connsiteX14" fmla="*/ 131055 w 185485"/>
              <a:gd name="connsiteY14" fmla="*/ 14950 h 214975"/>
              <a:gd name="connsiteX15" fmla="*/ 147905 w 185485"/>
              <a:gd name="connsiteY15" fmla="*/ 16819 h 214975"/>
              <a:gd name="connsiteX16" fmla="*/ 161011 w 185485"/>
              <a:gd name="connsiteY16" fmla="*/ 16819 h 214975"/>
              <a:gd name="connsiteX17" fmla="*/ 174116 w 185485"/>
              <a:gd name="connsiteY17" fmla="*/ 16819 h 214975"/>
              <a:gd name="connsiteX18" fmla="*/ 179139 w 185485"/>
              <a:gd name="connsiteY18" fmla="*/ 16819 h 214975"/>
              <a:gd name="connsiteX19" fmla="*/ 180239 w 185485"/>
              <a:gd name="connsiteY19" fmla="*/ 21703 h 214975"/>
              <a:gd name="connsiteX20" fmla="*/ 172840 w 185485"/>
              <a:gd name="connsiteY20" fmla="*/ 115859 h 214975"/>
              <a:gd name="connsiteX21" fmla="*/ 166490 w 185485"/>
              <a:gd name="connsiteY21" fmla="*/ 204759 h 214975"/>
              <a:gd name="connsiteX22" fmla="*/ 161289 w 185485"/>
              <a:gd name="connsiteY22" fmla="*/ 214975 h 214975"/>
              <a:gd name="connsiteX23" fmla="*/ 161011 w 185485"/>
              <a:gd name="connsiteY23" fmla="*/ 213033 h 214975"/>
              <a:gd name="connsiteX24" fmla="*/ 157266 w 185485"/>
              <a:gd name="connsiteY24" fmla="*/ 201821 h 214975"/>
              <a:gd name="connsiteX25" fmla="*/ 153522 w 185485"/>
              <a:gd name="connsiteY25" fmla="*/ 185003 h 214975"/>
              <a:gd name="connsiteX26" fmla="*/ 147905 w 185485"/>
              <a:gd name="connsiteY26" fmla="*/ 170053 h 214975"/>
              <a:gd name="connsiteX27" fmla="*/ 140416 w 185485"/>
              <a:gd name="connsiteY27" fmla="*/ 155103 h 214975"/>
              <a:gd name="connsiteX28" fmla="*/ 129183 w 185485"/>
              <a:gd name="connsiteY28" fmla="*/ 142022 h 214975"/>
              <a:gd name="connsiteX29" fmla="*/ 119822 w 185485"/>
              <a:gd name="connsiteY29" fmla="*/ 125204 h 214975"/>
              <a:gd name="connsiteX30" fmla="*/ 102972 w 185485"/>
              <a:gd name="connsiteY30" fmla="*/ 108385 h 214975"/>
              <a:gd name="connsiteX31" fmla="*/ 87994 w 185485"/>
              <a:gd name="connsiteY31" fmla="*/ 91567 h 214975"/>
              <a:gd name="connsiteX32" fmla="*/ 69272 w 185485"/>
              <a:gd name="connsiteY32" fmla="*/ 74749 h 214975"/>
              <a:gd name="connsiteX33" fmla="*/ 61783 w 185485"/>
              <a:gd name="connsiteY33" fmla="*/ 67274 h 214975"/>
              <a:gd name="connsiteX34" fmla="*/ 54294 w 185485"/>
              <a:gd name="connsiteY34" fmla="*/ 61668 h 214975"/>
              <a:gd name="connsiteX35" fmla="*/ 39317 w 185485"/>
              <a:gd name="connsiteY35" fmla="*/ 48587 h 214975"/>
              <a:gd name="connsiteX36" fmla="*/ 26211 w 185485"/>
              <a:gd name="connsiteY36" fmla="*/ 37375 h 214975"/>
              <a:gd name="connsiteX37" fmla="*/ 14978 w 185485"/>
              <a:gd name="connsiteY37" fmla="*/ 28031 h 214975"/>
              <a:gd name="connsiteX38" fmla="*/ 7489 w 185485"/>
              <a:gd name="connsiteY38" fmla="*/ 20556 h 214975"/>
              <a:gd name="connsiteX39" fmla="*/ 1872 w 185485"/>
              <a:gd name="connsiteY39" fmla="*/ 14950 h 214975"/>
              <a:gd name="connsiteX40" fmla="*/ 0 w 185485"/>
              <a:gd name="connsiteY40" fmla="*/ 9344 h 214975"/>
              <a:gd name="connsiteX41" fmla="*/ 0 w 185485"/>
              <a:gd name="connsiteY41" fmla="*/ 3738 h 214975"/>
              <a:gd name="connsiteX42" fmla="*/ 0 w 185485"/>
              <a:gd name="connsiteY42" fmla="*/ 1869 h 214975"/>
              <a:gd name="connsiteX43" fmla="*/ 1872 w 185485"/>
              <a:gd name="connsiteY43" fmla="*/ 1869 h 214975"/>
              <a:gd name="connsiteX44" fmla="*/ 5617 w 185485"/>
              <a:gd name="connsiteY44" fmla="*/ 0 h 21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85485" h="214975">
                <a:moveTo>
                  <a:pt x="5617" y="0"/>
                </a:moveTo>
                <a:lnTo>
                  <a:pt x="7489" y="0"/>
                </a:lnTo>
                <a:lnTo>
                  <a:pt x="9361" y="0"/>
                </a:lnTo>
                <a:lnTo>
                  <a:pt x="14978" y="0"/>
                </a:lnTo>
                <a:lnTo>
                  <a:pt x="20595" y="0"/>
                </a:lnTo>
                <a:lnTo>
                  <a:pt x="28083" y="0"/>
                </a:lnTo>
                <a:lnTo>
                  <a:pt x="33700" y="0"/>
                </a:lnTo>
                <a:lnTo>
                  <a:pt x="41189" y="0"/>
                </a:lnTo>
                <a:lnTo>
                  <a:pt x="48678" y="0"/>
                </a:lnTo>
                <a:lnTo>
                  <a:pt x="59911" y="1869"/>
                </a:lnTo>
                <a:lnTo>
                  <a:pt x="69272" y="1869"/>
                </a:lnTo>
                <a:lnTo>
                  <a:pt x="80505" y="3738"/>
                </a:lnTo>
                <a:lnTo>
                  <a:pt x="93611" y="3738"/>
                </a:lnTo>
                <a:lnTo>
                  <a:pt x="114205" y="9344"/>
                </a:lnTo>
                <a:lnTo>
                  <a:pt x="131055" y="14950"/>
                </a:lnTo>
                <a:lnTo>
                  <a:pt x="147905" y="16819"/>
                </a:lnTo>
                <a:lnTo>
                  <a:pt x="161011" y="16819"/>
                </a:lnTo>
                <a:lnTo>
                  <a:pt x="174116" y="16819"/>
                </a:lnTo>
                <a:lnTo>
                  <a:pt x="179139" y="16819"/>
                </a:lnTo>
                <a:lnTo>
                  <a:pt x="180239" y="21703"/>
                </a:lnTo>
                <a:cubicBezTo>
                  <a:pt x="193289" y="84834"/>
                  <a:pt x="178585" y="61287"/>
                  <a:pt x="172840" y="115859"/>
                </a:cubicBezTo>
                <a:cubicBezTo>
                  <a:pt x="169730" y="145405"/>
                  <a:pt x="168607" y="175126"/>
                  <a:pt x="166490" y="204759"/>
                </a:cubicBezTo>
                <a:lnTo>
                  <a:pt x="161289" y="214975"/>
                </a:lnTo>
                <a:lnTo>
                  <a:pt x="161011" y="213033"/>
                </a:lnTo>
                <a:lnTo>
                  <a:pt x="157266" y="201821"/>
                </a:lnTo>
                <a:lnTo>
                  <a:pt x="153522" y="185003"/>
                </a:lnTo>
                <a:lnTo>
                  <a:pt x="147905" y="170053"/>
                </a:lnTo>
                <a:lnTo>
                  <a:pt x="140416" y="155103"/>
                </a:lnTo>
                <a:lnTo>
                  <a:pt x="129183" y="142022"/>
                </a:lnTo>
                <a:lnTo>
                  <a:pt x="119822" y="125204"/>
                </a:lnTo>
                <a:lnTo>
                  <a:pt x="102972" y="108385"/>
                </a:lnTo>
                <a:lnTo>
                  <a:pt x="87994" y="91567"/>
                </a:lnTo>
                <a:lnTo>
                  <a:pt x="69272" y="74749"/>
                </a:lnTo>
                <a:lnTo>
                  <a:pt x="61783" y="67274"/>
                </a:lnTo>
                <a:lnTo>
                  <a:pt x="54294" y="61668"/>
                </a:lnTo>
                <a:lnTo>
                  <a:pt x="39317" y="48587"/>
                </a:lnTo>
                <a:lnTo>
                  <a:pt x="26211" y="37375"/>
                </a:lnTo>
                <a:lnTo>
                  <a:pt x="14978" y="28031"/>
                </a:lnTo>
                <a:lnTo>
                  <a:pt x="7489" y="20556"/>
                </a:lnTo>
                <a:lnTo>
                  <a:pt x="1872" y="14950"/>
                </a:lnTo>
                <a:lnTo>
                  <a:pt x="0" y="9344"/>
                </a:lnTo>
                <a:lnTo>
                  <a:pt x="0" y="3738"/>
                </a:lnTo>
                <a:lnTo>
                  <a:pt x="0" y="1869"/>
                </a:lnTo>
                <a:lnTo>
                  <a:pt x="1872" y="1869"/>
                </a:lnTo>
                <a:lnTo>
                  <a:pt x="561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任意多边形 152"/>
          <p:cNvSpPr/>
          <p:nvPr/>
        </p:nvSpPr>
        <p:spPr>
          <a:xfrm>
            <a:off x="1978488" y="2145993"/>
            <a:ext cx="722676" cy="193761"/>
          </a:xfrm>
          <a:custGeom>
            <a:avLst/>
            <a:gdLst>
              <a:gd name="connsiteX0" fmla="*/ 528969 w 722676"/>
              <a:gd name="connsiteY0" fmla="*/ 0 h 193761"/>
              <a:gd name="connsiteX1" fmla="*/ 536419 w 722676"/>
              <a:gd name="connsiteY1" fmla="*/ 0 h 193761"/>
              <a:gd name="connsiteX2" fmla="*/ 543870 w 722676"/>
              <a:gd name="connsiteY2" fmla="*/ 0 h 193761"/>
              <a:gd name="connsiteX3" fmla="*/ 551320 w 722676"/>
              <a:gd name="connsiteY3" fmla="*/ 1863 h 193761"/>
              <a:gd name="connsiteX4" fmla="*/ 562495 w 722676"/>
              <a:gd name="connsiteY4" fmla="*/ 7452 h 193761"/>
              <a:gd name="connsiteX5" fmla="*/ 571808 w 722676"/>
              <a:gd name="connsiteY5" fmla="*/ 11179 h 193761"/>
              <a:gd name="connsiteX6" fmla="*/ 584846 w 722676"/>
              <a:gd name="connsiteY6" fmla="*/ 18631 h 193761"/>
              <a:gd name="connsiteX7" fmla="*/ 601609 w 722676"/>
              <a:gd name="connsiteY7" fmla="*/ 26083 h 193761"/>
              <a:gd name="connsiteX8" fmla="*/ 616510 w 722676"/>
              <a:gd name="connsiteY8" fmla="*/ 33536 h 193761"/>
              <a:gd name="connsiteX9" fmla="*/ 631410 w 722676"/>
              <a:gd name="connsiteY9" fmla="*/ 40988 h 193761"/>
              <a:gd name="connsiteX10" fmla="*/ 650036 w 722676"/>
              <a:gd name="connsiteY10" fmla="*/ 54030 h 193761"/>
              <a:gd name="connsiteX11" fmla="*/ 659349 w 722676"/>
              <a:gd name="connsiteY11" fmla="*/ 59619 h 193761"/>
              <a:gd name="connsiteX12" fmla="*/ 668662 w 722676"/>
              <a:gd name="connsiteY12" fmla="*/ 65208 h 193761"/>
              <a:gd name="connsiteX13" fmla="*/ 683562 w 722676"/>
              <a:gd name="connsiteY13" fmla="*/ 74524 h 193761"/>
              <a:gd name="connsiteX14" fmla="*/ 696600 w 722676"/>
              <a:gd name="connsiteY14" fmla="*/ 85702 h 193761"/>
              <a:gd name="connsiteX15" fmla="*/ 705913 w 722676"/>
              <a:gd name="connsiteY15" fmla="*/ 95018 h 193761"/>
              <a:gd name="connsiteX16" fmla="*/ 713363 w 722676"/>
              <a:gd name="connsiteY16" fmla="*/ 102470 h 193761"/>
              <a:gd name="connsiteX17" fmla="*/ 718951 w 722676"/>
              <a:gd name="connsiteY17" fmla="*/ 111785 h 193761"/>
              <a:gd name="connsiteX18" fmla="*/ 722676 w 722676"/>
              <a:gd name="connsiteY18" fmla="*/ 119238 h 193761"/>
              <a:gd name="connsiteX19" fmla="*/ 722676 w 722676"/>
              <a:gd name="connsiteY19" fmla="*/ 122964 h 193761"/>
              <a:gd name="connsiteX20" fmla="*/ 722676 w 722676"/>
              <a:gd name="connsiteY20" fmla="*/ 132279 h 193761"/>
              <a:gd name="connsiteX21" fmla="*/ 718951 w 722676"/>
              <a:gd name="connsiteY21" fmla="*/ 139732 h 193761"/>
              <a:gd name="connsiteX22" fmla="*/ 713363 w 722676"/>
              <a:gd name="connsiteY22" fmla="*/ 145321 h 193761"/>
              <a:gd name="connsiteX23" fmla="*/ 705913 w 722676"/>
              <a:gd name="connsiteY23" fmla="*/ 149047 h 193761"/>
              <a:gd name="connsiteX24" fmla="*/ 698463 w 722676"/>
              <a:gd name="connsiteY24" fmla="*/ 152773 h 193761"/>
              <a:gd name="connsiteX25" fmla="*/ 689150 w 722676"/>
              <a:gd name="connsiteY25" fmla="*/ 156500 h 193761"/>
              <a:gd name="connsiteX26" fmla="*/ 677975 w 722676"/>
              <a:gd name="connsiteY26" fmla="*/ 160226 h 193761"/>
              <a:gd name="connsiteX27" fmla="*/ 664937 w 722676"/>
              <a:gd name="connsiteY27" fmla="*/ 162089 h 193761"/>
              <a:gd name="connsiteX28" fmla="*/ 657486 w 722676"/>
              <a:gd name="connsiteY28" fmla="*/ 165815 h 193761"/>
              <a:gd name="connsiteX29" fmla="*/ 653223 w 722676"/>
              <a:gd name="connsiteY29" fmla="*/ 167237 h 193761"/>
              <a:gd name="connsiteX30" fmla="*/ 647585 w 722676"/>
              <a:gd name="connsiteY30" fmla="*/ 164251 h 193761"/>
              <a:gd name="connsiteX31" fmla="*/ 625485 w 722676"/>
              <a:gd name="connsiteY31" fmla="*/ 157036 h 193761"/>
              <a:gd name="connsiteX32" fmla="*/ 600085 w 722676"/>
              <a:gd name="connsiteY32" fmla="*/ 144336 h 193761"/>
              <a:gd name="connsiteX33" fmla="*/ 581035 w 722676"/>
              <a:gd name="connsiteY33" fmla="*/ 137986 h 193761"/>
              <a:gd name="connsiteX34" fmla="*/ 504835 w 722676"/>
              <a:gd name="connsiteY34" fmla="*/ 125286 h 193761"/>
              <a:gd name="connsiteX35" fmla="*/ 487993 w 722676"/>
              <a:gd name="connsiteY35" fmla="*/ 128093 h 193761"/>
              <a:gd name="connsiteX36" fmla="*/ 487993 w 722676"/>
              <a:gd name="connsiteY36" fmla="*/ 122964 h 193761"/>
              <a:gd name="connsiteX37" fmla="*/ 487993 w 722676"/>
              <a:gd name="connsiteY37" fmla="*/ 121101 h 193761"/>
              <a:gd name="connsiteX38" fmla="*/ 487993 w 722676"/>
              <a:gd name="connsiteY38" fmla="*/ 119238 h 193761"/>
              <a:gd name="connsiteX39" fmla="*/ 487993 w 722676"/>
              <a:gd name="connsiteY39" fmla="*/ 115512 h 193761"/>
              <a:gd name="connsiteX40" fmla="*/ 484268 w 722676"/>
              <a:gd name="connsiteY40" fmla="*/ 113648 h 193761"/>
              <a:gd name="connsiteX41" fmla="*/ 482405 w 722676"/>
              <a:gd name="connsiteY41" fmla="*/ 113648 h 193761"/>
              <a:gd name="connsiteX42" fmla="*/ 476817 w 722676"/>
              <a:gd name="connsiteY42" fmla="*/ 113648 h 193761"/>
              <a:gd name="connsiteX43" fmla="*/ 471230 w 722676"/>
              <a:gd name="connsiteY43" fmla="*/ 113648 h 193761"/>
              <a:gd name="connsiteX44" fmla="*/ 467504 w 722676"/>
              <a:gd name="connsiteY44" fmla="*/ 115512 h 193761"/>
              <a:gd name="connsiteX45" fmla="*/ 458192 w 722676"/>
              <a:gd name="connsiteY45" fmla="*/ 115512 h 193761"/>
              <a:gd name="connsiteX46" fmla="*/ 450741 w 722676"/>
              <a:gd name="connsiteY46" fmla="*/ 119238 h 193761"/>
              <a:gd name="connsiteX47" fmla="*/ 443291 w 722676"/>
              <a:gd name="connsiteY47" fmla="*/ 119238 h 193761"/>
              <a:gd name="connsiteX48" fmla="*/ 433978 w 722676"/>
              <a:gd name="connsiteY48" fmla="*/ 121101 h 193761"/>
              <a:gd name="connsiteX49" fmla="*/ 420940 w 722676"/>
              <a:gd name="connsiteY49" fmla="*/ 122964 h 193761"/>
              <a:gd name="connsiteX50" fmla="*/ 407902 w 722676"/>
              <a:gd name="connsiteY50" fmla="*/ 128553 h 193761"/>
              <a:gd name="connsiteX51" fmla="*/ 394864 w 722676"/>
              <a:gd name="connsiteY51" fmla="*/ 132279 h 193761"/>
              <a:gd name="connsiteX52" fmla="*/ 379964 w 722676"/>
              <a:gd name="connsiteY52" fmla="*/ 134142 h 193761"/>
              <a:gd name="connsiteX53" fmla="*/ 363201 w 722676"/>
              <a:gd name="connsiteY53" fmla="*/ 139732 h 193761"/>
              <a:gd name="connsiteX54" fmla="*/ 346438 w 722676"/>
              <a:gd name="connsiteY54" fmla="*/ 141595 h 193761"/>
              <a:gd name="connsiteX55" fmla="*/ 327812 w 722676"/>
              <a:gd name="connsiteY55" fmla="*/ 147184 h 193761"/>
              <a:gd name="connsiteX56" fmla="*/ 288698 w 722676"/>
              <a:gd name="connsiteY56" fmla="*/ 156500 h 193761"/>
              <a:gd name="connsiteX57" fmla="*/ 247722 w 722676"/>
              <a:gd name="connsiteY57" fmla="*/ 167678 h 193761"/>
              <a:gd name="connsiteX58" fmla="*/ 206745 w 722676"/>
              <a:gd name="connsiteY58" fmla="*/ 175130 h 193761"/>
              <a:gd name="connsiteX59" fmla="*/ 167631 w 722676"/>
              <a:gd name="connsiteY59" fmla="*/ 182583 h 193761"/>
              <a:gd name="connsiteX60" fmla="*/ 126655 w 722676"/>
              <a:gd name="connsiteY60" fmla="*/ 188172 h 193761"/>
              <a:gd name="connsiteX61" fmla="*/ 81953 w 722676"/>
              <a:gd name="connsiteY61" fmla="*/ 190035 h 193761"/>
              <a:gd name="connsiteX62" fmla="*/ 40977 w 722676"/>
              <a:gd name="connsiteY62" fmla="*/ 193761 h 193761"/>
              <a:gd name="connsiteX63" fmla="*/ 0 w 722676"/>
              <a:gd name="connsiteY63" fmla="*/ 193761 h 193761"/>
              <a:gd name="connsiteX64" fmla="*/ 0 w 722676"/>
              <a:gd name="connsiteY64" fmla="*/ 132279 h 193761"/>
              <a:gd name="connsiteX65" fmla="*/ 27939 w 722676"/>
              <a:gd name="connsiteY65" fmla="*/ 132279 h 193761"/>
              <a:gd name="connsiteX66" fmla="*/ 61465 w 722676"/>
              <a:gd name="connsiteY66" fmla="*/ 128553 h 193761"/>
              <a:gd name="connsiteX67" fmla="*/ 94991 w 722676"/>
              <a:gd name="connsiteY67" fmla="*/ 122964 h 193761"/>
              <a:gd name="connsiteX68" fmla="*/ 128517 w 722676"/>
              <a:gd name="connsiteY68" fmla="*/ 119238 h 193761"/>
              <a:gd name="connsiteX69" fmla="*/ 165769 w 722676"/>
              <a:gd name="connsiteY69" fmla="*/ 113648 h 193761"/>
              <a:gd name="connsiteX70" fmla="*/ 203020 w 722676"/>
              <a:gd name="connsiteY70" fmla="*/ 106196 h 193761"/>
              <a:gd name="connsiteX71" fmla="*/ 245859 w 722676"/>
              <a:gd name="connsiteY71" fmla="*/ 95018 h 193761"/>
              <a:gd name="connsiteX72" fmla="*/ 286835 w 722676"/>
              <a:gd name="connsiteY72" fmla="*/ 85702 h 193761"/>
              <a:gd name="connsiteX73" fmla="*/ 303599 w 722676"/>
              <a:gd name="connsiteY73" fmla="*/ 80113 h 193761"/>
              <a:gd name="connsiteX74" fmla="*/ 324087 w 722676"/>
              <a:gd name="connsiteY74" fmla="*/ 74524 h 193761"/>
              <a:gd name="connsiteX75" fmla="*/ 342712 w 722676"/>
              <a:gd name="connsiteY75" fmla="*/ 72661 h 193761"/>
              <a:gd name="connsiteX76" fmla="*/ 357613 w 722676"/>
              <a:gd name="connsiteY76" fmla="*/ 67071 h 193761"/>
              <a:gd name="connsiteX77" fmla="*/ 376239 w 722676"/>
              <a:gd name="connsiteY77" fmla="*/ 61482 h 193761"/>
              <a:gd name="connsiteX78" fmla="*/ 389277 w 722676"/>
              <a:gd name="connsiteY78" fmla="*/ 59619 h 193761"/>
              <a:gd name="connsiteX79" fmla="*/ 404177 w 722676"/>
              <a:gd name="connsiteY79" fmla="*/ 54030 h 193761"/>
              <a:gd name="connsiteX80" fmla="*/ 417215 w 722676"/>
              <a:gd name="connsiteY80" fmla="*/ 52167 h 193761"/>
              <a:gd name="connsiteX81" fmla="*/ 430253 w 722676"/>
              <a:gd name="connsiteY81" fmla="*/ 46577 h 193761"/>
              <a:gd name="connsiteX82" fmla="*/ 441429 w 722676"/>
              <a:gd name="connsiteY82" fmla="*/ 44714 h 193761"/>
              <a:gd name="connsiteX83" fmla="*/ 450741 w 722676"/>
              <a:gd name="connsiteY83" fmla="*/ 39125 h 193761"/>
              <a:gd name="connsiteX84" fmla="*/ 461917 w 722676"/>
              <a:gd name="connsiteY84" fmla="*/ 35399 h 193761"/>
              <a:gd name="connsiteX85" fmla="*/ 469367 w 722676"/>
              <a:gd name="connsiteY85" fmla="*/ 31673 h 193761"/>
              <a:gd name="connsiteX86" fmla="*/ 476817 w 722676"/>
              <a:gd name="connsiteY86" fmla="*/ 27946 h 193761"/>
              <a:gd name="connsiteX87" fmla="*/ 482405 w 722676"/>
              <a:gd name="connsiteY87" fmla="*/ 26083 h 193761"/>
              <a:gd name="connsiteX88" fmla="*/ 487993 w 722676"/>
              <a:gd name="connsiteY88" fmla="*/ 22357 h 193761"/>
              <a:gd name="connsiteX89" fmla="*/ 495443 w 722676"/>
              <a:gd name="connsiteY89" fmla="*/ 18631 h 193761"/>
              <a:gd name="connsiteX90" fmla="*/ 501031 w 722676"/>
              <a:gd name="connsiteY90" fmla="*/ 13042 h 193761"/>
              <a:gd name="connsiteX91" fmla="*/ 508481 w 722676"/>
              <a:gd name="connsiteY91" fmla="*/ 7452 h 193761"/>
              <a:gd name="connsiteX92" fmla="*/ 515931 w 722676"/>
              <a:gd name="connsiteY92" fmla="*/ 5589 h 193761"/>
              <a:gd name="connsiteX93" fmla="*/ 521519 w 722676"/>
              <a:gd name="connsiteY93" fmla="*/ 1863 h 193761"/>
              <a:gd name="connsiteX94" fmla="*/ 528969 w 722676"/>
              <a:gd name="connsiteY94" fmla="*/ 0 h 19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22676" h="193761">
                <a:moveTo>
                  <a:pt x="528969" y="0"/>
                </a:moveTo>
                <a:lnTo>
                  <a:pt x="536419" y="0"/>
                </a:lnTo>
                <a:lnTo>
                  <a:pt x="543870" y="0"/>
                </a:lnTo>
                <a:lnTo>
                  <a:pt x="551320" y="1863"/>
                </a:lnTo>
                <a:lnTo>
                  <a:pt x="562495" y="7452"/>
                </a:lnTo>
                <a:lnTo>
                  <a:pt x="571808" y="11179"/>
                </a:lnTo>
                <a:lnTo>
                  <a:pt x="584846" y="18631"/>
                </a:lnTo>
                <a:lnTo>
                  <a:pt x="601609" y="26083"/>
                </a:lnTo>
                <a:lnTo>
                  <a:pt x="616510" y="33536"/>
                </a:lnTo>
                <a:lnTo>
                  <a:pt x="631410" y="40988"/>
                </a:lnTo>
                <a:lnTo>
                  <a:pt x="650036" y="54030"/>
                </a:lnTo>
                <a:lnTo>
                  <a:pt x="659349" y="59619"/>
                </a:lnTo>
                <a:lnTo>
                  <a:pt x="668662" y="65208"/>
                </a:lnTo>
                <a:lnTo>
                  <a:pt x="683562" y="74524"/>
                </a:lnTo>
                <a:lnTo>
                  <a:pt x="696600" y="85702"/>
                </a:lnTo>
                <a:lnTo>
                  <a:pt x="705913" y="95018"/>
                </a:lnTo>
                <a:lnTo>
                  <a:pt x="713363" y="102470"/>
                </a:lnTo>
                <a:lnTo>
                  <a:pt x="718951" y="111785"/>
                </a:lnTo>
                <a:lnTo>
                  <a:pt x="722676" y="119238"/>
                </a:lnTo>
                <a:lnTo>
                  <a:pt x="722676" y="122964"/>
                </a:lnTo>
                <a:lnTo>
                  <a:pt x="722676" y="132279"/>
                </a:lnTo>
                <a:lnTo>
                  <a:pt x="718951" y="139732"/>
                </a:lnTo>
                <a:lnTo>
                  <a:pt x="713363" y="145321"/>
                </a:lnTo>
                <a:lnTo>
                  <a:pt x="705913" y="149047"/>
                </a:lnTo>
                <a:lnTo>
                  <a:pt x="698463" y="152773"/>
                </a:lnTo>
                <a:lnTo>
                  <a:pt x="689150" y="156500"/>
                </a:lnTo>
                <a:lnTo>
                  <a:pt x="677975" y="160226"/>
                </a:lnTo>
                <a:lnTo>
                  <a:pt x="664937" y="162089"/>
                </a:lnTo>
                <a:lnTo>
                  <a:pt x="657486" y="165815"/>
                </a:lnTo>
                <a:lnTo>
                  <a:pt x="653223" y="167237"/>
                </a:lnTo>
                <a:lnTo>
                  <a:pt x="647585" y="164251"/>
                </a:lnTo>
                <a:cubicBezTo>
                  <a:pt x="641697" y="162480"/>
                  <a:pt x="635849" y="161478"/>
                  <a:pt x="625485" y="157036"/>
                </a:cubicBezTo>
                <a:cubicBezTo>
                  <a:pt x="616784" y="153307"/>
                  <a:pt x="608786" y="148065"/>
                  <a:pt x="600085" y="144336"/>
                </a:cubicBezTo>
                <a:cubicBezTo>
                  <a:pt x="593933" y="141699"/>
                  <a:pt x="587471" y="139825"/>
                  <a:pt x="581035" y="137986"/>
                </a:cubicBezTo>
                <a:cubicBezTo>
                  <a:pt x="548403" y="128663"/>
                  <a:pt x="546064" y="130440"/>
                  <a:pt x="504835" y="125286"/>
                </a:cubicBezTo>
                <a:lnTo>
                  <a:pt x="487993" y="128093"/>
                </a:lnTo>
                <a:lnTo>
                  <a:pt x="487993" y="122964"/>
                </a:lnTo>
                <a:lnTo>
                  <a:pt x="487993" y="121101"/>
                </a:lnTo>
                <a:lnTo>
                  <a:pt x="487993" y="119238"/>
                </a:lnTo>
                <a:lnTo>
                  <a:pt x="487993" y="115512"/>
                </a:lnTo>
                <a:lnTo>
                  <a:pt x="484268" y="113648"/>
                </a:lnTo>
                <a:lnTo>
                  <a:pt x="482405" y="113648"/>
                </a:lnTo>
                <a:lnTo>
                  <a:pt x="476817" y="113648"/>
                </a:lnTo>
                <a:lnTo>
                  <a:pt x="471230" y="113648"/>
                </a:lnTo>
                <a:lnTo>
                  <a:pt x="467504" y="115512"/>
                </a:lnTo>
                <a:lnTo>
                  <a:pt x="458192" y="115512"/>
                </a:lnTo>
                <a:lnTo>
                  <a:pt x="450741" y="119238"/>
                </a:lnTo>
                <a:lnTo>
                  <a:pt x="443291" y="119238"/>
                </a:lnTo>
                <a:lnTo>
                  <a:pt x="433978" y="121101"/>
                </a:lnTo>
                <a:lnTo>
                  <a:pt x="420940" y="122964"/>
                </a:lnTo>
                <a:lnTo>
                  <a:pt x="407902" y="128553"/>
                </a:lnTo>
                <a:lnTo>
                  <a:pt x="394864" y="132279"/>
                </a:lnTo>
                <a:lnTo>
                  <a:pt x="379964" y="134142"/>
                </a:lnTo>
                <a:lnTo>
                  <a:pt x="363201" y="139732"/>
                </a:lnTo>
                <a:lnTo>
                  <a:pt x="346438" y="141595"/>
                </a:lnTo>
                <a:lnTo>
                  <a:pt x="327812" y="147184"/>
                </a:lnTo>
                <a:lnTo>
                  <a:pt x="288698" y="156500"/>
                </a:lnTo>
                <a:lnTo>
                  <a:pt x="247722" y="167678"/>
                </a:lnTo>
                <a:lnTo>
                  <a:pt x="206745" y="175130"/>
                </a:lnTo>
                <a:lnTo>
                  <a:pt x="167631" y="182583"/>
                </a:lnTo>
                <a:lnTo>
                  <a:pt x="126655" y="188172"/>
                </a:lnTo>
                <a:lnTo>
                  <a:pt x="81953" y="190035"/>
                </a:lnTo>
                <a:lnTo>
                  <a:pt x="40977" y="193761"/>
                </a:lnTo>
                <a:lnTo>
                  <a:pt x="0" y="193761"/>
                </a:lnTo>
                <a:lnTo>
                  <a:pt x="0" y="132279"/>
                </a:lnTo>
                <a:lnTo>
                  <a:pt x="27939" y="132279"/>
                </a:lnTo>
                <a:lnTo>
                  <a:pt x="61465" y="128553"/>
                </a:lnTo>
                <a:lnTo>
                  <a:pt x="94991" y="122964"/>
                </a:lnTo>
                <a:lnTo>
                  <a:pt x="128517" y="119238"/>
                </a:lnTo>
                <a:lnTo>
                  <a:pt x="165769" y="113648"/>
                </a:lnTo>
                <a:lnTo>
                  <a:pt x="203020" y="106196"/>
                </a:lnTo>
                <a:lnTo>
                  <a:pt x="245859" y="95018"/>
                </a:lnTo>
                <a:lnTo>
                  <a:pt x="286835" y="85702"/>
                </a:lnTo>
                <a:lnTo>
                  <a:pt x="303599" y="80113"/>
                </a:lnTo>
                <a:lnTo>
                  <a:pt x="324087" y="74524"/>
                </a:lnTo>
                <a:lnTo>
                  <a:pt x="342712" y="72661"/>
                </a:lnTo>
                <a:lnTo>
                  <a:pt x="357613" y="67071"/>
                </a:lnTo>
                <a:lnTo>
                  <a:pt x="376239" y="61482"/>
                </a:lnTo>
                <a:lnTo>
                  <a:pt x="389277" y="59619"/>
                </a:lnTo>
                <a:lnTo>
                  <a:pt x="404177" y="54030"/>
                </a:lnTo>
                <a:lnTo>
                  <a:pt x="417215" y="52167"/>
                </a:lnTo>
                <a:lnTo>
                  <a:pt x="430253" y="46577"/>
                </a:lnTo>
                <a:lnTo>
                  <a:pt x="441429" y="44714"/>
                </a:lnTo>
                <a:lnTo>
                  <a:pt x="450741" y="39125"/>
                </a:lnTo>
                <a:lnTo>
                  <a:pt x="461917" y="35399"/>
                </a:lnTo>
                <a:lnTo>
                  <a:pt x="469367" y="31673"/>
                </a:lnTo>
                <a:lnTo>
                  <a:pt x="476817" y="27946"/>
                </a:lnTo>
                <a:lnTo>
                  <a:pt x="482405" y="26083"/>
                </a:lnTo>
                <a:lnTo>
                  <a:pt x="487993" y="22357"/>
                </a:lnTo>
                <a:lnTo>
                  <a:pt x="495443" y="18631"/>
                </a:lnTo>
                <a:lnTo>
                  <a:pt x="501031" y="13042"/>
                </a:lnTo>
                <a:lnTo>
                  <a:pt x="508481" y="7452"/>
                </a:lnTo>
                <a:lnTo>
                  <a:pt x="515931" y="5589"/>
                </a:lnTo>
                <a:lnTo>
                  <a:pt x="521519" y="1863"/>
                </a:lnTo>
                <a:lnTo>
                  <a:pt x="528969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任意多边形 153"/>
          <p:cNvSpPr/>
          <p:nvPr/>
        </p:nvSpPr>
        <p:spPr>
          <a:xfrm>
            <a:off x="2085206" y="2471760"/>
            <a:ext cx="166627" cy="996022"/>
          </a:xfrm>
          <a:custGeom>
            <a:avLst/>
            <a:gdLst>
              <a:gd name="connsiteX0" fmla="*/ 20594 w 166627"/>
              <a:gd name="connsiteY0" fmla="*/ 0 h 996022"/>
              <a:gd name="connsiteX1" fmla="*/ 28083 w 166627"/>
              <a:gd name="connsiteY1" fmla="*/ 0 h 996022"/>
              <a:gd name="connsiteX2" fmla="*/ 39316 w 166627"/>
              <a:gd name="connsiteY2" fmla="*/ 0 h 996022"/>
              <a:gd name="connsiteX3" fmla="*/ 50550 w 166627"/>
              <a:gd name="connsiteY3" fmla="*/ 1869 h 996022"/>
              <a:gd name="connsiteX4" fmla="*/ 61783 w 166627"/>
              <a:gd name="connsiteY4" fmla="*/ 5606 h 996022"/>
              <a:gd name="connsiteX5" fmla="*/ 78633 w 166627"/>
              <a:gd name="connsiteY5" fmla="*/ 11212 h 996022"/>
              <a:gd name="connsiteX6" fmla="*/ 91738 w 166627"/>
              <a:gd name="connsiteY6" fmla="*/ 20556 h 996022"/>
              <a:gd name="connsiteX7" fmla="*/ 104844 w 166627"/>
              <a:gd name="connsiteY7" fmla="*/ 28031 h 996022"/>
              <a:gd name="connsiteX8" fmla="*/ 114205 w 166627"/>
              <a:gd name="connsiteY8" fmla="*/ 33637 h 996022"/>
              <a:gd name="connsiteX9" fmla="*/ 125438 w 166627"/>
              <a:gd name="connsiteY9" fmla="*/ 41112 h 996022"/>
              <a:gd name="connsiteX10" fmla="*/ 134799 w 166627"/>
              <a:gd name="connsiteY10" fmla="*/ 48587 h 996022"/>
              <a:gd name="connsiteX11" fmla="*/ 142288 w 166627"/>
              <a:gd name="connsiteY11" fmla="*/ 54193 h 996022"/>
              <a:gd name="connsiteX12" fmla="*/ 151649 w 166627"/>
              <a:gd name="connsiteY12" fmla="*/ 59799 h 996022"/>
              <a:gd name="connsiteX13" fmla="*/ 155394 w 166627"/>
              <a:gd name="connsiteY13" fmla="*/ 67274 h 996022"/>
              <a:gd name="connsiteX14" fmla="*/ 161010 w 166627"/>
              <a:gd name="connsiteY14" fmla="*/ 78486 h 996022"/>
              <a:gd name="connsiteX15" fmla="*/ 162883 w 166627"/>
              <a:gd name="connsiteY15" fmla="*/ 82223 h 996022"/>
              <a:gd name="connsiteX16" fmla="*/ 166627 w 166627"/>
              <a:gd name="connsiteY16" fmla="*/ 89698 h 996022"/>
              <a:gd name="connsiteX17" fmla="*/ 166627 w 166627"/>
              <a:gd name="connsiteY17" fmla="*/ 95304 h 996022"/>
              <a:gd name="connsiteX18" fmla="*/ 166627 w 166627"/>
              <a:gd name="connsiteY18" fmla="*/ 100910 h 996022"/>
              <a:gd name="connsiteX19" fmla="*/ 166627 w 166627"/>
              <a:gd name="connsiteY19" fmla="*/ 106517 h 996022"/>
              <a:gd name="connsiteX20" fmla="*/ 162883 w 166627"/>
              <a:gd name="connsiteY20" fmla="*/ 113991 h 996022"/>
              <a:gd name="connsiteX21" fmla="*/ 161010 w 166627"/>
              <a:gd name="connsiteY21" fmla="*/ 121466 h 996022"/>
              <a:gd name="connsiteX22" fmla="*/ 159138 w 166627"/>
              <a:gd name="connsiteY22" fmla="*/ 134547 h 996022"/>
              <a:gd name="connsiteX23" fmla="*/ 155394 w 166627"/>
              <a:gd name="connsiteY23" fmla="*/ 147628 h 996022"/>
              <a:gd name="connsiteX24" fmla="*/ 153522 w 166627"/>
              <a:gd name="connsiteY24" fmla="*/ 160709 h 996022"/>
              <a:gd name="connsiteX25" fmla="*/ 153522 w 166627"/>
              <a:gd name="connsiteY25" fmla="*/ 175659 h 996022"/>
              <a:gd name="connsiteX26" fmla="*/ 151649 w 166627"/>
              <a:gd name="connsiteY26" fmla="*/ 194346 h 996022"/>
              <a:gd name="connsiteX27" fmla="*/ 151649 w 166627"/>
              <a:gd name="connsiteY27" fmla="*/ 214902 h 996022"/>
              <a:gd name="connsiteX28" fmla="*/ 151649 w 166627"/>
              <a:gd name="connsiteY28" fmla="*/ 237326 h 996022"/>
              <a:gd name="connsiteX29" fmla="*/ 151649 w 166627"/>
              <a:gd name="connsiteY29" fmla="*/ 250407 h 996022"/>
              <a:gd name="connsiteX30" fmla="*/ 151649 w 166627"/>
              <a:gd name="connsiteY30" fmla="*/ 263488 h 996022"/>
              <a:gd name="connsiteX31" fmla="*/ 151649 w 166627"/>
              <a:gd name="connsiteY31" fmla="*/ 276569 h 996022"/>
              <a:gd name="connsiteX32" fmla="*/ 151649 w 166627"/>
              <a:gd name="connsiteY32" fmla="*/ 291519 h 996022"/>
              <a:gd name="connsiteX33" fmla="*/ 151649 w 166627"/>
              <a:gd name="connsiteY33" fmla="*/ 308337 h 996022"/>
              <a:gd name="connsiteX34" fmla="*/ 153522 w 166627"/>
              <a:gd name="connsiteY34" fmla="*/ 325156 h 996022"/>
              <a:gd name="connsiteX35" fmla="*/ 153522 w 166627"/>
              <a:gd name="connsiteY35" fmla="*/ 343843 h 996022"/>
              <a:gd name="connsiteX36" fmla="*/ 153522 w 166627"/>
              <a:gd name="connsiteY36" fmla="*/ 362530 h 996022"/>
              <a:gd name="connsiteX37" fmla="*/ 155394 w 166627"/>
              <a:gd name="connsiteY37" fmla="*/ 383086 h 996022"/>
              <a:gd name="connsiteX38" fmla="*/ 155394 w 166627"/>
              <a:gd name="connsiteY38" fmla="*/ 403641 h 996022"/>
              <a:gd name="connsiteX39" fmla="*/ 159138 w 166627"/>
              <a:gd name="connsiteY39" fmla="*/ 424197 h 996022"/>
              <a:gd name="connsiteX40" fmla="*/ 159138 w 166627"/>
              <a:gd name="connsiteY40" fmla="*/ 446622 h 996022"/>
              <a:gd name="connsiteX41" fmla="*/ 161010 w 166627"/>
              <a:gd name="connsiteY41" fmla="*/ 470915 h 996022"/>
              <a:gd name="connsiteX42" fmla="*/ 161010 w 166627"/>
              <a:gd name="connsiteY42" fmla="*/ 497077 h 996022"/>
              <a:gd name="connsiteX43" fmla="*/ 162883 w 166627"/>
              <a:gd name="connsiteY43" fmla="*/ 523239 h 996022"/>
              <a:gd name="connsiteX44" fmla="*/ 162883 w 166627"/>
              <a:gd name="connsiteY44" fmla="*/ 551269 h 996022"/>
              <a:gd name="connsiteX45" fmla="*/ 166627 w 166627"/>
              <a:gd name="connsiteY45" fmla="*/ 577431 h 996022"/>
              <a:gd name="connsiteX46" fmla="*/ 166627 w 166627"/>
              <a:gd name="connsiteY46" fmla="*/ 603593 h 996022"/>
              <a:gd name="connsiteX47" fmla="*/ 166627 w 166627"/>
              <a:gd name="connsiteY47" fmla="*/ 627886 h 996022"/>
              <a:gd name="connsiteX48" fmla="*/ 166627 w 166627"/>
              <a:gd name="connsiteY48" fmla="*/ 652180 h 996022"/>
              <a:gd name="connsiteX49" fmla="*/ 166627 w 166627"/>
              <a:gd name="connsiteY49" fmla="*/ 674604 h 996022"/>
              <a:gd name="connsiteX50" fmla="*/ 166627 w 166627"/>
              <a:gd name="connsiteY50" fmla="*/ 698897 h 996022"/>
              <a:gd name="connsiteX51" fmla="*/ 166627 w 166627"/>
              <a:gd name="connsiteY51" fmla="*/ 719453 h 996022"/>
              <a:gd name="connsiteX52" fmla="*/ 162883 w 166627"/>
              <a:gd name="connsiteY52" fmla="*/ 738140 h 996022"/>
              <a:gd name="connsiteX53" fmla="*/ 162883 w 166627"/>
              <a:gd name="connsiteY53" fmla="*/ 754959 h 996022"/>
              <a:gd name="connsiteX54" fmla="*/ 161010 w 166627"/>
              <a:gd name="connsiteY54" fmla="*/ 773646 h 996022"/>
              <a:gd name="connsiteX55" fmla="*/ 161010 w 166627"/>
              <a:gd name="connsiteY55" fmla="*/ 788595 h 996022"/>
              <a:gd name="connsiteX56" fmla="*/ 159138 w 166627"/>
              <a:gd name="connsiteY56" fmla="*/ 803545 h 996022"/>
              <a:gd name="connsiteX57" fmla="*/ 155394 w 166627"/>
              <a:gd name="connsiteY57" fmla="*/ 820363 h 996022"/>
              <a:gd name="connsiteX58" fmla="*/ 155394 w 166627"/>
              <a:gd name="connsiteY58" fmla="*/ 833444 h 996022"/>
              <a:gd name="connsiteX59" fmla="*/ 153522 w 166627"/>
              <a:gd name="connsiteY59" fmla="*/ 842788 h 996022"/>
              <a:gd name="connsiteX60" fmla="*/ 151649 w 166627"/>
              <a:gd name="connsiteY60" fmla="*/ 854000 h 996022"/>
              <a:gd name="connsiteX61" fmla="*/ 146033 w 166627"/>
              <a:gd name="connsiteY61" fmla="*/ 870819 h 996022"/>
              <a:gd name="connsiteX62" fmla="*/ 138544 w 166627"/>
              <a:gd name="connsiteY62" fmla="*/ 887637 h 996022"/>
              <a:gd name="connsiteX63" fmla="*/ 132927 w 166627"/>
              <a:gd name="connsiteY63" fmla="*/ 902587 h 996022"/>
              <a:gd name="connsiteX64" fmla="*/ 127311 w 166627"/>
              <a:gd name="connsiteY64" fmla="*/ 917536 h 996022"/>
              <a:gd name="connsiteX65" fmla="*/ 121694 w 166627"/>
              <a:gd name="connsiteY65" fmla="*/ 930617 h 996022"/>
              <a:gd name="connsiteX66" fmla="*/ 114205 w 166627"/>
              <a:gd name="connsiteY66" fmla="*/ 943698 h 996022"/>
              <a:gd name="connsiteX67" fmla="*/ 106716 w 166627"/>
              <a:gd name="connsiteY67" fmla="*/ 954911 h 996022"/>
              <a:gd name="connsiteX68" fmla="*/ 99227 w 166627"/>
              <a:gd name="connsiteY68" fmla="*/ 964254 h 996022"/>
              <a:gd name="connsiteX69" fmla="*/ 91738 w 166627"/>
              <a:gd name="connsiteY69" fmla="*/ 971729 h 996022"/>
              <a:gd name="connsiteX70" fmla="*/ 84250 w 166627"/>
              <a:gd name="connsiteY70" fmla="*/ 977335 h 996022"/>
              <a:gd name="connsiteX71" fmla="*/ 74889 w 166627"/>
              <a:gd name="connsiteY71" fmla="*/ 982941 h 996022"/>
              <a:gd name="connsiteX72" fmla="*/ 67400 w 166627"/>
              <a:gd name="connsiteY72" fmla="*/ 988547 h 996022"/>
              <a:gd name="connsiteX73" fmla="*/ 61783 w 166627"/>
              <a:gd name="connsiteY73" fmla="*/ 990416 h 996022"/>
              <a:gd name="connsiteX74" fmla="*/ 58039 w 166627"/>
              <a:gd name="connsiteY74" fmla="*/ 994153 h 996022"/>
              <a:gd name="connsiteX75" fmla="*/ 52422 w 166627"/>
              <a:gd name="connsiteY75" fmla="*/ 996022 h 996022"/>
              <a:gd name="connsiteX76" fmla="*/ 50550 w 166627"/>
              <a:gd name="connsiteY76" fmla="*/ 996022 h 996022"/>
              <a:gd name="connsiteX77" fmla="*/ 44933 w 166627"/>
              <a:gd name="connsiteY77" fmla="*/ 990416 h 996022"/>
              <a:gd name="connsiteX78" fmla="*/ 39316 w 166627"/>
              <a:gd name="connsiteY78" fmla="*/ 984810 h 996022"/>
              <a:gd name="connsiteX79" fmla="*/ 37444 w 166627"/>
              <a:gd name="connsiteY79" fmla="*/ 981072 h 996022"/>
              <a:gd name="connsiteX80" fmla="*/ 31828 w 166627"/>
              <a:gd name="connsiteY80" fmla="*/ 971729 h 996022"/>
              <a:gd name="connsiteX81" fmla="*/ 28083 w 166627"/>
              <a:gd name="connsiteY81" fmla="*/ 962385 h 996022"/>
              <a:gd name="connsiteX82" fmla="*/ 26211 w 166627"/>
              <a:gd name="connsiteY82" fmla="*/ 951173 h 996022"/>
              <a:gd name="connsiteX83" fmla="*/ 24617 w 166627"/>
              <a:gd name="connsiteY83" fmla="*/ 940034 h 996022"/>
              <a:gd name="connsiteX84" fmla="*/ 29818 w 166627"/>
              <a:gd name="connsiteY84" fmla="*/ 929818 h 996022"/>
              <a:gd name="connsiteX85" fmla="*/ 36168 w 166627"/>
              <a:gd name="connsiteY85" fmla="*/ 840918 h 996022"/>
              <a:gd name="connsiteX86" fmla="*/ 43567 w 166627"/>
              <a:gd name="connsiteY86" fmla="*/ 746762 h 996022"/>
              <a:gd name="connsiteX87" fmla="*/ 42467 w 166627"/>
              <a:gd name="connsiteY87" fmla="*/ 741878 h 996022"/>
              <a:gd name="connsiteX88" fmla="*/ 44933 w 166627"/>
              <a:gd name="connsiteY88" fmla="*/ 741878 h 996022"/>
              <a:gd name="connsiteX89" fmla="*/ 50550 w 166627"/>
              <a:gd name="connsiteY89" fmla="*/ 741878 h 996022"/>
              <a:gd name="connsiteX90" fmla="*/ 52422 w 166627"/>
              <a:gd name="connsiteY90" fmla="*/ 740009 h 996022"/>
              <a:gd name="connsiteX91" fmla="*/ 54294 w 166627"/>
              <a:gd name="connsiteY91" fmla="*/ 740009 h 996022"/>
              <a:gd name="connsiteX92" fmla="*/ 58039 w 166627"/>
              <a:gd name="connsiteY92" fmla="*/ 738140 h 996022"/>
              <a:gd name="connsiteX93" fmla="*/ 58039 w 166627"/>
              <a:gd name="connsiteY93" fmla="*/ 734403 h 996022"/>
              <a:gd name="connsiteX94" fmla="*/ 59911 w 166627"/>
              <a:gd name="connsiteY94" fmla="*/ 732534 h 996022"/>
              <a:gd name="connsiteX95" fmla="*/ 59911 w 166627"/>
              <a:gd name="connsiteY95" fmla="*/ 726928 h 996022"/>
              <a:gd name="connsiteX96" fmla="*/ 61783 w 166627"/>
              <a:gd name="connsiteY96" fmla="*/ 719453 h 996022"/>
              <a:gd name="connsiteX97" fmla="*/ 61783 w 166627"/>
              <a:gd name="connsiteY97" fmla="*/ 708241 h 996022"/>
              <a:gd name="connsiteX98" fmla="*/ 61783 w 166627"/>
              <a:gd name="connsiteY98" fmla="*/ 698897 h 996022"/>
              <a:gd name="connsiteX99" fmla="*/ 65527 w 166627"/>
              <a:gd name="connsiteY99" fmla="*/ 687685 h 996022"/>
              <a:gd name="connsiteX100" fmla="*/ 65527 w 166627"/>
              <a:gd name="connsiteY100" fmla="*/ 672735 h 996022"/>
              <a:gd name="connsiteX101" fmla="*/ 67400 w 166627"/>
              <a:gd name="connsiteY101" fmla="*/ 657786 h 996022"/>
              <a:gd name="connsiteX102" fmla="*/ 67400 w 166627"/>
              <a:gd name="connsiteY102" fmla="*/ 640967 h 996022"/>
              <a:gd name="connsiteX103" fmla="*/ 67400 w 166627"/>
              <a:gd name="connsiteY103" fmla="*/ 620412 h 996022"/>
              <a:gd name="connsiteX104" fmla="*/ 71144 w 166627"/>
              <a:gd name="connsiteY104" fmla="*/ 603593 h 996022"/>
              <a:gd name="connsiteX105" fmla="*/ 71144 w 166627"/>
              <a:gd name="connsiteY105" fmla="*/ 579300 h 996022"/>
              <a:gd name="connsiteX106" fmla="*/ 71144 w 166627"/>
              <a:gd name="connsiteY106" fmla="*/ 556875 h 996022"/>
              <a:gd name="connsiteX107" fmla="*/ 71144 w 166627"/>
              <a:gd name="connsiteY107" fmla="*/ 530714 h 996022"/>
              <a:gd name="connsiteX108" fmla="*/ 71144 w 166627"/>
              <a:gd name="connsiteY108" fmla="*/ 504552 h 996022"/>
              <a:gd name="connsiteX109" fmla="*/ 71144 w 166627"/>
              <a:gd name="connsiteY109" fmla="*/ 476521 h 996022"/>
              <a:gd name="connsiteX110" fmla="*/ 67400 w 166627"/>
              <a:gd name="connsiteY110" fmla="*/ 450359 h 996022"/>
              <a:gd name="connsiteX111" fmla="*/ 67400 w 166627"/>
              <a:gd name="connsiteY111" fmla="*/ 424197 h 996022"/>
              <a:gd name="connsiteX112" fmla="*/ 65527 w 166627"/>
              <a:gd name="connsiteY112" fmla="*/ 398035 h 996022"/>
              <a:gd name="connsiteX113" fmla="*/ 61783 w 166627"/>
              <a:gd name="connsiteY113" fmla="*/ 375611 h 996022"/>
              <a:gd name="connsiteX114" fmla="*/ 61783 w 166627"/>
              <a:gd name="connsiteY114" fmla="*/ 351317 h 996022"/>
              <a:gd name="connsiteX115" fmla="*/ 59911 w 166627"/>
              <a:gd name="connsiteY115" fmla="*/ 330762 h 996022"/>
              <a:gd name="connsiteX116" fmla="*/ 59911 w 166627"/>
              <a:gd name="connsiteY116" fmla="*/ 310206 h 996022"/>
              <a:gd name="connsiteX117" fmla="*/ 58039 w 166627"/>
              <a:gd name="connsiteY117" fmla="*/ 289650 h 996022"/>
              <a:gd name="connsiteX118" fmla="*/ 58039 w 166627"/>
              <a:gd name="connsiteY118" fmla="*/ 270963 h 996022"/>
              <a:gd name="connsiteX119" fmla="*/ 54294 w 166627"/>
              <a:gd name="connsiteY119" fmla="*/ 254145 h 996022"/>
              <a:gd name="connsiteX120" fmla="*/ 54294 w 166627"/>
              <a:gd name="connsiteY120" fmla="*/ 235457 h 996022"/>
              <a:gd name="connsiteX121" fmla="*/ 52422 w 166627"/>
              <a:gd name="connsiteY121" fmla="*/ 220508 h 996022"/>
              <a:gd name="connsiteX122" fmla="*/ 52422 w 166627"/>
              <a:gd name="connsiteY122" fmla="*/ 203689 h 996022"/>
              <a:gd name="connsiteX123" fmla="*/ 50550 w 166627"/>
              <a:gd name="connsiteY123" fmla="*/ 188740 h 996022"/>
              <a:gd name="connsiteX124" fmla="*/ 50550 w 166627"/>
              <a:gd name="connsiteY124" fmla="*/ 175659 h 996022"/>
              <a:gd name="connsiteX125" fmla="*/ 46805 w 166627"/>
              <a:gd name="connsiteY125" fmla="*/ 162578 h 996022"/>
              <a:gd name="connsiteX126" fmla="*/ 46805 w 166627"/>
              <a:gd name="connsiteY126" fmla="*/ 149497 h 996022"/>
              <a:gd name="connsiteX127" fmla="*/ 44933 w 166627"/>
              <a:gd name="connsiteY127" fmla="*/ 140153 h 996022"/>
              <a:gd name="connsiteX128" fmla="*/ 41189 w 166627"/>
              <a:gd name="connsiteY128" fmla="*/ 128941 h 996022"/>
              <a:gd name="connsiteX129" fmla="*/ 39316 w 166627"/>
              <a:gd name="connsiteY129" fmla="*/ 119598 h 996022"/>
              <a:gd name="connsiteX130" fmla="*/ 39316 w 166627"/>
              <a:gd name="connsiteY130" fmla="*/ 108385 h 996022"/>
              <a:gd name="connsiteX131" fmla="*/ 37444 w 166627"/>
              <a:gd name="connsiteY131" fmla="*/ 100910 h 996022"/>
              <a:gd name="connsiteX132" fmla="*/ 33700 w 166627"/>
              <a:gd name="connsiteY132" fmla="*/ 93436 h 996022"/>
              <a:gd name="connsiteX133" fmla="*/ 28083 w 166627"/>
              <a:gd name="connsiteY133" fmla="*/ 78486 h 996022"/>
              <a:gd name="connsiteX134" fmla="*/ 24339 w 166627"/>
              <a:gd name="connsiteY134" fmla="*/ 67274 h 996022"/>
              <a:gd name="connsiteX135" fmla="*/ 18722 w 166627"/>
              <a:gd name="connsiteY135" fmla="*/ 56061 h 996022"/>
              <a:gd name="connsiteX136" fmla="*/ 13105 w 166627"/>
              <a:gd name="connsiteY136" fmla="*/ 52324 h 996022"/>
              <a:gd name="connsiteX137" fmla="*/ 7489 w 166627"/>
              <a:gd name="connsiteY137" fmla="*/ 46718 h 996022"/>
              <a:gd name="connsiteX138" fmla="*/ 5617 w 166627"/>
              <a:gd name="connsiteY138" fmla="*/ 44849 h 996022"/>
              <a:gd name="connsiteX139" fmla="*/ 3744 w 166627"/>
              <a:gd name="connsiteY139" fmla="*/ 39243 h 996022"/>
              <a:gd name="connsiteX140" fmla="*/ 0 w 166627"/>
              <a:gd name="connsiteY140" fmla="*/ 33637 h 996022"/>
              <a:gd name="connsiteX141" fmla="*/ 0 w 166627"/>
              <a:gd name="connsiteY141" fmla="*/ 28031 h 996022"/>
              <a:gd name="connsiteX142" fmla="*/ 3744 w 166627"/>
              <a:gd name="connsiteY142" fmla="*/ 24293 h 996022"/>
              <a:gd name="connsiteX143" fmla="*/ 3744 w 166627"/>
              <a:gd name="connsiteY143" fmla="*/ 18687 h 996022"/>
              <a:gd name="connsiteX144" fmla="*/ 5617 w 166627"/>
              <a:gd name="connsiteY144" fmla="*/ 11212 h 996022"/>
              <a:gd name="connsiteX145" fmla="*/ 7489 w 166627"/>
              <a:gd name="connsiteY145" fmla="*/ 5606 h 996022"/>
              <a:gd name="connsiteX146" fmla="*/ 13105 w 166627"/>
              <a:gd name="connsiteY146" fmla="*/ 1869 h 996022"/>
              <a:gd name="connsiteX147" fmla="*/ 20594 w 166627"/>
              <a:gd name="connsiteY147" fmla="*/ 0 h 996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166627" h="996022">
                <a:moveTo>
                  <a:pt x="20594" y="0"/>
                </a:moveTo>
                <a:lnTo>
                  <a:pt x="28083" y="0"/>
                </a:lnTo>
                <a:lnTo>
                  <a:pt x="39316" y="0"/>
                </a:lnTo>
                <a:lnTo>
                  <a:pt x="50550" y="1869"/>
                </a:lnTo>
                <a:lnTo>
                  <a:pt x="61783" y="5606"/>
                </a:lnTo>
                <a:lnTo>
                  <a:pt x="78633" y="11212"/>
                </a:lnTo>
                <a:lnTo>
                  <a:pt x="91738" y="20556"/>
                </a:lnTo>
                <a:lnTo>
                  <a:pt x="104844" y="28031"/>
                </a:lnTo>
                <a:lnTo>
                  <a:pt x="114205" y="33637"/>
                </a:lnTo>
                <a:lnTo>
                  <a:pt x="125438" y="41112"/>
                </a:lnTo>
                <a:lnTo>
                  <a:pt x="134799" y="48587"/>
                </a:lnTo>
                <a:lnTo>
                  <a:pt x="142288" y="54193"/>
                </a:lnTo>
                <a:lnTo>
                  <a:pt x="151649" y="59799"/>
                </a:lnTo>
                <a:lnTo>
                  <a:pt x="155394" y="67274"/>
                </a:lnTo>
                <a:lnTo>
                  <a:pt x="161010" y="78486"/>
                </a:lnTo>
                <a:lnTo>
                  <a:pt x="162883" y="82223"/>
                </a:lnTo>
                <a:lnTo>
                  <a:pt x="166627" y="89698"/>
                </a:lnTo>
                <a:lnTo>
                  <a:pt x="166627" y="95304"/>
                </a:lnTo>
                <a:lnTo>
                  <a:pt x="166627" y="100910"/>
                </a:lnTo>
                <a:lnTo>
                  <a:pt x="166627" y="106517"/>
                </a:lnTo>
                <a:lnTo>
                  <a:pt x="162883" y="113991"/>
                </a:lnTo>
                <a:lnTo>
                  <a:pt x="161010" y="121466"/>
                </a:lnTo>
                <a:lnTo>
                  <a:pt x="159138" y="134547"/>
                </a:lnTo>
                <a:lnTo>
                  <a:pt x="155394" y="147628"/>
                </a:lnTo>
                <a:lnTo>
                  <a:pt x="153522" y="160709"/>
                </a:lnTo>
                <a:lnTo>
                  <a:pt x="153522" y="175659"/>
                </a:lnTo>
                <a:lnTo>
                  <a:pt x="151649" y="194346"/>
                </a:lnTo>
                <a:lnTo>
                  <a:pt x="151649" y="214902"/>
                </a:lnTo>
                <a:lnTo>
                  <a:pt x="151649" y="237326"/>
                </a:lnTo>
                <a:lnTo>
                  <a:pt x="151649" y="250407"/>
                </a:lnTo>
                <a:lnTo>
                  <a:pt x="151649" y="263488"/>
                </a:lnTo>
                <a:lnTo>
                  <a:pt x="151649" y="276569"/>
                </a:lnTo>
                <a:lnTo>
                  <a:pt x="151649" y="291519"/>
                </a:lnTo>
                <a:lnTo>
                  <a:pt x="151649" y="308337"/>
                </a:lnTo>
                <a:lnTo>
                  <a:pt x="153522" y="325156"/>
                </a:lnTo>
                <a:lnTo>
                  <a:pt x="153522" y="343843"/>
                </a:lnTo>
                <a:lnTo>
                  <a:pt x="153522" y="362530"/>
                </a:lnTo>
                <a:lnTo>
                  <a:pt x="155394" y="383086"/>
                </a:lnTo>
                <a:lnTo>
                  <a:pt x="155394" y="403641"/>
                </a:lnTo>
                <a:lnTo>
                  <a:pt x="159138" y="424197"/>
                </a:lnTo>
                <a:lnTo>
                  <a:pt x="159138" y="446622"/>
                </a:lnTo>
                <a:lnTo>
                  <a:pt x="161010" y="470915"/>
                </a:lnTo>
                <a:lnTo>
                  <a:pt x="161010" y="497077"/>
                </a:lnTo>
                <a:lnTo>
                  <a:pt x="162883" y="523239"/>
                </a:lnTo>
                <a:lnTo>
                  <a:pt x="162883" y="551269"/>
                </a:lnTo>
                <a:lnTo>
                  <a:pt x="166627" y="577431"/>
                </a:lnTo>
                <a:lnTo>
                  <a:pt x="166627" y="603593"/>
                </a:lnTo>
                <a:lnTo>
                  <a:pt x="166627" y="627886"/>
                </a:lnTo>
                <a:lnTo>
                  <a:pt x="166627" y="652180"/>
                </a:lnTo>
                <a:lnTo>
                  <a:pt x="166627" y="674604"/>
                </a:lnTo>
                <a:lnTo>
                  <a:pt x="166627" y="698897"/>
                </a:lnTo>
                <a:lnTo>
                  <a:pt x="166627" y="719453"/>
                </a:lnTo>
                <a:lnTo>
                  <a:pt x="162883" y="738140"/>
                </a:lnTo>
                <a:lnTo>
                  <a:pt x="162883" y="754959"/>
                </a:lnTo>
                <a:lnTo>
                  <a:pt x="161010" y="773646"/>
                </a:lnTo>
                <a:lnTo>
                  <a:pt x="161010" y="788595"/>
                </a:lnTo>
                <a:lnTo>
                  <a:pt x="159138" y="803545"/>
                </a:lnTo>
                <a:lnTo>
                  <a:pt x="155394" y="820363"/>
                </a:lnTo>
                <a:lnTo>
                  <a:pt x="155394" y="833444"/>
                </a:lnTo>
                <a:lnTo>
                  <a:pt x="153522" y="842788"/>
                </a:lnTo>
                <a:lnTo>
                  <a:pt x="151649" y="854000"/>
                </a:lnTo>
                <a:lnTo>
                  <a:pt x="146033" y="870819"/>
                </a:lnTo>
                <a:lnTo>
                  <a:pt x="138544" y="887637"/>
                </a:lnTo>
                <a:lnTo>
                  <a:pt x="132927" y="902587"/>
                </a:lnTo>
                <a:lnTo>
                  <a:pt x="127311" y="917536"/>
                </a:lnTo>
                <a:lnTo>
                  <a:pt x="121694" y="930617"/>
                </a:lnTo>
                <a:lnTo>
                  <a:pt x="114205" y="943698"/>
                </a:lnTo>
                <a:lnTo>
                  <a:pt x="106716" y="954911"/>
                </a:lnTo>
                <a:lnTo>
                  <a:pt x="99227" y="964254"/>
                </a:lnTo>
                <a:lnTo>
                  <a:pt x="91738" y="971729"/>
                </a:lnTo>
                <a:lnTo>
                  <a:pt x="84250" y="977335"/>
                </a:lnTo>
                <a:lnTo>
                  <a:pt x="74889" y="982941"/>
                </a:lnTo>
                <a:lnTo>
                  <a:pt x="67400" y="988547"/>
                </a:lnTo>
                <a:lnTo>
                  <a:pt x="61783" y="990416"/>
                </a:lnTo>
                <a:lnTo>
                  <a:pt x="58039" y="994153"/>
                </a:lnTo>
                <a:lnTo>
                  <a:pt x="52422" y="996022"/>
                </a:lnTo>
                <a:lnTo>
                  <a:pt x="50550" y="996022"/>
                </a:lnTo>
                <a:lnTo>
                  <a:pt x="44933" y="990416"/>
                </a:lnTo>
                <a:lnTo>
                  <a:pt x="39316" y="984810"/>
                </a:lnTo>
                <a:lnTo>
                  <a:pt x="37444" y="981072"/>
                </a:lnTo>
                <a:lnTo>
                  <a:pt x="31828" y="971729"/>
                </a:lnTo>
                <a:lnTo>
                  <a:pt x="28083" y="962385"/>
                </a:lnTo>
                <a:lnTo>
                  <a:pt x="26211" y="951173"/>
                </a:lnTo>
                <a:lnTo>
                  <a:pt x="24617" y="940034"/>
                </a:lnTo>
                <a:lnTo>
                  <a:pt x="29818" y="929818"/>
                </a:lnTo>
                <a:cubicBezTo>
                  <a:pt x="31935" y="900185"/>
                  <a:pt x="33058" y="870464"/>
                  <a:pt x="36168" y="840918"/>
                </a:cubicBezTo>
                <a:cubicBezTo>
                  <a:pt x="41913" y="786346"/>
                  <a:pt x="56617" y="809893"/>
                  <a:pt x="43567" y="746762"/>
                </a:cubicBezTo>
                <a:lnTo>
                  <a:pt x="42467" y="741878"/>
                </a:lnTo>
                <a:lnTo>
                  <a:pt x="44933" y="741878"/>
                </a:lnTo>
                <a:lnTo>
                  <a:pt x="50550" y="741878"/>
                </a:lnTo>
                <a:lnTo>
                  <a:pt x="52422" y="740009"/>
                </a:lnTo>
                <a:lnTo>
                  <a:pt x="54294" y="740009"/>
                </a:lnTo>
                <a:lnTo>
                  <a:pt x="58039" y="738140"/>
                </a:lnTo>
                <a:lnTo>
                  <a:pt x="58039" y="734403"/>
                </a:lnTo>
                <a:lnTo>
                  <a:pt x="59911" y="732534"/>
                </a:lnTo>
                <a:lnTo>
                  <a:pt x="59911" y="726928"/>
                </a:lnTo>
                <a:lnTo>
                  <a:pt x="61783" y="719453"/>
                </a:lnTo>
                <a:lnTo>
                  <a:pt x="61783" y="708241"/>
                </a:lnTo>
                <a:lnTo>
                  <a:pt x="61783" y="698897"/>
                </a:lnTo>
                <a:lnTo>
                  <a:pt x="65527" y="687685"/>
                </a:lnTo>
                <a:lnTo>
                  <a:pt x="65527" y="672735"/>
                </a:lnTo>
                <a:lnTo>
                  <a:pt x="67400" y="657786"/>
                </a:lnTo>
                <a:lnTo>
                  <a:pt x="67400" y="640967"/>
                </a:lnTo>
                <a:lnTo>
                  <a:pt x="67400" y="620412"/>
                </a:lnTo>
                <a:lnTo>
                  <a:pt x="71144" y="603593"/>
                </a:lnTo>
                <a:lnTo>
                  <a:pt x="71144" y="579300"/>
                </a:lnTo>
                <a:lnTo>
                  <a:pt x="71144" y="556875"/>
                </a:lnTo>
                <a:lnTo>
                  <a:pt x="71144" y="530714"/>
                </a:lnTo>
                <a:lnTo>
                  <a:pt x="71144" y="504552"/>
                </a:lnTo>
                <a:lnTo>
                  <a:pt x="71144" y="476521"/>
                </a:lnTo>
                <a:lnTo>
                  <a:pt x="67400" y="450359"/>
                </a:lnTo>
                <a:lnTo>
                  <a:pt x="67400" y="424197"/>
                </a:lnTo>
                <a:lnTo>
                  <a:pt x="65527" y="398035"/>
                </a:lnTo>
                <a:lnTo>
                  <a:pt x="61783" y="375611"/>
                </a:lnTo>
                <a:lnTo>
                  <a:pt x="61783" y="351317"/>
                </a:lnTo>
                <a:lnTo>
                  <a:pt x="59911" y="330762"/>
                </a:lnTo>
                <a:lnTo>
                  <a:pt x="59911" y="310206"/>
                </a:lnTo>
                <a:lnTo>
                  <a:pt x="58039" y="289650"/>
                </a:lnTo>
                <a:lnTo>
                  <a:pt x="58039" y="270963"/>
                </a:lnTo>
                <a:lnTo>
                  <a:pt x="54294" y="254145"/>
                </a:lnTo>
                <a:lnTo>
                  <a:pt x="54294" y="235457"/>
                </a:lnTo>
                <a:lnTo>
                  <a:pt x="52422" y="220508"/>
                </a:lnTo>
                <a:lnTo>
                  <a:pt x="52422" y="203689"/>
                </a:lnTo>
                <a:lnTo>
                  <a:pt x="50550" y="188740"/>
                </a:lnTo>
                <a:lnTo>
                  <a:pt x="50550" y="175659"/>
                </a:lnTo>
                <a:lnTo>
                  <a:pt x="46805" y="162578"/>
                </a:lnTo>
                <a:lnTo>
                  <a:pt x="46805" y="149497"/>
                </a:lnTo>
                <a:lnTo>
                  <a:pt x="44933" y="140153"/>
                </a:lnTo>
                <a:lnTo>
                  <a:pt x="41189" y="128941"/>
                </a:lnTo>
                <a:lnTo>
                  <a:pt x="39316" y="119598"/>
                </a:lnTo>
                <a:lnTo>
                  <a:pt x="39316" y="108385"/>
                </a:lnTo>
                <a:lnTo>
                  <a:pt x="37444" y="100910"/>
                </a:lnTo>
                <a:lnTo>
                  <a:pt x="33700" y="93436"/>
                </a:lnTo>
                <a:lnTo>
                  <a:pt x="28083" y="78486"/>
                </a:lnTo>
                <a:lnTo>
                  <a:pt x="24339" y="67274"/>
                </a:lnTo>
                <a:lnTo>
                  <a:pt x="18722" y="56061"/>
                </a:lnTo>
                <a:lnTo>
                  <a:pt x="13105" y="52324"/>
                </a:lnTo>
                <a:lnTo>
                  <a:pt x="7489" y="46718"/>
                </a:lnTo>
                <a:lnTo>
                  <a:pt x="5617" y="44849"/>
                </a:lnTo>
                <a:lnTo>
                  <a:pt x="3744" y="39243"/>
                </a:lnTo>
                <a:lnTo>
                  <a:pt x="0" y="33637"/>
                </a:lnTo>
                <a:lnTo>
                  <a:pt x="0" y="28031"/>
                </a:lnTo>
                <a:lnTo>
                  <a:pt x="3744" y="24293"/>
                </a:lnTo>
                <a:lnTo>
                  <a:pt x="3744" y="18687"/>
                </a:lnTo>
                <a:lnTo>
                  <a:pt x="5617" y="11212"/>
                </a:lnTo>
                <a:lnTo>
                  <a:pt x="7489" y="5606"/>
                </a:lnTo>
                <a:lnTo>
                  <a:pt x="13105" y="1869"/>
                </a:lnTo>
                <a:lnTo>
                  <a:pt x="2059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00" grpId="0" animBg="1"/>
      <p:bldP spid="101" grpId="0" animBg="1"/>
      <p:bldP spid="151" grpId="0" animBg="1"/>
      <p:bldP spid="152" grpId="0" animBg="1"/>
      <p:bldP spid="153" grpId="0" animBg="1"/>
      <p:bldP spid="1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5496" y="1356955"/>
            <a:ext cx="6334783" cy="2870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用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u="sng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u="sng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画出大雨点儿说的话，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用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600" b="1" u="wavy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”画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出小雨点儿说的话。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0272" y="1574284"/>
            <a:ext cx="1348963" cy="1562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357512" y="3446491"/>
            <a:ext cx="674482" cy="781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组合 8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5000"/>
                    </a14:imgEffect>
                    <a14:imgEffect>
                      <a14:saturation sat="107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539552" y="1707654"/>
            <a:ext cx="35283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572000" y="4299942"/>
            <a:ext cx="424847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91349" y="5092030"/>
            <a:ext cx="249743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5076056" y="2546985"/>
            <a:ext cx="3899520" cy="228736"/>
            <a:chOff x="5193754" y="2559038"/>
            <a:chExt cx="3899520" cy="228736"/>
          </a:xfrm>
        </p:grpSpPr>
        <p:grpSp>
          <p:nvGrpSpPr>
            <p:cNvPr id="13" name="组合 12"/>
            <p:cNvGrpSpPr/>
            <p:nvPr/>
          </p:nvGrpSpPr>
          <p:grpSpPr>
            <a:xfrm flipH="1">
              <a:off x="5193754" y="2559038"/>
              <a:ext cx="3338686" cy="228736"/>
              <a:chOff x="3867150" y="2571750"/>
              <a:chExt cx="3338686" cy="258384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867150" y="2571750"/>
                <a:ext cx="2217018" cy="258384"/>
                <a:chOff x="3867150" y="2571750"/>
                <a:chExt cx="2217018" cy="258384"/>
              </a:xfrm>
            </p:grpSpPr>
            <p:grpSp>
              <p:nvGrpSpPr>
                <p:cNvPr id="19" name="组合 18"/>
                <p:cNvGrpSpPr/>
                <p:nvPr/>
              </p:nvGrpSpPr>
              <p:grpSpPr>
                <a:xfrm>
                  <a:off x="3867150" y="2571750"/>
                  <a:ext cx="1121668" cy="258384"/>
                  <a:chOff x="3867150" y="2571750"/>
                  <a:chExt cx="1121668" cy="258384"/>
                </a:xfrm>
              </p:grpSpPr>
              <p:pic>
                <p:nvPicPr>
                  <p:cNvPr id="23" name="图片 22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67150" y="2571750"/>
                    <a:ext cx="560834" cy="258384"/>
                  </a:xfrm>
                  <a:prstGeom prst="rect">
                    <a:avLst/>
                  </a:prstGeom>
                </p:spPr>
              </p:pic>
              <p:pic>
                <p:nvPicPr>
                  <p:cNvPr id="24" name="图片 23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27984" y="2571750"/>
                    <a:ext cx="560834" cy="258384"/>
                  </a:xfrm>
                  <a:prstGeom prst="rect">
                    <a:avLst/>
                  </a:prstGeom>
                </p:spPr>
              </p:pic>
            </p:grpSp>
            <p:grpSp>
              <p:nvGrpSpPr>
                <p:cNvPr id="20" name="组合 19"/>
                <p:cNvGrpSpPr/>
                <p:nvPr/>
              </p:nvGrpSpPr>
              <p:grpSpPr>
                <a:xfrm>
                  <a:off x="4962500" y="2571750"/>
                  <a:ext cx="1121668" cy="258384"/>
                  <a:chOff x="3867150" y="2571750"/>
                  <a:chExt cx="1121668" cy="258384"/>
                </a:xfrm>
              </p:grpSpPr>
              <p:pic>
                <p:nvPicPr>
                  <p:cNvPr id="21" name="图片 20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67150" y="2571750"/>
                    <a:ext cx="560834" cy="258384"/>
                  </a:xfrm>
                  <a:prstGeom prst="rect">
                    <a:avLst/>
                  </a:prstGeom>
                </p:spPr>
              </p:pic>
              <p:pic>
                <p:nvPicPr>
                  <p:cNvPr id="22" name="图片 21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27984" y="2571750"/>
                    <a:ext cx="560834" cy="258384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16" name="组合 15"/>
              <p:cNvGrpSpPr/>
              <p:nvPr/>
            </p:nvGrpSpPr>
            <p:grpSpPr>
              <a:xfrm>
                <a:off x="6084168" y="2571750"/>
                <a:ext cx="1121668" cy="258384"/>
                <a:chOff x="3867150" y="2571750"/>
                <a:chExt cx="1121668" cy="258384"/>
              </a:xfrm>
            </p:grpSpPr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67150" y="2571750"/>
                  <a:ext cx="560834" cy="258384"/>
                </a:xfrm>
                <a:prstGeom prst="rect">
                  <a:avLst/>
                </a:prstGeom>
              </p:spPr>
            </p:pic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27984" y="2571750"/>
                  <a:ext cx="560834" cy="258384"/>
                </a:xfrm>
                <a:prstGeom prst="rect">
                  <a:avLst/>
                </a:prstGeom>
              </p:spPr>
            </p:pic>
          </p:grp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8532440" y="2559038"/>
              <a:ext cx="560834" cy="228736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 flipH="1">
            <a:off x="191349" y="3363838"/>
            <a:ext cx="3338686" cy="228736"/>
            <a:chOff x="3867150" y="2571750"/>
            <a:chExt cx="3338686" cy="258384"/>
          </a:xfrm>
        </p:grpSpPr>
        <p:grpSp>
          <p:nvGrpSpPr>
            <p:cNvPr id="26" name="组合 25"/>
            <p:cNvGrpSpPr/>
            <p:nvPr/>
          </p:nvGrpSpPr>
          <p:grpSpPr>
            <a:xfrm>
              <a:off x="3867150" y="2571750"/>
              <a:ext cx="2217018" cy="258384"/>
              <a:chOff x="3867150" y="2571750"/>
              <a:chExt cx="2217018" cy="258384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867150" y="2571750"/>
                <a:ext cx="1121668" cy="258384"/>
                <a:chOff x="3867150" y="2571750"/>
                <a:chExt cx="1121668" cy="258384"/>
              </a:xfrm>
            </p:grpSpPr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67150" y="2571750"/>
                  <a:ext cx="560834" cy="258384"/>
                </a:xfrm>
                <a:prstGeom prst="rect">
                  <a:avLst/>
                </a:prstGeom>
              </p:spPr>
            </p:pic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27984" y="2571750"/>
                  <a:ext cx="560834" cy="258384"/>
                </a:xfrm>
                <a:prstGeom prst="rect">
                  <a:avLst/>
                </a:prstGeom>
              </p:spPr>
            </p:pic>
          </p:grpSp>
          <p:grpSp>
            <p:nvGrpSpPr>
              <p:cNvPr id="31" name="组合 30"/>
              <p:cNvGrpSpPr/>
              <p:nvPr/>
            </p:nvGrpSpPr>
            <p:grpSpPr>
              <a:xfrm>
                <a:off x="4962500" y="2571750"/>
                <a:ext cx="1121668" cy="258384"/>
                <a:chOff x="3867150" y="2571750"/>
                <a:chExt cx="1121668" cy="258384"/>
              </a:xfrm>
            </p:grpSpPr>
            <p:pic>
              <p:nvPicPr>
                <p:cNvPr id="32" name="图片 31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67150" y="2571750"/>
                  <a:ext cx="560834" cy="258384"/>
                </a:xfrm>
                <a:prstGeom prst="rect">
                  <a:avLst/>
                </a:prstGeom>
              </p:spPr>
            </p:pic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27984" y="2571750"/>
                  <a:ext cx="560834" cy="258384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27" name="组合 26"/>
            <p:cNvGrpSpPr/>
            <p:nvPr/>
          </p:nvGrpSpPr>
          <p:grpSpPr>
            <a:xfrm>
              <a:off x="6084168" y="2571750"/>
              <a:ext cx="1121668" cy="258384"/>
              <a:chOff x="3867150" y="2571750"/>
              <a:chExt cx="1121668" cy="258384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67150" y="2571750"/>
                <a:ext cx="560834" cy="258384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427984" y="2571750"/>
                <a:ext cx="560834" cy="25838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1403648" y="1203598"/>
            <a:ext cx="66247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男女生分角色读读第</a:t>
            </a:r>
            <a:r>
              <a:rPr lang="en-US" altLang="zh-CN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2-4</a:t>
            </a:r>
            <a:r>
              <a:rPr lang="zh-CN" altLang="en-US" sz="5400" b="1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5000"/>
                    </a14:imgEffect>
                    <a14:imgEffect>
                      <a14:saturation sat="107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43999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5508104" y="123478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27584" y="1039140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44208" y="1903236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914410" y="3631428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524328" y="1903236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571159" y="3579862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496" y="360794"/>
            <a:ext cx="8748464" cy="1333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spc="-23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朗读第</a:t>
            </a:r>
            <a:r>
              <a:rPr lang="en-US" altLang="zh-CN" sz="3600" spc="-230" smtClean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r>
              <a:rPr lang="zh-CN" altLang="en-US" sz="3600" spc="-230" smtClean="0">
                <a:latin typeface="黑体" panose="02010609060101010101" pitchFamily="49" charset="-122"/>
                <a:ea typeface="黑体" panose="02010609060101010101" pitchFamily="49" charset="-122"/>
              </a:rPr>
              <a:t>自然段：大雨点儿和小雨点儿到了自己要去的地方后，分别产生了怎样的结果？</a:t>
            </a:r>
            <a:endParaRPr lang="zh-CN" altLang="en-US" sz="3600" spc="-23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0954"/>
            <a:ext cx="9144000" cy="2787123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41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直接连接符 8"/>
          <p:cNvCxnSpPr/>
          <p:nvPr/>
        </p:nvCxnSpPr>
        <p:spPr>
          <a:xfrm>
            <a:off x="7020272" y="2665050"/>
            <a:ext cx="1764196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95536" y="3601154"/>
            <a:ext cx="31683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1456953" y="4359341"/>
            <a:ext cx="6671828" cy="228736"/>
            <a:chOff x="1456953" y="3978009"/>
            <a:chExt cx="6671828" cy="228736"/>
          </a:xfrm>
        </p:grpSpPr>
        <p:grpSp>
          <p:nvGrpSpPr>
            <p:cNvPr id="13" name="组合 12"/>
            <p:cNvGrpSpPr/>
            <p:nvPr/>
          </p:nvGrpSpPr>
          <p:grpSpPr>
            <a:xfrm>
              <a:off x="1456953" y="3978009"/>
              <a:ext cx="3899520" cy="228736"/>
              <a:chOff x="5193754" y="2559038"/>
              <a:chExt cx="3899520" cy="228736"/>
            </a:xfrm>
          </p:grpSpPr>
          <p:grpSp>
            <p:nvGrpSpPr>
              <p:cNvPr id="14" name="组合 13"/>
              <p:cNvGrpSpPr/>
              <p:nvPr/>
            </p:nvGrpSpPr>
            <p:grpSpPr>
              <a:xfrm flipH="1">
                <a:off x="5193754" y="2559038"/>
                <a:ext cx="3338686" cy="228736"/>
                <a:chOff x="3867150" y="2571750"/>
                <a:chExt cx="3338686" cy="258384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>
                  <a:off x="3867150" y="2571750"/>
                  <a:ext cx="2217018" cy="258384"/>
                  <a:chOff x="3867150" y="2571750"/>
                  <a:chExt cx="2217018" cy="258384"/>
                </a:xfrm>
              </p:grpSpPr>
              <p:grpSp>
                <p:nvGrpSpPr>
                  <p:cNvPr id="20" name="组合 19"/>
                  <p:cNvGrpSpPr/>
                  <p:nvPr/>
                </p:nvGrpSpPr>
                <p:grpSpPr>
                  <a:xfrm>
                    <a:off x="3867150" y="2571750"/>
                    <a:ext cx="1121668" cy="258384"/>
                    <a:chOff x="3867150" y="2571750"/>
                    <a:chExt cx="1121668" cy="258384"/>
                  </a:xfrm>
                </p:grpSpPr>
                <p:pic>
                  <p:nvPicPr>
                    <p:cNvPr id="24" name="图片 23"/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867150" y="2571750"/>
                      <a:ext cx="560834" cy="25838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5" name="图片 24"/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27984" y="2571750"/>
                      <a:ext cx="560834" cy="258384"/>
                    </a:xfrm>
                    <a:prstGeom prst="rect">
                      <a:avLst/>
                    </a:prstGeom>
                  </p:spPr>
                </p:pic>
              </p:grpSp>
              <p:grpSp>
                <p:nvGrpSpPr>
                  <p:cNvPr id="21" name="组合 20"/>
                  <p:cNvGrpSpPr/>
                  <p:nvPr/>
                </p:nvGrpSpPr>
                <p:grpSpPr>
                  <a:xfrm>
                    <a:off x="4962500" y="2571750"/>
                    <a:ext cx="1121668" cy="258384"/>
                    <a:chOff x="3867150" y="2571750"/>
                    <a:chExt cx="1121668" cy="258384"/>
                  </a:xfrm>
                </p:grpSpPr>
                <p:pic>
                  <p:nvPicPr>
                    <p:cNvPr id="22" name="图片 21"/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867150" y="2571750"/>
                      <a:ext cx="560834" cy="25838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3" name="图片 22"/>
                    <p:cNvPicPr>
                      <a:picLocks noChangeAspect="1"/>
                    </p:cNvPicPr>
                    <p:nvPr/>
                  </p:nvPicPr>
                  <p:blipFill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4427984" y="2571750"/>
                      <a:ext cx="560834" cy="258384"/>
                    </a:xfrm>
                    <a:prstGeom prst="rect">
                      <a:avLst/>
                    </a:prstGeom>
                  </p:spPr>
                </p:pic>
              </p:grpSp>
            </p:grpSp>
            <p:grpSp>
              <p:nvGrpSpPr>
                <p:cNvPr id="17" name="组合 16"/>
                <p:cNvGrpSpPr/>
                <p:nvPr/>
              </p:nvGrpSpPr>
              <p:grpSpPr>
                <a:xfrm>
                  <a:off x="6084168" y="2571750"/>
                  <a:ext cx="1121668" cy="258384"/>
                  <a:chOff x="3867150" y="2571750"/>
                  <a:chExt cx="1121668" cy="258384"/>
                </a:xfrm>
              </p:grpSpPr>
              <p:pic>
                <p:nvPicPr>
                  <p:cNvPr id="18" name="图片 17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67150" y="2571750"/>
                    <a:ext cx="560834" cy="258384"/>
                  </a:xfrm>
                  <a:prstGeom prst="rect">
                    <a:avLst/>
                  </a:prstGeom>
                </p:spPr>
              </p:pic>
              <p:pic>
                <p:nvPicPr>
                  <p:cNvPr id="19" name="图片 18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27984" y="2571750"/>
                    <a:ext cx="560834" cy="258384"/>
                  </a:xfrm>
                  <a:prstGeom prst="rect">
                    <a:avLst/>
                  </a:prstGeom>
                </p:spPr>
              </p:pic>
            </p:grpSp>
          </p:grp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8532440" y="2559038"/>
                <a:ext cx="560834" cy="228736"/>
              </a:xfrm>
              <a:prstGeom prst="rect">
                <a:avLst/>
              </a:prstGeom>
            </p:spPr>
          </p:pic>
        </p:grpSp>
        <p:grpSp>
          <p:nvGrpSpPr>
            <p:cNvPr id="26" name="组合 25"/>
            <p:cNvGrpSpPr/>
            <p:nvPr/>
          </p:nvGrpSpPr>
          <p:grpSpPr>
            <a:xfrm flipH="1">
              <a:off x="5350929" y="3978009"/>
              <a:ext cx="2777852" cy="228736"/>
              <a:chOff x="4427984" y="2571750"/>
              <a:chExt cx="2777852" cy="258384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4427984" y="2571750"/>
                <a:ext cx="1656184" cy="258384"/>
                <a:chOff x="4427984" y="2571750"/>
                <a:chExt cx="1656184" cy="258384"/>
              </a:xfrm>
            </p:grpSpPr>
            <p:pic>
              <p:nvPicPr>
                <p:cNvPr id="36" name="图片 35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27984" y="2571750"/>
                  <a:ext cx="560834" cy="258384"/>
                </a:xfrm>
                <a:prstGeom prst="rect">
                  <a:avLst/>
                </a:prstGeom>
              </p:spPr>
            </p:pic>
            <p:grpSp>
              <p:nvGrpSpPr>
                <p:cNvPr id="32" name="组合 31"/>
                <p:cNvGrpSpPr/>
                <p:nvPr/>
              </p:nvGrpSpPr>
              <p:grpSpPr>
                <a:xfrm>
                  <a:off x="4962500" y="2571750"/>
                  <a:ext cx="1121668" cy="258384"/>
                  <a:chOff x="3867150" y="2571750"/>
                  <a:chExt cx="1121668" cy="258384"/>
                </a:xfrm>
              </p:grpSpPr>
              <p:pic>
                <p:nvPicPr>
                  <p:cNvPr id="33" name="图片 32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867150" y="2571750"/>
                    <a:ext cx="560834" cy="258384"/>
                  </a:xfrm>
                  <a:prstGeom prst="rect">
                    <a:avLst/>
                  </a:prstGeom>
                </p:spPr>
              </p:pic>
              <p:pic>
                <p:nvPicPr>
                  <p:cNvPr id="34" name="图片 33"/>
                  <p:cNvPicPr>
                    <a:picLocks noChangeAspect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427984" y="2571750"/>
                    <a:ext cx="560834" cy="258384"/>
                  </a:xfrm>
                  <a:prstGeom prst="rect">
                    <a:avLst/>
                  </a:prstGeom>
                </p:spPr>
              </p:pic>
            </p:grpSp>
          </p:grpSp>
          <p:grpSp>
            <p:nvGrpSpPr>
              <p:cNvPr id="28" name="组合 27"/>
              <p:cNvGrpSpPr/>
              <p:nvPr/>
            </p:nvGrpSpPr>
            <p:grpSpPr>
              <a:xfrm>
                <a:off x="6084168" y="2571750"/>
                <a:ext cx="1121668" cy="258384"/>
                <a:chOff x="3867150" y="2571750"/>
                <a:chExt cx="1121668" cy="258384"/>
              </a:xfrm>
            </p:grpSpPr>
            <p:pic>
              <p:nvPicPr>
                <p:cNvPr id="29" name="图片 28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867150" y="2571750"/>
                  <a:ext cx="560834" cy="258384"/>
                </a:xfrm>
                <a:prstGeom prst="rect">
                  <a:avLst/>
                </a:prstGeom>
              </p:spPr>
            </p:pic>
            <p:pic>
              <p:nvPicPr>
                <p:cNvPr id="30" name="图片 29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427984" y="2571750"/>
                  <a:ext cx="560834" cy="258384"/>
                </a:xfrm>
                <a:prstGeom prst="rect">
                  <a:avLst/>
                </a:prstGeom>
              </p:spPr>
            </p:pic>
          </p:grpSp>
        </p:grpSp>
      </p:grpSp>
      <p:pic>
        <p:nvPicPr>
          <p:cNvPr id="3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36512" y="3601154"/>
            <a:ext cx="1348963" cy="1562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3782" y="1955615"/>
            <a:ext cx="674482" cy="781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535084"/>
            <a:ext cx="874846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读下面的句子，注意读好停顿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</a:t>
            </a:r>
            <a:r>
              <a:rPr lang="zh-CN" altLang="en-US" sz="24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24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4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2400" b="1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91630"/>
            <a:ext cx="9144000" cy="2787123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41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54735" y="1649633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80312" y="1649633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38511" y="2551308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26943" y="2551308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55776" y="3435846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30999" y="3435846"/>
            <a:ext cx="52923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6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/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9"/>
          <p:cNvSpPr txBox="1"/>
          <p:nvPr/>
        </p:nvSpPr>
        <p:spPr>
          <a:xfrm>
            <a:off x="533443" y="1131590"/>
            <a:ext cx="8023825" cy="2455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伴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着音乐，分角色朗读课文，读准停顿，用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稳重的语气读大雨点儿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的话，用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天真的语气读小雨点儿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的话。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朗读配乐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935755" y="3779242"/>
            <a:ext cx="609600" cy="609600"/>
          </a:xfrm>
          <a:prstGeom prst="rect">
            <a:avLst/>
          </a:prstGeom>
        </p:spPr>
      </p:pic>
      <p:sp>
        <p:nvSpPr>
          <p:cNvPr id="22" name="文本框 10"/>
          <p:cNvSpPr txBox="1"/>
          <p:nvPr/>
        </p:nvSpPr>
        <p:spPr>
          <a:xfrm>
            <a:off x="1190452" y="339502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朗读指导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</a:t>
            </a:r>
            <a:r>
              <a:rPr lang="zh-CN" altLang="en-US" sz="28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124925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56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707904" y="2111894"/>
            <a:ext cx="482453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书写：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）半包围结构。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）门字框横要平，竖要直。框稍写大些，为“口”留出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空间。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）“口”与门字框四边间距均衡。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499992" y="1347614"/>
            <a:ext cx="4176464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问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好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问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话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956" y="2736576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文本框 8"/>
          <p:cNvSpPr txBox="1">
            <a:spLocks noChangeArrowheads="1"/>
          </p:cNvSpPr>
          <p:nvPr/>
        </p:nvSpPr>
        <p:spPr bwMode="auto">
          <a:xfrm>
            <a:off x="691699" y="928340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wèn</a:t>
            </a:r>
            <a:endParaRPr lang="en-US" altLang="zh-CN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51739" y="1896635"/>
            <a:ext cx="2318547" cy="2326669"/>
            <a:chOff x="5534807" y="1672548"/>
            <a:chExt cx="2318547" cy="2326669"/>
          </a:xfrm>
        </p:grpSpPr>
        <p:sp>
          <p:nvSpPr>
            <p:cNvPr id="51" name="矩形 5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/>
          <p:cNvGrpSpPr/>
          <p:nvPr/>
        </p:nvGrpSpPr>
        <p:grpSpPr>
          <a:xfrm>
            <a:off x="1587337" y="2261518"/>
            <a:ext cx="1247351" cy="1596902"/>
            <a:chOff x="2416175" y="2508250"/>
            <a:chExt cx="538163" cy="688975"/>
          </a:xfrm>
        </p:grpSpPr>
        <p:sp>
          <p:nvSpPr>
            <p:cNvPr id="55" name="Freeform 94"/>
            <p:cNvSpPr/>
            <p:nvPr/>
          </p:nvSpPr>
          <p:spPr bwMode="auto">
            <a:xfrm>
              <a:off x="2416175" y="2617788"/>
              <a:ext cx="66675" cy="552450"/>
            </a:xfrm>
            <a:custGeom>
              <a:avLst/>
              <a:gdLst>
                <a:gd name="T0" fmla="*/ 4 w 84"/>
                <a:gd name="T1" fmla="*/ 26 h 696"/>
                <a:gd name="T2" fmla="*/ 0 w 84"/>
                <a:gd name="T3" fmla="*/ 17 h 696"/>
                <a:gd name="T4" fmla="*/ 1 w 84"/>
                <a:gd name="T5" fmla="*/ 7 h 696"/>
                <a:gd name="T6" fmla="*/ 9 w 84"/>
                <a:gd name="T7" fmla="*/ 1 h 696"/>
                <a:gd name="T8" fmla="*/ 23 w 84"/>
                <a:gd name="T9" fmla="*/ 1 h 696"/>
                <a:gd name="T10" fmla="*/ 42 w 84"/>
                <a:gd name="T11" fmla="*/ 7 h 696"/>
                <a:gd name="T12" fmla="*/ 59 w 84"/>
                <a:gd name="T13" fmla="*/ 17 h 696"/>
                <a:gd name="T14" fmla="*/ 72 w 84"/>
                <a:gd name="T15" fmla="*/ 28 h 696"/>
                <a:gd name="T16" fmla="*/ 80 w 84"/>
                <a:gd name="T17" fmla="*/ 44 h 696"/>
                <a:gd name="T18" fmla="*/ 84 w 84"/>
                <a:gd name="T19" fmla="*/ 66 h 696"/>
                <a:gd name="T20" fmla="*/ 83 w 84"/>
                <a:gd name="T21" fmla="*/ 100 h 696"/>
                <a:gd name="T22" fmla="*/ 80 w 84"/>
                <a:gd name="T23" fmla="*/ 123 h 696"/>
                <a:gd name="T24" fmla="*/ 80 w 84"/>
                <a:gd name="T25" fmla="*/ 155 h 696"/>
                <a:gd name="T26" fmla="*/ 78 w 84"/>
                <a:gd name="T27" fmla="*/ 196 h 696"/>
                <a:gd name="T28" fmla="*/ 78 w 84"/>
                <a:gd name="T29" fmla="*/ 246 h 696"/>
                <a:gd name="T30" fmla="*/ 78 w 84"/>
                <a:gd name="T31" fmla="*/ 307 h 696"/>
                <a:gd name="T32" fmla="*/ 78 w 84"/>
                <a:gd name="T33" fmla="*/ 374 h 696"/>
                <a:gd name="T34" fmla="*/ 77 w 84"/>
                <a:gd name="T35" fmla="*/ 433 h 696"/>
                <a:gd name="T36" fmla="*/ 76 w 84"/>
                <a:gd name="T37" fmla="*/ 487 h 696"/>
                <a:gd name="T38" fmla="*/ 74 w 84"/>
                <a:gd name="T39" fmla="*/ 534 h 696"/>
                <a:gd name="T40" fmla="*/ 72 w 84"/>
                <a:gd name="T41" fmla="*/ 576 h 696"/>
                <a:gd name="T42" fmla="*/ 70 w 84"/>
                <a:gd name="T43" fmla="*/ 612 h 696"/>
                <a:gd name="T44" fmla="*/ 67 w 84"/>
                <a:gd name="T45" fmla="*/ 642 h 696"/>
                <a:gd name="T46" fmla="*/ 65 w 84"/>
                <a:gd name="T47" fmla="*/ 666 h 696"/>
                <a:gd name="T48" fmla="*/ 60 w 84"/>
                <a:gd name="T49" fmla="*/ 682 h 696"/>
                <a:gd name="T50" fmla="*/ 58 w 84"/>
                <a:gd name="T51" fmla="*/ 693 h 696"/>
                <a:gd name="T52" fmla="*/ 55 w 84"/>
                <a:gd name="T53" fmla="*/ 696 h 696"/>
                <a:gd name="T54" fmla="*/ 48 w 84"/>
                <a:gd name="T55" fmla="*/ 693 h 696"/>
                <a:gd name="T56" fmla="*/ 42 w 84"/>
                <a:gd name="T57" fmla="*/ 686 h 696"/>
                <a:gd name="T58" fmla="*/ 38 w 84"/>
                <a:gd name="T59" fmla="*/ 677 h 696"/>
                <a:gd name="T60" fmla="*/ 33 w 84"/>
                <a:gd name="T61" fmla="*/ 663 h 696"/>
                <a:gd name="T62" fmla="*/ 24 w 84"/>
                <a:gd name="T63" fmla="*/ 641 h 696"/>
                <a:gd name="T64" fmla="*/ 16 w 84"/>
                <a:gd name="T65" fmla="*/ 616 h 696"/>
                <a:gd name="T66" fmla="*/ 13 w 84"/>
                <a:gd name="T67" fmla="*/ 596 h 696"/>
                <a:gd name="T68" fmla="*/ 13 w 84"/>
                <a:gd name="T69" fmla="*/ 588 h 696"/>
                <a:gd name="T70" fmla="*/ 13 w 84"/>
                <a:gd name="T71" fmla="*/ 577 h 696"/>
                <a:gd name="T72" fmla="*/ 16 w 84"/>
                <a:gd name="T73" fmla="*/ 560 h 696"/>
                <a:gd name="T74" fmla="*/ 19 w 84"/>
                <a:gd name="T75" fmla="*/ 538 h 696"/>
                <a:gd name="T76" fmla="*/ 22 w 84"/>
                <a:gd name="T77" fmla="*/ 511 h 696"/>
                <a:gd name="T78" fmla="*/ 27 w 84"/>
                <a:gd name="T79" fmla="*/ 464 h 696"/>
                <a:gd name="T80" fmla="*/ 33 w 84"/>
                <a:gd name="T81" fmla="*/ 390 h 696"/>
                <a:gd name="T82" fmla="*/ 36 w 84"/>
                <a:gd name="T83" fmla="*/ 309 h 696"/>
                <a:gd name="T84" fmla="*/ 36 w 84"/>
                <a:gd name="T85" fmla="*/ 250 h 696"/>
                <a:gd name="T86" fmla="*/ 36 w 84"/>
                <a:gd name="T87" fmla="*/ 210 h 696"/>
                <a:gd name="T88" fmla="*/ 36 w 84"/>
                <a:gd name="T89" fmla="*/ 176 h 696"/>
                <a:gd name="T90" fmla="*/ 34 w 84"/>
                <a:gd name="T91" fmla="*/ 144 h 696"/>
                <a:gd name="T92" fmla="*/ 33 w 84"/>
                <a:gd name="T93" fmla="*/ 116 h 696"/>
                <a:gd name="T94" fmla="*/ 30 w 84"/>
                <a:gd name="T95" fmla="*/ 86 h 696"/>
                <a:gd name="T96" fmla="*/ 26 w 84"/>
                <a:gd name="T97" fmla="*/ 62 h 696"/>
                <a:gd name="T98" fmla="*/ 22 w 84"/>
                <a:gd name="T99" fmla="*/ 50 h 696"/>
                <a:gd name="T100" fmla="*/ 18 w 84"/>
                <a:gd name="T101" fmla="*/ 40 h 696"/>
                <a:gd name="T102" fmla="*/ 11 w 84"/>
                <a:gd name="T103" fmla="*/ 33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4" h="696">
                  <a:moveTo>
                    <a:pt x="9" y="33"/>
                  </a:moveTo>
                  <a:lnTo>
                    <a:pt x="6" y="29"/>
                  </a:lnTo>
                  <a:lnTo>
                    <a:pt x="4" y="26"/>
                  </a:lnTo>
                  <a:lnTo>
                    <a:pt x="2" y="23"/>
                  </a:lnTo>
                  <a:lnTo>
                    <a:pt x="1" y="19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1" y="7"/>
                  </a:lnTo>
                  <a:lnTo>
                    <a:pt x="4" y="4"/>
                  </a:lnTo>
                  <a:lnTo>
                    <a:pt x="5" y="3"/>
                  </a:lnTo>
                  <a:lnTo>
                    <a:pt x="9" y="1"/>
                  </a:lnTo>
                  <a:lnTo>
                    <a:pt x="13" y="1"/>
                  </a:lnTo>
                  <a:lnTo>
                    <a:pt x="18" y="0"/>
                  </a:lnTo>
                  <a:lnTo>
                    <a:pt x="23" y="1"/>
                  </a:lnTo>
                  <a:lnTo>
                    <a:pt x="29" y="1"/>
                  </a:lnTo>
                  <a:lnTo>
                    <a:pt x="36" y="3"/>
                  </a:lnTo>
                  <a:lnTo>
                    <a:pt x="42" y="7"/>
                  </a:lnTo>
                  <a:lnTo>
                    <a:pt x="49" y="10"/>
                  </a:lnTo>
                  <a:lnTo>
                    <a:pt x="55" y="12"/>
                  </a:lnTo>
                  <a:lnTo>
                    <a:pt x="59" y="17"/>
                  </a:lnTo>
                  <a:lnTo>
                    <a:pt x="65" y="19"/>
                  </a:lnTo>
                  <a:lnTo>
                    <a:pt x="67" y="23"/>
                  </a:lnTo>
                  <a:lnTo>
                    <a:pt x="72" y="28"/>
                  </a:lnTo>
                  <a:lnTo>
                    <a:pt x="74" y="33"/>
                  </a:lnTo>
                  <a:lnTo>
                    <a:pt x="77" y="37"/>
                  </a:lnTo>
                  <a:lnTo>
                    <a:pt x="80" y="44"/>
                  </a:lnTo>
                  <a:lnTo>
                    <a:pt x="81" y="50"/>
                  </a:lnTo>
                  <a:lnTo>
                    <a:pt x="83" y="58"/>
                  </a:lnTo>
                  <a:lnTo>
                    <a:pt x="84" y="66"/>
                  </a:lnTo>
                  <a:lnTo>
                    <a:pt x="84" y="76"/>
                  </a:lnTo>
                  <a:lnTo>
                    <a:pt x="83" y="87"/>
                  </a:lnTo>
                  <a:lnTo>
                    <a:pt x="83" y="100"/>
                  </a:lnTo>
                  <a:lnTo>
                    <a:pt x="81" y="106"/>
                  </a:lnTo>
                  <a:lnTo>
                    <a:pt x="81" y="113"/>
                  </a:lnTo>
                  <a:lnTo>
                    <a:pt x="80" y="123"/>
                  </a:lnTo>
                  <a:lnTo>
                    <a:pt x="80" y="133"/>
                  </a:lnTo>
                  <a:lnTo>
                    <a:pt x="80" y="142"/>
                  </a:lnTo>
                  <a:lnTo>
                    <a:pt x="80" y="155"/>
                  </a:lnTo>
                  <a:lnTo>
                    <a:pt x="78" y="167"/>
                  </a:lnTo>
                  <a:lnTo>
                    <a:pt x="78" y="181"/>
                  </a:lnTo>
                  <a:lnTo>
                    <a:pt x="78" y="196"/>
                  </a:lnTo>
                  <a:lnTo>
                    <a:pt x="78" y="212"/>
                  </a:lnTo>
                  <a:lnTo>
                    <a:pt x="78" y="228"/>
                  </a:lnTo>
                  <a:lnTo>
                    <a:pt x="78" y="246"/>
                  </a:lnTo>
                  <a:lnTo>
                    <a:pt x="78" y="266"/>
                  </a:lnTo>
                  <a:lnTo>
                    <a:pt x="78" y="286"/>
                  </a:lnTo>
                  <a:lnTo>
                    <a:pt x="78" y="307"/>
                  </a:lnTo>
                  <a:lnTo>
                    <a:pt x="78" y="329"/>
                  </a:lnTo>
                  <a:lnTo>
                    <a:pt x="78" y="351"/>
                  </a:lnTo>
                  <a:lnTo>
                    <a:pt x="78" y="374"/>
                  </a:lnTo>
                  <a:lnTo>
                    <a:pt x="78" y="394"/>
                  </a:lnTo>
                  <a:lnTo>
                    <a:pt x="77" y="414"/>
                  </a:lnTo>
                  <a:lnTo>
                    <a:pt x="77" y="433"/>
                  </a:lnTo>
                  <a:lnTo>
                    <a:pt x="77" y="451"/>
                  </a:lnTo>
                  <a:lnTo>
                    <a:pt x="76" y="469"/>
                  </a:lnTo>
                  <a:lnTo>
                    <a:pt x="76" y="487"/>
                  </a:lnTo>
                  <a:lnTo>
                    <a:pt x="76" y="504"/>
                  </a:lnTo>
                  <a:lnTo>
                    <a:pt x="74" y="519"/>
                  </a:lnTo>
                  <a:lnTo>
                    <a:pt x="74" y="534"/>
                  </a:lnTo>
                  <a:lnTo>
                    <a:pt x="73" y="549"/>
                  </a:lnTo>
                  <a:lnTo>
                    <a:pt x="73" y="563"/>
                  </a:lnTo>
                  <a:lnTo>
                    <a:pt x="72" y="576"/>
                  </a:lnTo>
                  <a:lnTo>
                    <a:pt x="72" y="588"/>
                  </a:lnTo>
                  <a:lnTo>
                    <a:pt x="70" y="601"/>
                  </a:lnTo>
                  <a:lnTo>
                    <a:pt x="70" y="612"/>
                  </a:lnTo>
                  <a:lnTo>
                    <a:pt x="69" y="623"/>
                  </a:lnTo>
                  <a:lnTo>
                    <a:pt x="67" y="632"/>
                  </a:lnTo>
                  <a:lnTo>
                    <a:pt x="67" y="642"/>
                  </a:lnTo>
                  <a:lnTo>
                    <a:pt x="66" y="650"/>
                  </a:lnTo>
                  <a:lnTo>
                    <a:pt x="65" y="659"/>
                  </a:lnTo>
                  <a:lnTo>
                    <a:pt x="65" y="666"/>
                  </a:lnTo>
                  <a:lnTo>
                    <a:pt x="63" y="673"/>
                  </a:lnTo>
                  <a:lnTo>
                    <a:pt x="62" y="678"/>
                  </a:lnTo>
                  <a:lnTo>
                    <a:pt x="60" y="682"/>
                  </a:lnTo>
                  <a:lnTo>
                    <a:pt x="59" y="686"/>
                  </a:lnTo>
                  <a:lnTo>
                    <a:pt x="59" y="691"/>
                  </a:lnTo>
                  <a:lnTo>
                    <a:pt x="58" y="693"/>
                  </a:lnTo>
                  <a:lnTo>
                    <a:pt x="56" y="695"/>
                  </a:lnTo>
                  <a:lnTo>
                    <a:pt x="56" y="696"/>
                  </a:lnTo>
                  <a:lnTo>
                    <a:pt x="55" y="696"/>
                  </a:lnTo>
                  <a:lnTo>
                    <a:pt x="52" y="696"/>
                  </a:lnTo>
                  <a:lnTo>
                    <a:pt x="49" y="695"/>
                  </a:lnTo>
                  <a:lnTo>
                    <a:pt x="48" y="693"/>
                  </a:lnTo>
                  <a:lnTo>
                    <a:pt x="47" y="691"/>
                  </a:lnTo>
                  <a:lnTo>
                    <a:pt x="45" y="689"/>
                  </a:lnTo>
                  <a:lnTo>
                    <a:pt x="42" y="686"/>
                  </a:lnTo>
                  <a:lnTo>
                    <a:pt x="41" y="684"/>
                  </a:lnTo>
                  <a:lnTo>
                    <a:pt x="40" y="679"/>
                  </a:lnTo>
                  <a:lnTo>
                    <a:pt x="38" y="677"/>
                  </a:lnTo>
                  <a:lnTo>
                    <a:pt x="36" y="673"/>
                  </a:lnTo>
                  <a:lnTo>
                    <a:pt x="34" y="667"/>
                  </a:lnTo>
                  <a:lnTo>
                    <a:pt x="33" y="663"/>
                  </a:lnTo>
                  <a:lnTo>
                    <a:pt x="30" y="657"/>
                  </a:lnTo>
                  <a:lnTo>
                    <a:pt x="29" y="650"/>
                  </a:lnTo>
                  <a:lnTo>
                    <a:pt x="24" y="641"/>
                  </a:lnTo>
                  <a:lnTo>
                    <a:pt x="22" y="631"/>
                  </a:lnTo>
                  <a:lnTo>
                    <a:pt x="19" y="623"/>
                  </a:lnTo>
                  <a:lnTo>
                    <a:pt x="16" y="616"/>
                  </a:lnTo>
                  <a:lnTo>
                    <a:pt x="15" y="609"/>
                  </a:lnTo>
                  <a:lnTo>
                    <a:pt x="13" y="602"/>
                  </a:lnTo>
                  <a:lnTo>
                    <a:pt x="13" y="596"/>
                  </a:lnTo>
                  <a:lnTo>
                    <a:pt x="13" y="592"/>
                  </a:lnTo>
                  <a:lnTo>
                    <a:pt x="13" y="591"/>
                  </a:lnTo>
                  <a:lnTo>
                    <a:pt x="13" y="588"/>
                  </a:lnTo>
                  <a:lnTo>
                    <a:pt x="13" y="585"/>
                  </a:lnTo>
                  <a:lnTo>
                    <a:pt x="13" y="581"/>
                  </a:lnTo>
                  <a:lnTo>
                    <a:pt x="13" y="577"/>
                  </a:lnTo>
                  <a:lnTo>
                    <a:pt x="15" y="572"/>
                  </a:lnTo>
                  <a:lnTo>
                    <a:pt x="15" y="566"/>
                  </a:lnTo>
                  <a:lnTo>
                    <a:pt x="16" y="560"/>
                  </a:lnTo>
                  <a:lnTo>
                    <a:pt x="16" y="554"/>
                  </a:lnTo>
                  <a:lnTo>
                    <a:pt x="18" y="547"/>
                  </a:lnTo>
                  <a:lnTo>
                    <a:pt x="19" y="538"/>
                  </a:lnTo>
                  <a:lnTo>
                    <a:pt x="19" y="530"/>
                  </a:lnTo>
                  <a:lnTo>
                    <a:pt x="20" y="520"/>
                  </a:lnTo>
                  <a:lnTo>
                    <a:pt x="22" y="511"/>
                  </a:lnTo>
                  <a:lnTo>
                    <a:pt x="23" y="500"/>
                  </a:lnTo>
                  <a:lnTo>
                    <a:pt x="24" y="488"/>
                  </a:lnTo>
                  <a:lnTo>
                    <a:pt x="27" y="464"/>
                  </a:lnTo>
                  <a:lnTo>
                    <a:pt x="30" y="440"/>
                  </a:lnTo>
                  <a:lnTo>
                    <a:pt x="31" y="415"/>
                  </a:lnTo>
                  <a:lnTo>
                    <a:pt x="33" y="390"/>
                  </a:lnTo>
                  <a:lnTo>
                    <a:pt x="34" y="364"/>
                  </a:lnTo>
                  <a:lnTo>
                    <a:pt x="36" y="336"/>
                  </a:lnTo>
                  <a:lnTo>
                    <a:pt x="36" y="309"/>
                  </a:lnTo>
                  <a:lnTo>
                    <a:pt x="36" y="279"/>
                  </a:lnTo>
                  <a:lnTo>
                    <a:pt x="36" y="264"/>
                  </a:lnTo>
                  <a:lnTo>
                    <a:pt x="36" y="250"/>
                  </a:lnTo>
                  <a:lnTo>
                    <a:pt x="36" y="237"/>
                  </a:lnTo>
                  <a:lnTo>
                    <a:pt x="36" y="223"/>
                  </a:lnTo>
                  <a:lnTo>
                    <a:pt x="36" y="210"/>
                  </a:lnTo>
                  <a:lnTo>
                    <a:pt x="36" y="198"/>
                  </a:lnTo>
                  <a:lnTo>
                    <a:pt x="36" y="187"/>
                  </a:lnTo>
                  <a:lnTo>
                    <a:pt x="36" y="176"/>
                  </a:lnTo>
                  <a:lnTo>
                    <a:pt x="36" y="165"/>
                  </a:lnTo>
                  <a:lnTo>
                    <a:pt x="36" y="154"/>
                  </a:lnTo>
                  <a:lnTo>
                    <a:pt x="34" y="144"/>
                  </a:lnTo>
                  <a:lnTo>
                    <a:pt x="34" y="134"/>
                  </a:lnTo>
                  <a:lnTo>
                    <a:pt x="34" y="124"/>
                  </a:lnTo>
                  <a:lnTo>
                    <a:pt x="33" y="116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0" y="86"/>
                  </a:lnTo>
                  <a:lnTo>
                    <a:pt x="29" y="73"/>
                  </a:lnTo>
                  <a:lnTo>
                    <a:pt x="27" y="68"/>
                  </a:lnTo>
                  <a:lnTo>
                    <a:pt x="26" y="62"/>
                  </a:lnTo>
                  <a:lnTo>
                    <a:pt x="24" y="58"/>
                  </a:lnTo>
                  <a:lnTo>
                    <a:pt x="23" y="54"/>
                  </a:lnTo>
                  <a:lnTo>
                    <a:pt x="22" y="50"/>
                  </a:lnTo>
                  <a:lnTo>
                    <a:pt x="20" y="46"/>
                  </a:lnTo>
                  <a:lnTo>
                    <a:pt x="19" y="43"/>
                  </a:lnTo>
                  <a:lnTo>
                    <a:pt x="18" y="40"/>
                  </a:lnTo>
                  <a:lnTo>
                    <a:pt x="15" y="37"/>
                  </a:lnTo>
                  <a:lnTo>
                    <a:pt x="13" y="35"/>
                  </a:lnTo>
                  <a:lnTo>
                    <a:pt x="11" y="33"/>
                  </a:lnTo>
                  <a:lnTo>
                    <a:pt x="9" y="33"/>
                  </a:lnTo>
                  <a:lnTo>
                    <a:pt x="9" y="3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95"/>
            <p:cNvSpPr/>
            <p:nvPr/>
          </p:nvSpPr>
          <p:spPr bwMode="auto">
            <a:xfrm>
              <a:off x="2640013" y="2508250"/>
              <a:ext cx="314325" cy="688975"/>
            </a:xfrm>
            <a:custGeom>
              <a:avLst/>
              <a:gdLst>
                <a:gd name="T0" fmla="*/ 349 w 396"/>
                <a:gd name="T1" fmla="*/ 863 h 870"/>
                <a:gd name="T2" fmla="*/ 326 w 396"/>
                <a:gd name="T3" fmla="*/ 868 h 870"/>
                <a:gd name="T4" fmla="*/ 314 w 396"/>
                <a:gd name="T5" fmla="*/ 850 h 870"/>
                <a:gd name="T6" fmla="*/ 302 w 396"/>
                <a:gd name="T7" fmla="*/ 807 h 870"/>
                <a:gd name="T8" fmla="*/ 261 w 396"/>
                <a:gd name="T9" fmla="*/ 756 h 870"/>
                <a:gd name="T10" fmla="*/ 238 w 396"/>
                <a:gd name="T11" fmla="*/ 733 h 870"/>
                <a:gd name="T12" fmla="*/ 223 w 396"/>
                <a:gd name="T13" fmla="*/ 716 h 870"/>
                <a:gd name="T14" fmla="*/ 219 w 396"/>
                <a:gd name="T15" fmla="*/ 708 h 870"/>
                <a:gd name="T16" fmla="*/ 231 w 396"/>
                <a:gd name="T17" fmla="*/ 705 h 870"/>
                <a:gd name="T18" fmla="*/ 264 w 396"/>
                <a:gd name="T19" fmla="*/ 713 h 870"/>
                <a:gd name="T20" fmla="*/ 295 w 396"/>
                <a:gd name="T21" fmla="*/ 722 h 870"/>
                <a:gd name="T22" fmla="*/ 315 w 396"/>
                <a:gd name="T23" fmla="*/ 722 h 870"/>
                <a:gd name="T24" fmla="*/ 331 w 396"/>
                <a:gd name="T25" fmla="*/ 711 h 870"/>
                <a:gd name="T26" fmla="*/ 335 w 396"/>
                <a:gd name="T27" fmla="*/ 697 h 870"/>
                <a:gd name="T28" fmla="*/ 338 w 396"/>
                <a:gd name="T29" fmla="*/ 665 h 870"/>
                <a:gd name="T30" fmla="*/ 338 w 396"/>
                <a:gd name="T31" fmla="*/ 614 h 870"/>
                <a:gd name="T32" fmla="*/ 338 w 396"/>
                <a:gd name="T33" fmla="*/ 499 h 870"/>
                <a:gd name="T34" fmla="*/ 333 w 396"/>
                <a:gd name="T35" fmla="*/ 362 h 870"/>
                <a:gd name="T36" fmla="*/ 322 w 396"/>
                <a:gd name="T37" fmla="*/ 233 h 870"/>
                <a:gd name="T38" fmla="*/ 317 w 396"/>
                <a:gd name="T39" fmla="*/ 151 h 870"/>
                <a:gd name="T40" fmla="*/ 311 w 396"/>
                <a:gd name="T41" fmla="*/ 110 h 870"/>
                <a:gd name="T42" fmla="*/ 306 w 396"/>
                <a:gd name="T43" fmla="*/ 84 h 870"/>
                <a:gd name="T44" fmla="*/ 296 w 396"/>
                <a:gd name="T45" fmla="*/ 71 h 870"/>
                <a:gd name="T46" fmla="*/ 263 w 396"/>
                <a:gd name="T47" fmla="*/ 70 h 870"/>
                <a:gd name="T48" fmla="*/ 207 w 396"/>
                <a:gd name="T49" fmla="*/ 79 h 870"/>
                <a:gd name="T50" fmla="*/ 141 w 396"/>
                <a:gd name="T51" fmla="*/ 89 h 870"/>
                <a:gd name="T52" fmla="*/ 106 w 396"/>
                <a:gd name="T53" fmla="*/ 96 h 870"/>
                <a:gd name="T54" fmla="*/ 82 w 396"/>
                <a:gd name="T55" fmla="*/ 99 h 870"/>
                <a:gd name="T56" fmla="*/ 69 w 396"/>
                <a:gd name="T57" fmla="*/ 100 h 870"/>
                <a:gd name="T58" fmla="*/ 46 w 396"/>
                <a:gd name="T59" fmla="*/ 96 h 870"/>
                <a:gd name="T60" fmla="*/ 15 w 396"/>
                <a:gd name="T61" fmla="*/ 84 h 870"/>
                <a:gd name="T62" fmla="*/ 0 w 396"/>
                <a:gd name="T63" fmla="*/ 70 h 870"/>
                <a:gd name="T64" fmla="*/ 40 w 396"/>
                <a:gd name="T65" fmla="*/ 61 h 870"/>
                <a:gd name="T66" fmla="*/ 119 w 396"/>
                <a:gd name="T67" fmla="*/ 48 h 870"/>
                <a:gd name="T68" fmla="*/ 243 w 396"/>
                <a:gd name="T69" fmla="*/ 30 h 870"/>
                <a:gd name="T70" fmla="*/ 277 w 396"/>
                <a:gd name="T71" fmla="*/ 16 h 870"/>
                <a:gd name="T72" fmla="*/ 293 w 396"/>
                <a:gd name="T73" fmla="*/ 3 h 870"/>
                <a:gd name="T74" fmla="*/ 311 w 396"/>
                <a:gd name="T75" fmla="*/ 0 h 870"/>
                <a:gd name="T76" fmla="*/ 339 w 396"/>
                <a:gd name="T77" fmla="*/ 14 h 870"/>
                <a:gd name="T78" fmla="*/ 375 w 396"/>
                <a:gd name="T79" fmla="*/ 39 h 870"/>
                <a:gd name="T80" fmla="*/ 396 w 396"/>
                <a:gd name="T81" fmla="*/ 64 h 870"/>
                <a:gd name="T82" fmla="*/ 393 w 396"/>
                <a:gd name="T83" fmla="*/ 79 h 870"/>
                <a:gd name="T84" fmla="*/ 382 w 396"/>
                <a:gd name="T85" fmla="*/ 89 h 870"/>
                <a:gd name="T86" fmla="*/ 375 w 396"/>
                <a:gd name="T87" fmla="*/ 103 h 870"/>
                <a:gd name="T88" fmla="*/ 372 w 396"/>
                <a:gd name="T89" fmla="*/ 131 h 870"/>
                <a:gd name="T90" fmla="*/ 374 w 396"/>
                <a:gd name="T91" fmla="*/ 172 h 870"/>
                <a:gd name="T92" fmla="*/ 376 w 396"/>
                <a:gd name="T93" fmla="*/ 232 h 870"/>
                <a:gd name="T94" fmla="*/ 380 w 396"/>
                <a:gd name="T95" fmla="*/ 320 h 870"/>
                <a:gd name="T96" fmla="*/ 387 w 396"/>
                <a:gd name="T97" fmla="*/ 436 h 870"/>
                <a:gd name="T98" fmla="*/ 393 w 396"/>
                <a:gd name="T99" fmla="*/ 564 h 870"/>
                <a:gd name="T100" fmla="*/ 394 w 396"/>
                <a:gd name="T101" fmla="*/ 659 h 870"/>
                <a:gd name="T102" fmla="*/ 393 w 396"/>
                <a:gd name="T103" fmla="*/ 726 h 870"/>
                <a:gd name="T104" fmla="*/ 385 w 396"/>
                <a:gd name="T105" fmla="*/ 787 h 870"/>
                <a:gd name="T106" fmla="*/ 365 w 396"/>
                <a:gd name="T107" fmla="*/ 839 h 8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6" h="870">
                  <a:moveTo>
                    <a:pt x="365" y="839"/>
                  </a:moveTo>
                  <a:lnTo>
                    <a:pt x="361" y="848"/>
                  </a:lnTo>
                  <a:lnTo>
                    <a:pt x="357" y="853"/>
                  </a:lnTo>
                  <a:lnTo>
                    <a:pt x="353" y="859"/>
                  </a:lnTo>
                  <a:lnTo>
                    <a:pt x="349" y="863"/>
                  </a:lnTo>
                  <a:lnTo>
                    <a:pt x="343" y="866"/>
                  </a:lnTo>
                  <a:lnTo>
                    <a:pt x="339" y="867"/>
                  </a:lnTo>
                  <a:lnTo>
                    <a:pt x="335" y="868"/>
                  </a:lnTo>
                  <a:lnTo>
                    <a:pt x="331" y="870"/>
                  </a:lnTo>
                  <a:lnTo>
                    <a:pt x="326" y="868"/>
                  </a:lnTo>
                  <a:lnTo>
                    <a:pt x="324" y="867"/>
                  </a:lnTo>
                  <a:lnTo>
                    <a:pt x="321" y="864"/>
                  </a:lnTo>
                  <a:lnTo>
                    <a:pt x="318" y="860"/>
                  </a:lnTo>
                  <a:lnTo>
                    <a:pt x="315" y="856"/>
                  </a:lnTo>
                  <a:lnTo>
                    <a:pt x="314" y="850"/>
                  </a:lnTo>
                  <a:lnTo>
                    <a:pt x="313" y="843"/>
                  </a:lnTo>
                  <a:lnTo>
                    <a:pt x="311" y="835"/>
                  </a:lnTo>
                  <a:lnTo>
                    <a:pt x="310" y="827"/>
                  </a:lnTo>
                  <a:lnTo>
                    <a:pt x="306" y="817"/>
                  </a:lnTo>
                  <a:lnTo>
                    <a:pt x="302" y="807"/>
                  </a:lnTo>
                  <a:lnTo>
                    <a:pt x="296" y="798"/>
                  </a:lnTo>
                  <a:lnTo>
                    <a:pt x="289" y="788"/>
                  </a:lnTo>
                  <a:lnTo>
                    <a:pt x="282" y="778"/>
                  </a:lnTo>
                  <a:lnTo>
                    <a:pt x="273" y="767"/>
                  </a:lnTo>
                  <a:lnTo>
                    <a:pt x="261" y="756"/>
                  </a:lnTo>
                  <a:lnTo>
                    <a:pt x="256" y="751"/>
                  </a:lnTo>
                  <a:lnTo>
                    <a:pt x="250" y="747"/>
                  </a:lnTo>
                  <a:lnTo>
                    <a:pt x="246" y="741"/>
                  </a:lnTo>
                  <a:lnTo>
                    <a:pt x="242" y="737"/>
                  </a:lnTo>
                  <a:lnTo>
                    <a:pt x="238" y="733"/>
                  </a:lnTo>
                  <a:lnTo>
                    <a:pt x="234" y="729"/>
                  </a:lnTo>
                  <a:lnTo>
                    <a:pt x="230" y="724"/>
                  </a:lnTo>
                  <a:lnTo>
                    <a:pt x="227" y="722"/>
                  </a:lnTo>
                  <a:lnTo>
                    <a:pt x="225" y="719"/>
                  </a:lnTo>
                  <a:lnTo>
                    <a:pt x="223" y="716"/>
                  </a:lnTo>
                  <a:lnTo>
                    <a:pt x="221" y="713"/>
                  </a:lnTo>
                  <a:lnTo>
                    <a:pt x="220" y="712"/>
                  </a:lnTo>
                  <a:lnTo>
                    <a:pt x="219" y="711"/>
                  </a:lnTo>
                  <a:lnTo>
                    <a:pt x="219" y="708"/>
                  </a:lnTo>
                  <a:lnTo>
                    <a:pt x="219" y="708"/>
                  </a:lnTo>
                  <a:lnTo>
                    <a:pt x="219" y="706"/>
                  </a:lnTo>
                  <a:lnTo>
                    <a:pt x="221" y="705"/>
                  </a:lnTo>
                  <a:lnTo>
                    <a:pt x="224" y="705"/>
                  </a:lnTo>
                  <a:lnTo>
                    <a:pt x="227" y="705"/>
                  </a:lnTo>
                  <a:lnTo>
                    <a:pt x="231" y="705"/>
                  </a:lnTo>
                  <a:lnTo>
                    <a:pt x="237" y="706"/>
                  </a:lnTo>
                  <a:lnTo>
                    <a:pt x="242" y="708"/>
                  </a:lnTo>
                  <a:lnTo>
                    <a:pt x="249" y="709"/>
                  </a:lnTo>
                  <a:lnTo>
                    <a:pt x="257" y="711"/>
                  </a:lnTo>
                  <a:lnTo>
                    <a:pt x="264" y="713"/>
                  </a:lnTo>
                  <a:lnTo>
                    <a:pt x="271" y="716"/>
                  </a:lnTo>
                  <a:lnTo>
                    <a:pt x="278" y="717"/>
                  </a:lnTo>
                  <a:lnTo>
                    <a:pt x="284" y="720"/>
                  </a:lnTo>
                  <a:lnTo>
                    <a:pt x="289" y="722"/>
                  </a:lnTo>
                  <a:lnTo>
                    <a:pt x="295" y="722"/>
                  </a:lnTo>
                  <a:lnTo>
                    <a:pt x="299" y="723"/>
                  </a:lnTo>
                  <a:lnTo>
                    <a:pt x="304" y="723"/>
                  </a:lnTo>
                  <a:lnTo>
                    <a:pt x="308" y="723"/>
                  </a:lnTo>
                  <a:lnTo>
                    <a:pt x="311" y="722"/>
                  </a:lnTo>
                  <a:lnTo>
                    <a:pt x="315" y="722"/>
                  </a:lnTo>
                  <a:lnTo>
                    <a:pt x="318" y="720"/>
                  </a:lnTo>
                  <a:lnTo>
                    <a:pt x="322" y="717"/>
                  </a:lnTo>
                  <a:lnTo>
                    <a:pt x="325" y="716"/>
                  </a:lnTo>
                  <a:lnTo>
                    <a:pt x="328" y="713"/>
                  </a:lnTo>
                  <a:lnTo>
                    <a:pt x="331" y="711"/>
                  </a:lnTo>
                  <a:lnTo>
                    <a:pt x="332" y="709"/>
                  </a:lnTo>
                  <a:lnTo>
                    <a:pt x="332" y="708"/>
                  </a:lnTo>
                  <a:lnTo>
                    <a:pt x="333" y="705"/>
                  </a:lnTo>
                  <a:lnTo>
                    <a:pt x="333" y="701"/>
                  </a:lnTo>
                  <a:lnTo>
                    <a:pt x="335" y="697"/>
                  </a:lnTo>
                  <a:lnTo>
                    <a:pt x="335" y="691"/>
                  </a:lnTo>
                  <a:lnTo>
                    <a:pt x="335" y="686"/>
                  </a:lnTo>
                  <a:lnTo>
                    <a:pt x="336" y="680"/>
                  </a:lnTo>
                  <a:lnTo>
                    <a:pt x="336" y="672"/>
                  </a:lnTo>
                  <a:lnTo>
                    <a:pt x="338" y="665"/>
                  </a:lnTo>
                  <a:lnTo>
                    <a:pt x="338" y="655"/>
                  </a:lnTo>
                  <a:lnTo>
                    <a:pt x="338" y="647"/>
                  </a:lnTo>
                  <a:lnTo>
                    <a:pt x="338" y="636"/>
                  </a:lnTo>
                  <a:lnTo>
                    <a:pt x="338" y="626"/>
                  </a:lnTo>
                  <a:lnTo>
                    <a:pt x="338" y="614"/>
                  </a:lnTo>
                  <a:lnTo>
                    <a:pt x="339" y="601"/>
                  </a:lnTo>
                  <a:lnTo>
                    <a:pt x="339" y="576"/>
                  </a:lnTo>
                  <a:lnTo>
                    <a:pt x="338" y="551"/>
                  </a:lnTo>
                  <a:lnTo>
                    <a:pt x="338" y="525"/>
                  </a:lnTo>
                  <a:lnTo>
                    <a:pt x="338" y="499"/>
                  </a:lnTo>
                  <a:lnTo>
                    <a:pt x="338" y="471"/>
                  </a:lnTo>
                  <a:lnTo>
                    <a:pt x="336" y="445"/>
                  </a:lnTo>
                  <a:lnTo>
                    <a:pt x="336" y="417"/>
                  </a:lnTo>
                  <a:lnTo>
                    <a:pt x="335" y="389"/>
                  </a:lnTo>
                  <a:lnTo>
                    <a:pt x="333" y="362"/>
                  </a:lnTo>
                  <a:lnTo>
                    <a:pt x="331" y="335"/>
                  </a:lnTo>
                  <a:lnTo>
                    <a:pt x="329" y="309"/>
                  </a:lnTo>
                  <a:lnTo>
                    <a:pt x="326" y="283"/>
                  </a:lnTo>
                  <a:lnTo>
                    <a:pt x="325" y="258"/>
                  </a:lnTo>
                  <a:lnTo>
                    <a:pt x="322" y="233"/>
                  </a:lnTo>
                  <a:lnTo>
                    <a:pt x="321" y="208"/>
                  </a:lnTo>
                  <a:lnTo>
                    <a:pt x="320" y="185"/>
                  </a:lnTo>
                  <a:lnTo>
                    <a:pt x="318" y="172"/>
                  </a:lnTo>
                  <a:lnTo>
                    <a:pt x="317" y="161"/>
                  </a:lnTo>
                  <a:lnTo>
                    <a:pt x="317" y="151"/>
                  </a:lnTo>
                  <a:lnTo>
                    <a:pt x="315" y="142"/>
                  </a:lnTo>
                  <a:lnTo>
                    <a:pt x="314" y="133"/>
                  </a:lnTo>
                  <a:lnTo>
                    <a:pt x="314" y="124"/>
                  </a:lnTo>
                  <a:lnTo>
                    <a:pt x="313" y="117"/>
                  </a:lnTo>
                  <a:lnTo>
                    <a:pt x="311" y="110"/>
                  </a:lnTo>
                  <a:lnTo>
                    <a:pt x="310" y="103"/>
                  </a:lnTo>
                  <a:lnTo>
                    <a:pt x="310" y="97"/>
                  </a:lnTo>
                  <a:lnTo>
                    <a:pt x="308" y="92"/>
                  </a:lnTo>
                  <a:lnTo>
                    <a:pt x="307" y="88"/>
                  </a:lnTo>
                  <a:lnTo>
                    <a:pt x="306" y="84"/>
                  </a:lnTo>
                  <a:lnTo>
                    <a:pt x="306" y="79"/>
                  </a:lnTo>
                  <a:lnTo>
                    <a:pt x="304" y="78"/>
                  </a:lnTo>
                  <a:lnTo>
                    <a:pt x="304" y="75"/>
                  </a:lnTo>
                  <a:lnTo>
                    <a:pt x="300" y="72"/>
                  </a:lnTo>
                  <a:lnTo>
                    <a:pt x="296" y="71"/>
                  </a:lnTo>
                  <a:lnTo>
                    <a:pt x="292" y="70"/>
                  </a:lnTo>
                  <a:lnTo>
                    <a:pt x="286" y="68"/>
                  </a:lnTo>
                  <a:lnTo>
                    <a:pt x="279" y="68"/>
                  </a:lnTo>
                  <a:lnTo>
                    <a:pt x="271" y="68"/>
                  </a:lnTo>
                  <a:lnTo>
                    <a:pt x="263" y="70"/>
                  </a:lnTo>
                  <a:lnTo>
                    <a:pt x="253" y="71"/>
                  </a:lnTo>
                  <a:lnTo>
                    <a:pt x="243" y="72"/>
                  </a:lnTo>
                  <a:lnTo>
                    <a:pt x="232" y="75"/>
                  </a:lnTo>
                  <a:lnTo>
                    <a:pt x="220" y="77"/>
                  </a:lnTo>
                  <a:lnTo>
                    <a:pt x="207" y="79"/>
                  </a:lnTo>
                  <a:lnTo>
                    <a:pt x="194" y="82"/>
                  </a:lnTo>
                  <a:lnTo>
                    <a:pt x="180" y="84"/>
                  </a:lnTo>
                  <a:lnTo>
                    <a:pt x="166" y="86"/>
                  </a:lnTo>
                  <a:lnTo>
                    <a:pt x="149" y="88"/>
                  </a:lnTo>
                  <a:lnTo>
                    <a:pt x="141" y="89"/>
                  </a:lnTo>
                  <a:lnTo>
                    <a:pt x="134" y="90"/>
                  </a:lnTo>
                  <a:lnTo>
                    <a:pt x="126" y="92"/>
                  </a:lnTo>
                  <a:lnTo>
                    <a:pt x="119" y="93"/>
                  </a:lnTo>
                  <a:lnTo>
                    <a:pt x="112" y="95"/>
                  </a:lnTo>
                  <a:lnTo>
                    <a:pt x="106" y="96"/>
                  </a:lnTo>
                  <a:lnTo>
                    <a:pt x="101" y="96"/>
                  </a:lnTo>
                  <a:lnTo>
                    <a:pt x="95" y="97"/>
                  </a:lnTo>
                  <a:lnTo>
                    <a:pt x="90" y="99"/>
                  </a:lnTo>
                  <a:lnTo>
                    <a:pt x="86" y="99"/>
                  </a:lnTo>
                  <a:lnTo>
                    <a:pt x="82" y="99"/>
                  </a:lnTo>
                  <a:lnTo>
                    <a:pt x="79" y="100"/>
                  </a:lnTo>
                  <a:lnTo>
                    <a:pt x="76" y="100"/>
                  </a:lnTo>
                  <a:lnTo>
                    <a:pt x="73" y="100"/>
                  </a:lnTo>
                  <a:lnTo>
                    <a:pt x="70" y="100"/>
                  </a:lnTo>
                  <a:lnTo>
                    <a:pt x="69" y="100"/>
                  </a:lnTo>
                  <a:lnTo>
                    <a:pt x="65" y="100"/>
                  </a:lnTo>
                  <a:lnTo>
                    <a:pt x="61" y="100"/>
                  </a:lnTo>
                  <a:lnTo>
                    <a:pt x="55" y="99"/>
                  </a:lnTo>
                  <a:lnTo>
                    <a:pt x="51" y="97"/>
                  </a:lnTo>
                  <a:lnTo>
                    <a:pt x="46" y="96"/>
                  </a:lnTo>
                  <a:lnTo>
                    <a:pt x="40" y="93"/>
                  </a:lnTo>
                  <a:lnTo>
                    <a:pt x="33" y="90"/>
                  </a:lnTo>
                  <a:lnTo>
                    <a:pt x="28" y="88"/>
                  </a:lnTo>
                  <a:lnTo>
                    <a:pt x="21" y="86"/>
                  </a:lnTo>
                  <a:lnTo>
                    <a:pt x="15" y="84"/>
                  </a:lnTo>
                  <a:lnTo>
                    <a:pt x="10" y="82"/>
                  </a:lnTo>
                  <a:lnTo>
                    <a:pt x="7" y="79"/>
                  </a:lnTo>
                  <a:lnTo>
                    <a:pt x="4" y="77"/>
                  </a:lnTo>
                  <a:lnTo>
                    <a:pt x="1" y="74"/>
                  </a:lnTo>
                  <a:lnTo>
                    <a:pt x="0" y="70"/>
                  </a:lnTo>
                  <a:lnTo>
                    <a:pt x="0" y="67"/>
                  </a:lnTo>
                  <a:lnTo>
                    <a:pt x="11" y="66"/>
                  </a:lnTo>
                  <a:lnTo>
                    <a:pt x="21" y="64"/>
                  </a:lnTo>
                  <a:lnTo>
                    <a:pt x="30" y="63"/>
                  </a:lnTo>
                  <a:lnTo>
                    <a:pt x="40" y="61"/>
                  </a:lnTo>
                  <a:lnTo>
                    <a:pt x="58" y="57"/>
                  </a:lnTo>
                  <a:lnTo>
                    <a:pt x="76" y="54"/>
                  </a:lnTo>
                  <a:lnTo>
                    <a:pt x="91" y="52"/>
                  </a:lnTo>
                  <a:lnTo>
                    <a:pt x="105" y="50"/>
                  </a:lnTo>
                  <a:lnTo>
                    <a:pt x="119" y="48"/>
                  </a:lnTo>
                  <a:lnTo>
                    <a:pt x="131" y="46"/>
                  </a:lnTo>
                  <a:lnTo>
                    <a:pt x="177" y="39"/>
                  </a:lnTo>
                  <a:lnTo>
                    <a:pt x="223" y="34"/>
                  </a:lnTo>
                  <a:lnTo>
                    <a:pt x="234" y="32"/>
                  </a:lnTo>
                  <a:lnTo>
                    <a:pt x="243" y="30"/>
                  </a:lnTo>
                  <a:lnTo>
                    <a:pt x="253" y="27"/>
                  </a:lnTo>
                  <a:lnTo>
                    <a:pt x="260" y="25"/>
                  </a:lnTo>
                  <a:lnTo>
                    <a:pt x="267" y="21"/>
                  </a:lnTo>
                  <a:lnTo>
                    <a:pt x="273" y="18"/>
                  </a:lnTo>
                  <a:lnTo>
                    <a:pt x="277" y="16"/>
                  </a:lnTo>
                  <a:lnTo>
                    <a:pt x="281" y="13"/>
                  </a:lnTo>
                  <a:lnTo>
                    <a:pt x="284" y="10"/>
                  </a:lnTo>
                  <a:lnTo>
                    <a:pt x="286" y="7"/>
                  </a:lnTo>
                  <a:lnTo>
                    <a:pt x="289" y="5"/>
                  </a:lnTo>
                  <a:lnTo>
                    <a:pt x="293" y="3"/>
                  </a:lnTo>
                  <a:lnTo>
                    <a:pt x="296" y="2"/>
                  </a:lnTo>
                  <a:lnTo>
                    <a:pt x="300" y="0"/>
                  </a:lnTo>
                  <a:lnTo>
                    <a:pt x="303" y="0"/>
                  </a:lnTo>
                  <a:lnTo>
                    <a:pt x="307" y="0"/>
                  </a:lnTo>
                  <a:lnTo>
                    <a:pt x="311" y="0"/>
                  </a:lnTo>
                  <a:lnTo>
                    <a:pt x="315" y="2"/>
                  </a:lnTo>
                  <a:lnTo>
                    <a:pt x="320" y="3"/>
                  </a:lnTo>
                  <a:lnTo>
                    <a:pt x="325" y="6"/>
                  </a:lnTo>
                  <a:lnTo>
                    <a:pt x="332" y="10"/>
                  </a:lnTo>
                  <a:lnTo>
                    <a:pt x="339" y="14"/>
                  </a:lnTo>
                  <a:lnTo>
                    <a:pt x="349" y="20"/>
                  </a:lnTo>
                  <a:lnTo>
                    <a:pt x="357" y="25"/>
                  </a:lnTo>
                  <a:lnTo>
                    <a:pt x="362" y="30"/>
                  </a:lnTo>
                  <a:lnTo>
                    <a:pt x="367" y="32"/>
                  </a:lnTo>
                  <a:lnTo>
                    <a:pt x="375" y="39"/>
                  </a:lnTo>
                  <a:lnTo>
                    <a:pt x="382" y="46"/>
                  </a:lnTo>
                  <a:lnTo>
                    <a:pt x="387" y="50"/>
                  </a:lnTo>
                  <a:lnTo>
                    <a:pt x="392" y="56"/>
                  </a:lnTo>
                  <a:lnTo>
                    <a:pt x="394" y="60"/>
                  </a:lnTo>
                  <a:lnTo>
                    <a:pt x="396" y="64"/>
                  </a:lnTo>
                  <a:lnTo>
                    <a:pt x="396" y="67"/>
                  </a:lnTo>
                  <a:lnTo>
                    <a:pt x="396" y="70"/>
                  </a:lnTo>
                  <a:lnTo>
                    <a:pt x="396" y="74"/>
                  </a:lnTo>
                  <a:lnTo>
                    <a:pt x="394" y="77"/>
                  </a:lnTo>
                  <a:lnTo>
                    <a:pt x="393" y="79"/>
                  </a:lnTo>
                  <a:lnTo>
                    <a:pt x="392" y="82"/>
                  </a:lnTo>
                  <a:lnTo>
                    <a:pt x="390" y="84"/>
                  </a:lnTo>
                  <a:lnTo>
                    <a:pt x="387" y="86"/>
                  </a:lnTo>
                  <a:lnTo>
                    <a:pt x="385" y="88"/>
                  </a:lnTo>
                  <a:lnTo>
                    <a:pt x="382" y="89"/>
                  </a:lnTo>
                  <a:lnTo>
                    <a:pt x="380" y="90"/>
                  </a:lnTo>
                  <a:lnTo>
                    <a:pt x="379" y="93"/>
                  </a:lnTo>
                  <a:lnTo>
                    <a:pt x="378" y="96"/>
                  </a:lnTo>
                  <a:lnTo>
                    <a:pt x="376" y="99"/>
                  </a:lnTo>
                  <a:lnTo>
                    <a:pt x="375" y="103"/>
                  </a:lnTo>
                  <a:lnTo>
                    <a:pt x="374" y="107"/>
                  </a:lnTo>
                  <a:lnTo>
                    <a:pt x="374" y="113"/>
                  </a:lnTo>
                  <a:lnTo>
                    <a:pt x="372" y="118"/>
                  </a:lnTo>
                  <a:lnTo>
                    <a:pt x="372" y="124"/>
                  </a:lnTo>
                  <a:lnTo>
                    <a:pt x="372" y="131"/>
                  </a:lnTo>
                  <a:lnTo>
                    <a:pt x="372" y="138"/>
                  </a:lnTo>
                  <a:lnTo>
                    <a:pt x="372" y="146"/>
                  </a:lnTo>
                  <a:lnTo>
                    <a:pt x="372" y="154"/>
                  </a:lnTo>
                  <a:lnTo>
                    <a:pt x="372" y="162"/>
                  </a:lnTo>
                  <a:lnTo>
                    <a:pt x="374" y="172"/>
                  </a:lnTo>
                  <a:lnTo>
                    <a:pt x="374" y="182"/>
                  </a:lnTo>
                  <a:lnTo>
                    <a:pt x="375" y="193"/>
                  </a:lnTo>
                  <a:lnTo>
                    <a:pt x="375" y="204"/>
                  </a:lnTo>
                  <a:lnTo>
                    <a:pt x="376" y="218"/>
                  </a:lnTo>
                  <a:lnTo>
                    <a:pt x="376" y="232"/>
                  </a:lnTo>
                  <a:lnTo>
                    <a:pt x="378" y="247"/>
                  </a:lnTo>
                  <a:lnTo>
                    <a:pt x="378" y="263"/>
                  </a:lnTo>
                  <a:lnTo>
                    <a:pt x="379" y="281"/>
                  </a:lnTo>
                  <a:lnTo>
                    <a:pt x="380" y="301"/>
                  </a:lnTo>
                  <a:lnTo>
                    <a:pt x="380" y="320"/>
                  </a:lnTo>
                  <a:lnTo>
                    <a:pt x="382" y="341"/>
                  </a:lnTo>
                  <a:lnTo>
                    <a:pt x="383" y="363"/>
                  </a:lnTo>
                  <a:lnTo>
                    <a:pt x="385" y="387"/>
                  </a:lnTo>
                  <a:lnTo>
                    <a:pt x="386" y="412"/>
                  </a:lnTo>
                  <a:lnTo>
                    <a:pt x="387" y="436"/>
                  </a:lnTo>
                  <a:lnTo>
                    <a:pt x="389" y="464"/>
                  </a:lnTo>
                  <a:lnTo>
                    <a:pt x="390" y="490"/>
                  </a:lnTo>
                  <a:lnTo>
                    <a:pt x="390" y="517"/>
                  </a:lnTo>
                  <a:lnTo>
                    <a:pt x="392" y="540"/>
                  </a:lnTo>
                  <a:lnTo>
                    <a:pt x="393" y="564"/>
                  </a:lnTo>
                  <a:lnTo>
                    <a:pt x="393" y="585"/>
                  </a:lnTo>
                  <a:lnTo>
                    <a:pt x="394" y="605"/>
                  </a:lnTo>
                  <a:lnTo>
                    <a:pt x="394" y="625"/>
                  </a:lnTo>
                  <a:lnTo>
                    <a:pt x="394" y="643"/>
                  </a:lnTo>
                  <a:lnTo>
                    <a:pt x="394" y="659"/>
                  </a:lnTo>
                  <a:lnTo>
                    <a:pt x="394" y="676"/>
                  </a:lnTo>
                  <a:lnTo>
                    <a:pt x="394" y="690"/>
                  </a:lnTo>
                  <a:lnTo>
                    <a:pt x="394" y="704"/>
                  </a:lnTo>
                  <a:lnTo>
                    <a:pt x="394" y="715"/>
                  </a:lnTo>
                  <a:lnTo>
                    <a:pt x="393" y="726"/>
                  </a:lnTo>
                  <a:lnTo>
                    <a:pt x="393" y="735"/>
                  </a:lnTo>
                  <a:lnTo>
                    <a:pt x="392" y="744"/>
                  </a:lnTo>
                  <a:lnTo>
                    <a:pt x="390" y="759"/>
                  </a:lnTo>
                  <a:lnTo>
                    <a:pt x="387" y="773"/>
                  </a:lnTo>
                  <a:lnTo>
                    <a:pt x="385" y="787"/>
                  </a:lnTo>
                  <a:lnTo>
                    <a:pt x="382" y="799"/>
                  </a:lnTo>
                  <a:lnTo>
                    <a:pt x="378" y="812"/>
                  </a:lnTo>
                  <a:lnTo>
                    <a:pt x="374" y="821"/>
                  </a:lnTo>
                  <a:lnTo>
                    <a:pt x="369" y="831"/>
                  </a:lnTo>
                  <a:lnTo>
                    <a:pt x="365" y="839"/>
                  </a:lnTo>
                  <a:lnTo>
                    <a:pt x="365" y="83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96"/>
            <p:cNvSpPr/>
            <p:nvPr/>
          </p:nvSpPr>
          <p:spPr bwMode="auto">
            <a:xfrm>
              <a:off x="2555875" y="2741613"/>
              <a:ext cx="71437" cy="215900"/>
            </a:xfrm>
            <a:custGeom>
              <a:avLst/>
              <a:gdLst>
                <a:gd name="T0" fmla="*/ 83 w 92"/>
                <a:gd name="T1" fmla="*/ 263 h 273"/>
                <a:gd name="T2" fmla="*/ 81 w 92"/>
                <a:gd name="T3" fmla="*/ 269 h 273"/>
                <a:gd name="T4" fmla="*/ 79 w 92"/>
                <a:gd name="T5" fmla="*/ 272 h 273"/>
                <a:gd name="T6" fmla="*/ 78 w 92"/>
                <a:gd name="T7" fmla="*/ 273 h 273"/>
                <a:gd name="T8" fmla="*/ 75 w 92"/>
                <a:gd name="T9" fmla="*/ 273 h 273"/>
                <a:gd name="T10" fmla="*/ 74 w 92"/>
                <a:gd name="T11" fmla="*/ 272 h 273"/>
                <a:gd name="T12" fmla="*/ 71 w 92"/>
                <a:gd name="T13" fmla="*/ 267 h 273"/>
                <a:gd name="T14" fmla="*/ 70 w 92"/>
                <a:gd name="T15" fmla="*/ 262 h 273"/>
                <a:gd name="T16" fmla="*/ 65 w 92"/>
                <a:gd name="T17" fmla="*/ 254 h 273"/>
                <a:gd name="T18" fmla="*/ 63 w 92"/>
                <a:gd name="T19" fmla="*/ 244 h 273"/>
                <a:gd name="T20" fmla="*/ 60 w 92"/>
                <a:gd name="T21" fmla="*/ 231 h 273"/>
                <a:gd name="T22" fmla="*/ 56 w 92"/>
                <a:gd name="T23" fmla="*/ 219 h 273"/>
                <a:gd name="T24" fmla="*/ 49 w 92"/>
                <a:gd name="T25" fmla="*/ 197 h 273"/>
                <a:gd name="T26" fmla="*/ 42 w 92"/>
                <a:gd name="T27" fmla="*/ 171 h 273"/>
                <a:gd name="T28" fmla="*/ 36 w 92"/>
                <a:gd name="T29" fmla="*/ 146 h 273"/>
                <a:gd name="T30" fmla="*/ 32 w 92"/>
                <a:gd name="T31" fmla="*/ 122 h 273"/>
                <a:gd name="T32" fmla="*/ 28 w 92"/>
                <a:gd name="T33" fmla="*/ 101 h 273"/>
                <a:gd name="T34" fmla="*/ 22 w 92"/>
                <a:gd name="T35" fmla="*/ 74 h 273"/>
                <a:gd name="T36" fmla="*/ 14 w 92"/>
                <a:gd name="T37" fmla="*/ 47 h 273"/>
                <a:gd name="T38" fmla="*/ 7 w 92"/>
                <a:gd name="T39" fmla="*/ 32 h 273"/>
                <a:gd name="T40" fmla="*/ 3 w 92"/>
                <a:gd name="T41" fmla="*/ 20 h 273"/>
                <a:gd name="T42" fmla="*/ 0 w 92"/>
                <a:gd name="T43" fmla="*/ 10 h 273"/>
                <a:gd name="T44" fmla="*/ 2 w 92"/>
                <a:gd name="T45" fmla="*/ 3 h 273"/>
                <a:gd name="T46" fmla="*/ 4 w 92"/>
                <a:gd name="T47" fmla="*/ 0 h 273"/>
                <a:gd name="T48" fmla="*/ 13 w 92"/>
                <a:gd name="T49" fmla="*/ 0 h 273"/>
                <a:gd name="T50" fmla="*/ 18 w 92"/>
                <a:gd name="T51" fmla="*/ 2 h 273"/>
                <a:gd name="T52" fmla="*/ 25 w 92"/>
                <a:gd name="T53" fmla="*/ 3 h 273"/>
                <a:gd name="T54" fmla="*/ 35 w 92"/>
                <a:gd name="T55" fmla="*/ 6 h 273"/>
                <a:gd name="T56" fmla="*/ 45 w 92"/>
                <a:gd name="T57" fmla="*/ 10 h 273"/>
                <a:gd name="T58" fmla="*/ 57 w 92"/>
                <a:gd name="T59" fmla="*/ 14 h 273"/>
                <a:gd name="T60" fmla="*/ 65 w 92"/>
                <a:gd name="T61" fmla="*/ 50 h 273"/>
                <a:gd name="T62" fmla="*/ 78 w 92"/>
                <a:gd name="T63" fmla="*/ 121 h 273"/>
                <a:gd name="T64" fmla="*/ 83 w 92"/>
                <a:gd name="T65" fmla="*/ 157 h 273"/>
                <a:gd name="T66" fmla="*/ 85 w 92"/>
                <a:gd name="T67" fmla="*/ 173 h 273"/>
                <a:gd name="T68" fmla="*/ 86 w 92"/>
                <a:gd name="T69" fmla="*/ 187 h 273"/>
                <a:gd name="T70" fmla="*/ 87 w 92"/>
                <a:gd name="T71" fmla="*/ 201 h 273"/>
                <a:gd name="T72" fmla="*/ 89 w 92"/>
                <a:gd name="T73" fmla="*/ 212 h 273"/>
                <a:gd name="T74" fmla="*/ 90 w 92"/>
                <a:gd name="T75" fmla="*/ 220 h 273"/>
                <a:gd name="T76" fmla="*/ 92 w 92"/>
                <a:gd name="T77" fmla="*/ 229 h 273"/>
                <a:gd name="T78" fmla="*/ 92 w 92"/>
                <a:gd name="T79" fmla="*/ 233 h 273"/>
                <a:gd name="T80" fmla="*/ 92 w 92"/>
                <a:gd name="T81" fmla="*/ 236 h 273"/>
                <a:gd name="T82" fmla="*/ 92 w 92"/>
                <a:gd name="T83" fmla="*/ 243 h 273"/>
                <a:gd name="T84" fmla="*/ 86 w 92"/>
                <a:gd name="T85" fmla="*/ 255 h 273"/>
                <a:gd name="T86" fmla="*/ 83 w 92"/>
                <a:gd name="T87" fmla="*/ 261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2" h="273">
                  <a:moveTo>
                    <a:pt x="83" y="261"/>
                  </a:moveTo>
                  <a:lnTo>
                    <a:pt x="83" y="263"/>
                  </a:lnTo>
                  <a:lnTo>
                    <a:pt x="82" y="266"/>
                  </a:lnTo>
                  <a:lnTo>
                    <a:pt x="81" y="269"/>
                  </a:lnTo>
                  <a:lnTo>
                    <a:pt x="81" y="270"/>
                  </a:lnTo>
                  <a:lnTo>
                    <a:pt x="79" y="272"/>
                  </a:lnTo>
                  <a:lnTo>
                    <a:pt x="79" y="273"/>
                  </a:lnTo>
                  <a:lnTo>
                    <a:pt x="78" y="273"/>
                  </a:lnTo>
                  <a:lnTo>
                    <a:pt x="76" y="273"/>
                  </a:lnTo>
                  <a:lnTo>
                    <a:pt x="75" y="273"/>
                  </a:lnTo>
                  <a:lnTo>
                    <a:pt x="75" y="273"/>
                  </a:lnTo>
                  <a:lnTo>
                    <a:pt x="74" y="272"/>
                  </a:lnTo>
                  <a:lnTo>
                    <a:pt x="72" y="269"/>
                  </a:lnTo>
                  <a:lnTo>
                    <a:pt x="71" y="267"/>
                  </a:lnTo>
                  <a:lnTo>
                    <a:pt x="71" y="265"/>
                  </a:lnTo>
                  <a:lnTo>
                    <a:pt x="70" y="262"/>
                  </a:lnTo>
                  <a:lnTo>
                    <a:pt x="68" y="258"/>
                  </a:lnTo>
                  <a:lnTo>
                    <a:pt x="65" y="254"/>
                  </a:lnTo>
                  <a:lnTo>
                    <a:pt x="64" y="249"/>
                  </a:lnTo>
                  <a:lnTo>
                    <a:pt x="63" y="244"/>
                  </a:lnTo>
                  <a:lnTo>
                    <a:pt x="61" y="238"/>
                  </a:lnTo>
                  <a:lnTo>
                    <a:pt x="60" y="231"/>
                  </a:lnTo>
                  <a:lnTo>
                    <a:pt x="57" y="226"/>
                  </a:lnTo>
                  <a:lnTo>
                    <a:pt x="56" y="219"/>
                  </a:lnTo>
                  <a:lnTo>
                    <a:pt x="53" y="211"/>
                  </a:lnTo>
                  <a:lnTo>
                    <a:pt x="49" y="197"/>
                  </a:lnTo>
                  <a:lnTo>
                    <a:pt x="46" y="183"/>
                  </a:lnTo>
                  <a:lnTo>
                    <a:pt x="42" y="171"/>
                  </a:lnTo>
                  <a:lnTo>
                    <a:pt x="39" y="158"/>
                  </a:lnTo>
                  <a:lnTo>
                    <a:pt x="36" y="146"/>
                  </a:lnTo>
                  <a:lnTo>
                    <a:pt x="34" y="133"/>
                  </a:lnTo>
                  <a:lnTo>
                    <a:pt x="32" y="122"/>
                  </a:lnTo>
                  <a:lnTo>
                    <a:pt x="31" y="111"/>
                  </a:lnTo>
                  <a:lnTo>
                    <a:pt x="28" y="101"/>
                  </a:lnTo>
                  <a:lnTo>
                    <a:pt x="27" y="92"/>
                  </a:lnTo>
                  <a:lnTo>
                    <a:pt x="22" y="74"/>
                  </a:lnTo>
                  <a:lnTo>
                    <a:pt x="17" y="56"/>
                  </a:lnTo>
                  <a:lnTo>
                    <a:pt x="14" y="47"/>
                  </a:lnTo>
                  <a:lnTo>
                    <a:pt x="11" y="39"/>
                  </a:lnTo>
                  <a:lnTo>
                    <a:pt x="7" y="32"/>
                  </a:lnTo>
                  <a:lnTo>
                    <a:pt x="4" y="25"/>
                  </a:lnTo>
                  <a:lnTo>
                    <a:pt x="3" y="20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2" y="6"/>
                  </a:lnTo>
                  <a:lnTo>
                    <a:pt x="2" y="3"/>
                  </a:lnTo>
                  <a:lnTo>
                    <a:pt x="3" y="2"/>
                  </a:lnTo>
                  <a:lnTo>
                    <a:pt x="4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6" y="0"/>
                  </a:lnTo>
                  <a:lnTo>
                    <a:pt x="18" y="2"/>
                  </a:lnTo>
                  <a:lnTo>
                    <a:pt x="22" y="3"/>
                  </a:lnTo>
                  <a:lnTo>
                    <a:pt x="25" y="3"/>
                  </a:lnTo>
                  <a:lnTo>
                    <a:pt x="29" y="4"/>
                  </a:lnTo>
                  <a:lnTo>
                    <a:pt x="35" y="6"/>
                  </a:lnTo>
                  <a:lnTo>
                    <a:pt x="39" y="9"/>
                  </a:lnTo>
                  <a:lnTo>
                    <a:pt x="45" y="10"/>
                  </a:lnTo>
                  <a:lnTo>
                    <a:pt x="50" y="11"/>
                  </a:lnTo>
                  <a:lnTo>
                    <a:pt x="57" y="14"/>
                  </a:lnTo>
                  <a:lnTo>
                    <a:pt x="61" y="32"/>
                  </a:lnTo>
                  <a:lnTo>
                    <a:pt x="65" y="50"/>
                  </a:lnTo>
                  <a:lnTo>
                    <a:pt x="72" y="85"/>
                  </a:lnTo>
                  <a:lnTo>
                    <a:pt x="78" y="121"/>
                  </a:lnTo>
                  <a:lnTo>
                    <a:pt x="81" y="139"/>
                  </a:lnTo>
                  <a:lnTo>
                    <a:pt x="83" y="157"/>
                  </a:lnTo>
                  <a:lnTo>
                    <a:pt x="85" y="165"/>
                  </a:lnTo>
                  <a:lnTo>
                    <a:pt x="85" y="173"/>
                  </a:lnTo>
                  <a:lnTo>
                    <a:pt x="86" y="180"/>
                  </a:lnTo>
                  <a:lnTo>
                    <a:pt x="86" y="187"/>
                  </a:lnTo>
                  <a:lnTo>
                    <a:pt x="87" y="194"/>
                  </a:lnTo>
                  <a:lnTo>
                    <a:pt x="87" y="201"/>
                  </a:lnTo>
                  <a:lnTo>
                    <a:pt x="89" y="207"/>
                  </a:lnTo>
                  <a:lnTo>
                    <a:pt x="89" y="212"/>
                  </a:lnTo>
                  <a:lnTo>
                    <a:pt x="90" y="216"/>
                  </a:lnTo>
                  <a:lnTo>
                    <a:pt x="90" y="220"/>
                  </a:lnTo>
                  <a:lnTo>
                    <a:pt x="90" y="225"/>
                  </a:lnTo>
                  <a:lnTo>
                    <a:pt x="92" y="229"/>
                  </a:lnTo>
                  <a:lnTo>
                    <a:pt x="92" y="231"/>
                  </a:lnTo>
                  <a:lnTo>
                    <a:pt x="92" y="233"/>
                  </a:lnTo>
                  <a:lnTo>
                    <a:pt x="92" y="234"/>
                  </a:lnTo>
                  <a:lnTo>
                    <a:pt x="92" y="236"/>
                  </a:lnTo>
                  <a:lnTo>
                    <a:pt x="92" y="238"/>
                  </a:lnTo>
                  <a:lnTo>
                    <a:pt x="92" y="243"/>
                  </a:lnTo>
                  <a:lnTo>
                    <a:pt x="89" y="248"/>
                  </a:lnTo>
                  <a:lnTo>
                    <a:pt x="86" y="255"/>
                  </a:lnTo>
                  <a:lnTo>
                    <a:pt x="83" y="261"/>
                  </a:lnTo>
                  <a:lnTo>
                    <a:pt x="83" y="26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97"/>
            <p:cNvSpPr/>
            <p:nvPr/>
          </p:nvSpPr>
          <p:spPr bwMode="auto">
            <a:xfrm>
              <a:off x="2576513" y="2709863"/>
              <a:ext cx="242887" cy="179388"/>
            </a:xfrm>
            <a:custGeom>
              <a:avLst/>
              <a:gdLst>
                <a:gd name="T0" fmla="*/ 283 w 307"/>
                <a:gd name="T1" fmla="*/ 79 h 226"/>
                <a:gd name="T2" fmla="*/ 274 w 307"/>
                <a:gd name="T3" fmla="*/ 93 h 226"/>
                <a:gd name="T4" fmla="*/ 264 w 307"/>
                <a:gd name="T5" fmla="*/ 116 h 226"/>
                <a:gd name="T6" fmla="*/ 250 w 307"/>
                <a:gd name="T7" fmla="*/ 148 h 226"/>
                <a:gd name="T8" fmla="*/ 235 w 307"/>
                <a:gd name="T9" fmla="*/ 191 h 226"/>
                <a:gd name="T10" fmla="*/ 180 w 307"/>
                <a:gd name="T11" fmla="*/ 226 h 226"/>
                <a:gd name="T12" fmla="*/ 188 w 307"/>
                <a:gd name="T13" fmla="*/ 193 h 226"/>
                <a:gd name="T14" fmla="*/ 193 w 307"/>
                <a:gd name="T15" fmla="*/ 163 h 226"/>
                <a:gd name="T16" fmla="*/ 199 w 307"/>
                <a:gd name="T17" fmla="*/ 140 h 226"/>
                <a:gd name="T18" fmla="*/ 202 w 307"/>
                <a:gd name="T19" fmla="*/ 119 h 226"/>
                <a:gd name="T20" fmla="*/ 203 w 307"/>
                <a:gd name="T21" fmla="*/ 104 h 226"/>
                <a:gd name="T22" fmla="*/ 203 w 307"/>
                <a:gd name="T23" fmla="*/ 86 h 226"/>
                <a:gd name="T24" fmla="*/ 202 w 307"/>
                <a:gd name="T25" fmla="*/ 68 h 226"/>
                <a:gd name="T26" fmla="*/ 199 w 307"/>
                <a:gd name="T27" fmla="*/ 58 h 226"/>
                <a:gd name="T28" fmla="*/ 195 w 307"/>
                <a:gd name="T29" fmla="*/ 57 h 226"/>
                <a:gd name="T30" fmla="*/ 185 w 307"/>
                <a:gd name="T31" fmla="*/ 57 h 226"/>
                <a:gd name="T32" fmla="*/ 170 w 307"/>
                <a:gd name="T33" fmla="*/ 60 h 226"/>
                <a:gd name="T34" fmla="*/ 150 w 307"/>
                <a:gd name="T35" fmla="*/ 64 h 226"/>
                <a:gd name="T36" fmla="*/ 124 w 307"/>
                <a:gd name="T37" fmla="*/ 69 h 226"/>
                <a:gd name="T38" fmla="*/ 94 w 307"/>
                <a:gd name="T39" fmla="*/ 75 h 226"/>
                <a:gd name="T40" fmla="*/ 66 w 307"/>
                <a:gd name="T41" fmla="*/ 80 h 226"/>
                <a:gd name="T42" fmla="*/ 43 w 307"/>
                <a:gd name="T43" fmla="*/ 85 h 226"/>
                <a:gd name="T44" fmla="*/ 23 w 307"/>
                <a:gd name="T45" fmla="*/ 86 h 226"/>
                <a:gd name="T46" fmla="*/ 8 w 307"/>
                <a:gd name="T47" fmla="*/ 87 h 226"/>
                <a:gd name="T48" fmla="*/ 0 w 307"/>
                <a:gd name="T49" fmla="*/ 54 h 226"/>
                <a:gd name="T50" fmla="*/ 41 w 307"/>
                <a:gd name="T51" fmla="*/ 51 h 226"/>
                <a:gd name="T52" fmla="*/ 90 w 307"/>
                <a:gd name="T53" fmla="*/ 42 h 226"/>
                <a:gd name="T54" fmla="*/ 135 w 307"/>
                <a:gd name="T55" fmla="*/ 31 h 226"/>
                <a:gd name="T56" fmla="*/ 159 w 307"/>
                <a:gd name="T57" fmla="*/ 25 h 226"/>
                <a:gd name="T58" fmla="*/ 178 w 307"/>
                <a:gd name="T59" fmla="*/ 20 h 226"/>
                <a:gd name="T60" fmla="*/ 193 w 307"/>
                <a:gd name="T61" fmla="*/ 15 h 226"/>
                <a:gd name="T62" fmla="*/ 202 w 307"/>
                <a:gd name="T63" fmla="*/ 11 h 226"/>
                <a:gd name="T64" fmla="*/ 207 w 307"/>
                <a:gd name="T65" fmla="*/ 8 h 226"/>
                <a:gd name="T66" fmla="*/ 215 w 307"/>
                <a:gd name="T67" fmla="*/ 3 h 226"/>
                <a:gd name="T68" fmla="*/ 227 w 307"/>
                <a:gd name="T69" fmla="*/ 0 h 226"/>
                <a:gd name="T70" fmla="*/ 235 w 307"/>
                <a:gd name="T71" fmla="*/ 3 h 226"/>
                <a:gd name="T72" fmla="*/ 254 w 307"/>
                <a:gd name="T73" fmla="*/ 13 h 226"/>
                <a:gd name="T74" fmla="*/ 281 w 307"/>
                <a:gd name="T75" fmla="*/ 26 h 226"/>
                <a:gd name="T76" fmla="*/ 299 w 307"/>
                <a:gd name="T77" fmla="*/ 43 h 226"/>
                <a:gd name="T78" fmla="*/ 307 w 307"/>
                <a:gd name="T79" fmla="*/ 53 h 226"/>
                <a:gd name="T80" fmla="*/ 305 w 307"/>
                <a:gd name="T81" fmla="*/ 61 h 226"/>
                <a:gd name="T82" fmla="*/ 299 w 307"/>
                <a:gd name="T83" fmla="*/ 69 h 226"/>
                <a:gd name="T84" fmla="*/ 287 w 307"/>
                <a:gd name="T85" fmla="*/ 75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7" h="226">
                  <a:moveTo>
                    <a:pt x="287" y="75"/>
                  </a:moveTo>
                  <a:lnTo>
                    <a:pt x="286" y="76"/>
                  </a:lnTo>
                  <a:lnTo>
                    <a:pt x="283" y="79"/>
                  </a:lnTo>
                  <a:lnTo>
                    <a:pt x="281" y="82"/>
                  </a:lnTo>
                  <a:lnTo>
                    <a:pt x="278" y="87"/>
                  </a:lnTo>
                  <a:lnTo>
                    <a:pt x="274" y="93"/>
                  </a:lnTo>
                  <a:lnTo>
                    <a:pt x="271" y="100"/>
                  </a:lnTo>
                  <a:lnTo>
                    <a:pt x="267" y="107"/>
                  </a:lnTo>
                  <a:lnTo>
                    <a:pt x="264" y="116"/>
                  </a:lnTo>
                  <a:lnTo>
                    <a:pt x="260" y="126"/>
                  </a:lnTo>
                  <a:lnTo>
                    <a:pt x="254" y="137"/>
                  </a:lnTo>
                  <a:lnTo>
                    <a:pt x="250" y="148"/>
                  </a:lnTo>
                  <a:lnTo>
                    <a:pt x="245" y="162"/>
                  </a:lnTo>
                  <a:lnTo>
                    <a:pt x="240" y="176"/>
                  </a:lnTo>
                  <a:lnTo>
                    <a:pt x="235" y="191"/>
                  </a:lnTo>
                  <a:lnTo>
                    <a:pt x="228" y="208"/>
                  </a:lnTo>
                  <a:lnTo>
                    <a:pt x="222" y="226"/>
                  </a:lnTo>
                  <a:lnTo>
                    <a:pt x="180" y="226"/>
                  </a:lnTo>
                  <a:lnTo>
                    <a:pt x="182" y="215"/>
                  </a:lnTo>
                  <a:lnTo>
                    <a:pt x="185" y="204"/>
                  </a:lnTo>
                  <a:lnTo>
                    <a:pt x="188" y="193"/>
                  </a:lnTo>
                  <a:lnTo>
                    <a:pt x="191" y="183"/>
                  </a:lnTo>
                  <a:lnTo>
                    <a:pt x="192" y="173"/>
                  </a:lnTo>
                  <a:lnTo>
                    <a:pt x="193" y="163"/>
                  </a:lnTo>
                  <a:lnTo>
                    <a:pt x="196" y="155"/>
                  </a:lnTo>
                  <a:lnTo>
                    <a:pt x="198" y="147"/>
                  </a:lnTo>
                  <a:lnTo>
                    <a:pt x="199" y="140"/>
                  </a:lnTo>
                  <a:lnTo>
                    <a:pt x="200" y="133"/>
                  </a:lnTo>
                  <a:lnTo>
                    <a:pt x="200" y="126"/>
                  </a:lnTo>
                  <a:lnTo>
                    <a:pt x="202" y="119"/>
                  </a:lnTo>
                  <a:lnTo>
                    <a:pt x="202" y="114"/>
                  </a:lnTo>
                  <a:lnTo>
                    <a:pt x="203" y="110"/>
                  </a:lnTo>
                  <a:lnTo>
                    <a:pt x="203" y="104"/>
                  </a:lnTo>
                  <a:lnTo>
                    <a:pt x="203" y="100"/>
                  </a:lnTo>
                  <a:lnTo>
                    <a:pt x="203" y="93"/>
                  </a:lnTo>
                  <a:lnTo>
                    <a:pt x="203" y="86"/>
                  </a:lnTo>
                  <a:lnTo>
                    <a:pt x="203" y="79"/>
                  </a:lnTo>
                  <a:lnTo>
                    <a:pt x="203" y="74"/>
                  </a:lnTo>
                  <a:lnTo>
                    <a:pt x="202" y="68"/>
                  </a:lnTo>
                  <a:lnTo>
                    <a:pt x="202" y="64"/>
                  </a:lnTo>
                  <a:lnTo>
                    <a:pt x="200" y="61"/>
                  </a:lnTo>
                  <a:lnTo>
                    <a:pt x="199" y="58"/>
                  </a:lnTo>
                  <a:lnTo>
                    <a:pt x="199" y="58"/>
                  </a:lnTo>
                  <a:lnTo>
                    <a:pt x="196" y="57"/>
                  </a:lnTo>
                  <a:lnTo>
                    <a:pt x="195" y="57"/>
                  </a:lnTo>
                  <a:lnTo>
                    <a:pt x="192" y="57"/>
                  </a:lnTo>
                  <a:lnTo>
                    <a:pt x="189" y="57"/>
                  </a:lnTo>
                  <a:lnTo>
                    <a:pt x="185" y="57"/>
                  </a:lnTo>
                  <a:lnTo>
                    <a:pt x="181" y="58"/>
                  </a:lnTo>
                  <a:lnTo>
                    <a:pt x="175" y="58"/>
                  </a:lnTo>
                  <a:lnTo>
                    <a:pt x="170" y="60"/>
                  </a:lnTo>
                  <a:lnTo>
                    <a:pt x="164" y="60"/>
                  </a:lnTo>
                  <a:lnTo>
                    <a:pt x="157" y="61"/>
                  </a:lnTo>
                  <a:lnTo>
                    <a:pt x="150" y="64"/>
                  </a:lnTo>
                  <a:lnTo>
                    <a:pt x="142" y="65"/>
                  </a:lnTo>
                  <a:lnTo>
                    <a:pt x="134" y="67"/>
                  </a:lnTo>
                  <a:lnTo>
                    <a:pt x="124" y="69"/>
                  </a:lnTo>
                  <a:lnTo>
                    <a:pt x="114" y="71"/>
                  </a:lnTo>
                  <a:lnTo>
                    <a:pt x="103" y="74"/>
                  </a:lnTo>
                  <a:lnTo>
                    <a:pt x="94" y="75"/>
                  </a:lnTo>
                  <a:lnTo>
                    <a:pt x="84" y="78"/>
                  </a:lnTo>
                  <a:lnTo>
                    <a:pt x="74" y="79"/>
                  </a:lnTo>
                  <a:lnTo>
                    <a:pt x="66" y="80"/>
                  </a:lnTo>
                  <a:lnTo>
                    <a:pt x="58" y="82"/>
                  </a:lnTo>
                  <a:lnTo>
                    <a:pt x="49" y="83"/>
                  </a:lnTo>
                  <a:lnTo>
                    <a:pt x="43" y="85"/>
                  </a:lnTo>
                  <a:lnTo>
                    <a:pt x="36" y="85"/>
                  </a:lnTo>
                  <a:lnTo>
                    <a:pt x="29" y="86"/>
                  </a:lnTo>
                  <a:lnTo>
                    <a:pt x="23" y="86"/>
                  </a:lnTo>
                  <a:lnTo>
                    <a:pt x="18" y="87"/>
                  </a:lnTo>
                  <a:lnTo>
                    <a:pt x="12" y="87"/>
                  </a:lnTo>
                  <a:lnTo>
                    <a:pt x="8" y="87"/>
                  </a:lnTo>
                  <a:lnTo>
                    <a:pt x="4" y="87"/>
                  </a:lnTo>
                  <a:lnTo>
                    <a:pt x="0" y="87"/>
                  </a:lnTo>
                  <a:lnTo>
                    <a:pt x="0" y="54"/>
                  </a:lnTo>
                  <a:lnTo>
                    <a:pt x="12" y="54"/>
                  </a:lnTo>
                  <a:lnTo>
                    <a:pt x="27" y="53"/>
                  </a:lnTo>
                  <a:lnTo>
                    <a:pt x="41" y="51"/>
                  </a:lnTo>
                  <a:lnTo>
                    <a:pt x="56" y="49"/>
                  </a:lnTo>
                  <a:lnTo>
                    <a:pt x="73" y="46"/>
                  </a:lnTo>
                  <a:lnTo>
                    <a:pt x="90" y="42"/>
                  </a:lnTo>
                  <a:lnTo>
                    <a:pt x="108" y="38"/>
                  </a:lnTo>
                  <a:lnTo>
                    <a:pt x="126" y="33"/>
                  </a:lnTo>
                  <a:lnTo>
                    <a:pt x="135" y="31"/>
                  </a:lnTo>
                  <a:lnTo>
                    <a:pt x="144" y="29"/>
                  </a:lnTo>
                  <a:lnTo>
                    <a:pt x="152" y="26"/>
                  </a:lnTo>
                  <a:lnTo>
                    <a:pt x="159" y="25"/>
                  </a:lnTo>
                  <a:lnTo>
                    <a:pt x="166" y="22"/>
                  </a:lnTo>
                  <a:lnTo>
                    <a:pt x="173" y="21"/>
                  </a:lnTo>
                  <a:lnTo>
                    <a:pt x="178" y="20"/>
                  </a:lnTo>
                  <a:lnTo>
                    <a:pt x="184" y="18"/>
                  </a:lnTo>
                  <a:lnTo>
                    <a:pt x="189" y="17"/>
                  </a:lnTo>
                  <a:lnTo>
                    <a:pt x="193" y="15"/>
                  </a:lnTo>
                  <a:lnTo>
                    <a:pt x="196" y="14"/>
                  </a:lnTo>
                  <a:lnTo>
                    <a:pt x="200" y="13"/>
                  </a:lnTo>
                  <a:lnTo>
                    <a:pt x="202" y="11"/>
                  </a:lnTo>
                  <a:lnTo>
                    <a:pt x="204" y="10"/>
                  </a:lnTo>
                  <a:lnTo>
                    <a:pt x="206" y="10"/>
                  </a:lnTo>
                  <a:lnTo>
                    <a:pt x="207" y="8"/>
                  </a:lnTo>
                  <a:lnTo>
                    <a:pt x="209" y="7"/>
                  </a:lnTo>
                  <a:lnTo>
                    <a:pt x="210" y="6"/>
                  </a:lnTo>
                  <a:lnTo>
                    <a:pt x="215" y="3"/>
                  </a:lnTo>
                  <a:lnTo>
                    <a:pt x="221" y="0"/>
                  </a:lnTo>
                  <a:lnTo>
                    <a:pt x="224" y="0"/>
                  </a:lnTo>
                  <a:lnTo>
                    <a:pt x="227" y="0"/>
                  </a:lnTo>
                  <a:lnTo>
                    <a:pt x="228" y="0"/>
                  </a:lnTo>
                  <a:lnTo>
                    <a:pt x="231" y="2"/>
                  </a:lnTo>
                  <a:lnTo>
                    <a:pt x="235" y="3"/>
                  </a:lnTo>
                  <a:lnTo>
                    <a:pt x="240" y="6"/>
                  </a:lnTo>
                  <a:lnTo>
                    <a:pt x="247" y="8"/>
                  </a:lnTo>
                  <a:lnTo>
                    <a:pt x="254" y="13"/>
                  </a:lnTo>
                  <a:lnTo>
                    <a:pt x="263" y="17"/>
                  </a:lnTo>
                  <a:lnTo>
                    <a:pt x="272" y="21"/>
                  </a:lnTo>
                  <a:lnTo>
                    <a:pt x="281" y="26"/>
                  </a:lnTo>
                  <a:lnTo>
                    <a:pt x="287" y="33"/>
                  </a:lnTo>
                  <a:lnTo>
                    <a:pt x="293" y="38"/>
                  </a:lnTo>
                  <a:lnTo>
                    <a:pt x="299" y="43"/>
                  </a:lnTo>
                  <a:lnTo>
                    <a:pt x="301" y="46"/>
                  </a:lnTo>
                  <a:lnTo>
                    <a:pt x="304" y="50"/>
                  </a:lnTo>
                  <a:lnTo>
                    <a:pt x="307" y="53"/>
                  </a:lnTo>
                  <a:lnTo>
                    <a:pt x="307" y="54"/>
                  </a:lnTo>
                  <a:lnTo>
                    <a:pt x="307" y="57"/>
                  </a:lnTo>
                  <a:lnTo>
                    <a:pt x="305" y="61"/>
                  </a:lnTo>
                  <a:lnTo>
                    <a:pt x="304" y="64"/>
                  </a:lnTo>
                  <a:lnTo>
                    <a:pt x="301" y="67"/>
                  </a:lnTo>
                  <a:lnTo>
                    <a:pt x="299" y="69"/>
                  </a:lnTo>
                  <a:lnTo>
                    <a:pt x="296" y="71"/>
                  </a:lnTo>
                  <a:lnTo>
                    <a:pt x="292" y="74"/>
                  </a:lnTo>
                  <a:lnTo>
                    <a:pt x="287" y="75"/>
                  </a:lnTo>
                  <a:lnTo>
                    <a:pt x="287" y="7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98"/>
            <p:cNvSpPr/>
            <p:nvPr/>
          </p:nvSpPr>
          <p:spPr bwMode="auto">
            <a:xfrm>
              <a:off x="2609850" y="2868613"/>
              <a:ext cx="171450" cy="53975"/>
            </a:xfrm>
            <a:custGeom>
              <a:avLst/>
              <a:gdLst>
                <a:gd name="T0" fmla="*/ 216 w 217"/>
                <a:gd name="T1" fmla="*/ 33 h 66"/>
                <a:gd name="T2" fmla="*/ 216 w 217"/>
                <a:gd name="T3" fmla="*/ 34 h 66"/>
                <a:gd name="T4" fmla="*/ 215 w 217"/>
                <a:gd name="T5" fmla="*/ 36 h 66"/>
                <a:gd name="T6" fmla="*/ 213 w 217"/>
                <a:gd name="T7" fmla="*/ 37 h 66"/>
                <a:gd name="T8" fmla="*/ 210 w 217"/>
                <a:gd name="T9" fmla="*/ 39 h 66"/>
                <a:gd name="T10" fmla="*/ 208 w 217"/>
                <a:gd name="T11" fmla="*/ 40 h 66"/>
                <a:gd name="T12" fmla="*/ 205 w 217"/>
                <a:gd name="T13" fmla="*/ 41 h 66"/>
                <a:gd name="T14" fmla="*/ 199 w 217"/>
                <a:gd name="T15" fmla="*/ 44 h 66"/>
                <a:gd name="T16" fmla="*/ 195 w 217"/>
                <a:gd name="T17" fmla="*/ 46 h 66"/>
                <a:gd name="T18" fmla="*/ 190 w 217"/>
                <a:gd name="T19" fmla="*/ 47 h 66"/>
                <a:gd name="T20" fmla="*/ 183 w 217"/>
                <a:gd name="T21" fmla="*/ 47 h 66"/>
                <a:gd name="T22" fmla="*/ 176 w 217"/>
                <a:gd name="T23" fmla="*/ 48 h 66"/>
                <a:gd name="T24" fmla="*/ 169 w 217"/>
                <a:gd name="T25" fmla="*/ 50 h 66"/>
                <a:gd name="T26" fmla="*/ 161 w 217"/>
                <a:gd name="T27" fmla="*/ 51 h 66"/>
                <a:gd name="T28" fmla="*/ 151 w 217"/>
                <a:gd name="T29" fmla="*/ 52 h 66"/>
                <a:gd name="T30" fmla="*/ 141 w 217"/>
                <a:gd name="T31" fmla="*/ 52 h 66"/>
                <a:gd name="T32" fmla="*/ 132 w 217"/>
                <a:gd name="T33" fmla="*/ 54 h 66"/>
                <a:gd name="T34" fmla="*/ 111 w 217"/>
                <a:gd name="T35" fmla="*/ 57 h 66"/>
                <a:gd name="T36" fmla="*/ 90 w 217"/>
                <a:gd name="T37" fmla="*/ 59 h 66"/>
                <a:gd name="T38" fmla="*/ 72 w 217"/>
                <a:gd name="T39" fmla="*/ 62 h 66"/>
                <a:gd name="T40" fmla="*/ 62 w 217"/>
                <a:gd name="T41" fmla="*/ 62 h 66"/>
                <a:gd name="T42" fmla="*/ 54 w 217"/>
                <a:gd name="T43" fmla="*/ 64 h 66"/>
                <a:gd name="T44" fmla="*/ 46 w 217"/>
                <a:gd name="T45" fmla="*/ 64 h 66"/>
                <a:gd name="T46" fmla="*/ 39 w 217"/>
                <a:gd name="T47" fmla="*/ 65 h 66"/>
                <a:gd name="T48" fmla="*/ 31 w 217"/>
                <a:gd name="T49" fmla="*/ 65 h 66"/>
                <a:gd name="T50" fmla="*/ 24 w 217"/>
                <a:gd name="T51" fmla="*/ 66 h 66"/>
                <a:gd name="T52" fmla="*/ 18 w 217"/>
                <a:gd name="T53" fmla="*/ 66 h 66"/>
                <a:gd name="T54" fmla="*/ 11 w 217"/>
                <a:gd name="T55" fmla="*/ 66 h 66"/>
                <a:gd name="T56" fmla="*/ 6 w 217"/>
                <a:gd name="T57" fmla="*/ 66 h 66"/>
                <a:gd name="T58" fmla="*/ 0 w 217"/>
                <a:gd name="T59" fmla="*/ 66 h 66"/>
                <a:gd name="T60" fmla="*/ 0 w 217"/>
                <a:gd name="T61" fmla="*/ 33 h 66"/>
                <a:gd name="T62" fmla="*/ 21 w 217"/>
                <a:gd name="T63" fmla="*/ 29 h 66"/>
                <a:gd name="T64" fmla="*/ 40 w 217"/>
                <a:gd name="T65" fmla="*/ 25 h 66"/>
                <a:gd name="T66" fmla="*/ 57 w 217"/>
                <a:gd name="T67" fmla="*/ 22 h 66"/>
                <a:gd name="T68" fmla="*/ 73 w 217"/>
                <a:gd name="T69" fmla="*/ 19 h 66"/>
                <a:gd name="T70" fmla="*/ 89 w 217"/>
                <a:gd name="T71" fmla="*/ 15 h 66"/>
                <a:gd name="T72" fmla="*/ 104 w 217"/>
                <a:gd name="T73" fmla="*/ 14 h 66"/>
                <a:gd name="T74" fmla="*/ 116 w 217"/>
                <a:gd name="T75" fmla="*/ 11 h 66"/>
                <a:gd name="T76" fmla="*/ 127 w 217"/>
                <a:gd name="T77" fmla="*/ 8 h 66"/>
                <a:gd name="T78" fmla="*/ 139 w 217"/>
                <a:gd name="T79" fmla="*/ 7 h 66"/>
                <a:gd name="T80" fmla="*/ 147 w 217"/>
                <a:gd name="T81" fmla="*/ 4 h 66"/>
                <a:gd name="T82" fmla="*/ 155 w 217"/>
                <a:gd name="T83" fmla="*/ 3 h 66"/>
                <a:gd name="T84" fmla="*/ 162 w 217"/>
                <a:gd name="T85" fmla="*/ 1 h 66"/>
                <a:gd name="T86" fmla="*/ 168 w 217"/>
                <a:gd name="T87" fmla="*/ 1 h 66"/>
                <a:gd name="T88" fmla="*/ 172 w 217"/>
                <a:gd name="T89" fmla="*/ 0 h 66"/>
                <a:gd name="T90" fmla="*/ 176 w 217"/>
                <a:gd name="T91" fmla="*/ 0 h 66"/>
                <a:gd name="T92" fmla="*/ 177 w 217"/>
                <a:gd name="T93" fmla="*/ 0 h 66"/>
                <a:gd name="T94" fmla="*/ 179 w 217"/>
                <a:gd name="T95" fmla="*/ 0 h 66"/>
                <a:gd name="T96" fmla="*/ 181 w 217"/>
                <a:gd name="T97" fmla="*/ 0 h 66"/>
                <a:gd name="T98" fmla="*/ 184 w 217"/>
                <a:gd name="T99" fmla="*/ 1 h 66"/>
                <a:gd name="T100" fmla="*/ 188 w 217"/>
                <a:gd name="T101" fmla="*/ 3 h 66"/>
                <a:gd name="T102" fmla="*/ 191 w 217"/>
                <a:gd name="T103" fmla="*/ 4 h 66"/>
                <a:gd name="T104" fmla="*/ 195 w 217"/>
                <a:gd name="T105" fmla="*/ 5 h 66"/>
                <a:gd name="T106" fmla="*/ 205 w 217"/>
                <a:gd name="T107" fmla="*/ 8 h 66"/>
                <a:gd name="T108" fmla="*/ 208 w 217"/>
                <a:gd name="T109" fmla="*/ 11 h 66"/>
                <a:gd name="T110" fmla="*/ 212 w 217"/>
                <a:gd name="T111" fmla="*/ 14 h 66"/>
                <a:gd name="T112" fmla="*/ 215 w 217"/>
                <a:gd name="T113" fmla="*/ 18 h 66"/>
                <a:gd name="T114" fmla="*/ 216 w 217"/>
                <a:gd name="T115" fmla="*/ 21 h 66"/>
                <a:gd name="T116" fmla="*/ 217 w 217"/>
                <a:gd name="T117" fmla="*/ 23 h 66"/>
                <a:gd name="T118" fmla="*/ 217 w 217"/>
                <a:gd name="T119" fmla="*/ 26 h 66"/>
                <a:gd name="T120" fmla="*/ 217 w 217"/>
                <a:gd name="T121" fmla="*/ 30 h 66"/>
                <a:gd name="T122" fmla="*/ 216 w 217"/>
                <a:gd name="T123" fmla="*/ 33 h 66"/>
                <a:gd name="T124" fmla="*/ 216 w 217"/>
                <a:gd name="T125" fmla="*/ 3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" h="66">
                  <a:moveTo>
                    <a:pt x="216" y="33"/>
                  </a:moveTo>
                  <a:lnTo>
                    <a:pt x="216" y="34"/>
                  </a:lnTo>
                  <a:lnTo>
                    <a:pt x="215" y="36"/>
                  </a:lnTo>
                  <a:lnTo>
                    <a:pt x="213" y="37"/>
                  </a:lnTo>
                  <a:lnTo>
                    <a:pt x="210" y="39"/>
                  </a:lnTo>
                  <a:lnTo>
                    <a:pt x="208" y="40"/>
                  </a:lnTo>
                  <a:lnTo>
                    <a:pt x="205" y="41"/>
                  </a:lnTo>
                  <a:lnTo>
                    <a:pt x="199" y="44"/>
                  </a:lnTo>
                  <a:lnTo>
                    <a:pt x="195" y="46"/>
                  </a:lnTo>
                  <a:lnTo>
                    <a:pt x="190" y="47"/>
                  </a:lnTo>
                  <a:lnTo>
                    <a:pt x="183" y="47"/>
                  </a:lnTo>
                  <a:lnTo>
                    <a:pt x="176" y="48"/>
                  </a:lnTo>
                  <a:lnTo>
                    <a:pt x="169" y="50"/>
                  </a:lnTo>
                  <a:lnTo>
                    <a:pt x="161" y="51"/>
                  </a:lnTo>
                  <a:lnTo>
                    <a:pt x="151" y="52"/>
                  </a:lnTo>
                  <a:lnTo>
                    <a:pt x="141" y="52"/>
                  </a:lnTo>
                  <a:lnTo>
                    <a:pt x="132" y="54"/>
                  </a:lnTo>
                  <a:lnTo>
                    <a:pt x="111" y="57"/>
                  </a:lnTo>
                  <a:lnTo>
                    <a:pt x="90" y="59"/>
                  </a:lnTo>
                  <a:lnTo>
                    <a:pt x="72" y="62"/>
                  </a:lnTo>
                  <a:lnTo>
                    <a:pt x="62" y="62"/>
                  </a:lnTo>
                  <a:lnTo>
                    <a:pt x="54" y="64"/>
                  </a:lnTo>
                  <a:lnTo>
                    <a:pt x="46" y="64"/>
                  </a:lnTo>
                  <a:lnTo>
                    <a:pt x="39" y="65"/>
                  </a:lnTo>
                  <a:lnTo>
                    <a:pt x="31" y="65"/>
                  </a:lnTo>
                  <a:lnTo>
                    <a:pt x="24" y="66"/>
                  </a:lnTo>
                  <a:lnTo>
                    <a:pt x="18" y="66"/>
                  </a:lnTo>
                  <a:lnTo>
                    <a:pt x="11" y="66"/>
                  </a:lnTo>
                  <a:lnTo>
                    <a:pt x="6" y="66"/>
                  </a:lnTo>
                  <a:lnTo>
                    <a:pt x="0" y="66"/>
                  </a:lnTo>
                  <a:lnTo>
                    <a:pt x="0" y="33"/>
                  </a:lnTo>
                  <a:lnTo>
                    <a:pt x="21" y="29"/>
                  </a:lnTo>
                  <a:lnTo>
                    <a:pt x="40" y="25"/>
                  </a:lnTo>
                  <a:lnTo>
                    <a:pt x="57" y="22"/>
                  </a:lnTo>
                  <a:lnTo>
                    <a:pt x="73" y="19"/>
                  </a:lnTo>
                  <a:lnTo>
                    <a:pt x="89" y="15"/>
                  </a:lnTo>
                  <a:lnTo>
                    <a:pt x="104" y="14"/>
                  </a:lnTo>
                  <a:lnTo>
                    <a:pt x="116" y="11"/>
                  </a:lnTo>
                  <a:lnTo>
                    <a:pt x="127" y="8"/>
                  </a:lnTo>
                  <a:lnTo>
                    <a:pt x="139" y="7"/>
                  </a:lnTo>
                  <a:lnTo>
                    <a:pt x="147" y="4"/>
                  </a:lnTo>
                  <a:lnTo>
                    <a:pt x="155" y="3"/>
                  </a:lnTo>
                  <a:lnTo>
                    <a:pt x="162" y="1"/>
                  </a:lnTo>
                  <a:lnTo>
                    <a:pt x="168" y="1"/>
                  </a:lnTo>
                  <a:lnTo>
                    <a:pt x="172" y="0"/>
                  </a:lnTo>
                  <a:lnTo>
                    <a:pt x="176" y="0"/>
                  </a:lnTo>
                  <a:lnTo>
                    <a:pt x="177" y="0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4" y="1"/>
                  </a:lnTo>
                  <a:lnTo>
                    <a:pt x="188" y="3"/>
                  </a:lnTo>
                  <a:lnTo>
                    <a:pt x="191" y="4"/>
                  </a:lnTo>
                  <a:lnTo>
                    <a:pt x="195" y="5"/>
                  </a:lnTo>
                  <a:lnTo>
                    <a:pt x="205" y="8"/>
                  </a:lnTo>
                  <a:lnTo>
                    <a:pt x="208" y="11"/>
                  </a:lnTo>
                  <a:lnTo>
                    <a:pt x="212" y="14"/>
                  </a:lnTo>
                  <a:lnTo>
                    <a:pt x="215" y="18"/>
                  </a:lnTo>
                  <a:lnTo>
                    <a:pt x="216" y="21"/>
                  </a:lnTo>
                  <a:lnTo>
                    <a:pt x="217" y="23"/>
                  </a:lnTo>
                  <a:lnTo>
                    <a:pt x="217" y="26"/>
                  </a:lnTo>
                  <a:lnTo>
                    <a:pt x="217" y="30"/>
                  </a:lnTo>
                  <a:lnTo>
                    <a:pt x="216" y="33"/>
                  </a:lnTo>
                  <a:lnTo>
                    <a:pt x="216" y="3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99"/>
            <p:cNvSpPr/>
            <p:nvPr/>
          </p:nvSpPr>
          <p:spPr bwMode="auto">
            <a:xfrm>
              <a:off x="2478088" y="2508250"/>
              <a:ext cx="104775" cy="107950"/>
            </a:xfrm>
            <a:custGeom>
              <a:avLst/>
              <a:gdLst>
                <a:gd name="T0" fmla="*/ 0 w 132"/>
                <a:gd name="T1" fmla="*/ 7 h 138"/>
                <a:gd name="T2" fmla="*/ 2 w 132"/>
                <a:gd name="T3" fmla="*/ 5 h 138"/>
                <a:gd name="T4" fmla="*/ 6 w 132"/>
                <a:gd name="T5" fmla="*/ 2 h 138"/>
                <a:gd name="T6" fmla="*/ 11 w 132"/>
                <a:gd name="T7" fmla="*/ 0 h 138"/>
                <a:gd name="T8" fmla="*/ 24 w 132"/>
                <a:gd name="T9" fmla="*/ 0 h 138"/>
                <a:gd name="T10" fmla="*/ 34 w 132"/>
                <a:gd name="T11" fmla="*/ 0 h 138"/>
                <a:gd name="T12" fmla="*/ 45 w 132"/>
                <a:gd name="T13" fmla="*/ 2 h 138"/>
                <a:gd name="T14" fmla="*/ 59 w 132"/>
                <a:gd name="T15" fmla="*/ 5 h 138"/>
                <a:gd name="T16" fmla="*/ 70 w 132"/>
                <a:gd name="T17" fmla="*/ 9 h 138"/>
                <a:gd name="T18" fmla="*/ 81 w 132"/>
                <a:gd name="T19" fmla="*/ 16 h 138"/>
                <a:gd name="T20" fmla="*/ 93 w 132"/>
                <a:gd name="T21" fmla="*/ 24 h 138"/>
                <a:gd name="T22" fmla="*/ 108 w 132"/>
                <a:gd name="T23" fmla="*/ 38 h 138"/>
                <a:gd name="T24" fmla="*/ 117 w 132"/>
                <a:gd name="T25" fmla="*/ 49 h 138"/>
                <a:gd name="T26" fmla="*/ 124 w 132"/>
                <a:gd name="T27" fmla="*/ 61 h 138"/>
                <a:gd name="T28" fmla="*/ 129 w 132"/>
                <a:gd name="T29" fmla="*/ 77 h 138"/>
                <a:gd name="T30" fmla="*/ 132 w 132"/>
                <a:gd name="T31" fmla="*/ 92 h 138"/>
                <a:gd name="T32" fmla="*/ 132 w 132"/>
                <a:gd name="T33" fmla="*/ 104 h 138"/>
                <a:gd name="T34" fmla="*/ 131 w 132"/>
                <a:gd name="T35" fmla="*/ 115 h 138"/>
                <a:gd name="T36" fmla="*/ 126 w 132"/>
                <a:gd name="T37" fmla="*/ 125 h 138"/>
                <a:gd name="T38" fmla="*/ 122 w 132"/>
                <a:gd name="T39" fmla="*/ 132 h 138"/>
                <a:gd name="T40" fmla="*/ 118 w 132"/>
                <a:gd name="T41" fmla="*/ 135 h 138"/>
                <a:gd name="T42" fmla="*/ 115 w 132"/>
                <a:gd name="T43" fmla="*/ 136 h 138"/>
                <a:gd name="T44" fmla="*/ 111 w 132"/>
                <a:gd name="T45" fmla="*/ 138 h 138"/>
                <a:gd name="T46" fmla="*/ 104 w 132"/>
                <a:gd name="T47" fmla="*/ 135 h 138"/>
                <a:gd name="T48" fmla="*/ 95 w 132"/>
                <a:gd name="T49" fmla="*/ 126 h 138"/>
                <a:gd name="T50" fmla="*/ 82 w 132"/>
                <a:gd name="T51" fmla="*/ 117 h 138"/>
                <a:gd name="T52" fmla="*/ 67 w 132"/>
                <a:gd name="T53" fmla="*/ 104 h 138"/>
                <a:gd name="T54" fmla="*/ 53 w 132"/>
                <a:gd name="T55" fmla="*/ 88 h 138"/>
                <a:gd name="T56" fmla="*/ 38 w 132"/>
                <a:gd name="T57" fmla="*/ 70 h 138"/>
                <a:gd name="T58" fmla="*/ 24 w 132"/>
                <a:gd name="T59" fmla="*/ 48 h 138"/>
                <a:gd name="T60" fmla="*/ 13 w 132"/>
                <a:gd name="T61" fmla="*/ 31 h 138"/>
                <a:gd name="T62" fmla="*/ 5 w 132"/>
                <a:gd name="T63" fmla="*/ 18 h 138"/>
                <a:gd name="T64" fmla="*/ 0 w 132"/>
                <a:gd name="T65" fmla="*/ 10 h 138"/>
                <a:gd name="T66" fmla="*/ 0 w 132"/>
                <a:gd name="T67" fmla="*/ 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2" h="138">
                  <a:moveTo>
                    <a:pt x="0" y="9"/>
                  </a:moveTo>
                  <a:lnTo>
                    <a:pt x="0" y="7"/>
                  </a:lnTo>
                  <a:lnTo>
                    <a:pt x="0" y="6"/>
                  </a:lnTo>
                  <a:lnTo>
                    <a:pt x="2" y="5"/>
                  </a:lnTo>
                  <a:lnTo>
                    <a:pt x="3" y="3"/>
                  </a:lnTo>
                  <a:lnTo>
                    <a:pt x="6" y="2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29" y="0"/>
                  </a:lnTo>
                  <a:lnTo>
                    <a:pt x="34" y="0"/>
                  </a:lnTo>
                  <a:lnTo>
                    <a:pt x="39" y="2"/>
                  </a:lnTo>
                  <a:lnTo>
                    <a:pt x="45" y="2"/>
                  </a:lnTo>
                  <a:lnTo>
                    <a:pt x="52" y="3"/>
                  </a:lnTo>
                  <a:lnTo>
                    <a:pt x="59" y="5"/>
                  </a:lnTo>
                  <a:lnTo>
                    <a:pt x="64" y="6"/>
                  </a:lnTo>
                  <a:lnTo>
                    <a:pt x="70" y="9"/>
                  </a:lnTo>
                  <a:lnTo>
                    <a:pt x="75" y="12"/>
                  </a:lnTo>
                  <a:lnTo>
                    <a:pt x="81" y="16"/>
                  </a:lnTo>
                  <a:lnTo>
                    <a:pt x="86" y="20"/>
                  </a:lnTo>
                  <a:lnTo>
                    <a:pt x="93" y="24"/>
                  </a:lnTo>
                  <a:lnTo>
                    <a:pt x="104" y="34"/>
                  </a:lnTo>
                  <a:lnTo>
                    <a:pt x="108" y="38"/>
                  </a:lnTo>
                  <a:lnTo>
                    <a:pt x="113" y="43"/>
                  </a:lnTo>
                  <a:lnTo>
                    <a:pt x="117" y="49"/>
                  </a:lnTo>
                  <a:lnTo>
                    <a:pt x="121" y="56"/>
                  </a:lnTo>
                  <a:lnTo>
                    <a:pt x="124" y="61"/>
                  </a:lnTo>
                  <a:lnTo>
                    <a:pt x="126" y="68"/>
                  </a:lnTo>
                  <a:lnTo>
                    <a:pt x="129" y="77"/>
                  </a:lnTo>
                  <a:lnTo>
                    <a:pt x="131" y="84"/>
                  </a:lnTo>
                  <a:lnTo>
                    <a:pt x="132" y="92"/>
                  </a:lnTo>
                  <a:lnTo>
                    <a:pt x="132" y="97"/>
                  </a:lnTo>
                  <a:lnTo>
                    <a:pt x="132" y="104"/>
                  </a:lnTo>
                  <a:lnTo>
                    <a:pt x="132" y="110"/>
                  </a:lnTo>
                  <a:lnTo>
                    <a:pt x="131" y="115"/>
                  </a:lnTo>
                  <a:lnTo>
                    <a:pt x="128" y="120"/>
                  </a:lnTo>
                  <a:lnTo>
                    <a:pt x="126" y="125"/>
                  </a:lnTo>
                  <a:lnTo>
                    <a:pt x="124" y="129"/>
                  </a:lnTo>
                  <a:lnTo>
                    <a:pt x="122" y="132"/>
                  </a:lnTo>
                  <a:lnTo>
                    <a:pt x="121" y="133"/>
                  </a:lnTo>
                  <a:lnTo>
                    <a:pt x="118" y="135"/>
                  </a:lnTo>
                  <a:lnTo>
                    <a:pt x="117" y="136"/>
                  </a:lnTo>
                  <a:lnTo>
                    <a:pt x="115" y="136"/>
                  </a:lnTo>
                  <a:lnTo>
                    <a:pt x="113" y="138"/>
                  </a:lnTo>
                  <a:lnTo>
                    <a:pt x="111" y="138"/>
                  </a:lnTo>
                  <a:lnTo>
                    <a:pt x="108" y="136"/>
                  </a:lnTo>
                  <a:lnTo>
                    <a:pt x="104" y="135"/>
                  </a:lnTo>
                  <a:lnTo>
                    <a:pt x="100" y="132"/>
                  </a:lnTo>
                  <a:lnTo>
                    <a:pt x="95" y="126"/>
                  </a:lnTo>
                  <a:lnTo>
                    <a:pt x="89" y="121"/>
                  </a:lnTo>
                  <a:lnTo>
                    <a:pt x="82" y="117"/>
                  </a:lnTo>
                  <a:lnTo>
                    <a:pt x="74" y="110"/>
                  </a:lnTo>
                  <a:lnTo>
                    <a:pt x="67" y="104"/>
                  </a:lnTo>
                  <a:lnTo>
                    <a:pt x="60" y="96"/>
                  </a:lnTo>
                  <a:lnTo>
                    <a:pt x="53" y="88"/>
                  </a:lnTo>
                  <a:lnTo>
                    <a:pt x="45" y="79"/>
                  </a:lnTo>
                  <a:lnTo>
                    <a:pt x="38" y="70"/>
                  </a:lnTo>
                  <a:lnTo>
                    <a:pt x="31" y="59"/>
                  </a:lnTo>
                  <a:lnTo>
                    <a:pt x="24" y="48"/>
                  </a:lnTo>
                  <a:lnTo>
                    <a:pt x="18" y="39"/>
                  </a:lnTo>
                  <a:lnTo>
                    <a:pt x="13" y="31"/>
                  </a:lnTo>
                  <a:lnTo>
                    <a:pt x="9" y="24"/>
                  </a:lnTo>
                  <a:lnTo>
                    <a:pt x="5" y="18"/>
                  </a:lnTo>
                  <a:lnTo>
                    <a:pt x="2" y="14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1" name="Freeform 94"/>
          <p:cNvSpPr/>
          <p:nvPr/>
        </p:nvSpPr>
        <p:spPr bwMode="auto">
          <a:xfrm>
            <a:off x="1587337" y="2515404"/>
            <a:ext cx="154539" cy="1280465"/>
          </a:xfrm>
          <a:custGeom>
            <a:avLst/>
            <a:gdLst>
              <a:gd name="T0" fmla="*/ 4 w 84"/>
              <a:gd name="T1" fmla="*/ 26 h 696"/>
              <a:gd name="T2" fmla="*/ 0 w 84"/>
              <a:gd name="T3" fmla="*/ 17 h 696"/>
              <a:gd name="T4" fmla="*/ 1 w 84"/>
              <a:gd name="T5" fmla="*/ 7 h 696"/>
              <a:gd name="T6" fmla="*/ 9 w 84"/>
              <a:gd name="T7" fmla="*/ 1 h 696"/>
              <a:gd name="T8" fmla="*/ 23 w 84"/>
              <a:gd name="T9" fmla="*/ 1 h 696"/>
              <a:gd name="T10" fmla="*/ 42 w 84"/>
              <a:gd name="T11" fmla="*/ 7 h 696"/>
              <a:gd name="T12" fmla="*/ 59 w 84"/>
              <a:gd name="T13" fmla="*/ 17 h 696"/>
              <a:gd name="T14" fmla="*/ 72 w 84"/>
              <a:gd name="T15" fmla="*/ 28 h 696"/>
              <a:gd name="T16" fmla="*/ 80 w 84"/>
              <a:gd name="T17" fmla="*/ 44 h 696"/>
              <a:gd name="T18" fmla="*/ 84 w 84"/>
              <a:gd name="T19" fmla="*/ 66 h 696"/>
              <a:gd name="T20" fmla="*/ 83 w 84"/>
              <a:gd name="T21" fmla="*/ 100 h 696"/>
              <a:gd name="T22" fmla="*/ 80 w 84"/>
              <a:gd name="T23" fmla="*/ 123 h 696"/>
              <a:gd name="T24" fmla="*/ 80 w 84"/>
              <a:gd name="T25" fmla="*/ 155 h 696"/>
              <a:gd name="T26" fmla="*/ 78 w 84"/>
              <a:gd name="T27" fmla="*/ 196 h 696"/>
              <a:gd name="T28" fmla="*/ 78 w 84"/>
              <a:gd name="T29" fmla="*/ 246 h 696"/>
              <a:gd name="T30" fmla="*/ 78 w 84"/>
              <a:gd name="T31" fmla="*/ 307 h 696"/>
              <a:gd name="T32" fmla="*/ 78 w 84"/>
              <a:gd name="T33" fmla="*/ 374 h 696"/>
              <a:gd name="T34" fmla="*/ 77 w 84"/>
              <a:gd name="T35" fmla="*/ 433 h 696"/>
              <a:gd name="T36" fmla="*/ 76 w 84"/>
              <a:gd name="T37" fmla="*/ 487 h 696"/>
              <a:gd name="T38" fmla="*/ 74 w 84"/>
              <a:gd name="T39" fmla="*/ 534 h 696"/>
              <a:gd name="T40" fmla="*/ 72 w 84"/>
              <a:gd name="T41" fmla="*/ 576 h 696"/>
              <a:gd name="T42" fmla="*/ 70 w 84"/>
              <a:gd name="T43" fmla="*/ 612 h 696"/>
              <a:gd name="T44" fmla="*/ 67 w 84"/>
              <a:gd name="T45" fmla="*/ 642 h 696"/>
              <a:gd name="T46" fmla="*/ 65 w 84"/>
              <a:gd name="T47" fmla="*/ 666 h 696"/>
              <a:gd name="T48" fmla="*/ 60 w 84"/>
              <a:gd name="T49" fmla="*/ 682 h 696"/>
              <a:gd name="T50" fmla="*/ 58 w 84"/>
              <a:gd name="T51" fmla="*/ 693 h 696"/>
              <a:gd name="T52" fmla="*/ 55 w 84"/>
              <a:gd name="T53" fmla="*/ 696 h 696"/>
              <a:gd name="T54" fmla="*/ 48 w 84"/>
              <a:gd name="T55" fmla="*/ 693 h 696"/>
              <a:gd name="T56" fmla="*/ 42 w 84"/>
              <a:gd name="T57" fmla="*/ 686 h 696"/>
              <a:gd name="T58" fmla="*/ 38 w 84"/>
              <a:gd name="T59" fmla="*/ 677 h 696"/>
              <a:gd name="T60" fmla="*/ 33 w 84"/>
              <a:gd name="T61" fmla="*/ 663 h 696"/>
              <a:gd name="T62" fmla="*/ 24 w 84"/>
              <a:gd name="T63" fmla="*/ 641 h 696"/>
              <a:gd name="T64" fmla="*/ 16 w 84"/>
              <a:gd name="T65" fmla="*/ 616 h 696"/>
              <a:gd name="T66" fmla="*/ 13 w 84"/>
              <a:gd name="T67" fmla="*/ 596 h 696"/>
              <a:gd name="T68" fmla="*/ 13 w 84"/>
              <a:gd name="T69" fmla="*/ 588 h 696"/>
              <a:gd name="T70" fmla="*/ 13 w 84"/>
              <a:gd name="T71" fmla="*/ 577 h 696"/>
              <a:gd name="T72" fmla="*/ 16 w 84"/>
              <a:gd name="T73" fmla="*/ 560 h 696"/>
              <a:gd name="T74" fmla="*/ 19 w 84"/>
              <a:gd name="T75" fmla="*/ 538 h 696"/>
              <a:gd name="T76" fmla="*/ 22 w 84"/>
              <a:gd name="T77" fmla="*/ 511 h 696"/>
              <a:gd name="T78" fmla="*/ 27 w 84"/>
              <a:gd name="T79" fmla="*/ 464 h 696"/>
              <a:gd name="T80" fmla="*/ 33 w 84"/>
              <a:gd name="T81" fmla="*/ 390 h 696"/>
              <a:gd name="T82" fmla="*/ 36 w 84"/>
              <a:gd name="T83" fmla="*/ 309 h 696"/>
              <a:gd name="T84" fmla="*/ 36 w 84"/>
              <a:gd name="T85" fmla="*/ 250 h 696"/>
              <a:gd name="T86" fmla="*/ 36 w 84"/>
              <a:gd name="T87" fmla="*/ 210 h 696"/>
              <a:gd name="T88" fmla="*/ 36 w 84"/>
              <a:gd name="T89" fmla="*/ 176 h 696"/>
              <a:gd name="T90" fmla="*/ 34 w 84"/>
              <a:gd name="T91" fmla="*/ 144 h 696"/>
              <a:gd name="T92" fmla="*/ 33 w 84"/>
              <a:gd name="T93" fmla="*/ 116 h 696"/>
              <a:gd name="T94" fmla="*/ 30 w 84"/>
              <a:gd name="T95" fmla="*/ 86 h 696"/>
              <a:gd name="T96" fmla="*/ 26 w 84"/>
              <a:gd name="T97" fmla="*/ 62 h 696"/>
              <a:gd name="T98" fmla="*/ 22 w 84"/>
              <a:gd name="T99" fmla="*/ 50 h 696"/>
              <a:gd name="T100" fmla="*/ 18 w 84"/>
              <a:gd name="T101" fmla="*/ 40 h 696"/>
              <a:gd name="T102" fmla="*/ 11 w 84"/>
              <a:gd name="T103" fmla="*/ 33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4" h="696">
                <a:moveTo>
                  <a:pt x="9" y="33"/>
                </a:moveTo>
                <a:lnTo>
                  <a:pt x="6" y="29"/>
                </a:lnTo>
                <a:lnTo>
                  <a:pt x="4" y="26"/>
                </a:lnTo>
                <a:lnTo>
                  <a:pt x="2" y="23"/>
                </a:lnTo>
                <a:lnTo>
                  <a:pt x="1" y="19"/>
                </a:lnTo>
                <a:lnTo>
                  <a:pt x="0" y="17"/>
                </a:lnTo>
                <a:lnTo>
                  <a:pt x="0" y="14"/>
                </a:lnTo>
                <a:lnTo>
                  <a:pt x="0" y="11"/>
                </a:lnTo>
                <a:lnTo>
                  <a:pt x="1" y="7"/>
                </a:lnTo>
                <a:lnTo>
                  <a:pt x="4" y="4"/>
                </a:lnTo>
                <a:lnTo>
                  <a:pt x="5" y="3"/>
                </a:lnTo>
                <a:lnTo>
                  <a:pt x="9" y="1"/>
                </a:lnTo>
                <a:lnTo>
                  <a:pt x="13" y="1"/>
                </a:lnTo>
                <a:lnTo>
                  <a:pt x="18" y="0"/>
                </a:lnTo>
                <a:lnTo>
                  <a:pt x="23" y="1"/>
                </a:lnTo>
                <a:lnTo>
                  <a:pt x="29" y="1"/>
                </a:lnTo>
                <a:lnTo>
                  <a:pt x="36" y="3"/>
                </a:lnTo>
                <a:lnTo>
                  <a:pt x="42" y="7"/>
                </a:lnTo>
                <a:lnTo>
                  <a:pt x="49" y="10"/>
                </a:lnTo>
                <a:lnTo>
                  <a:pt x="55" y="12"/>
                </a:lnTo>
                <a:lnTo>
                  <a:pt x="59" y="17"/>
                </a:lnTo>
                <a:lnTo>
                  <a:pt x="65" y="19"/>
                </a:lnTo>
                <a:lnTo>
                  <a:pt x="67" y="23"/>
                </a:lnTo>
                <a:lnTo>
                  <a:pt x="72" y="28"/>
                </a:lnTo>
                <a:lnTo>
                  <a:pt x="74" y="33"/>
                </a:lnTo>
                <a:lnTo>
                  <a:pt x="77" y="37"/>
                </a:lnTo>
                <a:lnTo>
                  <a:pt x="80" y="44"/>
                </a:lnTo>
                <a:lnTo>
                  <a:pt x="81" y="50"/>
                </a:lnTo>
                <a:lnTo>
                  <a:pt x="83" y="58"/>
                </a:lnTo>
                <a:lnTo>
                  <a:pt x="84" y="66"/>
                </a:lnTo>
                <a:lnTo>
                  <a:pt x="84" y="76"/>
                </a:lnTo>
                <a:lnTo>
                  <a:pt x="83" y="87"/>
                </a:lnTo>
                <a:lnTo>
                  <a:pt x="83" y="100"/>
                </a:lnTo>
                <a:lnTo>
                  <a:pt x="81" y="106"/>
                </a:lnTo>
                <a:lnTo>
                  <a:pt x="81" y="113"/>
                </a:lnTo>
                <a:lnTo>
                  <a:pt x="80" y="123"/>
                </a:lnTo>
                <a:lnTo>
                  <a:pt x="80" y="133"/>
                </a:lnTo>
                <a:lnTo>
                  <a:pt x="80" y="142"/>
                </a:lnTo>
                <a:lnTo>
                  <a:pt x="80" y="155"/>
                </a:lnTo>
                <a:lnTo>
                  <a:pt x="78" y="167"/>
                </a:lnTo>
                <a:lnTo>
                  <a:pt x="78" y="181"/>
                </a:lnTo>
                <a:lnTo>
                  <a:pt x="78" y="196"/>
                </a:lnTo>
                <a:lnTo>
                  <a:pt x="78" y="212"/>
                </a:lnTo>
                <a:lnTo>
                  <a:pt x="78" y="228"/>
                </a:lnTo>
                <a:lnTo>
                  <a:pt x="78" y="246"/>
                </a:lnTo>
                <a:lnTo>
                  <a:pt x="78" y="266"/>
                </a:lnTo>
                <a:lnTo>
                  <a:pt x="78" y="286"/>
                </a:lnTo>
                <a:lnTo>
                  <a:pt x="78" y="307"/>
                </a:lnTo>
                <a:lnTo>
                  <a:pt x="78" y="329"/>
                </a:lnTo>
                <a:lnTo>
                  <a:pt x="78" y="351"/>
                </a:lnTo>
                <a:lnTo>
                  <a:pt x="78" y="374"/>
                </a:lnTo>
                <a:lnTo>
                  <a:pt x="78" y="394"/>
                </a:lnTo>
                <a:lnTo>
                  <a:pt x="77" y="414"/>
                </a:lnTo>
                <a:lnTo>
                  <a:pt x="77" y="433"/>
                </a:lnTo>
                <a:lnTo>
                  <a:pt x="77" y="451"/>
                </a:lnTo>
                <a:lnTo>
                  <a:pt x="76" y="469"/>
                </a:lnTo>
                <a:lnTo>
                  <a:pt x="76" y="487"/>
                </a:lnTo>
                <a:lnTo>
                  <a:pt x="76" y="504"/>
                </a:lnTo>
                <a:lnTo>
                  <a:pt x="74" y="519"/>
                </a:lnTo>
                <a:lnTo>
                  <a:pt x="74" y="534"/>
                </a:lnTo>
                <a:lnTo>
                  <a:pt x="73" y="549"/>
                </a:lnTo>
                <a:lnTo>
                  <a:pt x="73" y="563"/>
                </a:lnTo>
                <a:lnTo>
                  <a:pt x="72" y="576"/>
                </a:lnTo>
                <a:lnTo>
                  <a:pt x="72" y="588"/>
                </a:lnTo>
                <a:lnTo>
                  <a:pt x="70" y="601"/>
                </a:lnTo>
                <a:lnTo>
                  <a:pt x="70" y="612"/>
                </a:lnTo>
                <a:lnTo>
                  <a:pt x="69" y="623"/>
                </a:lnTo>
                <a:lnTo>
                  <a:pt x="67" y="632"/>
                </a:lnTo>
                <a:lnTo>
                  <a:pt x="67" y="642"/>
                </a:lnTo>
                <a:lnTo>
                  <a:pt x="66" y="650"/>
                </a:lnTo>
                <a:lnTo>
                  <a:pt x="65" y="659"/>
                </a:lnTo>
                <a:lnTo>
                  <a:pt x="65" y="666"/>
                </a:lnTo>
                <a:lnTo>
                  <a:pt x="63" y="673"/>
                </a:lnTo>
                <a:lnTo>
                  <a:pt x="62" y="678"/>
                </a:lnTo>
                <a:lnTo>
                  <a:pt x="60" y="682"/>
                </a:lnTo>
                <a:lnTo>
                  <a:pt x="59" y="686"/>
                </a:lnTo>
                <a:lnTo>
                  <a:pt x="59" y="691"/>
                </a:lnTo>
                <a:lnTo>
                  <a:pt x="58" y="693"/>
                </a:lnTo>
                <a:lnTo>
                  <a:pt x="56" y="695"/>
                </a:lnTo>
                <a:lnTo>
                  <a:pt x="56" y="696"/>
                </a:lnTo>
                <a:lnTo>
                  <a:pt x="55" y="696"/>
                </a:lnTo>
                <a:lnTo>
                  <a:pt x="52" y="696"/>
                </a:lnTo>
                <a:lnTo>
                  <a:pt x="49" y="695"/>
                </a:lnTo>
                <a:lnTo>
                  <a:pt x="48" y="693"/>
                </a:lnTo>
                <a:lnTo>
                  <a:pt x="47" y="691"/>
                </a:lnTo>
                <a:lnTo>
                  <a:pt x="45" y="689"/>
                </a:lnTo>
                <a:lnTo>
                  <a:pt x="42" y="686"/>
                </a:lnTo>
                <a:lnTo>
                  <a:pt x="41" y="684"/>
                </a:lnTo>
                <a:lnTo>
                  <a:pt x="40" y="679"/>
                </a:lnTo>
                <a:lnTo>
                  <a:pt x="38" y="677"/>
                </a:lnTo>
                <a:lnTo>
                  <a:pt x="36" y="673"/>
                </a:lnTo>
                <a:lnTo>
                  <a:pt x="34" y="667"/>
                </a:lnTo>
                <a:lnTo>
                  <a:pt x="33" y="663"/>
                </a:lnTo>
                <a:lnTo>
                  <a:pt x="30" y="657"/>
                </a:lnTo>
                <a:lnTo>
                  <a:pt x="29" y="650"/>
                </a:lnTo>
                <a:lnTo>
                  <a:pt x="24" y="641"/>
                </a:lnTo>
                <a:lnTo>
                  <a:pt x="22" y="631"/>
                </a:lnTo>
                <a:lnTo>
                  <a:pt x="19" y="623"/>
                </a:lnTo>
                <a:lnTo>
                  <a:pt x="16" y="616"/>
                </a:lnTo>
                <a:lnTo>
                  <a:pt x="15" y="609"/>
                </a:lnTo>
                <a:lnTo>
                  <a:pt x="13" y="602"/>
                </a:lnTo>
                <a:lnTo>
                  <a:pt x="13" y="596"/>
                </a:lnTo>
                <a:lnTo>
                  <a:pt x="13" y="592"/>
                </a:lnTo>
                <a:lnTo>
                  <a:pt x="13" y="591"/>
                </a:lnTo>
                <a:lnTo>
                  <a:pt x="13" y="588"/>
                </a:lnTo>
                <a:lnTo>
                  <a:pt x="13" y="585"/>
                </a:lnTo>
                <a:lnTo>
                  <a:pt x="13" y="581"/>
                </a:lnTo>
                <a:lnTo>
                  <a:pt x="13" y="577"/>
                </a:lnTo>
                <a:lnTo>
                  <a:pt x="15" y="572"/>
                </a:lnTo>
                <a:lnTo>
                  <a:pt x="15" y="566"/>
                </a:lnTo>
                <a:lnTo>
                  <a:pt x="16" y="560"/>
                </a:lnTo>
                <a:lnTo>
                  <a:pt x="16" y="554"/>
                </a:lnTo>
                <a:lnTo>
                  <a:pt x="18" y="547"/>
                </a:lnTo>
                <a:lnTo>
                  <a:pt x="19" y="538"/>
                </a:lnTo>
                <a:lnTo>
                  <a:pt x="19" y="530"/>
                </a:lnTo>
                <a:lnTo>
                  <a:pt x="20" y="520"/>
                </a:lnTo>
                <a:lnTo>
                  <a:pt x="22" y="511"/>
                </a:lnTo>
                <a:lnTo>
                  <a:pt x="23" y="500"/>
                </a:lnTo>
                <a:lnTo>
                  <a:pt x="24" y="488"/>
                </a:lnTo>
                <a:lnTo>
                  <a:pt x="27" y="464"/>
                </a:lnTo>
                <a:lnTo>
                  <a:pt x="30" y="440"/>
                </a:lnTo>
                <a:lnTo>
                  <a:pt x="31" y="415"/>
                </a:lnTo>
                <a:lnTo>
                  <a:pt x="33" y="390"/>
                </a:lnTo>
                <a:lnTo>
                  <a:pt x="34" y="364"/>
                </a:lnTo>
                <a:lnTo>
                  <a:pt x="36" y="336"/>
                </a:lnTo>
                <a:lnTo>
                  <a:pt x="36" y="309"/>
                </a:lnTo>
                <a:lnTo>
                  <a:pt x="36" y="279"/>
                </a:lnTo>
                <a:lnTo>
                  <a:pt x="36" y="264"/>
                </a:lnTo>
                <a:lnTo>
                  <a:pt x="36" y="250"/>
                </a:lnTo>
                <a:lnTo>
                  <a:pt x="36" y="237"/>
                </a:lnTo>
                <a:lnTo>
                  <a:pt x="36" y="223"/>
                </a:lnTo>
                <a:lnTo>
                  <a:pt x="36" y="210"/>
                </a:lnTo>
                <a:lnTo>
                  <a:pt x="36" y="198"/>
                </a:lnTo>
                <a:lnTo>
                  <a:pt x="36" y="187"/>
                </a:lnTo>
                <a:lnTo>
                  <a:pt x="36" y="176"/>
                </a:lnTo>
                <a:lnTo>
                  <a:pt x="36" y="165"/>
                </a:lnTo>
                <a:lnTo>
                  <a:pt x="36" y="154"/>
                </a:lnTo>
                <a:lnTo>
                  <a:pt x="34" y="144"/>
                </a:lnTo>
                <a:lnTo>
                  <a:pt x="34" y="134"/>
                </a:lnTo>
                <a:lnTo>
                  <a:pt x="34" y="124"/>
                </a:lnTo>
                <a:lnTo>
                  <a:pt x="33" y="116"/>
                </a:lnTo>
                <a:lnTo>
                  <a:pt x="33" y="108"/>
                </a:lnTo>
                <a:lnTo>
                  <a:pt x="33" y="100"/>
                </a:lnTo>
                <a:lnTo>
                  <a:pt x="30" y="86"/>
                </a:lnTo>
                <a:lnTo>
                  <a:pt x="29" y="73"/>
                </a:lnTo>
                <a:lnTo>
                  <a:pt x="27" y="68"/>
                </a:lnTo>
                <a:lnTo>
                  <a:pt x="26" y="62"/>
                </a:lnTo>
                <a:lnTo>
                  <a:pt x="24" y="58"/>
                </a:lnTo>
                <a:lnTo>
                  <a:pt x="23" y="54"/>
                </a:lnTo>
                <a:lnTo>
                  <a:pt x="22" y="50"/>
                </a:lnTo>
                <a:lnTo>
                  <a:pt x="20" y="46"/>
                </a:lnTo>
                <a:lnTo>
                  <a:pt x="19" y="43"/>
                </a:lnTo>
                <a:lnTo>
                  <a:pt x="18" y="40"/>
                </a:lnTo>
                <a:lnTo>
                  <a:pt x="15" y="37"/>
                </a:lnTo>
                <a:lnTo>
                  <a:pt x="13" y="35"/>
                </a:lnTo>
                <a:lnTo>
                  <a:pt x="11" y="33"/>
                </a:lnTo>
                <a:lnTo>
                  <a:pt x="9" y="33"/>
                </a:lnTo>
                <a:lnTo>
                  <a:pt x="9" y="3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96"/>
          <p:cNvSpPr/>
          <p:nvPr/>
        </p:nvSpPr>
        <p:spPr bwMode="auto">
          <a:xfrm>
            <a:off x="1911133" y="2802405"/>
            <a:ext cx="165576" cy="500412"/>
          </a:xfrm>
          <a:custGeom>
            <a:avLst/>
            <a:gdLst>
              <a:gd name="T0" fmla="*/ 83 w 92"/>
              <a:gd name="T1" fmla="*/ 263 h 273"/>
              <a:gd name="T2" fmla="*/ 81 w 92"/>
              <a:gd name="T3" fmla="*/ 269 h 273"/>
              <a:gd name="T4" fmla="*/ 79 w 92"/>
              <a:gd name="T5" fmla="*/ 272 h 273"/>
              <a:gd name="T6" fmla="*/ 78 w 92"/>
              <a:gd name="T7" fmla="*/ 273 h 273"/>
              <a:gd name="T8" fmla="*/ 75 w 92"/>
              <a:gd name="T9" fmla="*/ 273 h 273"/>
              <a:gd name="T10" fmla="*/ 74 w 92"/>
              <a:gd name="T11" fmla="*/ 272 h 273"/>
              <a:gd name="T12" fmla="*/ 71 w 92"/>
              <a:gd name="T13" fmla="*/ 267 h 273"/>
              <a:gd name="T14" fmla="*/ 70 w 92"/>
              <a:gd name="T15" fmla="*/ 262 h 273"/>
              <a:gd name="T16" fmla="*/ 65 w 92"/>
              <a:gd name="T17" fmla="*/ 254 h 273"/>
              <a:gd name="T18" fmla="*/ 63 w 92"/>
              <a:gd name="T19" fmla="*/ 244 h 273"/>
              <a:gd name="T20" fmla="*/ 60 w 92"/>
              <a:gd name="T21" fmla="*/ 231 h 273"/>
              <a:gd name="T22" fmla="*/ 56 w 92"/>
              <a:gd name="T23" fmla="*/ 219 h 273"/>
              <a:gd name="T24" fmla="*/ 49 w 92"/>
              <a:gd name="T25" fmla="*/ 197 h 273"/>
              <a:gd name="T26" fmla="*/ 42 w 92"/>
              <a:gd name="T27" fmla="*/ 171 h 273"/>
              <a:gd name="T28" fmla="*/ 36 w 92"/>
              <a:gd name="T29" fmla="*/ 146 h 273"/>
              <a:gd name="T30" fmla="*/ 32 w 92"/>
              <a:gd name="T31" fmla="*/ 122 h 273"/>
              <a:gd name="T32" fmla="*/ 28 w 92"/>
              <a:gd name="T33" fmla="*/ 101 h 273"/>
              <a:gd name="T34" fmla="*/ 22 w 92"/>
              <a:gd name="T35" fmla="*/ 74 h 273"/>
              <a:gd name="T36" fmla="*/ 14 w 92"/>
              <a:gd name="T37" fmla="*/ 47 h 273"/>
              <a:gd name="T38" fmla="*/ 7 w 92"/>
              <a:gd name="T39" fmla="*/ 32 h 273"/>
              <a:gd name="T40" fmla="*/ 3 w 92"/>
              <a:gd name="T41" fmla="*/ 20 h 273"/>
              <a:gd name="T42" fmla="*/ 0 w 92"/>
              <a:gd name="T43" fmla="*/ 10 h 273"/>
              <a:gd name="T44" fmla="*/ 2 w 92"/>
              <a:gd name="T45" fmla="*/ 3 h 273"/>
              <a:gd name="T46" fmla="*/ 4 w 92"/>
              <a:gd name="T47" fmla="*/ 0 h 273"/>
              <a:gd name="T48" fmla="*/ 13 w 92"/>
              <a:gd name="T49" fmla="*/ 0 h 273"/>
              <a:gd name="T50" fmla="*/ 18 w 92"/>
              <a:gd name="T51" fmla="*/ 2 h 273"/>
              <a:gd name="T52" fmla="*/ 25 w 92"/>
              <a:gd name="T53" fmla="*/ 3 h 273"/>
              <a:gd name="T54" fmla="*/ 35 w 92"/>
              <a:gd name="T55" fmla="*/ 6 h 273"/>
              <a:gd name="T56" fmla="*/ 45 w 92"/>
              <a:gd name="T57" fmla="*/ 10 h 273"/>
              <a:gd name="T58" fmla="*/ 57 w 92"/>
              <a:gd name="T59" fmla="*/ 14 h 273"/>
              <a:gd name="T60" fmla="*/ 65 w 92"/>
              <a:gd name="T61" fmla="*/ 50 h 273"/>
              <a:gd name="T62" fmla="*/ 78 w 92"/>
              <a:gd name="T63" fmla="*/ 121 h 273"/>
              <a:gd name="T64" fmla="*/ 83 w 92"/>
              <a:gd name="T65" fmla="*/ 157 h 273"/>
              <a:gd name="T66" fmla="*/ 85 w 92"/>
              <a:gd name="T67" fmla="*/ 173 h 273"/>
              <a:gd name="T68" fmla="*/ 86 w 92"/>
              <a:gd name="T69" fmla="*/ 187 h 273"/>
              <a:gd name="T70" fmla="*/ 87 w 92"/>
              <a:gd name="T71" fmla="*/ 201 h 273"/>
              <a:gd name="T72" fmla="*/ 89 w 92"/>
              <a:gd name="T73" fmla="*/ 212 h 273"/>
              <a:gd name="T74" fmla="*/ 90 w 92"/>
              <a:gd name="T75" fmla="*/ 220 h 273"/>
              <a:gd name="T76" fmla="*/ 92 w 92"/>
              <a:gd name="T77" fmla="*/ 229 h 273"/>
              <a:gd name="T78" fmla="*/ 92 w 92"/>
              <a:gd name="T79" fmla="*/ 233 h 273"/>
              <a:gd name="T80" fmla="*/ 92 w 92"/>
              <a:gd name="T81" fmla="*/ 236 h 273"/>
              <a:gd name="T82" fmla="*/ 92 w 92"/>
              <a:gd name="T83" fmla="*/ 243 h 273"/>
              <a:gd name="T84" fmla="*/ 86 w 92"/>
              <a:gd name="T85" fmla="*/ 255 h 273"/>
              <a:gd name="T86" fmla="*/ 83 w 92"/>
              <a:gd name="T87" fmla="*/ 261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2" h="273">
                <a:moveTo>
                  <a:pt x="83" y="261"/>
                </a:moveTo>
                <a:lnTo>
                  <a:pt x="83" y="263"/>
                </a:lnTo>
                <a:lnTo>
                  <a:pt x="82" y="266"/>
                </a:lnTo>
                <a:lnTo>
                  <a:pt x="81" y="269"/>
                </a:lnTo>
                <a:lnTo>
                  <a:pt x="81" y="270"/>
                </a:lnTo>
                <a:lnTo>
                  <a:pt x="79" y="272"/>
                </a:lnTo>
                <a:lnTo>
                  <a:pt x="79" y="273"/>
                </a:lnTo>
                <a:lnTo>
                  <a:pt x="78" y="273"/>
                </a:lnTo>
                <a:lnTo>
                  <a:pt x="76" y="273"/>
                </a:lnTo>
                <a:lnTo>
                  <a:pt x="75" y="273"/>
                </a:lnTo>
                <a:lnTo>
                  <a:pt x="75" y="273"/>
                </a:lnTo>
                <a:lnTo>
                  <a:pt x="74" y="272"/>
                </a:lnTo>
                <a:lnTo>
                  <a:pt x="72" y="269"/>
                </a:lnTo>
                <a:lnTo>
                  <a:pt x="71" y="267"/>
                </a:lnTo>
                <a:lnTo>
                  <a:pt x="71" y="265"/>
                </a:lnTo>
                <a:lnTo>
                  <a:pt x="70" y="262"/>
                </a:lnTo>
                <a:lnTo>
                  <a:pt x="68" y="258"/>
                </a:lnTo>
                <a:lnTo>
                  <a:pt x="65" y="254"/>
                </a:lnTo>
                <a:lnTo>
                  <a:pt x="64" y="249"/>
                </a:lnTo>
                <a:lnTo>
                  <a:pt x="63" y="244"/>
                </a:lnTo>
                <a:lnTo>
                  <a:pt x="61" y="238"/>
                </a:lnTo>
                <a:lnTo>
                  <a:pt x="60" y="231"/>
                </a:lnTo>
                <a:lnTo>
                  <a:pt x="57" y="226"/>
                </a:lnTo>
                <a:lnTo>
                  <a:pt x="56" y="219"/>
                </a:lnTo>
                <a:lnTo>
                  <a:pt x="53" y="211"/>
                </a:lnTo>
                <a:lnTo>
                  <a:pt x="49" y="197"/>
                </a:lnTo>
                <a:lnTo>
                  <a:pt x="46" y="183"/>
                </a:lnTo>
                <a:lnTo>
                  <a:pt x="42" y="171"/>
                </a:lnTo>
                <a:lnTo>
                  <a:pt x="39" y="158"/>
                </a:lnTo>
                <a:lnTo>
                  <a:pt x="36" y="146"/>
                </a:lnTo>
                <a:lnTo>
                  <a:pt x="34" y="133"/>
                </a:lnTo>
                <a:lnTo>
                  <a:pt x="32" y="122"/>
                </a:lnTo>
                <a:lnTo>
                  <a:pt x="31" y="111"/>
                </a:lnTo>
                <a:lnTo>
                  <a:pt x="28" y="101"/>
                </a:lnTo>
                <a:lnTo>
                  <a:pt x="27" y="92"/>
                </a:lnTo>
                <a:lnTo>
                  <a:pt x="22" y="74"/>
                </a:lnTo>
                <a:lnTo>
                  <a:pt x="17" y="56"/>
                </a:lnTo>
                <a:lnTo>
                  <a:pt x="14" y="47"/>
                </a:lnTo>
                <a:lnTo>
                  <a:pt x="11" y="39"/>
                </a:lnTo>
                <a:lnTo>
                  <a:pt x="7" y="32"/>
                </a:lnTo>
                <a:lnTo>
                  <a:pt x="4" y="25"/>
                </a:lnTo>
                <a:lnTo>
                  <a:pt x="3" y="20"/>
                </a:lnTo>
                <a:lnTo>
                  <a:pt x="2" y="14"/>
                </a:lnTo>
                <a:lnTo>
                  <a:pt x="0" y="10"/>
                </a:lnTo>
                <a:lnTo>
                  <a:pt x="2" y="6"/>
                </a:lnTo>
                <a:lnTo>
                  <a:pt x="2" y="3"/>
                </a:lnTo>
                <a:lnTo>
                  <a:pt x="3" y="2"/>
                </a:lnTo>
                <a:lnTo>
                  <a:pt x="4" y="0"/>
                </a:lnTo>
                <a:lnTo>
                  <a:pt x="9" y="0"/>
                </a:lnTo>
                <a:lnTo>
                  <a:pt x="13" y="0"/>
                </a:lnTo>
                <a:lnTo>
                  <a:pt x="16" y="0"/>
                </a:lnTo>
                <a:lnTo>
                  <a:pt x="18" y="2"/>
                </a:lnTo>
                <a:lnTo>
                  <a:pt x="22" y="3"/>
                </a:lnTo>
                <a:lnTo>
                  <a:pt x="25" y="3"/>
                </a:lnTo>
                <a:lnTo>
                  <a:pt x="29" y="4"/>
                </a:lnTo>
                <a:lnTo>
                  <a:pt x="35" y="6"/>
                </a:lnTo>
                <a:lnTo>
                  <a:pt x="39" y="9"/>
                </a:lnTo>
                <a:lnTo>
                  <a:pt x="45" y="10"/>
                </a:lnTo>
                <a:lnTo>
                  <a:pt x="50" y="11"/>
                </a:lnTo>
                <a:lnTo>
                  <a:pt x="57" y="14"/>
                </a:lnTo>
                <a:lnTo>
                  <a:pt x="61" y="32"/>
                </a:lnTo>
                <a:lnTo>
                  <a:pt x="65" y="50"/>
                </a:lnTo>
                <a:lnTo>
                  <a:pt x="72" y="85"/>
                </a:lnTo>
                <a:lnTo>
                  <a:pt x="78" y="121"/>
                </a:lnTo>
                <a:lnTo>
                  <a:pt x="81" y="139"/>
                </a:lnTo>
                <a:lnTo>
                  <a:pt x="83" y="157"/>
                </a:lnTo>
                <a:lnTo>
                  <a:pt x="85" y="165"/>
                </a:lnTo>
                <a:lnTo>
                  <a:pt x="85" y="173"/>
                </a:lnTo>
                <a:lnTo>
                  <a:pt x="86" y="180"/>
                </a:lnTo>
                <a:lnTo>
                  <a:pt x="86" y="187"/>
                </a:lnTo>
                <a:lnTo>
                  <a:pt x="87" y="194"/>
                </a:lnTo>
                <a:lnTo>
                  <a:pt x="87" y="201"/>
                </a:lnTo>
                <a:lnTo>
                  <a:pt x="89" y="207"/>
                </a:lnTo>
                <a:lnTo>
                  <a:pt x="89" y="212"/>
                </a:lnTo>
                <a:lnTo>
                  <a:pt x="90" y="216"/>
                </a:lnTo>
                <a:lnTo>
                  <a:pt x="90" y="220"/>
                </a:lnTo>
                <a:lnTo>
                  <a:pt x="90" y="225"/>
                </a:lnTo>
                <a:lnTo>
                  <a:pt x="92" y="229"/>
                </a:lnTo>
                <a:lnTo>
                  <a:pt x="92" y="231"/>
                </a:lnTo>
                <a:lnTo>
                  <a:pt x="92" y="233"/>
                </a:lnTo>
                <a:lnTo>
                  <a:pt x="92" y="234"/>
                </a:lnTo>
                <a:lnTo>
                  <a:pt x="92" y="236"/>
                </a:lnTo>
                <a:lnTo>
                  <a:pt x="92" y="238"/>
                </a:lnTo>
                <a:lnTo>
                  <a:pt x="92" y="243"/>
                </a:lnTo>
                <a:lnTo>
                  <a:pt x="89" y="248"/>
                </a:lnTo>
                <a:lnTo>
                  <a:pt x="86" y="255"/>
                </a:lnTo>
                <a:lnTo>
                  <a:pt x="83" y="261"/>
                </a:lnTo>
                <a:lnTo>
                  <a:pt x="83" y="26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reeform 98"/>
          <p:cNvSpPr/>
          <p:nvPr/>
        </p:nvSpPr>
        <p:spPr bwMode="auto">
          <a:xfrm>
            <a:off x="2036236" y="3096765"/>
            <a:ext cx="397386" cy="125103"/>
          </a:xfrm>
          <a:custGeom>
            <a:avLst/>
            <a:gdLst>
              <a:gd name="T0" fmla="*/ 216 w 217"/>
              <a:gd name="T1" fmla="*/ 33 h 66"/>
              <a:gd name="T2" fmla="*/ 216 w 217"/>
              <a:gd name="T3" fmla="*/ 34 h 66"/>
              <a:gd name="T4" fmla="*/ 215 w 217"/>
              <a:gd name="T5" fmla="*/ 36 h 66"/>
              <a:gd name="T6" fmla="*/ 213 w 217"/>
              <a:gd name="T7" fmla="*/ 37 h 66"/>
              <a:gd name="T8" fmla="*/ 210 w 217"/>
              <a:gd name="T9" fmla="*/ 39 h 66"/>
              <a:gd name="T10" fmla="*/ 208 w 217"/>
              <a:gd name="T11" fmla="*/ 40 h 66"/>
              <a:gd name="T12" fmla="*/ 205 w 217"/>
              <a:gd name="T13" fmla="*/ 41 h 66"/>
              <a:gd name="T14" fmla="*/ 199 w 217"/>
              <a:gd name="T15" fmla="*/ 44 h 66"/>
              <a:gd name="T16" fmla="*/ 195 w 217"/>
              <a:gd name="T17" fmla="*/ 46 h 66"/>
              <a:gd name="T18" fmla="*/ 190 w 217"/>
              <a:gd name="T19" fmla="*/ 47 h 66"/>
              <a:gd name="T20" fmla="*/ 183 w 217"/>
              <a:gd name="T21" fmla="*/ 47 h 66"/>
              <a:gd name="T22" fmla="*/ 176 w 217"/>
              <a:gd name="T23" fmla="*/ 48 h 66"/>
              <a:gd name="T24" fmla="*/ 169 w 217"/>
              <a:gd name="T25" fmla="*/ 50 h 66"/>
              <a:gd name="T26" fmla="*/ 161 w 217"/>
              <a:gd name="T27" fmla="*/ 51 h 66"/>
              <a:gd name="T28" fmla="*/ 151 w 217"/>
              <a:gd name="T29" fmla="*/ 52 h 66"/>
              <a:gd name="T30" fmla="*/ 141 w 217"/>
              <a:gd name="T31" fmla="*/ 52 h 66"/>
              <a:gd name="T32" fmla="*/ 132 w 217"/>
              <a:gd name="T33" fmla="*/ 54 h 66"/>
              <a:gd name="T34" fmla="*/ 111 w 217"/>
              <a:gd name="T35" fmla="*/ 57 h 66"/>
              <a:gd name="T36" fmla="*/ 90 w 217"/>
              <a:gd name="T37" fmla="*/ 59 h 66"/>
              <a:gd name="T38" fmla="*/ 72 w 217"/>
              <a:gd name="T39" fmla="*/ 62 h 66"/>
              <a:gd name="T40" fmla="*/ 62 w 217"/>
              <a:gd name="T41" fmla="*/ 62 h 66"/>
              <a:gd name="T42" fmla="*/ 54 w 217"/>
              <a:gd name="T43" fmla="*/ 64 h 66"/>
              <a:gd name="T44" fmla="*/ 46 w 217"/>
              <a:gd name="T45" fmla="*/ 64 h 66"/>
              <a:gd name="T46" fmla="*/ 39 w 217"/>
              <a:gd name="T47" fmla="*/ 65 h 66"/>
              <a:gd name="T48" fmla="*/ 31 w 217"/>
              <a:gd name="T49" fmla="*/ 65 h 66"/>
              <a:gd name="T50" fmla="*/ 24 w 217"/>
              <a:gd name="T51" fmla="*/ 66 h 66"/>
              <a:gd name="T52" fmla="*/ 18 w 217"/>
              <a:gd name="T53" fmla="*/ 66 h 66"/>
              <a:gd name="T54" fmla="*/ 11 w 217"/>
              <a:gd name="T55" fmla="*/ 66 h 66"/>
              <a:gd name="T56" fmla="*/ 6 w 217"/>
              <a:gd name="T57" fmla="*/ 66 h 66"/>
              <a:gd name="T58" fmla="*/ 0 w 217"/>
              <a:gd name="T59" fmla="*/ 66 h 66"/>
              <a:gd name="T60" fmla="*/ 0 w 217"/>
              <a:gd name="T61" fmla="*/ 33 h 66"/>
              <a:gd name="T62" fmla="*/ 21 w 217"/>
              <a:gd name="T63" fmla="*/ 29 h 66"/>
              <a:gd name="T64" fmla="*/ 40 w 217"/>
              <a:gd name="T65" fmla="*/ 25 h 66"/>
              <a:gd name="T66" fmla="*/ 57 w 217"/>
              <a:gd name="T67" fmla="*/ 22 h 66"/>
              <a:gd name="T68" fmla="*/ 73 w 217"/>
              <a:gd name="T69" fmla="*/ 19 h 66"/>
              <a:gd name="T70" fmla="*/ 89 w 217"/>
              <a:gd name="T71" fmla="*/ 15 h 66"/>
              <a:gd name="T72" fmla="*/ 104 w 217"/>
              <a:gd name="T73" fmla="*/ 14 h 66"/>
              <a:gd name="T74" fmla="*/ 116 w 217"/>
              <a:gd name="T75" fmla="*/ 11 h 66"/>
              <a:gd name="T76" fmla="*/ 127 w 217"/>
              <a:gd name="T77" fmla="*/ 8 h 66"/>
              <a:gd name="T78" fmla="*/ 139 w 217"/>
              <a:gd name="T79" fmla="*/ 7 h 66"/>
              <a:gd name="T80" fmla="*/ 147 w 217"/>
              <a:gd name="T81" fmla="*/ 4 h 66"/>
              <a:gd name="T82" fmla="*/ 155 w 217"/>
              <a:gd name="T83" fmla="*/ 3 h 66"/>
              <a:gd name="T84" fmla="*/ 162 w 217"/>
              <a:gd name="T85" fmla="*/ 1 h 66"/>
              <a:gd name="T86" fmla="*/ 168 w 217"/>
              <a:gd name="T87" fmla="*/ 1 h 66"/>
              <a:gd name="T88" fmla="*/ 172 w 217"/>
              <a:gd name="T89" fmla="*/ 0 h 66"/>
              <a:gd name="T90" fmla="*/ 176 w 217"/>
              <a:gd name="T91" fmla="*/ 0 h 66"/>
              <a:gd name="T92" fmla="*/ 177 w 217"/>
              <a:gd name="T93" fmla="*/ 0 h 66"/>
              <a:gd name="T94" fmla="*/ 179 w 217"/>
              <a:gd name="T95" fmla="*/ 0 h 66"/>
              <a:gd name="T96" fmla="*/ 181 w 217"/>
              <a:gd name="T97" fmla="*/ 0 h 66"/>
              <a:gd name="T98" fmla="*/ 184 w 217"/>
              <a:gd name="T99" fmla="*/ 1 h 66"/>
              <a:gd name="T100" fmla="*/ 188 w 217"/>
              <a:gd name="T101" fmla="*/ 3 h 66"/>
              <a:gd name="T102" fmla="*/ 191 w 217"/>
              <a:gd name="T103" fmla="*/ 4 h 66"/>
              <a:gd name="T104" fmla="*/ 195 w 217"/>
              <a:gd name="T105" fmla="*/ 5 h 66"/>
              <a:gd name="T106" fmla="*/ 205 w 217"/>
              <a:gd name="T107" fmla="*/ 8 h 66"/>
              <a:gd name="T108" fmla="*/ 208 w 217"/>
              <a:gd name="T109" fmla="*/ 11 h 66"/>
              <a:gd name="T110" fmla="*/ 212 w 217"/>
              <a:gd name="T111" fmla="*/ 14 h 66"/>
              <a:gd name="T112" fmla="*/ 215 w 217"/>
              <a:gd name="T113" fmla="*/ 18 h 66"/>
              <a:gd name="T114" fmla="*/ 216 w 217"/>
              <a:gd name="T115" fmla="*/ 21 h 66"/>
              <a:gd name="T116" fmla="*/ 217 w 217"/>
              <a:gd name="T117" fmla="*/ 23 h 66"/>
              <a:gd name="T118" fmla="*/ 217 w 217"/>
              <a:gd name="T119" fmla="*/ 26 h 66"/>
              <a:gd name="T120" fmla="*/ 217 w 217"/>
              <a:gd name="T121" fmla="*/ 30 h 66"/>
              <a:gd name="T122" fmla="*/ 216 w 217"/>
              <a:gd name="T123" fmla="*/ 33 h 66"/>
              <a:gd name="T124" fmla="*/ 216 w 217"/>
              <a:gd name="T125" fmla="*/ 3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17" h="66">
                <a:moveTo>
                  <a:pt x="216" y="33"/>
                </a:moveTo>
                <a:lnTo>
                  <a:pt x="216" y="34"/>
                </a:lnTo>
                <a:lnTo>
                  <a:pt x="215" y="36"/>
                </a:lnTo>
                <a:lnTo>
                  <a:pt x="213" y="37"/>
                </a:lnTo>
                <a:lnTo>
                  <a:pt x="210" y="39"/>
                </a:lnTo>
                <a:lnTo>
                  <a:pt x="208" y="40"/>
                </a:lnTo>
                <a:lnTo>
                  <a:pt x="205" y="41"/>
                </a:lnTo>
                <a:lnTo>
                  <a:pt x="199" y="44"/>
                </a:lnTo>
                <a:lnTo>
                  <a:pt x="195" y="46"/>
                </a:lnTo>
                <a:lnTo>
                  <a:pt x="190" y="47"/>
                </a:lnTo>
                <a:lnTo>
                  <a:pt x="183" y="47"/>
                </a:lnTo>
                <a:lnTo>
                  <a:pt x="176" y="48"/>
                </a:lnTo>
                <a:lnTo>
                  <a:pt x="169" y="50"/>
                </a:lnTo>
                <a:lnTo>
                  <a:pt x="161" y="51"/>
                </a:lnTo>
                <a:lnTo>
                  <a:pt x="151" y="52"/>
                </a:lnTo>
                <a:lnTo>
                  <a:pt x="141" y="52"/>
                </a:lnTo>
                <a:lnTo>
                  <a:pt x="132" y="54"/>
                </a:lnTo>
                <a:lnTo>
                  <a:pt x="111" y="57"/>
                </a:lnTo>
                <a:lnTo>
                  <a:pt x="90" y="59"/>
                </a:lnTo>
                <a:lnTo>
                  <a:pt x="72" y="62"/>
                </a:lnTo>
                <a:lnTo>
                  <a:pt x="62" y="62"/>
                </a:lnTo>
                <a:lnTo>
                  <a:pt x="54" y="64"/>
                </a:lnTo>
                <a:lnTo>
                  <a:pt x="46" y="64"/>
                </a:lnTo>
                <a:lnTo>
                  <a:pt x="39" y="65"/>
                </a:lnTo>
                <a:lnTo>
                  <a:pt x="31" y="65"/>
                </a:lnTo>
                <a:lnTo>
                  <a:pt x="24" y="66"/>
                </a:lnTo>
                <a:lnTo>
                  <a:pt x="18" y="66"/>
                </a:lnTo>
                <a:lnTo>
                  <a:pt x="11" y="66"/>
                </a:lnTo>
                <a:lnTo>
                  <a:pt x="6" y="66"/>
                </a:lnTo>
                <a:lnTo>
                  <a:pt x="0" y="66"/>
                </a:lnTo>
                <a:lnTo>
                  <a:pt x="0" y="33"/>
                </a:lnTo>
                <a:lnTo>
                  <a:pt x="21" y="29"/>
                </a:lnTo>
                <a:lnTo>
                  <a:pt x="40" y="25"/>
                </a:lnTo>
                <a:lnTo>
                  <a:pt x="57" y="22"/>
                </a:lnTo>
                <a:lnTo>
                  <a:pt x="73" y="19"/>
                </a:lnTo>
                <a:lnTo>
                  <a:pt x="89" y="15"/>
                </a:lnTo>
                <a:lnTo>
                  <a:pt x="104" y="14"/>
                </a:lnTo>
                <a:lnTo>
                  <a:pt x="116" y="11"/>
                </a:lnTo>
                <a:lnTo>
                  <a:pt x="127" y="8"/>
                </a:lnTo>
                <a:lnTo>
                  <a:pt x="139" y="7"/>
                </a:lnTo>
                <a:lnTo>
                  <a:pt x="147" y="4"/>
                </a:lnTo>
                <a:lnTo>
                  <a:pt x="155" y="3"/>
                </a:lnTo>
                <a:lnTo>
                  <a:pt x="162" y="1"/>
                </a:lnTo>
                <a:lnTo>
                  <a:pt x="168" y="1"/>
                </a:lnTo>
                <a:lnTo>
                  <a:pt x="172" y="0"/>
                </a:lnTo>
                <a:lnTo>
                  <a:pt x="176" y="0"/>
                </a:lnTo>
                <a:lnTo>
                  <a:pt x="177" y="0"/>
                </a:lnTo>
                <a:lnTo>
                  <a:pt x="179" y="0"/>
                </a:lnTo>
                <a:lnTo>
                  <a:pt x="181" y="0"/>
                </a:lnTo>
                <a:lnTo>
                  <a:pt x="184" y="1"/>
                </a:lnTo>
                <a:lnTo>
                  <a:pt x="188" y="3"/>
                </a:lnTo>
                <a:lnTo>
                  <a:pt x="191" y="4"/>
                </a:lnTo>
                <a:lnTo>
                  <a:pt x="195" y="5"/>
                </a:lnTo>
                <a:lnTo>
                  <a:pt x="205" y="8"/>
                </a:lnTo>
                <a:lnTo>
                  <a:pt x="208" y="11"/>
                </a:lnTo>
                <a:lnTo>
                  <a:pt x="212" y="14"/>
                </a:lnTo>
                <a:lnTo>
                  <a:pt x="215" y="18"/>
                </a:lnTo>
                <a:lnTo>
                  <a:pt x="216" y="21"/>
                </a:lnTo>
                <a:lnTo>
                  <a:pt x="217" y="23"/>
                </a:lnTo>
                <a:lnTo>
                  <a:pt x="217" y="26"/>
                </a:lnTo>
                <a:lnTo>
                  <a:pt x="217" y="30"/>
                </a:lnTo>
                <a:lnTo>
                  <a:pt x="216" y="33"/>
                </a:lnTo>
                <a:lnTo>
                  <a:pt x="216" y="3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99"/>
          <p:cNvSpPr/>
          <p:nvPr/>
        </p:nvSpPr>
        <p:spPr bwMode="auto">
          <a:xfrm>
            <a:off x="1730839" y="2261518"/>
            <a:ext cx="242847" cy="250206"/>
          </a:xfrm>
          <a:custGeom>
            <a:avLst/>
            <a:gdLst>
              <a:gd name="T0" fmla="*/ 0 w 132"/>
              <a:gd name="T1" fmla="*/ 7 h 138"/>
              <a:gd name="T2" fmla="*/ 2 w 132"/>
              <a:gd name="T3" fmla="*/ 5 h 138"/>
              <a:gd name="T4" fmla="*/ 6 w 132"/>
              <a:gd name="T5" fmla="*/ 2 h 138"/>
              <a:gd name="T6" fmla="*/ 11 w 132"/>
              <a:gd name="T7" fmla="*/ 0 h 138"/>
              <a:gd name="T8" fmla="*/ 24 w 132"/>
              <a:gd name="T9" fmla="*/ 0 h 138"/>
              <a:gd name="T10" fmla="*/ 34 w 132"/>
              <a:gd name="T11" fmla="*/ 0 h 138"/>
              <a:gd name="T12" fmla="*/ 45 w 132"/>
              <a:gd name="T13" fmla="*/ 2 h 138"/>
              <a:gd name="T14" fmla="*/ 59 w 132"/>
              <a:gd name="T15" fmla="*/ 5 h 138"/>
              <a:gd name="T16" fmla="*/ 70 w 132"/>
              <a:gd name="T17" fmla="*/ 9 h 138"/>
              <a:gd name="T18" fmla="*/ 81 w 132"/>
              <a:gd name="T19" fmla="*/ 16 h 138"/>
              <a:gd name="T20" fmla="*/ 93 w 132"/>
              <a:gd name="T21" fmla="*/ 24 h 138"/>
              <a:gd name="T22" fmla="*/ 108 w 132"/>
              <a:gd name="T23" fmla="*/ 38 h 138"/>
              <a:gd name="T24" fmla="*/ 117 w 132"/>
              <a:gd name="T25" fmla="*/ 49 h 138"/>
              <a:gd name="T26" fmla="*/ 124 w 132"/>
              <a:gd name="T27" fmla="*/ 61 h 138"/>
              <a:gd name="T28" fmla="*/ 129 w 132"/>
              <a:gd name="T29" fmla="*/ 77 h 138"/>
              <a:gd name="T30" fmla="*/ 132 w 132"/>
              <a:gd name="T31" fmla="*/ 92 h 138"/>
              <a:gd name="T32" fmla="*/ 132 w 132"/>
              <a:gd name="T33" fmla="*/ 104 h 138"/>
              <a:gd name="T34" fmla="*/ 131 w 132"/>
              <a:gd name="T35" fmla="*/ 115 h 138"/>
              <a:gd name="T36" fmla="*/ 126 w 132"/>
              <a:gd name="T37" fmla="*/ 125 h 138"/>
              <a:gd name="T38" fmla="*/ 122 w 132"/>
              <a:gd name="T39" fmla="*/ 132 h 138"/>
              <a:gd name="T40" fmla="*/ 118 w 132"/>
              <a:gd name="T41" fmla="*/ 135 h 138"/>
              <a:gd name="T42" fmla="*/ 115 w 132"/>
              <a:gd name="T43" fmla="*/ 136 h 138"/>
              <a:gd name="T44" fmla="*/ 111 w 132"/>
              <a:gd name="T45" fmla="*/ 138 h 138"/>
              <a:gd name="T46" fmla="*/ 104 w 132"/>
              <a:gd name="T47" fmla="*/ 135 h 138"/>
              <a:gd name="T48" fmla="*/ 95 w 132"/>
              <a:gd name="T49" fmla="*/ 126 h 138"/>
              <a:gd name="T50" fmla="*/ 82 w 132"/>
              <a:gd name="T51" fmla="*/ 117 h 138"/>
              <a:gd name="T52" fmla="*/ 67 w 132"/>
              <a:gd name="T53" fmla="*/ 104 h 138"/>
              <a:gd name="T54" fmla="*/ 53 w 132"/>
              <a:gd name="T55" fmla="*/ 88 h 138"/>
              <a:gd name="T56" fmla="*/ 38 w 132"/>
              <a:gd name="T57" fmla="*/ 70 h 138"/>
              <a:gd name="T58" fmla="*/ 24 w 132"/>
              <a:gd name="T59" fmla="*/ 48 h 138"/>
              <a:gd name="T60" fmla="*/ 13 w 132"/>
              <a:gd name="T61" fmla="*/ 31 h 138"/>
              <a:gd name="T62" fmla="*/ 5 w 132"/>
              <a:gd name="T63" fmla="*/ 18 h 138"/>
              <a:gd name="T64" fmla="*/ 0 w 132"/>
              <a:gd name="T65" fmla="*/ 10 h 138"/>
              <a:gd name="T66" fmla="*/ 0 w 132"/>
              <a:gd name="T67" fmla="*/ 9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2" h="138">
                <a:moveTo>
                  <a:pt x="0" y="9"/>
                </a:moveTo>
                <a:lnTo>
                  <a:pt x="0" y="7"/>
                </a:lnTo>
                <a:lnTo>
                  <a:pt x="0" y="6"/>
                </a:lnTo>
                <a:lnTo>
                  <a:pt x="2" y="5"/>
                </a:lnTo>
                <a:lnTo>
                  <a:pt x="3" y="3"/>
                </a:lnTo>
                <a:lnTo>
                  <a:pt x="6" y="2"/>
                </a:lnTo>
                <a:lnTo>
                  <a:pt x="9" y="0"/>
                </a:lnTo>
                <a:lnTo>
                  <a:pt x="11" y="0"/>
                </a:lnTo>
                <a:lnTo>
                  <a:pt x="16" y="0"/>
                </a:lnTo>
                <a:lnTo>
                  <a:pt x="24" y="0"/>
                </a:lnTo>
                <a:lnTo>
                  <a:pt x="29" y="0"/>
                </a:lnTo>
                <a:lnTo>
                  <a:pt x="34" y="0"/>
                </a:lnTo>
                <a:lnTo>
                  <a:pt x="39" y="2"/>
                </a:lnTo>
                <a:lnTo>
                  <a:pt x="45" y="2"/>
                </a:lnTo>
                <a:lnTo>
                  <a:pt x="52" y="3"/>
                </a:lnTo>
                <a:lnTo>
                  <a:pt x="59" y="5"/>
                </a:lnTo>
                <a:lnTo>
                  <a:pt x="64" y="6"/>
                </a:lnTo>
                <a:lnTo>
                  <a:pt x="70" y="9"/>
                </a:lnTo>
                <a:lnTo>
                  <a:pt x="75" y="12"/>
                </a:lnTo>
                <a:lnTo>
                  <a:pt x="81" y="16"/>
                </a:lnTo>
                <a:lnTo>
                  <a:pt x="86" y="20"/>
                </a:lnTo>
                <a:lnTo>
                  <a:pt x="93" y="24"/>
                </a:lnTo>
                <a:lnTo>
                  <a:pt x="104" y="34"/>
                </a:lnTo>
                <a:lnTo>
                  <a:pt x="108" y="38"/>
                </a:lnTo>
                <a:lnTo>
                  <a:pt x="113" y="43"/>
                </a:lnTo>
                <a:lnTo>
                  <a:pt x="117" y="49"/>
                </a:lnTo>
                <a:lnTo>
                  <a:pt x="121" y="56"/>
                </a:lnTo>
                <a:lnTo>
                  <a:pt x="124" y="61"/>
                </a:lnTo>
                <a:lnTo>
                  <a:pt x="126" y="68"/>
                </a:lnTo>
                <a:lnTo>
                  <a:pt x="129" y="77"/>
                </a:lnTo>
                <a:lnTo>
                  <a:pt x="131" y="84"/>
                </a:lnTo>
                <a:lnTo>
                  <a:pt x="132" y="92"/>
                </a:lnTo>
                <a:lnTo>
                  <a:pt x="132" y="97"/>
                </a:lnTo>
                <a:lnTo>
                  <a:pt x="132" y="104"/>
                </a:lnTo>
                <a:lnTo>
                  <a:pt x="132" y="110"/>
                </a:lnTo>
                <a:lnTo>
                  <a:pt x="131" y="115"/>
                </a:lnTo>
                <a:lnTo>
                  <a:pt x="128" y="120"/>
                </a:lnTo>
                <a:lnTo>
                  <a:pt x="126" y="125"/>
                </a:lnTo>
                <a:lnTo>
                  <a:pt x="124" y="129"/>
                </a:lnTo>
                <a:lnTo>
                  <a:pt x="122" y="132"/>
                </a:lnTo>
                <a:lnTo>
                  <a:pt x="121" y="133"/>
                </a:lnTo>
                <a:lnTo>
                  <a:pt x="118" y="135"/>
                </a:lnTo>
                <a:lnTo>
                  <a:pt x="117" y="136"/>
                </a:lnTo>
                <a:lnTo>
                  <a:pt x="115" y="136"/>
                </a:lnTo>
                <a:lnTo>
                  <a:pt x="113" y="138"/>
                </a:lnTo>
                <a:lnTo>
                  <a:pt x="111" y="138"/>
                </a:lnTo>
                <a:lnTo>
                  <a:pt x="108" y="136"/>
                </a:lnTo>
                <a:lnTo>
                  <a:pt x="104" y="135"/>
                </a:lnTo>
                <a:lnTo>
                  <a:pt x="100" y="132"/>
                </a:lnTo>
                <a:lnTo>
                  <a:pt x="95" y="126"/>
                </a:lnTo>
                <a:lnTo>
                  <a:pt x="89" y="121"/>
                </a:lnTo>
                <a:lnTo>
                  <a:pt x="82" y="117"/>
                </a:lnTo>
                <a:lnTo>
                  <a:pt x="74" y="110"/>
                </a:lnTo>
                <a:lnTo>
                  <a:pt x="67" y="104"/>
                </a:lnTo>
                <a:lnTo>
                  <a:pt x="60" y="96"/>
                </a:lnTo>
                <a:lnTo>
                  <a:pt x="53" y="88"/>
                </a:lnTo>
                <a:lnTo>
                  <a:pt x="45" y="79"/>
                </a:lnTo>
                <a:lnTo>
                  <a:pt x="38" y="70"/>
                </a:lnTo>
                <a:lnTo>
                  <a:pt x="31" y="59"/>
                </a:lnTo>
                <a:lnTo>
                  <a:pt x="24" y="48"/>
                </a:lnTo>
                <a:lnTo>
                  <a:pt x="18" y="39"/>
                </a:lnTo>
                <a:lnTo>
                  <a:pt x="13" y="31"/>
                </a:lnTo>
                <a:lnTo>
                  <a:pt x="9" y="24"/>
                </a:lnTo>
                <a:lnTo>
                  <a:pt x="5" y="18"/>
                </a:lnTo>
                <a:lnTo>
                  <a:pt x="2" y="14"/>
                </a:lnTo>
                <a:lnTo>
                  <a:pt x="0" y="10"/>
                </a:lnTo>
                <a:lnTo>
                  <a:pt x="0" y="9"/>
                </a:lnTo>
                <a:lnTo>
                  <a:pt x="0" y="9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521749" y="4295311"/>
            <a:ext cx="4338283" cy="724711"/>
            <a:chOff x="1974776" y="4175223"/>
            <a:chExt cx="2712137" cy="453063"/>
          </a:xfrm>
        </p:grpSpPr>
        <p:grpSp>
          <p:nvGrpSpPr>
            <p:cNvPr id="66" name="组合 65"/>
            <p:cNvGrpSpPr/>
            <p:nvPr/>
          </p:nvGrpSpPr>
          <p:grpSpPr>
            <a:xfrm>
              <a:off x="4236106" y="4175223"/>
              <a:ext cx="450807" cy="453063"/>
              <a:chOff x="2863254" y="4143129"/>
              <a:chExt cx="450807" cy="453063"/>
            </a:xfrm>
          </p:grpSpPr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63254" y="4143129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16" name="组合 115"/>
              <p:cNvGrpSpPr/>
              <p:nvPr/>
            </p:nvGrpSpPr>
            <p:grpSpPr>
              <a:xfrm>
                <a:off x="2983116" y="4234542"/>
                <a:ext cx="211083" cy="270236"/>
                <a:chOff x="2416175" y="2508250"/>
                <a:chExt cx="538163" cy="688975"/>
              </a:xfrm>
              <a:solidFill>
                <a:srgbClr val="FF0000"/>
              </a:solidFill>
            </p:grpSpPr>
            <p:sp>
              <p:nvSpPr>
                <p:cNvPr id="117" name="Freeform 94"/>
                <p:cNvSpPr/>
                <p:nvPr/>
              </p:nvSpPr>
              <p:spPr bwMode="auto">
                <a:xfrm>
                  <a:off x="2416175" y="2617788"/>
                  <a:ext cx="66675" cy="552450"/>
                </a:xfrm>
                <a:custGeom>
                  <a:avLst/>
                  <a:gdLst>
                    <a:gd name="T0" fmla="*/ 4 w 84"/>
                    <a:gd name="T1" fmla="*/ 26 h 696"/>
                    <a:gd name="T2" fmla="*/ 0 w 84"/>
                    <a:gd name="T3" fmla="*/ 17 h 696"/>
                    <a:gd name="T4" fmla="*/ 1 w 84"/>
                    <a:gd name="T5" fmla="*/ 7 h 696"/>
                    <a:gd name="T6" fmla="*/ 9 w 84"/>
                    <a:gd name="T7" fmla="*/ 1 h 696"/>
                    <a:gd name="T8" fmla="*/ 23 w 84"/>
                    <a:gd name="T9" fmla="*/ 1 h 696"/>
                    <a:gd name="T10" fmla="*/ 42 w 84"/>
                    <a:gd name="T11" fmla="*/ 7 h 696"/>
                    <a:gd name="T12" fmla="*/ 59 w 84"/>
                    <a:gd name="T13" fmla="*/ 17 h 696"/>
                    <a:gd name="T14" fmla="*/ 72 w 84"/>
                    <a:gd name="T15" fmla="*/ 28 h 696"/>
                    <a:gd name="T16" fmla="*/ 80 w 84"/>
                    <a:gd name="T17" fmla="*/ 44 h 696"/>
                    <a:gd name="T18" fmla="*/ 84 w 84"/>
                    <a:gd name="T19" fmla="*/ 66 h 696"/>
                    <a:gd name="T20" fmla="*/ 83 w 84"/>
                    <a:gd name="T21" fmla="*/ 100 h 696"/>
                    <a:gd name="T22" fmla="*/ 80 w 84"/>
                    <a:gd name="T23" fmla="*/ 123 h 696"/>
                    <a:gd name="T24" fmla="*/ 80 w 84"/>
                    <a:gd name="T25" fmla="*/ 155 h 696"/>
                    <a:gd name="T26" fmla="*/ 78 w 84"/>
                    <a:gd name="T27" fmla="*/ 196 h 696"/>
                    <a:gd name="T28" fmla="*/ 78 w 84"/>
                    <a:gd name="T29" fmla="*/ 246 h 696"/>
                    <a:gd name="T30" fmla="*/ 78 w 84"/>
                    <a:gd name="T31" fmla="*/ 307 h 696"/>
                    <a:gd name="T32" fmla="*/ 78 w 84"/>
                    <a:gd name="T33" fmla="*/ 374 h 696"/>
                    <a:gd name="T34" fmla="*/ 77 w 84"/>
                    <a:gd name="T35" fmla="*/ 433 h 696"/>
                    <a:gd name="T36" fmla="*/ 76 w 84"/>
                    <a:gd name="T37" fmla="*/ 487 h 696"/>
                    <a:gd name="T38" fmla="*/ 74 w 84"/>
                    <a:gd name="T39" fmla="*/ 534 h 696"/>
                    <a:gd name="T40" fmla="*/ 72 w 84"/>
                    <a:gd name="T41" fmla="*/ 576 h 696"/>
                    <a:gd name="T42" fmla="*/ 70 w 84"/>
                    <a:gd name="T43" fmla="*/ 612 h 696"/>
                    <a:gd name="T44" fmla="*/ 67 w 84"/>
                    <a:gd name="T45" fmla="*/ 642 h 696"/>
                    <a:gd name="T46" fmla="*/ 65 w 84"/>
                    <a:gd name="T47" fmla="*/ 666 h 696"/>
                    <a:gd name="T48" fmla="*/ 60 w 84"/>
                    <a:gd name="T49" fmla="*/ 682 h 696"/>
                    <a:gd name="T50" fmla="*/ 58 w 84"/>
                    <a:gd name="T51" fmla="*/ 693 h 696"/>
                    <a:gd name="T52" fmla="*/ 55 w 84"/>
                    <a:gd name="T53" fmla="*/ 696 h 696"/>
                    <a:gd name="T54" fmla="*/ 48 w 84"/>
                    <a:gd name="T55" fmla="*/ 693 h 696"/>
                    <a:gd name="T56" fmla="*/ 42 w 84"/>
                    <a:gd name="T57" fmla="*/ 686 h 696"/>
                    <a:gd name="T58" fmla="*/ 38 w 84"/>
                    <a:gd name="T59" fmla="*/ 677 h 696"/>
                    <a:gd name="T60" fmla="*/ 33 w 84"/>
                    <a:gd name="T61" fmla="*/ 663 h 696"/>
                    <a:gd name="T62" fmla="*/ 24 w 84"/>
                    <a:gd name="T63" fmla="*/ 641 h 696"/>
                    <a:gd name="T64" fmla="*/ 16 w 84"/>
                    <a:gd name="T65" fmla="*/ 616 h 696"/>
                    <a:gd name="T66" fmla="*/ 13 w 84"/>
                    <a:gd name="T67" fmla="*/ 596 h 696"/>
                    <a:gd name="T68" fmla="*/ 13 w 84"/>
                    <a:gd name="T69" fmla="*/ 588 h 696"/>
                    <a:gd name="T70" fmla="*/ 13 w 84"/>
                    <a:gd name="T71" fmla="*/ 577 h 696"/>
                    <a:gd name="T72" fmla="*/ 16 w 84"/>
                    <a:gd name="T73" fmla="*/ 560 h 696"/>
                    <a:gd name="T74" fmla="*/ 19 w 84"/>
                    <a:gd name="T75" fmla="*/ 538 h 696"/>
                    <a:gd name="T76" fmla="*/ 22 w 84"/>
                    <a:gd name="T77" fmla="*/ 511 h 696"/>
                    <a:gd name="T78" fmla="*/ 27 w 84"/>
                    <a:gd name="T79" fmla="*/ 464 h 696"/>
                    <a:gd name="T80" fmla="*/ 33 w 84"/>
                    <a:gd name="T81" fmla="*/ 390 h 696"/>
                    <a:gd name="T82" fmla="*/ 36 w 84"/>
                    <a:gd name="T83" fmla="*/ 309 h 696"/>
                    <a:gd name="T84" fmla="*/ 36 w 84"/>
                    <a:gd name="T85" fmla="*/ 250 h 696"/>
                    <a:gd name="T86" fmla="*/ 36 w 84"/>
                    <a:gd name="T87" fmla="*/ 210 h 696"/>
                    <a:gd name="T88" fmla="*/ 36 w 84"/>
                    <a:gd name="T89" fmla="*/ 176 h 696"/>
                    <a:gd name="T90" fmla="*/ 34 w 84"/>
                    <a:gd name="T91" fmla="*/ 144 h 696"/>
                    <a:gd name="T92" fmla="*/ 33 w 84"/>
                    <a:gd name="T93" fmla="*/ 116 h 696"/>
                    <a:gd name="T94" fmla="*/ 30 w 84"/>
                    <a:gd name="T95" fmla="*/ 86 h 696"/>
                    <a:gd name="T96" fmla="*/ 26 w 84"/>
                    <a:gd name="T97" fmla="*/ 62 h 696"/>
                    <a:gd name="T98" fmla="*/ 22 w 84"/>
                    <a:gd name="T99" fmla="*/ 50 h 696"/>
                    <a:gd name="T100" fmla="*/ 18 w 84"/>
                    <a:gd name="T101" fmla="*/ 40 h 696"/>
                    <a:gd name="T102" fmla="*/ 11 w 84"/>
                    <a:gd name="T103" fmla="*/ 33 h 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84" h="696">
                      <a:moveTo>
                        <a:pt x="9" y="33"/>
                      </a:moveTo>
                      <a:lnTo>
                        <a:pt x="6" y="29"/>
                      </a:lnTo>
                      <a:lnTo>
                        <a:pt x="4" y="26"/>
                      </a:lnTo>
                      <a:lnTo>
                        <a:pt x="2" y="23"/>
                      </a:lnTo>
                      <a:lnTo>
                        <a:pt x="1" y="19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3" y="1"/>
                      </a:lnTo>
                      <a:lnTo>
                        <a:pt x="18" y="0"/>
                      </a:lnTo>
                      <a:lnTo>
                        <a:pt x="23" y="1"/>
                      </a:lnTo>
                      <a:lnTo>
                        <a:pt x="29" y="1"/>
                      </a:lnTo>
                      <a:lnTo>
                        <a:pt x="36" y="3"/>
                      </a:lnTo>
                      <a:lnTo>
                        <a:pt x="42" y="7"/>
                      </a:lnTo>
                      <a:lnTo>
                        <a:pt x="49" y="10"/>
                      </a:lnTo>
                      <a:lnTo>
                        <a:pt x="55" y="12"/>
                      </a:lnTo>
                      <a:lnTo>
                        <a:pt x="59" y="17"/>
                      </a:lnTo>
                      <a:lnTo>
                        <a:pt x="65" y="19"/>
                      </a:lnTo>
                      <a:lnTo>
                        <a:pt x="67" y="23"/>
                      </a:lnTo>
                      <a:lnTo>
                        <a:pt x="72" y="28"/>
                      </a:lnTo>
                      <a:lnTo>
                        <a:pt x="74" y="33"/>
                      </a:lnTo>
                      <a:lnTo>
                        <a:pt x="77" y="37"/>
                      </a:lnTo>
                      <a:lnTo>
                        <a:pt x="80" y="44"/>
                      </a:lnTo>
                      <a:lnTo>
                        <a:pt x="81" y="50"/>
                      </a:lnTo>
                      <a:lnTo>
                        <a:pt x="83" y="58"/>
                      </a:lnTo>
                      <a:lnTo>
                        <a:pt x="84" y="66"/>
                      </a:lnTo>
                      <a:lnTo>
                        <a:pt x="84" y="76"/>
                      </a:lnTo>
                      <a:lnTo>
                        <a:pt x="83" y="87"/>
                      </a:lnTo>
                      <a:lnTo>
                        <a:pt x="83" y="100"/>
                      </a:lnTo>
                      <a:lnTo>
                        <a:pt x="81" y="106"/>
                      </a:lnTo>
                      <a:lnTo>
                        <a:pt x="81" y="113"/>
                      </a:lnTo>
                      <a:lnTo>
                        <a:pt x="80" y="123"/>
                      </a:lnTo>
                      <a:lnTo>
                        <a:pt x="80" y="133"/>
                      </a:lnTo>
                      <a:lnTo>
                        <a:pt x="80" y="142"/>
                      </a:lnTo>
                      <a:lnTo>
                        <a:pt x="80" y="155"/>
                      </a:lnTo>
                      <a:lnTo>
                        <a:pt x="78" y="167"/>
                      </a:lnTo>
                      <a:lnTo>
                        <a:pt x="78" y="181"/>
                      </a:lnTo>
                      <a:lnTo>
                        <a:pt x="78" y="196"/>
                      </a:lnTo>
                      <a:lnTo>
                        <a:pt x="78" y="212"/>
                      </a:lnTo>
                      <a:lnTo>
                        <a:pt x="78" y="228"/>
                      </a:lnTo>
                      <a:lnTo>
                        <a:pt x="78" y="246"/>
                      </a:lnTo>
                      <a:lnTo>
                        <a:pt x="78" y="266"/>
                      </a:lnTo>
                      <a:lnTo>
                        <a:pt x="78" y="286"/>
                      </a:lnTo>
                      <a:lnTo>
                        <a:pt x="78" y="307"/>
                      </a:lnTo>
                      <a:lnTo>
                        <a:pt x="78" y="329"/>
                      </a:lnTo>
                      <a:lnTo>
                        <a:pt x="78" y="351"/>
                      </a:lnTo>
                      <a:lnTo>
                        <a:pt x="78" y="374"/>
                      </a:lnTo>
                      <a:lnTo>
                        <a:pt x="78" y="394"/>
                      </a:lnTo>
                      <a:lnTo>
                        <a:pt x="77" y="414"/>
                      </a:lnTo>
                      <a:lnTo>
                        <a:pt x="77" y="433"/>
                      </a:lnTo>
                      <a:lnTo>
                        <a:pt x="77" y="451"/>
                      </a:lnTo>
                      <a:lnTo>
                        <a:pt x="76" y="469"/>
                      </a:lnTo>
                      <a:lnTo>
                        <a:pt x="76" y="487"/>
                      </a:lnTo>
                      <a:lnTo>
                        <a:pt x="76" y="504"/>
                      </a:lnTo>
                      <a:lnTo>
                        <a:pt x="74" y="519"/>
                      </a:lnTo>
                      <a:lnTo>
                        <a:pt x="74" y="534"/>
                      </a:lnTo>
                      <a:lnTo>
                        <a:pt x="73" y="549"/>
                      </a:lnTo>
                      <a:lnTo>
                        <a:pt x="73" y="563"/>
                      </a:lnTo>
                      <a:lnTo>
                        <a:pt x="72" y="576"/>
                      </a:lnTo>
                      <a:lnTo>
                        <a:pt x="72" y="588"/>
                      </a:lnTo>
                      <a:lnTo>
                        <a:pt x="70" y="601"/>
                      </a:lnTo>
                      <a:lnTo>
                        <a:pt x="70" y="612"/>
                      </a:lnTo>
                      <a:lnTo>
                        <a:pt x="69" y="623"/>
                      </a:lnTo>
                      <a:lnTo>
                        <a:pt x="67" y="632"/>
                      </a:lnTo>
                      <a:lnTo>
                        <a:pt x="67" y="642"/>
                      </a:lnTo>
                      <a:lnTo>
                        <a:pt x="66" y="650"/>
                      </a:lnTo>
                      <a:lnTo>
                        <a:pt x="65" y="659"/>
                      </a:lnTo>
                      <a:lnTo>
                        <a:pt x="65" y="666"/>
                      </a:lnTo>
                      <a:lnTo>
                        <a:pt x="63" y="673"/>
                      </a:lnTo>
                      <a:lnTo>
                        <a:pt x="62" y="678"/>
                      </a:lnTo>
                      <a:lnTo>
                        <a:pt x="60" y="682"/>
                      </a:lnTo>
                      <a:lnTo>
                        <a:pt x="59" y="686"/>
                      </a:lnTo>
                      <a:lnTo>
                        <a:pt x="59" y="691"/>
                      </a:lnTo>
                      <a:lnTo>
                        <a:pt x="58" y="693"/>
                      </a:lnTo>
                      <a:lnTo>
                        <a:pt x="56" y="695"/>
                      </a:lnTo>
                      <a:lnTo>
                        <a:pt x="56" y="696"/>
                      </a:lnTo>
                      <a:lnTo>
                        <a:pt x="55" y="696"/>
                      </a:lnTo>
                      <a:lnTo>
                        <a:pt x="52" y="696"/>
                      </a:lnTo>
                      <a:lnTo>
                        <a:pt x="49" y="695"/>
                      </a:lnTo>
                      <a:lnTo>
                        <a:pt x="48" y="693"/>
                      </a:lnTo>
                      <a:lnTo>
                        <a:pt x="47" y="691"/>
                      </a:lnTo>
                      <a:lnTo>
                        <a:pt x="45" y="689"/>
                      </a:lnTo>
                      <a:lnTo>
                        <a:pt x="42" y="686"/>
                      </a:lnTo>
                      <a:lnTo>
                        <a:pt x="41" y="684"/>
                      </a:lnTo>
                      <a:lnTo>
                        <a:pt x="40" y="679"/>
                      </a:lnTo>
                      <a:lnTo>
                        <a:pt x="38" y="677"/>
                      </a:lnTo>
                      <a:lnTo>
                        <a:pt x="36" y="673"/>
                      </a:lnTo>
                      <a:lnTo>
                        <a:pt x="34" y="667"/>
                      </a:lnTo>
                      <a:lnTo>
                        <a:pt x="33" y="663"/>
                      </a:lnTo>
                      <a:lnTo>
                        <a:pt x="30" y="657"/>
                      </a:lnTo>
                      <a:lnTo>
                        <a:pt x="29" y="650"/>
                      </a:lnTo>
                      <a:lnTo>
                        <a:pt x="24" y="641"/>
                      </a:lnTo>
                      <a:lnTo>
                        <a:pt x="22" y="631"/>
                      </a:lnTo>
                      <a:lnTo>
                        <a:pt x="19" y="623"/>
                      </a:lnTo>
                      <a:lnTo>
                        <a:pt x="16" y="616"/>
                      </a:lnTo>
                      <a:lnTo>
                        <a:pt x="15" y="609"/>
                      </a:lnTo>
                      <a:lnTo>
                        <a:pt x="13" y="602"/>
                      </a:lnTo>
                      <a:lnTo>
                        <a:pt x="13" y="596"/>
                      </a:lnTo>
                      <a:lnTo>
                        <a:pt x="13" y="592"/>
                      </a:lnTo>
                      <a:lnTo>
                        <a:pt x="13" y="591"/>
                      </a:lnTo>
                      <a:lnTo>
                        <a:pt x="13" y="588"/>
                      </a:lnTo>
                      <a:lnTo>
                        <a:pt x="13" y="585"/>
                      </a:lnTo>
                      <a:lnTo>
                        <a:pt x="13" y="581"/>
                      </a:lnTo>
                      <a:lnTo>
                        <a:pt x="13" y="577"/>
                      </a:lnTo>
                      <a:lnTo>
                        <a:pt x="15" y="572"/>
                      </a:lnTo>
                      <a:lnTo>
                        <a:pt x="15" y="566"/>
                      </a:lnTo>
                      <a:lnTo>
                        <a:pt x="16" y="560"/>
                      </a:lnTo>
                      <a:lnTo>
                        <a:pt x="16" y="554"/>
                      </a:lnTo>
                      <a:lnTo>
                        <a:pt x="18" y="547"/>
                      </a:lnTo>
                      <a:lnTo>
                        <a:pt x="19" y="538"/>
                      </a:lnTo>
                      <a:lnTo>
                        <a:pt x="19" y="530"/>
                      </a:lnTo>
                      <a:lnTo>
                        <a:pt x="20" y="520"/>
                      </a:lnTo>
                      <a:lnTo>
                        <a:pt x="22" y="511"/>
                      </a:lnTo>
                      <a:lnTo>
                        <a:pt x="23" y="500"/>
                      </a:lnTo>
                      <a:lnTo>
                        <a:pt x="24" y="488"/>
                      </a:lnTo>
                      <a:lnTo>
                        <a:pt x="27" y="464"/>
                      </a:lnTo>
                      <a:lnTo>
                        <a:pt x="30" y="440"/>
                      </a:lnTo>
                      <a:lnTo>
                        <a:pt x="31" y="415"/>
                      </a:lnTo>
                      <a:lnTo>
                        <a:pt x="33" y="390"/>
                      </a:lnTo>
                      <a:lnTo>
                        <a:pt x="34" y="364"/>
                      </a:lnTo>
                      <a:lnTo>
                        <a:pt x="36" y="336"/>
                      </a:lnTo>
                      <a:lnTo>
                        <a:pt x="36" y="309"/>
                      </a:lnTo>
                      <a:lnTo>
                        <a:pt x="36" y="279"/>
                      </a:lnTo>
                      <a:lnTo>
                        <a:pt x="36" y="264"/>
                      </a:lnTo>
                      <a:lnTo>
                        <a:pt x="36" y="250"/>
                      </a:lnTo>
                      <a:lnTo>
                        <a:pt x="36" y="237"/>
                      </a:lnTo>
                      <a:lnTo>
                        <a:pt x="36" y="223"/>
                      </a:lnTo>
                      <a:lnTo>
                        <a:pt x="36" y="210"/>
                      </a:lnTo>
                      <a:lnTo>
                        <a:pt x="36" y="198"/>
                      </a:lnTo>
                      <a:lnTo>
                        <a:pt x="36" y="187"/>
                      </a:lnTo>
                      <a:lnTo>
                        <a:pt x="36" y="176"/>
                      </a:lnTo>
                      <a:lnTo>
                        <a:pt x="36" y="165"/>
                      </a:lnTo>
                      <a:lnTo>
                        <a:pt x="36" y="154"/>
                      </a:lnTo>
                      <a:lnTo>
                        <a:pt x="34" y="144"/>
                      </a:lnTo>
                      <a:lnTo>
                        <a:pt x="34" y="134"/>
                      </a:lnTo>
                      <a:lnTo>
                        <a:pt x="34" y="124"/>
                      </a:lnTo>
                      <a:lnTo>
                        <a:pt x="33" y="116"/>
                      </a:lnTo>
                      <a:lnTo>
                        <a:pt x="33" y="108"/>
                      </a:lnTo>
                      <a:lnTo>
                        <a:pt x="33" y="100"/>
                      </a:lnTo>
                      <a:lnTo>
                        <a:pt x="30" y="86"/>
                      </a:lnTo>
                      <a:lnTo>
                        <a:pt x="29" y="73"/>
                      </a:lnTo>
                      <a:lnTo>
                        <a:pt x="27" y="68"/>
                      </a:lnTo>
                      <a:lnTo>
                        <a:pt x="26" y="62"/>
                      </a:lnTo>
                      <a:lnTo>
                        <a:pt x="24" y="58"/>
                      </a:lnTo>
                      <a:lnTo>
                        <a:pt x="23" y="54"/>
                      </a:lnTo>
                      <a:lnTo>
                        <a:pt x="22" y="50"/>
                      </a:lnTo>
                      <a:lnTo>
                        <a:pt x="20" y="46"/>
                      </a:lnTo>
                      <a:lnTo>
                        <a:pt x="19" y="43"/>
                      </a:lnTo>
                      <a:lnTo>
                        <a:pt x="18" y="40"/>
                      </a:lnTo>
                      <a:lnTo>
                        <a:pt x="15" y="37"/>
                      </a:lnTo>
                      <a:lnTo>
                        <a:pt x="13" y="35"/>
                      </a:lnTo>
                      <a:lnTo>
                        <a:pt x="11" y="33"/>
                      </a:lnTo>
                      <a:lnTo>
                        <a:pt x="9" y="33"/>
                      </a:lnTo>
                      <a:lnTo>
                        <a:pt x="9" y="3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8" name="Freeform 95"/>
                <p:cNvSpPr/>
                <p:nvPr/>
              </p:nvSpPr>
              <p:spPr bwMode="auto">
                <a:xfrm>
                  <a:off x="2640013" y="2508250"/>
                  <a:ext cx="314325" cy="688975"/>
                </a:xfrm>
                <a:custGeom>
                  <a:avLst/>
                  <a:gdLst>
                    <a:gd name="T0" fmla="*/ 349 w 396"/>
                    <a:gd name="T1" fmla="*/ 863 h 870"/>
                    <a:gd name="T2" fmla="*/ 326 w 396"/>
                    <a:gd name="T3" fmla="*/ 868 h 870"/>
                    <a:gd name="T4" fmla="*/ 314 w 396"/>
                    <a:gd name="T5" fmla="*/ 850 h 870"/>
                    <a:gd name="T6" fmla="*/ 302 w 396"/>
                    <a:gd name="T7" fmla="*/ 807 h 870"/>
                    <a:gd name="T8" fmla="*/ 261 w 396"/>
                    <a:gd name="T9" fmla="*/ 756 h 870"/>
                    <a:gd name="T10" fmla="*/ 238 w 396"/>
                    <a:gd name="T11" fmla="*/ 733 h 870"/>
                    <a:gd name="T12" fmla="*/ 223 w 396"/>
                    <a:gd name="T13" fmla="*/ 716 h 870"/>
                    <a:gd name="T14" fmla="*/ 219 w 396"/>
                    <a:gd name="T15" fmla="*/ 708 h 870"/>
                    <a:gd name="T16" fmla="*/ 231 w 396"/>
                    <a:gd name="T17" fmla="*/ 705 h 870"/>
                    <a:gd name="T18" fmla="*/ 264 w 396"/>
                    <a:gd name="T19" fmla="*/ 713 h 870"/>
                    <a:gd name="T20" fmla="*/ 295 w 396"/>
                    <a:gd name="T21" fmla="*/ 722 h 870"/>
                    <a:gd name="T22" fmla="*/ 315 w 396"/>
                    <a:gd name="T23" fmla="*/ 722 h 870"/>
                    <a:gd name="T24" fmla="*/ 331 w 396"/>
                    <a:gd name="T25" fmla="*/ 711 h 870"/>
                    <a:gd name="T26" fmla="*/ 335 w 396"/>
                    <a:gd name="T27" fmla="*/ 697 h 870"/>
                    <a:gd name="T28" fmla="*/ 338 w 396"/>
                    <a:gd name="T29" fmla="*/ 665 h 870"/>
                    <a:gd name="T30" fmla="*/ 338 w 396"/>
                    <a:gd name="T31" fmla="*/ 614 h 870"/>
                    <a:gd name="T32" fmla="*/ 338 w 396"/>
                    <a:gd name="T33" fmla="*/ 499 h 870"/>
                    <a:gd name="T34" fmla="*/ 333 w 396"/>
                    <a:gd name="T35" fmla="*/ 362 h 870"/>
                    <a:gd name="T36" fmla="*/ 322 w 396"/>
                    <a:gd name="T37" fmla="*/ 233 h 870"/>
                    <a:gd name="T38" fmla="*/ 317 w 396"/>
                    <a:gd name="T39" fmla="*/ 151 h 870"/>
                    <a:gd name="T40" fmla="*/ 311 w 396"/>
                    <a:gd name="T41" fmla="*/ 110 h 870"/>
                    <a:gd name="T42" fmla="*/ 306 w 396"/>
                    <a:gd name="T43" fmla="*/ 84 h 870"/>
                    <a:gd name="T44" fmla="*/ 296 w 396"/>
                    <a:gd name="T45" fmla="*/ 71 h 870"/>
                    <a:gd name="T46" fmla="*/ 263 w 396"/>
                    <a:gd name="T47" fmla="*/ 70 h 870"/>
                    <a:gd name="T48" fmla="*/ 207 w 396"/>
                    <a:gd name="T49" fmla="*/ 79 h 870"/>
                    <a:gd name="T50" fmla="*/ 141 w 396"/>
                    <a:gd name="T51" fmla="*/ 89 h 870"/>
                    <a:gd name="T52" fmla="*/ 106 w 396"/>
                    <a:gd name="T53" fmla="*/ 96 h 870"/>
                    <a:gd name="T54" fmla="*/ 82 w 396"/>
                    <a:gd name="T55" fmla="*/ 99 h 870"/>
                    <a:gd name="T56" fmla="*/ 69 w 396"/>
                    <a:gd name="T57" fmla="*/ 100 h 870"/>
                    <a:gd name="T58" fmla="*/ 46 w 396"/>
                    <a:gd name="T59" fmla="*/ 96 h 870"/>
                    <a:gd name="T60" fmla="*/ 15 w 396"/>
                    <a:gd name="T61" fmla="*/ 84 h 870"/>
                    <a:gd name="T62" fmla="*/ 0 w 396"/>
                    <a:gd name="T63" fmla="*/ 70 h 870"/>
                    <a:gd name="T64" fmla="*/ 40 w 396"/>
                    <a:gd name="T65" fmla="*/ 61 h 870"/>
                    <a:gd name="T66" fmla="*/ 119 w 396"/>
                    <a:gd name="T67" fmla="*/ 48 h 870"/>
                    <a:gd name="T68" fmla="*/ 243 w 396"/>
                    <a:gd name="T69" fmla="*/ 30 h 870"/>
                    <a:gd name="T70" fmla="*/ 277 w 396"/>
                    <a:gd name="T71" fmla="*/ 16 h 870"/>
                    <a:gd name="T72" fmla="*/ 293 w 396"/>
                    <a:gd name="T73" fmla="*/ 3 h 870"/>
                    <a:gd name="T74" fmla="*/ 311 w 396"/>
                    <a:gd name="T75" fmla="*/ 0 h 870"/>
                    <a:gd name="T76" fmla="*/ 339 w 396"/>
                    <a:gd name="T77" fmla="*/ 14 h 870"/>
                    <a:gd name="T78" fmla="*/ 375 w 396"/>
                    <a:gd name="T79" fmla="*/ 39 h 870"/>
                    <a:gd name="T80" fmla="*/ 396 w 396"/>
                    <a:gd name="T81" fmla="*/ 64 h 870"/>
                    <a:gd name="T82" fmla="*/ 393 w 396"/>
                    <a:gd name="T83" fmla="*/ 79 h 870"/>
                    <a:gd name="T84" fmla="*/ 382 w 396"/>
                    <a:gd name="T85" fmla="*/ 89 h 870"/>
                    <a:gd name="T86" fmla="*/ 375 w 396"/>
                    <a:gd name="T87" fmla="*/ 103 h 870"/>
                    <a:gd name="T88" fmla="*/ 372 w 396"/>
                    <a:gd name="T89" fmla="*/ 131 h 870"/>
                    <a:gd name="T90" fmla="*/ 374 w 396"/>
                    <a:gd name="T91" fmla="*/ 172 h 870"/>
                    <a:gd name="T92" fmla="*/ 376 w 396"/>
                    <a:gd name="T93" fmla="*/ 232 h 870"/>
                    <a:gd name="T94" fmla="*/ 380 w 396"/>
                    <a:gd name="T95" fmla="*/ 320 h 870"/>
                    <a:gd name="T96" fmla="*/ 387 w 396"/>
                    <a:gd name="T97" fmla="*/ 436 h 870"/>
                    <a:gd name="T98" fmla="*/ 393 w 396"/>
                    <a:gd name="T99" fmla="*/ 564 h 870"/>
                    <a:gd name="T100" fmla="*/ 394 w 396"/>
                    <a:gd name="T101" fmla="*/ 659 h 870"/>
                    <a:gd name="T102" fmla="*/ 393 w 396"/>
                    <a:gd name="T103" fmla="*/ 726 h 870"/>
                    <a:gd name="T104" fmla="*/ 385 w 396"/>
                    <a:gd name="T105" fmla="*/ 787 h 870"/>
                    <a:gd name="T106" fmla="*/ 365 w 396"/>
                    <a:gd name="T107" fmla="*/ 839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96" h="870">
                      <a:moveTo>
                        <a:pt x="365" y="839"/>
                      </a:moveTo>
                      <a:lnTo>
                        <a:pt x="361" y="848"/>
                      </a:lnTo>
                      <a:lnTo>
                        <a:pt x="357" y="853"/>
                      </a:lnTo>
                      <a:lnTo>
                        <a:pt x="353" y="859"/>
                      </a:lnTo>
                      <a:lnTo>
                        <a:pt x="349" y="863"/>
                      </a:lnTo>
                      <a:lnTo>
                        <a:pt x="343" y="866"/>
                      </a:lnTo>
                      <a:lnTo>
                        <a:pt x="339" y="867"/>
                      </a:lnTo>
                      <a:lnTo>
                        <a:pt x="335" y="868"/>
                      </a:lnTo>
                      <a:lnTo>
                        <a:pt x="331" y="870"/>
                      </a:lnTo>
                      <a:lnTo>
                        <a:pt x="326" y="868"/>
                      </a:lnTo>
                      <a:lnTo>
                        <a:pt x="324" y="867"/>
                      </a:lnTo>
                      <a:lnTo>
                        <a:pt x="321" y="864"/>
                      </a:lnTo>
                      <a:lnTo>
                        <a:pt x="318" y="860"/>
                      </a:lnTo>
                      <a:lnTo>
                        <a:pt x="315" y="856"/>
                      </a:lnTo>
                      <a:lnTo>
                        <a:pt x="314" y="850"/>
                      </a:lnTo>
                      <a:lnTo>
                        <a:pt x="313" y="843"/>
                      </a:lnTo>
                      <a:lnTo>
                        <a:pt x="311" y="835"/>
                      </a:lnTo>
                      <a:lnTo>
                        <a:pt x="310" y="827"/>
                      </a:lnTo>
                      <a:lnTo>
                        <a:pt x="306" y="817"/>
                      </a:lnTo>
                      <a:lnTo>
                        <a:pt x="302" y="807"/>
                      </a:lnTo>
                      <a:lnTo>
                        <a:pt x="296" y="798"/>
                      </a:lnTo>
                      <a:lnTo>
                        <a:pt x="289" y="788"/>
                      </a:lnTo>
                      <a:lnTo>
                        <a:pt x="282" y="778"/>
                      </a:lnTo>
                      <a:lnTo>
                        <a:pt x="273" y="767"/>
                      </a:lnTo>
                      <a:lnTo>
                        <a:pt x="261" y="756"/>
                      </a:lnTo>
                      <a:lnTo>
                        <a:pt x="256" y="751"/>
                      </a:lnTo>
                      <a:lnTo>
                        <a:pt x="250" y="747"/>
                      </a:lnTo>
                      <a:lnTo>
                        <a:pt x="246" y="741"/>
                      </a:lnTo>
                      <a:lnTo>
                        <a:pt x="242" y="737"/>
                      </a:lnTo>
                      <a:lnTo>
                        <a:pt x="238" y="733"/>
                      </a:lnTo>
                      <a:lnTo>
                        <a:pt x="234" y="729"/>
                      </a:lnTo>
                      <a:lnTo>
                        <a:pt x="230" y="724"/>
                      </a:lnTo>
                      <a:lnTo>
                        <a:pt x="227" y="722"/>
                      </a:lnTo>
                      <a:lnTo>
                        <a:pt x="225" y="719"/>
                      </a:lnTo>
                      <a:lnTo>
                        <a:pt x="223" y="716"/>
                      </a:lnTo>
                      <a:lnTo>
                        <a:pt x="221" y="713"/>
                      </a:lnTo>
                      <a:lnTo>
                        <a:pt x="220" y="712"/>
                      </a:lnTo>
                      <a:lnTo>
                        <a:pt x="219" y="711"/>
                      </a:lnTo>
                      <a:lnTo>
                        <a:pt x="219" y="708"/>
                      </a:lnTo>
                      <a:lnTo>
                        <a:pt x="219" y="708"/>
                      </a:lnTo>
                      <a:lnTo>
                        <a:pt x="219" y="706"/>
                      </a:lnTo>
                      <a:lnTo>
                        <a:pt x="221" y="705"/>
                      </a:lnTo>
                      <a:lnTo>
                        <a:pt x="224" y="705"/>
                      </a:lnTo>
                      <a:lnTo>
                        <a:pt x="227" y="705"/>
                      </a:lnTo>
                      <a:lnTo>
                        <a:pt x="231" y="705"/>
                      </a:lnTo>
                      <a:lnTo>
                        <a:pt x="237" y="706"/>
                      </a:lnTo>
                      <a:lnTo>
                        <a:pt x="242" y="708"/>
                      </a:lnTo>
                      <a:lnTo>
                        <a:pt x="249" y="709"/>
                      </a:lnTo>
                      <a:lnTo>
                        <a:pt x="257" y="711"/>
                      </a:lnTo>
                      <a:lnTo>
                        <a:pt x="264" y="713"/>
                      </a:lnTo>
                      <a:lnTo>
                        <a:pt x="271" y="716"/>
                      </a:lnTo>
                      <a:lnTo>
                        <a:pt x="278" y="717"/>
                      </a:lnTo>
                      <a:lnTo>
                        <a:pt x="284" y="720"/>
                      </a:lnTo>
                      <a:lnTo>
                        <a:pt x="289" y="722"/>
                      </a:lnTo>
                      <a:lnTo>
                        <a:pt x="295" y="722"/>
                      </a:lnTo>
                      <a:lnTo>
                        <a:pt x="299" y="723"/>
                      </a:lnTo>
                      <a:lnTo>
                        <a:pt x="304" y="723"/>
                      </a:lnTo>
                      <a:lnTo>
                        <a:pt x="308" y="723"/>
                      </a:lnTo>
                      <a:lnTo>
                        <a:pt x="311" y="722"/>
                      </a:lnTo>
                      <a:lnTo>
                        <a:pt x="315" y="722"/>
                      </a:lnTo>
                      <a:lnTo>
                        <a:pt x="318" y="720"/>
                      </a:lnTo>
                      <a:lnTo>
                        <a:pt x="322" y="717"/>
                      </a:lnTo>
                      <a:lnTo>
                        <a:pt x="325" y="716"/>
                      </a:lnTo>
                      <a:lnTo>
                        <a:pt x="328" y="713"/>
                      </a:lnTo>
                      <a:lnTo>
                        <a:pt x="331" y="711"/>
                      </a:lnTo>
                      <a:lnTo>
                        <a:pt x="332" y="709"/>
                      </a:lnTo>
                      <a:lnTo>
                        <a:pt x="332" y="708"/>
                      </a:lnTo>
                      <a:lnTo>
                        <a:pt x="333" y="705"/>
                      </a:lnTo>
                      <a:lnTo>
                        <a:pt x="333" y="701"/>
                      </a:lnTo>
                      <a:lnTo>
                        <a:pt x="335" y="697"/>
                      </a:lnTo>
                      <a:lnTo>
                        <a:pt x="335" y="691"/>
                      </a:lnTo>
                      <a:lnTo>
                        <a:pt x="335" y="686"/>
                      </a:lnTo>
                      <a:lnTo>
                        <a:pt x="336" y="680"/>
                      </a:lnTo>
                      <a:lnTo>
                        <a:pt x="336" y="672"/>
                      </a:lnTo>
                      <a:lnTo>
                        <a:pt x="338" y="665"/>
                      </a:lnTo>
                      <a:lnTo>
                        <a:pt x="338" y="655"/>
                      </a:lnTo>
                      <a:lnTo>
                        <a:pt x="338" y="647"/>
                      </a:lnTo>
                      <a:lnTo>
                        <a:pt x="338" y="636"/>
                      </a:lnTo>
                      <a:lnTo>
                        <a:pt x="338" y="626"/>
                      </a:lnTo>
                      <a:lnTo>
                        <a:pt x="338" y="614"/>
                      </a:lnTo>
                      <a:lnTo>
                        <a:pt x="339" y="601"/>
                      </a:lnTo>
                      <a:lnTo>
                        <a:pt x="339" y="576"/>
                      </a:lnTo>
                      <a:lnTo>
                        <a:pt x="338" y="551"/>
                      </a:lnTo>
                      <a:lnTo>
                        <a:pt x="338" y="525"/>
                      </a:lnTo>
                      <a:lnTo>
                        <a:pt x="338" y="499"/>
                      </a:lnTo>
                      <a:lnTo>
                        <a:pt x="338" y="471"/>
                      </a:lnTo>
                      <a:lnTo>
                        <a:pt x="336" y="445"/>
                      </a:lnTo>
                      <a:lnTo>
                        <a:pt x="336" y="417"/>
                      </a:lnTo>
                      <a:lnTo>
                        <a:pt x="335" y="389"/>
                      </a:lnTo>
                      <a:lnTo>
                        <a:pt x="333" y="362"/>
                      </a:lnTo>
                      <a:lnTo>
                        <a:pt x="331" y="335"/>
                      </a:lnTo>
                      <a:lnTo>
                        <a:pt x="329" y="309"/>
                      </a:lnTo>
                      <a:lnTo>
                        <a:pt x="326" y="283"/>
                      </a:lnTo>
                      <a:lnTo>
                        <a:pt x="325" y="258"/>
                      </a:lnTo>
                      <a:lnTo>
                        <a:pt x="322" y="233"/>
                      </a:lnTo>
                      <a:lnTo>
                        <a:pt x="321" y="208"/>
                      </a:lnTo>
                      <a:lnTo>
                        <a:pt x="320" y="185"/>
                      </a:lnTo>
                      <a:lnTo>
                        <a:pt x="318" y="172"/>
                      </a:lnTo>
                      <a:lnTo>
                        <a:pt x="317" y="161"/>
                      </a:lnTo>
                      <a:lnTo>
                        <a:pt x="317" y="151"/>
                      </a:lnTo>
                      <a:lnTo>
                        <a:pt x="315" y="142"/>
                      </a:lnTo>
                      <a:lnTo>
                        <a:pt x="314" y="133"/>
                      </a:lnTo>
                      <a:lnTo>
                        <a:pt x="314" y="124"/>
                      </a:lnTo>
                      <a:lnTo>
                        <a:pt x="313" y="117"/>
                      </a:lnTo>
                      <a:lnTo>
                        <a:pt x="311" y="110"/>
                      </a:lnTo>
                      <a:lnTo>
                        <a:pt x="310" y="103"/>
                      </a:lnTo>
                      <a:lnTo>
                        <a:pt x="310" y="97"/>
                      </a:lnTo>
                      <a:lnTo>
                        <a:pt x="308" y="92"/>
                      </a:lnTo>
                      <a:lnTo>
                        <a:pt x="307" y="88"/>
                      </a:lnTo>
                      <a:lnTo>
                        <a:pt x="306" y="84"/>
                      </a:lnTo>
                      <a:lnTo>
                        <a:pt x="306" y="79"/>
                      </a:lnTo>
                      <a:lnTo>
                        <a:pt x="304" y="78"/>
                      </a:lnTo>
                      <a:lnTo>
                        <a:pt x="304" y="75"/>
                      </a:lnTo>
                      <a:lnTo>
                        <a:pt x="300" y="72"/>
                      </a:lnTo>
                      <a:lnTo>
                        <a:pt x="296" y="71"/>
                      </a:lnTo>
                      <a:lnTo>
                        <a:pt x="292" y="70"/>
                      </a:lnTo>
                      <a:lnTo>
                        <a:pt x="286" y="68"/>
                      </a:lnTo>
                      <a:lnTo>
                        <a:pt x="279" y="68"/>
                      </a:lnTo>
                      <a:lnTo>
                        <a:pt x="271" y="68"/>
                      </a:lnTo>
                      <a:lnTo>
                        <a:pt x="263" y="70"/>
                      </a:lnTo>
                      <a:lnTo>
                        <a:pt x="253" y="71"/>
                      </a:lnTo>
                      <a:lnTo>
                        <a:pt x="243" y="72"/>
                      </a:lnTo>
                      <a:lnTo>
                        <a:pt x="232" y="75"/>
                      </a:lnTo>
                      <a:lnTo>
                        <a:pt x="220" y="77"/>
                      </a:lnTo>
                      <a:lnTo>
                        <a:pt x="207" y="79"/>
                      </a:lnTo>
                      <a:lnTo>
                        <a:pt x="194" y="82"/>
                      </a:lnTo>
                      <a:lnTo>
                        <a:pt x="180" y="84"/>
                      </a:lnTo>
                      <a:lnTo>
                        <a:pt x="166" y="86"/>
                      </a:lnTo>
                      <a:lnTo>
                        <a:pt x="149" y="88"/>
                      </a:lnTo>
                      <a:lnTo>
                        <a:pt x="141" y="89"/>
                      </a:lnTo>
                      <a:lnTo>
                        <a:pt x="134" y="90"/>
                      </a:lnTo>
                      <a:lnTo>
                        <a:pt x="126" y="92"/>
                      </a:lnTo>
                      <a:lnTo>
                        <a:pt x="119" y="93"/>
                      </a:lnTo>
                      <a:lnTo>
                        <a:pt x="112" y="95"/>
                      </a:lnTo>
                      <a:lnTo>
                        <a:pt x="106" y="96"/>
                      </a:lnTo>
                      <a:lnTo>
                        <a:pt x="101" y="96"/>
                      </a:lnTo>
                      <a:lnTo>
                        <a:pt x="95" y="97"/>
                      </a:lnTo>
                      <a:lnTo>
                        <a:pt x="90" y="99"/>
                      </a:lnTo>
                      <a:lnTo>
                        <a:pt x="86" y="99"/>
                      </a:lnTo>
                      <a:lnTo>
                        <a:pt x="82" y="99"/>
                      </a:lnTo>
                      <a:lnTo>
                        <a:pt x="79" y="100"/>
                      </a:lnTo>
                      <a:lnTo>
                        <a:pt x="76" y="100"/>
                      </a:lnTo>
                      <a:lnTo>
                        <a:pt x="73" y="100"/>
                      </a:lnTo>
                      <a:lnTo>
                        <a:pt x="70" y="100"/>
                      </a:lnTo>
                      <a:lnTo>
                        <a:pt x="69" y="100"/>
                      </a:lnTo>
                      <a:lnTo>
                        <a:pt x="65" y="100"/>
                      </a:lnTo>
                      <a:lnTo>
                        <a:pt x="61" y="100"/>
                      </a:lnTo>
                      <a:lnTo>
                        <a:pt x="55" y="99"/>
                      </a:lnTo>
                      <a:lnTo>
                        <a:pt x="51" y="97"/>
                      </a:lnTo>
                      <a:lnTo>
                        <a:pt x="46" y="96"/>
                      </a:lnTo>
                      <a:lnTo>
                        <a:pt x="40" y="93"/>
                      </a:lnTo>
                      <a:lnTo>
                        <a:pt x="33" y="90"/>
                      </a:lnTo>
                      <a:lnTo>
                        <a:pt x="28" y="88"/>
                      </a:lnTo>
                      <a:lnTo>
                        <a:pt x="21" y="86"/>
                      </a:lnTo>
                      <a:lnTo>
                        <a:pt x="15" y="84"/>
                      </a:lnTo>
                      <a:lnTo>
                        <a:pt x="10" y="82"/>
                      </a:lnTo>
                      <a:lnTo>
                        <a:pt x="7" y="79"/>
                      </a:lnTo>
                      <a:lnTo>
                        <a:pt x="4" y="77"/>
                      </a:lnTo>
                      <a:lnTo>
                        <a:pt x="1" y="74"/>
                      </a:lnTo>
                      <a:lnTo>
                        <a:pt x="0" y="70"/>
                      </a:lnTo>
                      <a:lnTo>
                        <a:pt x="0" y="67"/>
                      </a:lnTo>
                      <a:lnTo>
                        <a:pt x="11" y="66"/>
                      </a:lnTo>
                      <a:lnTo>
                        <a:pt x="21" y="64"/>
                      </a:lnTo>
                      <a:lnTo>
                        <a:pt x="30" y="63"/>
                      </a:lnTo>
                      <a:lnTo>
                        <a:pt x="40" y="61"/>
                      </a:lnTo>
                      <a:lnTo>
                        <a:pt x="58" y="57"/>
                      </a:lnTo>
                      <a:lnTo>
                        <a:pt x="76" y="54"/>
                      </a:lnTo>
                      <a:lnTo>
                        <a:pt x="91" y="52"/>
                      </a:lnTo>
                      <a:lnTo>
                        <a:pt x="105" y="50"/>
                      </a:lnTo>
                      <a:lnTo>
                        <a:pt x="119" y="48"/>
                      </a:lnTo>
                      <a:lnTo>
                        <a:pt x="131" y="46"/>
                      </a:lnTo>
                      <a:lnTo>
                        <a:pt x="177" y="39"/>
                      </a:lnTo>
                      <a:lnTo>
                        <a:pt x="223" y="34"/>
                      </a:lnTo>
                      <a:lnTo>
                        <a:pt x="234" y="32"/>
                      </a:lnTo>
                      <a:lnTo>
                        <a:pt x="243" y="30"/>
                      </a:lnTo>
                      <a:lnTo>
                        <a:pt x="253" y="27"/>
                      </a:lnTo>
                      <a:lnTo>
                        <a:pt x="260" y="25"/>
                      </a:lnTo>
                      <a:lnTo>
                        <a:pt x="267" y="21"/>
                      </a:lnTo>
                      <a:lnTo>
                        <a:pt x="273" y="18"/>
                      </a:lnTo>
                      <a:lnTo>
                        <a:pt x="277" y="16"/>
                      </a:lnTo>
                      <a:lnTo>
                        <a:pt x="281" y="13"/>
                      </a:lnTo>
                      <a:lnTo>
                        <a:pt x="284" y="10"/>
                      </a:lnTo>
                      <a:lnTo>
                        <a:pt x="286" y="7"/>
                      </a:lnTo>
                      <a:lnTo>
                        <a:pt x="289" y="5"/>
                      </a:lnTo>
                      <a:lnTo>
                        <a:pt x="293" y="3"/>
                      </a:lnTo>
                      <a:lnTo>
                        <a:pt x="296" y="2"/>
                      </a:lnTo>
                      <a:lnTo>
                        <a:pt x="300" y="0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5" y="2"/>
                      </a:lnTo>
                      <a:lnTo>
                        <a:pt x="320" y="3"/>
                      </a:lnTo>
                      <a:lnTo>
                        <a:pt x="325" y="6"/>
                      </a:lnTo>
                      <a:lnTo>
                        <a:pt x="332" y="10"/>
                      </a:lnTo>
                      <a:lnTo>
                        <a:pt x="339" y="14"/>
                      </a:lnTo>
                      <a:lnTo>
                        <a:pt x="349" y="20"/>
                      </a:lnTo>
                      <a:lnTo>
                        <a:pt x="357" y="25"/>
                      </a:lnTo>
                      <a:lnTo>
                        <a:pt x="362" y="30"/>
                      </a:lnTo>
                      <a:lnTo>
                        <a:pt x="367" y="32"/>
                      </a:lnTo>
                      <a:lnTo>
                        <a:pt x="375" y="39"/>
                      </a:lnTo>
                      <a:lnTo>
                        <a:pt x="382" y="46"/>
                      </a:lnTo>
                      <a:lnTo>
                        <a:pt x="387" y="50"/>
                      </a:lnTo>
                      <a:lnTo>
                        <a:pt x="392" y="56"/>
                      </a:lnTo>
                      <a:lnTo>
                        <a:pt x="394" y="60"/>
                      </a:lnTo>
                      <a:lnTo>
                        <a:pt x="396" y="64"/>
                      </a:lnTo>
                      <a:lnTo>
                        <a:pt x="396" y="67"/>
                      </a:lnTo>
                      <a:lnTo>
                        <a:pt x="396" y="70"/>
                      </a:lnTo>
                      <a:lnTo>
                        <a:pt x="396" y="74"/>
                      </a:lnTo>
                      <a:lnTo>
                        <a:pt x="394" y="77"/>
                      </a:lnTo>
                      <a:lnTo>
                        <a:pt x="393" y="79"/>
                      </a:lnTo>
                      <a:lnTo>
                        <a:pt x="392" y="82"/>
                      </a:lnTo>
                      <a:lnTo>
                        <a:pt x="390" y="84"/>
                      </a:lnTo>
                      <a:lnTo>
                        <a:pt x="387" y="86"/>
                      </a:lnTo>
                      <a:lnTo>
                        <a:pt x="385" y="88"/>
                      </a:lnTo>
                      <a:lnTo>
                        <a:pt x="382" y="89"/>
                      </a:lnTo>
                      <a:lnTo>
                        <a:pt x="380" y="90"/>
                      </a:lnTo>
                      <a:lnTo>
                        <a:pt x="379" y="93"/>
                      </a:lnTo>
                      <a:lnTo>
                        <a:pt x="378" y="96"/>
                      </a:lnTo>
                      <a:lnTo>
                        <a:pt x="376" y="99"/>
                      </a:lnTo>
                      <a:lnTo>
                        <a:pt x="375" y="103"/>
                      </a:lnTo>
                      <a:lnTo>
                        <a:pt x="374" y="107"/>
                      </a:lnTo>
                      <a:lnTo>
                        <a:pt x="374" y="113"/>
                      </a:lnTo>
                      <a:lnTo>
                        <a:pt x="372" y="118"/>
                      </a:lnTo>
                      <a:lnTo>
                        <a:pt x="372" y="124"/>
                      </a:lnTo>
                      <a:lnTo>
                        <a:pt x="372" y="131"/>
                      </a:lnTo>
                      <a:lnTo>
                        <a:pt x="372" y="138"/>
                      </a:lnTo>
                      <a:lnTo>
                        <a:pt x="372" y="146"/>
                      </a:lnTo>
                      <a:lnTo>
                        <a:pt x="372" y="154"/>
                      </a:lnTo>
                      <a:lnTo>
                        <a:pt x="372" y="162"/>
                      </a:lnTo>
                      <a:lnTo>
                        <a:pt x="374" y="172"/>
                      </a:lnTo>
                      <a:lnTo>
                        <a:pt x="374" y="182"/>
                      </a:lnTo>
                      <a:lnTo>
                        <a:pt x="375" y="193"/>
                      </a:lnTo>
                      <a:lnTo>
                        <a:pt x="375" y="204"/>
                      </a:lnTo>
                      <a:lnTo>
                        <a:pt x="376" y="218"/>
                      </a:lnTo>
                      <a:lnTo>
                        <a:pt x="376" y="232"/>
                      </a:lnTo>
                      <a:lnTo>
                        <a:pt x="378" y="247"/>
                      </a:lnTo>
                      <a:lnTo>
                        <a:pt x="378" y="263"/>
                      </a:lnTo>
                      <a:lnTo>
                        <a:pt x="379" y="281"/>
                      </a:lnTo>
                      <a:lnTo>
                        <a:pt x="380" y="301"/>
                      </a:lnTo>
                      <a:lnTo>
                        <a:pt x="380" y="320"/>
                      </a:lnTo>
                      <a:lnTo>
                        <a:pt x="382" y="341"/>
                      </a:lnTo>
                      <a:lnTo>
                        <a:pt x="383" y="363"/>
                      </a:lnTo>
                      <a:lnTo>
                        <a:pt x="385" y="387"/>
                      </a:lnTo>
                      <a:lnTo>
                        <a:pt x="386" y="412"/>
                      </a:lnTo>
                      <a:lnTo>
                        <a:pt x="387" y="436"/>
                      </a:lnTo>
                      <a:lnTo>
                        <a:pt x="389" y="464"/>
                      </a:lnTo>
                      <a:lnTo>
                        <a:pt x="390" y="490"/>
                      </a:lnTo>
                      <a:lnTo>
                        <a:pt x="390" y="517"/>
                      </a:lnTo>
                      <a:lnTo>
                        <a:pt x="392" y="540"/>
                      </a:lnTo>
                      <a:lnTo>
                        <a:pt x="393" y="564"/>
                      </a:lnTo>
                      <a:lnTo>
                        <a:pt x="393" y="585"/>
                      </a:lnTo>
                      <a:lnTo>
                        <a:pt x="394" y="605"/>
                      </a:lnTo>
                      <a:lnTo>
                        <a:pt x="394" y="625"/>
                      </a:lnTo>
                      <a:lnTo>
                        <a:pt x="394" y="643"/>
                      </a:lnTo>
                      <a:lnTo>
                        <a:pt x="394" y="659"/>
                      </a:lnTo>
                      <a:lnTo>
                        <a:pt x="394" y="676"/>
                      </a:lnTo>
                      <a:lnTo>
                        <a:pt x="394" y="690"/>
                      </a:lnTo>
                      <a:lnTo>
                        <a:pt x="394" y="704"/>
                      </a:lnTo>
                      <a:lnTo>
                        <a:pt x="394" y="715"/>
                      </a:lnTo>
                      <a:lnTo>
                        <a:pt x="393" y="726"/>
                      </a:lnTo>
                      <a:lnTo>
                        <a:pt x="393" y="735"/>
                      </a:lnTo>
                      <a:lnTo>
                        <a:pt x="392" y="744"/>
                      </a:lnTo>
                      <a:lnTo>
                        <a:pt x="390" y="759"/>
                      </a:lnTo>
                      <a:lnTo>
                        <a:pt x="387" y="773"/>
                      </a:lnTo>
                      <a:lnTo>
                        <a:pt x="385" y="787"/>
                      </a:lnTo>
                      <a:lnTo>
                        <a:pt x="382" y="799"/>
                      </a:lnTo>
                      <a:lnTo>
                        <a:pt x="378" y="812"/>
                      </a:lnTo>
                      <a:lnTo>
                        <a:pt x="374" y="821"/>
                      </a:lnTo>
                      <a:lnTo>
                        <a:pt x="369" y="831"/>
                      </a:lnTo>
                      <a:lnTo>
                        <a:pt x="365" y="839"/>
                      </a:lnTo>
                      <a:lnTo>
                        <a:pt x="365" y="8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9" name="Freeform 96"/>
                <p:cNvSpPr/>
                <p:nvPr/>
              </p:nvSpPr>
              <p:spPr bwMode="auto">
                <a:xfrm>
                  <a:off x="2555875" y="2741613"/>
                  <a:ext cx="71437" cy="215900"/>
                </a:xfrm>
                <a:custGeom>
                  <a:avLst/>
                  <a:gdLst>
                    <a:gd name="T0" fmla="*/ 83 w 92"/>
                    <a:gd name="T1" fmla="*/ 263 h 273"/>
                    <a:gd name="T2" fmla="*/ 81 w 92"/>
                    <a:gd name="T3" fmla="*/ 269 h 273"/>
                    <a:gd name="T4" fmla="*/ 79 w 92"/>
                    <a:gd name="T5" fmla="*/ 272 h 273"/>
                    <a:gd name="T6" fmla="*/ 78 w 92"/>
                    <a:gd name="T7" fmla="*/ 273 h 273"/>
                    <a:gd name="T8" fmla="*/ 75 w 92"/>
                    <a:gd name="T9" fmla="*/ 273 h 273"/>
                    <a:gd name="T10" fmla="*/ 74 w 92"/>
                    <a:gd name="T11" fmla="*/ 272 h 273"/>
                    <a:gd name="T12" fmla="*/ 71 w 92"/>
                    <a:gd name="T13" fmla="*/ 267 h 273"/>
                    <a:gd name="T14" fmla="*/ 70 w 92"/>
                    <a:gd name="T15" fmla="*/ 262 h 273"/>
                    <a:gd name="T16" fmla="*/ 65 w 92"/>
                    <a:gd name="T17" fmla="*/ 254 h 273"/>
                    <a:gd name="T18" fmla="*/ 63 w 92"/>
                    <a:gd name="T19" fmla="*/ 244 h 273"/>
                    <a:gd name="T20" fmla="*/ 60 w 92"/>
                    <a:gd name="T21" fmla="*/ 231 h 273"/>
                    <a:gd name="T22" fmla="*/ 56 w 92"/>
                    <a:gd name="T23" fmla="*/ 219 h 273"/>
                    <a:gd name="T24" fmla="*/ 49 w 92"/>
                    <a:gd name="T25" fmla="*/ 197 h 273"/>
                    <a:gd name="T26" fmla="*/ 42 w 92"/>
                    <a:gd name="T27" fmla="*/ 171 h 273"/>
                    <a:gd name="T28" fmla="*/ 36 w 92"/>
                    <a:gd name="T29" fmla="*/ 146 h 273"/>
                    <a:gd name="T30" fmla="*/ 32 w 92"/>
                    <a:gd name="T31" fmla="*/ 122 h 273"/>
                    <a:gd name="T32" fmla="*/ 28 w 92"/>
                    <a:gd name="T33" fmla="*/ 101 h 273"/>
                    <a:gd name="T34" fmla="*/ 22 w 92"/>
                    <a:gd name="T35" fmla="*/ 74 h 273"/>
                    <a:gd name="T36" fmla="*/ 14 w 92"/>
                    <a:gd name="T37" fmla="*/ 47 h 273"/>
                    <a:gd name="T38" fmla="*/ 7 w 92"/>
                    <a:gd name="T39" fmla="*/ 32 h 273"/>
                    <a:gd name="T40" fmla="*/ 3 w 92"/>
                    <a:gd name="T41" fmla="*/ 20 h 273"/>
                    <a:gd name="T42" fmla="*/ 0 w 92"/>
                    <a:gd name="T43" fmla="*/ 10 h 273"/>
                    <a:gd name="T44" fmla="*/ 2 w 92"/>
                    <a:gd name="T45" fmla="*/ 3 h 273"/>
                    <a:gd name="T46" fmla="*/ 4 w 92"/>
                    <a:gd name="T47" fmla="*/ 0 h 273"/>
                    <a:gd name="T48" fmla="*/ 13 w 92"/>
                    <a:gd name="T49" fmla="*/ 0 h 273"/>
                    <a:gd name="T50" fmla="*/ 18 w 92"/>
                    <a:gd name="T51" fmla="*/ 2 h 273"/>
                    <a:gd name="T52" fmla="*/ 25 w 92"/>
                    <a:gd name="T53" fmla="*/ 3 h 273"/>
                    <a:gd name="T54" fmla="*/ 35 w 92"/>
                    <a:gd name="T55" fmla="*/ 6 h 273"/>
                    <a:gd name="T56" fmla="*/ 45 w 92"/>
                    <a:gd name="T57" fmla="*/ 10 h 273"/>
                    <a:gd name="T58" fmla="*/ 57 w 92"/>
                    <a:gd name="T59" fmla="*/ 14 h 273"/>
                    <a:gd name="T60" fmla="*/ 65 w 92"/>
                    <a:gd name="T61" fmla="*/ 50 h 273"/>
                    <a:gd name="T62" fmla="*/ 78 w 92"/>
                    <a:gd name="T63" fmla="*/ 121 h 273"/>
                    <a:gd name="T64" fmla="*/ 83 w 92"/>
                    <a:gd name="T65" fmla="*/ 157 h 273"/>
                    <a:gd name="T66" fmla="*/ 85 w 92"/>
                    <a:gd name="T67" fmla="*/ 173 h 273"/>
                    <a:gd name="T68" fmla="*/ 86 w 92"/>
                    <a:gd name="T69" fmla="*/ 187 h 273"/>
                    <a:gd name="T70" fmla="*/ 87 w 92"/>
                    <a:gd name="T71" fmla="*/ 201 h 273"/>
                    <a:gd name="T72" fmla="*/ 89 w 92"/>
                    <a:gd name="T73" fmla="*/ 212 h 273"/>
                    <a:gd name="T74" fmla="*/ 90 w 92"/>
                    <a:gd name="T75" fmla="*/ 220 h 273"/>
                    <a:gd name="T76" fmla="*/ 92 w 92"/>
                    <a:gd name="T77" fmla="*/ 229 h 273"/>
                    <a:gd name="T78" fmla="*/ 92 w 92"/>
                    <a:gd name="T79" fmla="*/ 233 h 273"/>
                    <a:gd name="T80" fmla="*/ 92 w 92"/>
                    <a:gd name="T81" fmla="*/ 236 h 273"/>
                    <a:gd name="T82" fmla="*/ 92 w 92"/>
                    <a:gd name="T83" fmla="*/ 243 h 273"/>
                    <a:gd name="T84" fmla="*/ 86 w 92"/>
                    <a:gd name="T85" fmla="*/ 255 h 273"/>
                    <a:gd name="T86" fmla="*/ 83 w 92"/>
                    <a:gd name="T87" fmla="*/ 26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2" h="273">
                      <a:moveTo>
                        <a:pt x="83" y="261"/>
                      </a:moveTo>
                      <a:lnTo>
                        <a:pt x="83" y="263"/>
                      </a:lnTo>
                      <a:lnTo>
                        <a:pt x="82" y="266"/>
                      </a:lnTo>
                      <a:lnTo>
                        <a:pt x="81" y="269"/>
                      </a:lnTo>
                      <a:lnTo>
                        <a:pt x="81" y="270"/>
                      </a:lnTo>
                      <a:lnTo>
                        <a:pt x="79" y="272"/>
                      </a:lnTo>
                      <a:lnTo>
                        <a:pt x="79" y="273"/>
                      </a:lnTo>
                      <a:lnTo>
                        <a:pt x="78" y="273"/>
                      </a:lnTo>
                      <a:lnTo>
                        <a:pt x="76" y="273"/>
                      </a:lnTo>
                      <a:lnTo>
                        <a:pt x="75" y="273"/>
                      </a:lnTo>
                      <a:lnTo>
                        <a:pt x="75" y="273"/>
                      </a:lnTo>
                      <a:lnTo>
                        <a:pt x="74" y="272"/>
                      </a:lnTo>
                      <a:lnTo>
                        <a:pt x="72" y="269"/>
                      </a:lnTo>
                      <a:lnTo>
                        <a:pt x="71" y="267"/>
                      </a:lnTo>
                      <a:lnTo>
                        <a:pt x="71" y="265"/>
                      </a:lnTo>
                      <a:lnTo>
                        <a:pt x="70" y="262"/>
                      </a:lnTo>
                      <a:lnTo>
                        <a:pt x="68" y="258"/>
                      </a:lnTo>
                      <a:lnTo>
                        <a:pt x="65" y="254"/>
                      </a:lnTo>
                      <a:lnTo>
                        <a:pt x="64" y="249"/>
                      </a:lnTo>
                      <a:lnTo>
                        <a:pt x="63" y="244"/>
                      </a:lnTo>
                      <a:lnTo>
                        <a:pt x="61" y="238"/>
                      </a:lnTo>
                      <a:lnTo>
                        <a:pt x="60" y="231"/>
                      </a:lnTo>
                      <a:lnTo>
                        <a:pt x="57" y="226"/>
                      </a:lnTo>
                      <a:lnTo>
                        <a:pt x="56" y="219"/>
                      </a:lnTo>
                      <a:lnTo>
                        <a:pt x="53" y="211"/>
                      </a:lnTo>
                      <a:lnTo>
                        <a:pt x="49" y="197"/>
                      </a:lnTo>
                      <a:lnTo>
                        <a:pt x="46" y="183"/>
                      </a:lnTo>
                      <a:lnTo>
                        <a:pt x="42" y="171"/>
                      </a:lnTo>
                      <a:lnTo>
                        <a:pt x="39" y="158"/>
                      </a:lnTo>
                      <a:lnTo>
                        <a:pt x="36" y="146"/>
                      </a:lnTo>
                      <a:lnTo>
                        <a:pt x="34" y="133"/>
                      </a:lnTo>
                      <a:lnTo>
                        <a:pt x="32" y="122"/>
                      </a:lnTo>
                      <a:lnTo>
                        <a:pt x="31" y="111"/>
                      </a:lnTo>
                      <a:lnTo>
                        <a:pt x="28" y="101"/>
                      </a:lnTo>
                      <a:lnTo>
                        <a:pt x="27" y="92"/>
                      </a:lnTo>
                      <a:lnTo>
                        <a:pt x="22" y="74"/>
                      </a:lnTo>
                      <a:lnTo>
                        <a:pt x="17" y="56"/>
                      </a:lnTo>
                      <a:lnTo>
                        <a:pt x="14" y="47"/>
                      </a:lnTo>
                      <a:lnTo>
                        <a:pt x="11" y="39"/>
                      </a:lnTo>
                      <a:lnTo>
                        <a:pt x="7" y="32"/>
                      </a:lnTo>
                      <a:lnTo>
                        <a:pt x="4" y="25"/>
                      </a:lnTo>
                      <a:lnTo>
                        <a:pt x="3" y="20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2" y="3"/>
                      </a:lnTo>
                      <a:lnTo>
                        <a:pt x="3" y="2"/>
                      </a:lnTo>
                      <a:lnTo>
                        <a:pt x="4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6" y="0"/>
                      </a:lnTo>
                      <a:lnTo>
                        <a:pt x="18" y="2"/>
                      </a:lnTo>
                      <a:lnTo>
                        <a:pt x="22" y="3"/>
                      </a:lnTo>
                      <a:lnTo>
                        <a:pt x="25" y="3"/>
                      </a:lnTo>
                      <a:lnTo>
                        <a:pt x="29" y="4"/>
                      </a:lnTo>
                      <a:lnTo>
                        <a:pt x="35" y="6"/>
                      </a:lnTo>
                      <a:lnTo>
                        <a:pt x="39" y="9"/>
                      </a:lnTo>
                      <a:lnTo>
                        <a:pt x="45" y="10"/>
                      </a:lnTo>
                      <a:lnTo>
                        <a:pt x="50" y="11"/>
                      </a:lnTo>
                      <a:lnTo>
                        <a:pt x="57" y="14"/>
                      </a:lnTo>
                      <a:lnTo>
                        <a:pt x="61" y="32"/>
                      </a:lnTo>
                      <a:lnTo>
                        <a:pt x="65" y="50"/>
                      </a:lnTo>
                      <a:lnTo>
                        <a:pt x="72" y="85"/>
                      </a:lnTo>
                      <a:lnTo>
                        <a:pt x="78" y="121"/>
                      </a:lnTo>
                      <a:lnTo>
                        <a:pt x="81" y="139"/>
                      </a:lnTo>
                      <a:lnTo>
                        <a:pt x="83" y="157"/>
                      </a:lnTo>
                      <a:lnTo>
                        <a:pt x="85" y="165"/>
                      </a:lnTo>
                      <a:lnTo>
                        <a:pt x="85" y="173"/>
                      </a:lnTo>
                      <a:lnTo>
                        <a:pt x="86" y="180"/>
                      </a:lnTo>
                      <a:lnTo>
                        <a:pt x="86" y="187"/>
                      </a:lnTo>
                      <a:lnTo>
                        <a:pt x="87" y="194"/>
                      </a:lnTo>
                      <a:lnTo>
                        <a:pt x="87" y="201"/>
                      </a:lnTo>
                      <a:lnTo>
                        <a:pt x="89" y="207"/>
                      </a:lnTo>
                      <a:lnTo>
                        <a:pt x="89" y="212"/>
                      </a:lnTo>
                      <a:lnTo>
                        <a:pt x="90" y="216"/>
                      </a:lnTo>
                      <a:lnTo>
                        <a:pt x="90" y="220"/>
                      </a:lnTo>
                      <a:lnTo>
                        <a:pt x="90" y="225"/>
                      </a:lnTo>
                      <a:lnTo>
                        <a:pt x="92" y="229"/>
                      </a:lnTo>
                      <a:lnTo>
                        <a:pt x="92" y="231"/>
                      </a:lnTo>
                      <a:lnTo>
                        <a:pt x="92" y="233"/>
                      </a:lnTo>
                      <a:lnTo>
                        <a:pt x="92" y="234"/>
                      </a:lnTo>
                      <a:lnTo>
                        <a:pt x="92" y="236"/>
                      </a:lnTo>
                      <a:lnTo>
                        <a:pt x="92" y="238"/>
                      </a:lnTo>
                      <a:lnTo>
                        <a:pt x="92" y="243"/>
                      </a:lnTo>
                      <a:lnTo>
                        <a:pt x="89" y="248"/>
                      </a:lnTo>
                      <a:lnTo>
                        <a:pt x="86" y="255"/>
                      </a:lnTo>
                      <a:lnTo>
                        <a:pt x="83" y="261"/>
                      </a:lnTo>
                      <a:lnTo>
                        <a:pt x="83" y="26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97"/>
                <p:cNvSpPr/>
                <p:nvPr/>
              </p:nvSpPr>
              <p:spPr bwMode="auto">
                <a:xfrm>
                  <a:off x="2576513" y="2709863"/>
                  <a:ext cx="242887" cy="179388"/>
                </a:xfrm>
                <a:custGeom>
                  <a:avLst/>
                  <a:gdLst>
                    <a:gd name="T0" fmla="*/ 283 w 307"/>
                    <a:gd name="T1" fmla="*/ 79 h 226"/>
                    <a:gd name="T2" fmla="*/ 274 w 307"/>
                    <a:gd name="T3" fmla="*/ 93 h 226"/>
                    <a:gd name="T4" fmla="*/ 264 w 307"/>
                    <a:gd name="T5" fmla="*/ 116 h 226"/>
                    <a:gd name="T6" fmla="*/ 250 w 307"/>
                    <a:gd name="T7" fmla="*/ 148 h 226"/>
                    <a:gd name="T8" fmla="*/ 235 w 307"/>
                    <a:gd name="T9" fmla="*/ 191 h 226"/>
                    <a:gd name="T10" fmla="*/ 180 w 307"/>
                    <a:gd name="T11" fmla="*/ 226 h 226"/>
                    <a:gd name="T12" fmla="*/ 188 w 307"/>
                    <a:gd name="T13" fmla="*/ 193 h 226"/>
                    <a:gd name="T14" fmla="*/ 193 w 307"/>
                    <a:gd name="T15" fmla="*/ 163 h 226"/>
                    <a:gd name="T16" fmla="*/ 199 w 307"/>
                    <a:gd name="T17" fmla="*/ 140 h 226"/>
                    <a:gd name="T18" fmla="*/ 202 w 307"/>
                    <a:gd name="T19" fmla="*/ 119 h 226"/>
                    <a:gd name="T20" fmla="*/ 203 w 307"/>
                    <a:gd name="T21" fmla="*/ 104 h 226"/>
                    <a:gd name="T22" fmla="*/ 203 w 307"/>
                    <a:gd name="T23" fmla="*/ 86 h 226"/>
                    <a:gd name="T24" fmla="*/ 202 w 307"/>
                    <a:gd name="T25" fmla="*/ 68 h 226"/>
                    <a:gd name="T26" fmla="*/ 199 w 307"/>
                    <a:gd name="T27" fmla="*/ 58 h 226"/>
                    <a:gd name="T28" fmla="*/ 195 w 307"/>
                    <a:gd name="T29" fmla="*/ 57 h 226"/>
                    <a:gd name="T30" fmla="*/ 185 w 307"/>
                    <a:gd name="T31" fmla="*/ 57 h 226"/>
                    <a:gd name="T32" fmla="*/ 170 w 307"/>
                    <a:gd name="T33" fmla="*/ 60 h 226"/>
                    <a:gd name="T34" fmla="*/ 150 w 307"/>
                    <a:gd name="T35" fmla="*/ 64 h 226"/>
                    <a:gd name="T36" fmla="*/ 124 w 307"/>
                    <a:gd name="T37" fmla="*/ 69 h 226"/>
                    <a:gd name="T38" fmla="*/ 94 w 307"/>
                    <a:gd name="T39" fmla="*/ 75 h 226"/>
                    <a:gd name="T40" fmla="*/ 66 w 307"/>
                    <a:gd name="T41" fmla="*/ 80 h 226"/>
                    <a:gd name="T42" fmla="*/ 43 w 307"/>
                    <a:gd name="T43" fmla="*/ 85 h 226"/>
                    <a:gd name="T44" fmla="*/ 23 w 307"/>
                    <a:gd name="T45" fmla="*/ 86 h 226"/>
                    <a:gd name="T46" fmla="*/ 8 w 307"/>
                    <a:gd name="T47" fmla="*/ 87 h 226"/>
                    <a:gd name="T48" fmla="*/ 0 w 307"/>
                    <a:gd name="T49" fmla="*/ 54 h 226"/>
                    <a:gd name="T50" fmla="*/ 41 w 307"/>
                    <a:gd name="T51" fmla="*/ 51 h 226"/>
                    <a:gd name="T52" fmla="*/ 90 w 307"/>
                    <a:gd name="T53" fmla="*/ 42 h 226"/>
                    <a:gd name="T54" fmla="*/ 135 w 307"/>
                    <a:gd name="T55" fmla="*/ 31 h 226"/>
                    <a:gd name="T56" fmla="*/ 159 w 307"/>
                    <a:gd name="T57" fmla="*/ 25 h 226"/>
                    <a:gd name="T58" fmla="*/ 178 w 307"/>
                    <a:gd name="T59" fmla="*/ 20 h 226"/>
                    <a:gd name="T60" fmla="*/ 193 w 307"/>
                    <a:gd name="T61" fmla="*/ 15 h 226"/>
                    <a:gd name="T62" fmla="*/ 202 w 307"/>
                    <a:gd name="T63" fmla="*/ 11 h 226"/>
                    <a:gd name="T64" fmla="*/ 207 w 307"/>
                    <a:gd name="T65" fmla="*/ 8 h 226"/>
                    <a:gd name="T66" fmla="*/ 215 w 307"/>
                    <a:gd name="T67" fmla="*/ 3 h 226"/>
                    <a:gd name="T68" fmla="*/ 227 w 307"/>
                    <a:gd name="T69" fmla="*/ 0 h 226"/>
                    <a:gd name="T70" fmla="*/ 235 w 307"/>
                    <a:gd name="T71" fmla="*/ 3 h 226"/>
                    <a:gd name="T72" fmla="*/ 254 w 307"/>
                    <a:gd name="T73" fmla="*/ 13 h 226"/>
                    <a:gd name="T74" fmla="*/ 281 w 307"/>
                    <a:gd name="T75" fmla="*/ 26 h 226"/>
                    <a:gd name="T76" fmla="*/ 299 w 307"/>
                    <a:gd name="T77" fmla="*/ 43 h 226"/>
                    <a:gd name="T78" fmla="*/ 307 w 307"/>
                    <a:gd name="T79" fmla="*/ 53 h 226"/>
                    <a:gd name="T80" fmla="*/ 305 w 307"/>
                    <a:gd name="T81" fmla="*/ 61 h 226"/>
                    <a:gd name="T82" fmla="*/ 299 w 307"/>
                    <a:gd name="T83" fmla="*/ 69 h 226"/>
                    <a:gd name="T84" fmla="*/ 287 w 307"/>
                    <a:gd name="T85" fmla="*/ 75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07" h="226">
                      <a:moveTo>
                        <a:pt x="287" y="75"/>
                      </a:moveTo>
                      <a:lnTo>
                        <a:pt x="286" y="76"/>
                      </a:lnTo>
                      <a:lnTo>
                        <a:pt x="283" y="79"/>
                      </a:lnTo>
                      <a:lnTo>
                        <a:pt x="281" y="82"/>
                      </a:lnTo>
                      <a:lnTo>
                        <a:pt x="278" y="87"/>
                      </a:lnTo>
                      <a:lnTo>
                        <a:pt x="274" y="93"/>
                      </a:lnTo>
                      <a:lnTo>
                        <a:pt x="271" y="100"/>
                      </a:lnTo>
                      <a:lnTo>
                        <a:pt x="267" y="107"/>
                      </a:lnTo>
                      <a:lnTo>
                        <a:pt x="264" y="116"/>
                      </a:lnTo>
                      <a:lnTo>
                        <a:pt x="260" y="126"/>
                      </a:lnTo>
                      <a:lnTo>
                        <a:pt x="254" y="137"/>
                      </a:lnTo>
                      <a:lnTo>
                        <a:pt x="250" y="148"/>
                      </a:lnTo>
                      <a:lnTo>
                        <a:pt x="245" y="162"/>
                      </a:lnTo>
                      <a:lnTo>
                        <a:pt x="240" y="176"/>
                      </a:lnTo>
                      <a:lnTo>
                        <a:pt x="235" y="191"/>
                      </a:lnTo>
                      <a:lnTo>
                        <a:pt x="228" y="208"/>
                      </a:lnTo>
                      <a:lnTo>
                        <a:pt x="222" y="226"/>
                      </a:lnTo>
                      <a:lnTo>
                        <a:pt x="180" y="226"/>
                      </a:lnTo>
                      <a:lnTo>
                        <a:pt x="182" y="215"/>
                      </a:lnTo>
                      <a:lnTo>
                        <a:pt x="185" y="204"/>
                      </a:lnTo>
                      <a:lnTo>
                        <a:pt x="188" y="193"/>
                      </a:lnTo>
                      <a:lnTo>
                        <a:pt x="191" y="183"/>
                      </a:lnTo>
                      <a:lnTo>
                        <a:pt x="192" y="173"/>
                      </a:lnTo>
                      <a:lnTo>
                        <a:pt x="193" y="163"/>
                      </a:lnTo>
                      <a:lnTo>
                        <a:pt x="196" y="155"/>
                      </a:lnTo>
                      <a:lnTo>
                        <a:pt x="198" y="147"/>
                      </a:lnTo>
                      <a:lnTo>
                        <a:pt x="199" y="140"/>
                      </a:lnTo>
                      <a:lnTo>
                        <a:pt x="200" y="133"/>
                      </a:lnTo>
                      <a:lnTo>
                        <a:pt x="200" y="126"/>
                      </a:lnTo>
                      <a:lnTo>
                        <a:pt x="202" y="119"/>
                      </a:lnTo>
                      <a:lnTo>
                        <a:pt x="202" y="114"/>
                      </a:lnTo>
                      <a:lnTo>
                        <a:pt x="203" y="110"/>
                      </a:lnTo>
                      <a:lnTo>
                        <a:pt x="203" y="104"/>
                      </a:lnTo>
                      <a:lnTo>
                        <a:pt x="203" y="100"/>
                      </a:lnTo>
                      <a:lnTo>
                        <a:pt x="203" y="93"/>
                      </a:lnTo>
                      <a:lnTo>
                        <a:pt x="203" y="86"/>
                      </a:lnTo>
                      <a:lnTo>
                        <a:pt x="203" y="79"/>
                      </a:lnTo>
                      <a:lnTo>
                        <a:pt x="203" y="74"/>
                      </a:lnTo>
                      <a:lnTo>
                        <a:pt x="202" y="68"/>
                      </a:lnTo>
                      <a:lnTo>
                        <a:pt x="202" y="64"/>
                      </a:lnTo>
                      <a:lnTo>
                        <a:pt x="200" y="61"/>
                      </a:lnTo>
                      <a:lnTo>
                        <a:pt x="199" y="58"/>
                      </a:lnTo>
                      <a:lnTo>
                        <a:pt x="199" y="58"/>
                      </a:lnTo>
                      <a:lnTo>
                        <a:pt x="196" y="57"/>
                      </a:lnTo>
                      <a:lnTo>
                        <a:pt x="195" y="57"/>
                      </a:lnTo>
                      <a:lnTo>
                        <a:pt x="192" y="57"/>
                      </a:lnTo>
                      <a:lnTo>
                        <a:pt x="189" y="57"/>
                      </a:lnTo>
                      <a:lnTo>
                        <a:pt x="185" y="57"/>
                      </a:lnTo>
                      <a:lnTo>
                        <a:pt x="181" y="58"/>
                      </a:lnTo>
                      <a:lnTo>
                        <a:pt x="175" y="58"/>
                      </a:lnTo>
                      <a:lnTo>
                        <a:pt x="170" y="60"/>
                      </a:lnTo>
                      <a:lnTo>
                        <a:pt x="164" y="60"/>
                      </a:lnTo>
                      <a:lnTo>
                        <a:pt x="157" y="61"/>
                      </a:lnTo>
                      <a:lnTo>
                        <a:pt x="150" y="64"/>
                      </a:lnTo>
                      <a:lnTo>
                        <a:pt x="142" y="65"/>
                      </a:lnTo>
                      <a:lnTo>
                        <a:pt x="134" y="67"/>
                      </a:lnTo>
                      <a:lnTo>
                        <a:pt x="124" y="69"/>
                      </a:lnTo>
                      <a:lnTo>
                        <a:pt x="114" y="71"/>
                      </a:lnTo>
                      <a:lnTo>
                        <a:pt x="103" y="74"/>
                      </a:lnTo>
                      <a:lnTo>
                        <a:pt x="94" y="75"/>
                      </a:lnTo>
                      <a:lnTo>
                        <a:pt x="84" y="78"/>
                      </a:lnTo>
                      <a:lnTo>
                        <a:pt x="74" y="79"/>
                      </a:lnTo>
                      <a:lnTo>
                        <a:pt x="66" y="80"/>
                      </a:lnTo>
                      <a:lnTo>
                        <a:pt x="58" y="82"/>
                      </a:lnTo>
                      <a:lnTo>
                        <a:pt x="49" y="83"/>
                      </a:lnTo>
                      <a:lnTo>
                        <a:pt x="43" y="85"/>
                      </a:lnTo>
                      <a:lnTo>
                        <a:pt x="36" y="85"/>
                      </a:lnTo>
                      <a:lnTo>
                        <a:pt x="29" y="86"/>
                      </a:lnTo>
                      <a:lnTo>
                        <a:pt x="23" y="86"/>
                      </a:lnTo>
                      <a:lnTo>
                        <a:pt x="18" y="87"/>
                      </a:lnTo>
                      <a:lnTo>
                        <a:pt x="12" y="87"/>
                      </a:lnTo>
                      <a:lnTo>
                        <a:pt x="8" y="87"/>
                      </a:lnTo>
                      <a:lnTo>
                        <a:pt x="4" y="87"/>
                      </a:lnTo>
                      <a:lnTo>
                        <a:pt x="0" y="87"/>
                      </a:lnTo>
                      <a:lnTo>
                        <a:pt x="0" y="54"/>
                      </a:lnTo>
                      <a:lnTo>
                        <a:pt x="12" y="54"/>
                      </a:lnTo>
                      <a:lnTo>
                        <a:pt x="27" y="53"/>
                      </a:lnTo>
                      <a:lnTo>
                        <a:pt x="41" y="51"/>
                      </a:lnTo>
                      <a:lnTo>
                        <a:pt x="56" y="49"/>
                      </a:lnTo>
                      <a:lnTo>
                        <a:pt x="73" y="46"/>
                      </a:lnTo>
                      <a:lnTo>
                        <a:pt x="90" y="42"/>
                      </a:lnTo>
                      <a:lnTo>
                        <a:pt x="108" y="38"/>
                      </a:lnTo>
                      <a:lnTo>
                        <a:pt x="126" y="33"/>
                      </a:lnTo>
                      <a:lnTo>
                        <a:pt x="135" y="31"/>
                      </a:lnTo>
                      <a:lnTo>
                        <a:pt x="144" y="29"/>
                      </a:lnTo>
                      <a:lnTo>
                        <a:pt x="152" y="26"/>
                      </a:lnTo>
                      <a:lnTo>
                        <a:pt x="159" y="25"/>
                      </a:lnTo>
                      <a:lnTo>
                        <a:pt x="166" y="22"/>
                      </a:lnTo>
                      <a:lnTo>
                        <a:pt x="173" y="21"/>
                      </a:lnTo>
                      <a:lnTo>
                        <a:pt x="178" y="20"/>
                      </a:lnTo>
                      <a:lnTo>
                        <a:pt x="184" y="18"/>
                      </a:lnTo>
                      <a:lnTo>
                        <a:pt x="189" y="17"/>
                      </a:lnTo>
                      <a:lnTo>
                        <a:pt x="193" y="15"/>
                      </a:lnTo>
                      <a:lnTo>
                        <a:pt x="196" y="14"/>
                      </a:lnTo>
                      <a:lnTo>
                        <a:pt x="200" y="13"/>
                      </a:lnTo>
                      <a:lnTo>
                        <a:pt x="202" y="11"/>
                      </a:lnTo>
                      <a:lnTo>
                        <a:pt x="204" y="10"/>
                      </a:lnTo>
                      <a:lnTo>
                        <a:pt x="206" y="10"/>
                      </a:lnTo>
                      <a:lnTo>
                        <a:pt x="207" y="8"/>
                      </a:lnTo>
                      <a:lnTo>
                        <a:pt x="209" y="7"/>
                      </a:lnTo>
                      <a:lnTo>
                        <a:pt x="210" y="6"/>
                      </a:lnTo>
                      <a:lnTo>
                        <a:pt x="215" y="3"/>
                      </a:lnTo>
                      <a:lnTo>
                        <a:pt x="221" y="0"/>
                      </a:lnTo>
                      <a:lnTo>
                        <a:pt x="224" y="0"/>
                      </a:lnTo>
                      <a:lnTo>
                        <a:pt x="227" y="0"/>
                      </a:lnTo>
                      <a:lnTo>
                        <a:pt x="228" y="0"/>
                      </a:lnTo>
                      <a:lnTo>
                        <a:pt x="231" y="2"/>
                      </a:lnTo>
                      <a:lnTo>
                        <a:pt x="235" y="3"/>
                      </a:lnTo>
                      <a:lnTo>
                        <a:pt x="240" y="6"/>
                      </a:lnTo>
                      <a:lnTo>
                        <a:pt x="247" y="8"/>
                      </a:lnTo>
                      <a:lnTo>
                        <a:pt x="254" y="13"/>
                      </a:lnTo>
                      <a:lnTo>
                        <a:pt x="263" y="17"/>
                      </a:lnTo>
                      <a:lnTo>
                        <a:pt x="272" y="21"/>
                      </a:lnTo>
                      <a:lnTo>
                        <a:pt x="281" y="26"/>
                      </a:lnTo>
                      <a:lnTo>
                        <a:pt x="287" y="33"/>
                      </a:lnTo>
                      <a:lnTo>
                        <a:pt x="293" y="38"/>
                      </a:lnTo>
                      <a:lnTo>
                        <a:pt x="299" y="43"/>
                      </a:lnTo>
                      <a:lnTo>
                        <a:pt x="301" y="46"/>
                      </a:lnTo>
                      <a:lnTo>
                        <a:pt x="304" y="50"/>
                      </a:lnTo>
                      <a:lnTo>
                        <a:pt x="307" y="53"/>
                      </a:lnTo>
                      <a:lnTo>
                        <a:pt x="307" y="54"/>
                      </a:lnTo>
                      <a:lnTo>
                        <a:pt x="307" y="57"/>
                      </a:lnTo>
                      <a:lnTo>
                        <a:pt x="305" y="61"/>
                      </a:lnTo>
                      <a:lnTo>
                        <a:pt x="304" y="64"/>
                      </a:lnTo>
                      <a:lnTo>
                        <a:pt x="301" y="67"/>
                      </a:lnTo>
                      <a:lnTo>
                        <a:pt x="299" y="69"/>
                      </a:lnTo>
                      <a:lnTo>
                        <a:pt x="296" y="71"/>
                      </a:lnTo>
                      <a:lnTo>
                        <a:pt x="292" y="74"/>
                      </a:lnTo>
                      <a:lnTo>
                        <a:pt x="287" y="75"/>
                      </a:lnTo>
                      <a:lnTo>
                        <a:pt x="287" y="7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98"/>
                <p:cNvSpPr/>
                <p:nvPr/>
              </p:nvSpPr>
              <p:spPr bwMode="auto">
                <a:xfrm>
                  <a:off x="2609850" y="2868613"/>
                  <a:ext cx="171450" cy="53975"/>
                </a:xfrm>
                <a:custGeom>
                  <a:avLst/>
                  <a:gdLst>
                    <a:gd name="T0" fmla="*/ 216 w 217"/>
                    <a:gd name="T1" fmla="*/ 33 h 66"/>
                    <a:gd name="T2" fmla="*/ 216 w 217"/>
                    <a:gd name="T3" fmla="*/ 34 h 66"/>
                    <a:gd name="T4" fmla="*/ 215 w 217"/>
                    <a:gd name="T5" fmla="*/ 36 h 66"/>
                    <a:gd name="T6" fmla="*/ 213 w 217"/>
                    <a:gd name="T7" fmla="*/ 37 h 66"/>
                    <a:gd name="T8" fmla="*/ 210 w 217"/>
                    <a:gd name="T9" fmla="*/ 39 h 66"/>
                    <a:gd name="T10" fmla="*/ 208 w 217"/>
                    <a:gd name="T11" fmla="*/ 40 h 66"/>
                    <a:gd name="T12" fmla="*/ 205 w 217"/>
                    <a:gd name="T13" fmla="*/ 41 h 66"/>
                    <a:gd name="T14" fmla="*/ 199 w 217"/>
                    <a:gd name="T15" fmla="*/ 44 h 66"/>
                    <a:gd name="T16" fmla="*/ 195 w 217"/>
                    <a:gd name="T17" fmla="*/ 46 h 66"/>
                    <a:gd name="T18" fmla="*/ 190 w 217"/>
                    <a:gd name="T19" fmla="*/ 47 h 66"/>
                    <a:gd name="T20" fmla="*/ 183 w 217"/>
                    <a:gd name="T21" fmla="*/ 47 h 66"/>
                    <a:gd name="T22" fmla="*/ 176 w 217"/>
                    <a:gd name="T23" fmla="*/ 48 h 66"/>
                    <a:gd name="T24" fmla="*/ 169 w 217"/>
                    <a:gd name="T25" fmla="*/ 50 h 66"/>
                    <a:gd name="T26" fmla="*/ 161 w 217"/>
                    <a:gd name="T27" fmla="*/ 51 h 66"/>
                    <a:gd name="T28" fmla="*/ 151 w 217"/>
                    <a:gd name="T29" fmla="*/ 52 h 66"/>
                    <a:gd name="T30" fmla="*/ 141 w 217"/>
                    <a:gd name="T31" fmla="*/ 52 h 66"/>
                    <a:gd name="T32" fmla="*/ 132 w 217"/>
                    <a:gd name="T33" fmla="*/ 54 h 66"/>
                    <a:gd name="T34" fmla="*/ 111 w 217"/>
                    <a:gd name="T35" fmla="*/ 57 h 66"/>
                    <a:gd name="T36" fmla="*/ 90 w 217"/>
                    <a:gd name="T37" fmla="*/ 59 h 66"/>
                    <a:gd name="T38" fmla="*/ 72 w 217"/>
                    <a:gd name="T39" fmla="*/ 62 h 66"/>
                    <a:gd name="T40" fmla="*/ 62 w 217"/>
                    <a:gd name="T41" fmla="*/ 62 h 66"/>
                    <a:gd name="T42" fmla="*/ 54 w 217"/>
                    <a:gd name="T43" fmla="*/ 64 h 66"/>
                    <a:gd name="T44" fmla="*/ 46 w 217"/>
                    <a:gd name="T45" fmla="*/ 64 h 66"/>
                    <a:gd name="T46" fmla="*/ 39 w 217"/>
                    <a:gd name="T47" fmla="*/ 65 h 66"/>
                    <a:gd name="T48" fmla="*/ 31 w 217"/>
                    <a:gd name="T49" fmla="*/ 65 h 66"/>
                    <a:gd name="T50" fmla="*/ 24 w 217"/>
                    <a:gd name="T51" fmla="*/ 66 h 66"/>
                    <a:gd name="T52" fmla="*/ 18 w 217"/>
                    <a:gd name="T53" fmla="*/ 66 h 66"/>
                    <a:gd name="T54" fmla="*/ 11 w 217"/>
                    <a:gd name="T55" fmla="*/ 66 h 66"/>
                    <a:gd name="T56" fmla="*/ 6 w 217"/>
                    <a:gd name="T57" fmla="*/ 66 h 66"/>
                    <a:gd name="T58" fmla="*/ 0 w 217"/>
                    <a:gd name="T59" fmla="*/ 66 h 66"/>
                    <a:gd name="T60" fmla="*/ 0 w 217"/>
                    <a:gd name="T61" fmla="*/ 33 h 66"/>
                    <a:gd name="T62" fmla="*/ 21 w 217"/>
                    <a:gd name="T63" fmla="*/ 29 h 66"/>
                    <a:gd name="T64" fmla="*/ 40 w 217"/>
                    <a:gd name="T65" fmla="*/ 25 h 66"/>
                    <a:gd name="T66" fmla="*/ 57 w 217"/>
                    <a:gd name="T67" fmla="*/ 22 h 66"/>
                    <a:gd name="T68" fmla="*/ 73 w 217"/>
                    <a:gd name="T69" fmla="*/ 19 h 66"/>
                    <a:gd name="T70" fmla="*/ 89 w 217"/>
                    <a:gd name="T71" fmla="*/ 15 h 66"/>
                    <a:gd name="T72" fmla="*/ 104 w 217"/>
                    <a:gd name="T73" fmla="*/ 14 h 66"/>
                    <a:gd name="T74" fmla="*/ 116 w 217"/>
                    <a:gd name="T75" fmla="*/ 11 h 66"/>
                    <a:gd name="T76" fmla="*/ 127 w 217"/>
                    <a:gd name="T77" fmla="*/ 8 h 66"/>
                    <a:gd name="T78" fmla="*/ 139 w 217"/>
                    <a:gd name="T79" fmla="*/ 7 h 66"/>
                    <a:gd name="T80" fmla="*/ 147 w 217"/>
                    <a:gd name="T81" fmla="*/ 4 h 66"/>
                    <a:gd name="T82" fmla="*/ 155 w 217"/>
                    <a:gd name="T83" fmla="*/ 3 h 66"/>
                    <a:gd name="T84" fmla="*/ 162 w 217"/>
                    <a:gd name="T85" fmla="*/ 1 h 66"/>
                    <a:gd name="T86" fmla="*/ 168 w 217"/>
                    <a:gd name="T87" fmla="*/ 1 h 66"/>
                    <a:gd name="T88" fmla="*/ 172 w 217"/>
                    <a:gd name="T89" fmla="*/ 0 h 66"/>
                    <a:gd name="T90" fmla="*/ 176 w 217"/>
                    <a:gd name="T91" fmla="*/ 0 h 66"/>
                    <a:gd name="T92" fmla="*/ 177 w 217"/>
                    <a:gd name="T93" fmla="*/ 0 h 66"/>
                    <a:gd name="T94" fmla="*/ 179 w 217"/>
                    <a:gd name="T95" fmla="*/ 0 h 66"/>
                    <a:gd name="T96" fmla="*/ 181 w 217"/>
                    <a:gd name="T97" fmla="*/ 0 h 66"/>
                    <a:gd name="T98" fmla="*/ 184 w 217"/>
                    <a:gd name="T99" fmla="*/ 1 h 66"/>
                    <a:gd name="T100" fmla="*/ 188 w 217"/>
                    <a:gd name="T101" fmla="*/ 3 h 66"/>
                    <a:gd name="T102" fmla="*/ 191 w 217"/>
                    <a:gd name="T103" fmla="*/ 4 h 66"/>
                    <a:gd name="T104" fmla="*/ 195 w 217"/>
                    <a:gd name="T105" fmla="*/ 5 h 66"/>
                    <a:gd name="T106" fmla="*/ 205 w 217"/>
                    <a:gd name="T107" fmla="*/ 8 h 66"/>
                    <a:gd name="T108" fmla="*/ 208 w 217"/>
                    <a:gd name="T109" fmla="*/ 11 h 66"/>
                    <a:gd name="T110" fmla="*/ 212 w 217"/>
                    <a:gd name="T111" fmla="*/ 14 h 66"/>
                    <a:gd name="T112" fmla="*/ 215 w 217"/>
                    <a:gd name="T113" fmla="*/ 18 h 66"/>
                    <a:gd name="T114" fmla="*/ 216 w 217"/>
                    <a:gd name="T115" fmla="*/ 21 h 66"/>
                    <a:gd name="T116" fmla="*/ 217 w 217"/>
                    <a:gd name="T117" fmla="*/ 23 h 66"/>
                    <a:gd name="T118" fmla="*/ 217 w 217"/>
                    <a:gd name="T119" fmla="*/ 26 h 66"/>
                    <a:gd name="T120" fmla="*/ 217 w 217"/>
                    <a:gd name="T121" fmla="*/ 30 h 66"/>
                    <a:gd name="T122" fmla="*/ 216 w 217"/>
                    <a:gd name="T123" fmla="*/ 33 h 66"/>
                    <a:gd name="T124" fmla="*/ 216 w 217"/>
                    <a:gd name="T125" fmla="*/ 33 h 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217" h="66">
                      <a:moveTo>
                        <a:pt x="216" y="33"/>
                      </a:moveTo>
                      <a:lnTo>
                        <a:pt x="216" y="34"/>
                      </a:lnTo>
                      <a:lnTo>
                        <a:pt x="215" y="36"/>
                      </a:lnTo>
                      <a:lnTo>
                        <a:pt x="213" y="37"/>
                      </a:lnTo>
                      <a:lnTo>
                        <a:pt x="210" y="39"/>
                      </a:lnTo>
                      <a:lnTo>
                        <a:pt x="208" y="40"/>
                      </a:lnTo>
                      <a:lnTo>
                        <a:pt x="205" y="41"/>
                      </a:lnTo>
                      <a:lnTo>
                        <a:pt x="199" y="44"/>
                      </a:lnTo>
                      <a:lnTo>
                        <a:pt x="195" y="46"/>
                      </a:lnTo>
                      <a:lnTo>
                        <a:pt x="190" y="47"/>
                      </a:lnTo>
                      <a:lnTo>
                        <a:pt x="183" y="47"/>
                      </a:lnTo>
                      <a:lnTo>
                        <a:pt x="176" y="48"/>
                      </a:lnTo>
                      <a:lnTo>
                        <a:pt x="169" y="50"/>
                      </a:lnTo>
                      <a:lnTo>
                        <a:pt x="161" y="51"/>
                      </a:lnTo>
                      <a:lnTo>
                        <a:pt x="151" y="52"/>
                      </a:lnTo>
                      <a:lnTo>
                        <a:pt x="141" y="52"/>
                      </a:lnTo>
                      <a:lnTo>
                        <a:pt x="132" y="54"/>
                      </a:lnTo>
                      <a:lnTo>
                        <a:pt x="111" y="57"/>
                      </a:lnTo>
                      <a:lnTo>
                        <a:pt x="90" y="59"/>
                      </a:lnTo>
                      <a:lnTo>
                        <a:pt x="72" y="62"/>
                      </a:lnTo>
                      <a:lnTo>
                        <a:pt x="62" y="62"/>
                      </a:lnTo>
                      <a:lnTo>
                        <a:pt x="54" y="64"/>
                      </a:lnTo>
                      <a:lnTo>
                        <a:pt x="46" y="64"/>
                      </a:lnTo>
                      <a:lnTo>
                        <a:pt x="39" y="65"/>
                      </a:lnTo>
                      <a:lnTo>
                        <a:pt x="31" y="65"/>
                      </a:lnTo>
                      <a:lnTo>
                        <a:pt x="24" y="66"/>
                      </a:lnTo>
                      <a:lnTo>
                        <a:pt x="18" y="66"/>
                      </a:lnTo>
                      <a:lnTo>
                        <a:pt x="11" y="66"/>
                      </a:lnTo>
                      <a:lnTo>
                        <a:pt x="6" y="66"/>
                      </a:lnTo>
                      <a:lnTo>
                        <a:pt x="0" y="66"/>
                      </a:lnTo>
                      <a:lnTo>
                        <a:pt x="0" y="33"/>
                      </a:lnTo>
                      <a:lnTo>
                        <a:pt x="21" y="29"/>
                      </a:lnTo>
                      <a:lnTo>
                        <a:pt x="40" y="25"/>
                      </a:lnTo>
                      <a:lnTo>
                        <a:pt x="57" y="22"/>
                      </a:lnTo>
                      <a:lnTo>
                        <a:pt x="73" y="19"/>
                      </a:lnTo>
                      <a:lnTo>
                        <a:pt x="89" y="15"/>
                      </a:lnTo>
                      <a:lnTo>
                        <a:pt x="104" y="14"/>
                      </a:lnTo>
                      <a:lnTo>
                        <a:pt x="116" y="11"/>
                      </a:lnTo>
                      <a:lnTo>
                        <a:pt x="127" y="8"/>
                      </a:lnTo>
                      <a:lnTo>
                        <a:pt x="139" y="7"/>
                      </a:lnTo>
                      <a:lnTo>
                        <a:pt x="147" y="4"/>
                      </a:lnTo>
                      <a:lnTo>
                        <a:pt x="155" y="3"/>
                      </a:lnTo>
                      <a:lnTo>
                        <a:pt x="162" y="1"/>
                      </a:lnTo>
                      <a:lnTo>
                        <a:pt x="168" y="1"/>
                      </a:lnTo>
                      <a:lnTo>
                        <a:pt x="172" y="0"/>
                      </a:lnTo>
                      <a:lnTo>
                        <a:pt x="176" y="0"/>
                      </a:lnTo>
                      <a:lnTo>
                        <a:pt x="177" y="0"/>
                      </a:lnTo>
                      <a:lnTo>
                        <a:pt x="179" y="0"/>
                      </a:lnTo>
                      <a:lnTo>
                        <a:pt x="181" y="0"/>
                      </a:lnTo>
                      <a:lnTo>
                        <a:pt x="184" y="1"/>
                      </a:lnTo>
                      <a:lnTo>
                        <a:pt x="188" y="3"/>
                      </a:lnTo>
                      <a:lnTo>
                        <a:pt x="191" y="4"/>
                      </a:lnTo>
                      <a:lnTo>
                        <a:pt x="195" y="5"/>
                      </a:lnTo>
                      <a:lnTo>
                        <a:pt x="205" y="8"/>
                      </a:lnTo>
                      <a:lnTo>
                        <a:pt x="208" y="11"/>
                      </a:lnTo>
                      <a:lnTo>
                        <a:pt x="212" y="14"/>
                      </a:lnTo>
                      <a:lnTo>
                        <a:pt x="215" y="18"/>
                      </a:lnTo>
                      <a:lnTo>
                        <a:pt x="216" y="21"/>
                      </a:lnTo>
                      <a:lnTo>
                        <a:pt x="217" y="23"/>
                      </a:lnTo>
                      <a:lnTo>
                        <a:pt x="217" y="26"/>
                      </a:lnTo>
                      <a:lnTo>
                        <a:pt x="217" y="30"/>
                      </a:lnTo>
                      <a:lnTo>
                        <a:pt x="216" y="33"/>
                      </a:lnTo>
                      <a:lnTo>
                        <a:pt x="216" y="3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1" name="Freeform 99"/>
                <p:cNvSpPr/>
                <p:nvPr/>
              </p:nvSpPr>
              <p:spPr bwMode="auto">
                <a:xfrm>
                  <a:off x="2478088" y="2508250"/>
                  <a:ext cx="104775" cy="107950"/>
                </a:xfrm>
                <a:custGeom>
                  <a:avLst/>
                  <a:gdLst>
                    <a:gd name="T0" fmla="*/ 0 w 132"/>
                    <a:gd name="T1" fmla="*/ 7 h 138"/>
                    <a:gd name="T2" fmla="*/ 2 w 132"/>
                    <a:gd name="T3" fmla="*/ 5 h 138"/>
                    <a:gd name="T4" fmla="*/ 6 w 132"/>
                    <a:gd name="T5" fmla="*/ 2 h 138"/>
                    <a:gd name="T6" fmla="*/ 11 w 132"/>
                    <a:gd name="T7" fmla="*/ 0 h 138"/>
                    <a:gd name="T8" fmla="*/ 24 w 132"/>
                    <a:gd name="T9" fmla="*/ 0 h 138"/>
                    <a:gd name="T10" fmla="*/ 34 w 132"/>
                    <a:gd name="T11" fmla="*/ 0 h 138"/>
                    <a:gd name="T12" fmla="*/ 45 w 132"/>
                    <a:gd name="T13" fmla="*/ 2 h 138"/>
                    <a:gd name="T14" fmla="*/ 59 w 132"/>
                    <a:gd name="T15" fmla="*/ 5 h 138"/>
                    <a:gd name="T16" fmla="*/ 70 w 132"/>
                    <a:gd name="T17" fmla="*/ 9 h 138"/>
                    <a:gd name="T18" fmla="*/ 81 w 132"/>
                    <a:gd name="T19" fmla="*/ 16 h 138"/>
                    <a:gd name="T20" fmla="*/ 93 w 132"/>
                    <a:gd name="T21" fmla="*/ 24 h 138"/>
                    <a:gd name="T22" fmla="*/ 108 w 132"/>
                    <a:gd name="T23" fmla="*/ 38 h 138"/>
                    <a:gd name="T24" fmla="*/ 117 w 132"/>
                    <a:gd name="T25" fmla="*/ 49 h 138"/>
                    <a:gd name="T26" fmla="*/ 124 w 132"/>
                    <a:gd name="T27" fmla="*/ 61 h 138"/>
                    <a:gd name="T28" fmla="*/ 129 w 132"/>
                    <a:gd name="T29" fmla="*/ 77 h 138"/>
                    <a:gd name="T30" fmla="*/ 132 w 132"/>
                    <a:gd name="T31" fmla="*/ 92 h 138"/>
                    <a:gd name="T32" fmla="*/ 132 w 132"/>
                    <a:gd name="T33" fmla="*/ 104 h 138"/>
                    <a:gd name="T34" fmla="*/ 131 w 132"/>
                    <a:gd name="T35" fmla="*/ 115 h 138"/>
                    <a:gd name="T36" fmla="*/ 126 w 132"/>
                    <a:gd name="T37" fmla="*/ 125 h 138"/>
                    <a:gd name="T38" fmla="*/ 122 w 132"/>
                    <a:gd name="T39" fmla="*/ 132 h 138"/>
                    <a:gd name="T40" fmla="*/ 118 w 132"/>
                    <a:gd name="T41" fmla="*/ 135 h 138"/>
                    <a:gd name="T42" fmla="*/ 115 w 132"/>
                    <a:gd name="T43" fmla="*/ 136 h 138"/>
                    <a:gd name="T44" fmla="*/ 111 w 132"/>
                    <a:gd name="T45" fmla="*/ 138 h 138"/>
                    <a:gd name="T46" fmla="*/ 104 w 132"/>
                    <a:gd name="T47" fmla="*/ 135 h 138"/>
                    <a:gd name="T48" fmla="*/ 95 w 132"/>
                    <a:gd name="T49" fmla="*/ 126 h 138"/>
                    <a:gd name="T50" fmla="*/ 82 w 132"/>
                    <a:gd name="T51" fmla="*/ 117 h 138"/>
                    <a:gd name="T52" fmla="*/ 67 w 132"/>
                    <a:gd name="T53" fmla="*/ 104 h 138"/>
                    <a:gd name="T54" fmla="*/ 53 w 132"/>
                    <a:gd name="T55" fmla="*/ 88 h 138"/>
                    <a:gd name="T56" fmla="*/ 38 w 132"/>
                    <a:gd name="T57" fmla="*/ 70 h 138"/>
                    <a:gd name="T58" fmla="*/ 24 w 132"/>
                    <a:gd name="T59" fmla="*/ 48 h 138"/>
                    <a:gd name="T60" fmla="*/ 13 w 132"/>
                    <a:gd name="T61" fmla="*/ 31 h 138"/>
                    <a:gd name="T62" fmla="*/ 5 w 132"/>
                    <a:gd name="T63" fmla="*/ 18 h 138"/>
                    <a:gd name="T64" fmla="*/ 0 w 132"/>
                    <a:gd name="T65" fmla="*/ 10 h 138"/>
                    <a:gd name="T66" fmla="*/ 0 w 132"/>
                    <a:gd name="T67" fmla="*/ 9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32" h="138">
                      <a:moveTo>
                        <a:pt x="0" y="9"/>
                      </a:move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39" y="2"/>
                      </a:lnTo>
                      <a:lnTo>
                        <a:pt x="45" y="2"/>
                      </a:lnTo>
                      <a:lnTo>
                        <a:pt x="52" y="3"/>
                      </a:lnTo>
                      <a:lnTo>
                        <a:pt x="59" y="5"/>
                      </a:lnTo>
                      <a:lnTo>
                        <a:pt x="64" y="6"/>
                      </a:lnTo>
                      <a:lnTo>
                        <a:pt x="70" y="9"/>
                      </a:lnTo>
                      <a:lnTo>
                        <a:pt x="75" y="12"/>
                      </a:lnTo>
                      <a:lnTo>
                        <a:pt x="81" y="16"/>
                      </a:lnTo>
                      <a:lnTo>
                        <a:pt x="86" y="20"/>
                      </a:lnTo>
                      <a:lnTo>
                        <a:pt x="93" y="24"/>
                      </a:lnTo>
                      <a:lnTo>
                        <a:pt x="104" y="34"/>
                      </a:lnTo>
                      <a:lnTo>
                        <a:pt x="108" y="38"/>
                      </a:lnTo>
                      <a:lnTo>
                        <a:pt x="113" y="43"/>
                      </a:lnTo>
                      <a:lnTo>
                        <a:pt x="117" y="49"/>
                      </a:lnTo>
                      <a:lnTo>
                        <a:pt x="121" y="56"/>
                      </a:lnTo>
                      <a:lnTo>
                        <a:pt x="124" y="61"/>
                      </a:lnTo>
                      <a:lnTo>
                        <a:pt x="126" y="68"/>
                      </a:lnTo>
                      <a:lnTo>
                        <a:pt x="129" y="77"/>
                      </a:lnTo>
                      <a:lnTo>
                        <a:pt x="131" y="84"/>
                      </a:lnTo>
                      <a:lnTo>
                        <a:pt x="132" y="92"/>
                      </a:lnTo>
                      <a:lnTo>
                        <a:pt x="132" y="97"/>
                      </a:lnTo>
                      <a:lnTo>
                        <a:pt x="132" y="104"/>
                      </a:lnTo>
                      <a:lnTo>
                        <a:pt x="132" y="110"/>
                      </a:lnTo>
                      <a:lnTo>
                        <a:pt x="131" y="115"/>
                      </a:lnTo>
                      <a:lnTo>
                        <a:pt x="128" y="120"/>
                      </a:lnTo>
                      <a:lnTo>
                        <a:pt x="126" y="125"/>
                      </a:lnTo>
                      <a:lnTo>
                        <a:pt x="124" y="129"/>
                      </a:lnTo>
                      <a:lnTo>
                        <a:pt x="122" y="132"/>
                      </a:lnTo>
                      <a:lnTo>
                        <a:pt x="121" y="133"/>
                      </a:lnTo>
                      <a:lnTo>
                        <a:pt x="118" y="135"/>
                      </a:lnTo>
                      <a:lnTo>
                        <a:pt x="117" y="136"/>
                      </a:lnTo>
                      <a:lnTo>
                        <a:pt x="115" y="136"/>
                      </a:lnTo>
                      <a:lnTo>
                        <a:pt x="113" y="138"/>
                      </a:lnTo>
                      <a:lnTo>
                        <a:pt x="111" y="138"/>
                      </a:lnTo>
                      <a:lnTo>
                        <a:pt x="108" y="136"/>
                      </a:lnTo>
                      <a:lnTo>
                        <a:pt x="104" y="135"/>
                      </a:lnTo>
                      <a:lnTo>
                        <a:pt x="100" y="132"/>
                      </a:lnTo>
                      <a:lnTo>
                        <a:pt x="95" y="126"/>
                      </a:lnTo>
                      <a:lnTo>
                        <a:pt x="89" y="121"/>
                      </a:lnTo>
                      <a:lnTo>
                        <a:pt x="82" y="117"/>
                      </a:lnTo>
                      <a:lnTo>
                        <a:pt x="74" y="110"/>
                      </a:lnTo>
                      <a:lnTo>
                        <a:pt x="67" y="104"/>
                      </a:lnTo>
                      <a:lnTo>
                        <a:pt x="60" y="96"/>
                      </a:lnTo>
                      <a:lnTo>
                        <a:pt x="53" y="88"/>
                      </a:lnTo>
                      <a:lnTo>
                        <a:pt x="45" y="79"/>
                      </a:lnTo>
                      <a:lnTo>
                        <a:pt x="38" y="70"/>
                      </a:lnTo>
                      <a:lnTo>
                        <a:pt x="31" y="59"/>
                      </a:lnTo>
                      <a:lnTo>
                        <a:pt x="24" y="48"/>
                      </a:lnTo>
                      <a:lnTo>
                        <a:pt x="18" y="39"/>
                      </a:lnTo>
                      <a:lnTo>
                        <a:pt x="13" y="31"/>
                      </a:lnTo>
                      <a:lnTo>
                        <a:pt x="9" y="24"/>
                      </a:lnTo>
                      <a:lnTo>
                        <a:pt x="5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9"/>
                      </a:lnTo>
                      <a:lnTo>
                        <a:pt x="0" y="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组合 66"/>
            <p:cNvGrpSpPr/>
            <p:nvPr/>
          </p:nvGrpSpPr>
          <p:grpSpPr>
            <a:xfrm>
              <a:off x="3783840" y="4175223"/>
              <a:ext cx="450807" cy="453063"/>
              <a:chOff x="2863254" y="4143129"/>
              <a:chExt cx="450807" cy="453063"/>
            </a:xfrm>
          </p:grpSpPr>
          <p:pic>
            <p:nvPicPr>
              <p:cNvPr id="108" name="图片 10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63254" y="4143129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09" name="组合 108"/>
              <p:cNvGrpSpPr/>
              <p:nvPr/>
            </p:nvGrpSpPr>
            <p:grpSpPr>
              <a:xfrm>
                <a:off x="2983116" y="4234542"/>
                <a:ext cx="211083" cy="270236"/>
                <a:chOff x="2416175" y="2508250"/>
                <a:chExt cx="538163" cy="688975"/>
              </a:xfrm>
              <a:solidFill>
                <a:srgbClr val="FF0000"/>
              </a:solidFill>
            </p:grpSpPr>
            <p:sp>
              <p:nvSpPr>
                <p:cNvPr id="110" name="Freeform 94"/>
                <p:cNvSpPr/>
                <p:nvPr/>
              </p:nvSpPr>
              <p:spPr bwMode="auto">
                <a:xfrm>
                  <a:off x="2416175" y="2617788"/>
                  <a:ext cx="66675" cy="552450"/>
                </a:xfrm>
                <a:custGeom>
                  <a:avLst/>
                  <a:gdLst>
                    <a:gd name="T0" fmla="*/ 4 w 84"/>
                    <a:gd name="T1" fmla="*/ 26 h 696"/>
                    <a:gd name="T2" fmla="*/ 0 w 84"/>
                    <a:gd name="T3" fmla="*/ 17 h 696"/>
                    <a:gd name="T4" fmla="*/ 1 w 84"/>
                    <a:gd name="T5" fmla="*/ 7 h 696"/>
                    <a:gd name="T6" fmla="*/ 9 w 84"/>
                    <a:gd name="T7" fmla="*/ 1 h 696"/>
                    <a:gd name="T8" fmla="*/ 23 w 84"/>
                    <a:gd name="T9" fmla="*/ 1 h 696"/>
                    <a:gd name="T10" fmla="*/ 42 w 84"/>
                    <a:gd name="T11" fmla="*/ 7 h 696"/>
                    <a:gd name="T12" fmla="*/ 59 w 84"/>
                    <a:gd name="T13" fmla="*/ 17 h 696"/>
                    <a:gd name="T14" fmla="*/ 72 w 84"/>
                    <a:gd name="T15" fmla="*/ 28 h 696"/>
                    <a:gd name="T16" fmla="*/ 80 w 84"/>
                    <a:gd name="T17" fmla="*/ 44 h 696"/>
                    <a:gd name="T18" fmla="*/ 84 w 84"/>
                    <a:gd name="T19" fmla="*/ 66 h 696"/>
                    <a:gd name="T20" fmla="*/ 83 w 84"/>
                    <a:gd name="T21" fmla="*/ 100 h 696"/>
                    <a:gd name="T22" fmla="*/ 80 w 84"/>
                    <a:gd name="T23" fmla="*/ 123 h 696"/>
                    <a:gd name="T24" fmla="*/ 80 w 84"/>
                    <a:gd name="T25" fmla="*/ 155 h 696"/>
                    <a:gd name="T26" fmla="*/ 78 w 84"/>
                    <a:gd name="T27" fmla="*/ 196 h 696"/>
                    <a:gd name="T28" fmla="*/ 78 w 84"/>
                    <a:gd name="T29" fmla="*/ 246 h 696"/>
                    <a:gd name="T30" fmla="*/ 78 w 84"/>
                    <a:gd name="T31" fmla="*/ 307 h 696"/>
                    <a:gd name="T32" fmla="*/ 78 w 84"/>
                    <a:gd name="T33" fmla="*/ 374 h 696"/>
                    <a:gd name="T34" fmla="*/ 77 w 84"/>
                    <a:gd name="T35" fmla="*/ 433 h 696"/>
                    <a:gd name="T36" fmla="*/ 76 w 84"/>
                    <a:gd name="T37" fmla="*/ 487 h 696"/>
                    <a:gd name="T38" fmla="*/ 74 w 84"/>
                    <a:gd name="T39" fmla="*/ 534 h 696"/>
                    <a:gd name="T40" fmla="*/ 72 w 84"/>
                    <a:gd name="T41" fmla="*/ 576 h 696"/>
                    <a:gd name="T42" fmla="*/ 70 w 84"/>
                    <a:gd name="T43" fmla="*/ 612 h 696"/>
                    <a:gd name="T44" fmla="*/ 67 w 84"/>
                    <a:gd name="T45" fmla="*/ 642 h 696"/>
                    <a:gd name="T46" fmla="*/ 65 w 84"/>
                    <a:gd name="T47" fmla="*/ 666 h 696"/>
                    <a:gd name="T48" fmla="*/ 60 w 84"/>
                    <a:gd name="T49" fmla="*/ 682 h 696"/>
                    <a:gd name="T50" fmla="*/ 58 w 84"/>
                    <a:gd name="T51" fmla="*/ 693 h 696"/>
                    <a:gd name="T52" fmla="*/ 55 w 84"/>
                    <a:gd name="T53" fmla="*/ 696 h 696"/>
                    <a:gd name="T54" fmla="*/ 48 w 84"/>
                    <a:gd name="T55" fmla="*/ 693 h 696"/>
                    <a:gd name="T56" fmla="*/ 42 w 84"/>
                    <a:gd name="T57" fmla="*/ 686 h 696"/>
                    <a:gd name="T58" fmla="*/ 38 w 84"/>
                    <a:gd name="T59" fmla="*/ 677 h 696"/>
                    <a:gd name="T60" fmla="*/ 33 w 84"/>
                    <a:gd name="T61" fmla="*/ 663 h 696"/>
                    <a:gd name="T62" fmla="*/ 24 w 84"/>
                    <a:gd name="T63" fmla="*/ 641 h 696"/>
                    <a:gd name="T64" fmla="*/ 16 w 84"/>
                    <a:gd name="T65" fmla="*/ 616 h 696"/>
                    <a:gd name="T66" fmla="*/ 13 w 84"/>
                    <a:gd name="T67" fmla="*/ 596 h 696"/>
                    <a:gd name="T68" fmla="*/ 13 w 84"/>
                    <a:gd name="T69" fmla="*/ 588 h 696"/>
                    <a:gd name="T70" fmla="*/ 13 w 84"/>
                    <a:gd name="T71" fmla="*/ 577 h 696"/>
                    <a:gd name="T72" fmla="*/ 16 w 84"/>
                    <a:gd name="T73" fmla="*/ 560 h 696"/>
                    <a:gd name="T74" fmla="*/ 19 w 84"/>
                    <a:gd name="T75" fmla="*/ 538 h 696"/>
                    <a:gd name="T76" fmla="*/ 22 w 84"/>
                    <a:gd name="T77" fmla="*/ 511 h 696"/>
                    <a:gd name="T78" fmla="*/ 27 w 84"/>
                    <a:gd name="T79" fmla="*/ 464 h 696"/>
                    <a:gd name="T80" fmla="*/ 33 w 84"/>
                    <a:gd name="T81" fmla="*/ 390 h 696"/>
                    <a:gd name="T82" fmla="*/ 36 w 84"/>
                    <a:gd name="T83" fmla="*/ 309 h 696"/>
                    <a:gd name="T84" fmla="*/ 36 w 84"/>
                    <a:gd name="T85" fmla="*/ 250 h 696"/>
                    <a:gd name="T86" fmla="*/ 36 w 84"/>
                    <a:gd name="T87" fmla="*/ 210 h 696"/>
                    <a:gd name="T88" fmla="*/ 36 w 84"/>
                    <a:gd name="T89" fmla="*/ 176 h 696"/>
                    <a:gd name="T90" fmla="*/ 34 w 84"/>
                    <a:gd name="T91" fmla="*/ 144 h 696"/>
                    <a:gd name="T92" fmla="*/ 33 w 84"/>
                    <a:gd name="T93" fmla="*/ 116 h 696"/>
                    <a:gd name="T94" fmla="*/ 30 w 84"/>
                    <a:gd name="T95" fmla="*/ 86 h 696"/>
                    <a:gd name="T96" fmla="*/ 26 w 84"/>
                    <a:gd name="T97" fmla="*/ 62 h 696"/>
                    <a:gd name="T98" fmla="*/ 22 w 84"/>
                    <a:gd name="T99" fmla="*/ 50 h 696"/>
                    <a:gd name="T100" fmla="*/ 18 w 84"/>
                    <a:gd name="T101" fmla="*/ 40 h 696"/>
                    <a:gd name="T102" fmla="*/ 11 w 84"/>
                    <a:gd name="T103" fmla="*/ 33 h 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84" h="696">
                      <a:moveTo>
                        <a:pt x="9" y="33"/>
                      </a:moveTo>
                      <a:lnTo>
                        <a:pt x="6" y="29"/>
                      </a:lnTo>
                      <a:lnTo>
                        <a:pt x="4" y="26"/>
                      </a:lnTo>
                      <a:lnTo>
                        <a:pt x="2" y="23"/>
                      </a:lnTo>
                      <a:lnTo>
                        <a:pt x="1" y="19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3" y="1"/>
                      </a:lnTo>
                      <a:lnTo>
                        <a:pt x="18" y="0"/>
                      </a:lnTo>
                      <a:lnTo>
                        <a:pt x="23" y="1"/>
                      </a:lnTo>
                      <a:lnTo>
                        <a:pt x="29" y="1"/>
                      </a:lnTo>
                      <a:lnTo>
                        <a:pt x="36" y="3"/>
                      </a:lnTo>
                      <a:lnTo>
                        <a:pt x="42" y="7"/>
                      </a:lnTo>
                      <a:lnTo>
                        <a:pt x="49" y="10"/>
                      </a:lnTo>
                      <a:lnTo>
                        <a:pt x="55" y="12"/>
                      </a:lnTo>
                      <a:lnTo>
                        <a:pt x="59" y="17"/>
                      </a:lnTo>
                      <a:lnTo>
                        <a:pt x="65" y="19"/>
                      </a:lnTo>
                      <a:lnTo>
                        <a:pt x="67" y="23"/>
                      </a:lnTo>
                      <a:lnTo>
                        <a:pt x="72" y="28"/>
                      </a:lnTo>
                      <a:lnTo>
                        <a:pt x="74" y="33"/>
                      </a:lnTo>
                      <a:lnTo>
                        <a:pt x="77" y="37"/>
                      </a:lnTo>
                      <a:lnTo>
                        <a:pt x="80" y="44"/>
                      </a:lnTo>
                      <a:lnTo>
                        <a:pt x="81" y="50"/>
                      </a:lnTo>
                      <a:lnTo>
                        <a:pt x="83" y="58"/>
                      </a:lnTo>
                      <a:lnTo>
                        <a:pt x="84" y="66"/>
                      </a:lnTo>
                      <a:lnTo>
                        <a:pt x="84" y="76"/>
                      </a:lnTo>
                      <a:lnTo>
                        <a:pt x="83" y="87"/>
                      </a:lnTo>
                      <a:lnTo>
                        <a:pt x="83" y="100"/>
                      </a:lnTo>
                      <a:lnTo>
                        <a:pt x="81" y="106"/>
                      </a:lnTo>
                      <a:lnTo>
                        <a:pt x="81" y="113"/>
                      </a:lnTo>
                      <a:lnTo>
                        <a:pt x="80" y="123"/>
                      </a:lnTo>
                      <a:lnTo>
                        <a:pt x="80" y="133"/>
                      </a:lnTo>
                      <a:lnTo>
                        <a:pt x="80" y="142"/>
                      </a:lnTo>
                      <a:lnTo>
                        <a:pt x="80" y="155"/>
                      </a:lnTo>
                      <a:lnTo>
                        <a:pt x="78" y="167"/>
                      </a:lnTo>
                      <a:lnTo>
                        <a:pt x="78" y="181"/>
                      </a:lnTo>
                      <a:lnTo>
                        <a:pt x="78" y="196"/>
                      </a:lnTo>
                      <a:lnTo>
                        <a:pt x="78" y="212"/>
                      </a:lnTo>
                      <a:lnTo>
                        <a:pt x="78" y="228"/>
                      </a:lnTo>
                      <a:lnTo>
                        <a:pt x="78" y="246"/>
                      </a:lnTo>
                      <a:lnTo>
                        <a:pt x="78" y="266"/>
                      </a:lnTo>
                      <a:lnTo>
                        <a:pt x="78" y="286"/>
                      </a:lnTo>
                      <a:lnTo>
                        <a:pt x="78" y="307"/>
                      </a:lnTo>
                      <a:lnTo>
                        <a:pt x="78" y="329"/>
                      </a:lnTo>
                      <a:lnTo>
                        <a:pt x="78" y="351"/>
                      </a:lnTo>
                      <a:lnTo>
                        <a:pt x="78" y="374"/>
                      </a:lnTo>
                      <a:lnTo>
                        <a:pt x="78" y="394"/>
                      </a:lnTo>
                      <a:lnTo>
                        <a:pt x="77" y="414"/>
                      </a:lnTo>
                      <a:lnTo>
                        <a:pt x="77" y="433"/>
                      </a:lnTo>
                      <a:lnTo>
                        <a:pt x="77" y="451"/>
                      </a:lnTo>
                      <a:lnTo>
                        <a:pt x="76" y="469"/>
                      </a:lnTo>
                      <a:lnTo>
                        <a:pt x="76" y="487"/>
                      </a:lnTo>
                      <a:lnTo>
                        <a:pt x="76" y="504"/>
                      </a:lnTo>
                      <a:lnTo>
                        <a:pt x="74" y="519"/>
                      </a:lnTo>
                      <a:lnTo>
                        <a:pt x="74" y="534"/>
                      </a:lnTo>
                      <a:lnTo>
                        <a:pt x="73" y="549"/>
                      </a:lnTo>
                      <a:lnTo>
                        <a:pt x="73" y="563"/>
                      </a:lnTo>
                      <a:lnTo>
                        <a:pt x="72" y="576"/>
                      </a:lnTo>
                      <a:lnTo>
                        <a:pt x="72" y="588"/>
                      </a:lnTo>
                      <a:lnTo>
                        <a:pt x="70" y="601"/>
                      </a:lnTo>
                      <a:lnTo>
                        <a:pt x="70" y="612"/>
                      </a:lnTo>
                      <a:lnTo>
                        <a:pt x="69" y="623"/>
                      </a:lnTo>
                      <a:lnTo>
                        <a:pt x="67" y="632"/>
                      </a:lnTo>
                      <a:lnTo>
                        <a:pt x="67" y="642"/>
                      </a:lnTo>
                      <a:lnTo>
                        <a:pt x="66" y="650"/>
                      </a:lnTo>
                      <a:lnTo>
                        <a:pt x="65" y="659"/>
                      </a:lnTo>
                      <a:lnTo>
                        <a:pt x="65" y="666"/>
                      </a:lnTo>
                      <a:lnTo>
                        <a:pt x="63" y="673"/>
                      </a:lnTo>
                      <a:lnTo>
                        <a:pt x="62" y="678"/>
                      </a:lnTo>
                      <a:lnTo>
                        <a:pt x="60" y="682"/>
                      </a:lnTo>
                      <a:lnTo>
                        <a:pt x="59" y="686"/>
                      </a:lnTo>
                      <a:lnTo>
                        <a:pt x="59" y="691"/>
                      </a:lnTo>
                      <a:lnTo>
                        <a:pt x="58" y="693"/>
                      </a:lnTo>
                      <a:lnTo>
                        <a:pt x="56" y="695"/>
                      </a:lnTo>
                      <a:lnTo>
                        <a:pt x="56" y="696"/>
                      </a:lnTo>
                      <a:lnTo>
                        <a:pt x="55" y="696"/>
                      </a:lnTo>
                      <a:lnTo>
                        <a:pt x="52" y="696"/>
                      </a:lnTo>
                      <a:lnTo>
                        <a:pt x="49" y="695"/>
                      </a:lnTo>
                      <a:lnTo>
                        <a:pt x="48" y="693"/>
                      </a:lnTo>
                      <a:lnTo>
                        <a:pt x="47" y="691"/>
                      </a:lnTo>
                      <a:lnTo>
                        <a:pt x="45" y="689"/>
                      </a:lnTo>
                      <a:lnTo>
                        <a:pt x="42" y="686"/>
                      </a:lnTo>
                      <a:lnTo>
                        <a:pt x="41" y="684"/>
                      </a:lnTo>
                      <a:lnTo>
                        <a:pt x="40" y="679"/>
                      </a:lnTo>
                      <a:lnTo>
                        <a:pt x="38" y="677"/>
                      </a:lnTo>
                      <a:lnTo>
                        <a:pt x="36" y="673"/>
                      </a:lnTo>
                      <a:lnTo>
                        <a:pt x="34" y="667"/>
                      </a:lnTo>
                      <a:lnTo>
                        <a:pt x="33" y="663"/>
                      </a:lnTo>
                      <a:lnTo>
                        <a:pt x="30" y="657"/>
                      </a:lnTo>
                      <a:lnTo>
                        <a:pt x="29" y="650"/>
                      </a:lnTo>
                      <a:lnTo>
                        <a:pt x="24" y="641"/>
                      </a:lnTo>
                      <a:lnTo>
                        <a:pt x="22" y="631"/>
                      </a:lnTo>
                      <a:lnTo>
                        <a:pt x="19" y="623"/>
                      </a:lnTo>
                      <a:lnTo>
                        <a:pt x="16" y="616"/>
                      </a:lnTo>
                      <a:lnTo>
                        <a:pt x="15" y="609"/>
                      </a:lnTo>
                      <a:lnTo>
                        <a:pt x="13" y="602"/>
                      </a:lnTo>
                      <a:lnTo>
                        <a:pt x="13" y="596"/>
                      </a:lnTo>
                      <a:lnTo>
                        <a:pt x="13" y="592"/>
                      </a:lnTo>
                      <a:lnTo>
                        <a:pt x="13" y="591"/>
                      </a:lnTo>
                      <a:lnTo>
                        <a:pt x="13" y="588"/>
                      </a:lnTo>
                      <a:lnTo>
                        <a:pt x="13" y="585"/>
                      </a:lnTo>
                      <a:lnTo>
                        <a:pt x="13" y="581"/>
                      </a:lnTo>
                      <a:lnTo>
                        <a:pt x="13" y="577"/>
                      </a:lnTo>
                      <a:lnTo>
                        <a:pt x="15" y="572"/>
                      </a:lnTo>
                      <a:lnTo>
                        <a:pt x="15" y="566"/>
                      </a:lnTo>
                      <a:lnTo>
                        <a:pt x="16" y="560"/>
                      </a:lnTo>
                      <a:lnTo>
                        <a:pt x="16" y="554"/>
                      </a:lnTo>
                      <a:lnTo>
                        <a:pt x="18" y="547"/>
                      </a:lnTo>
                      <a:lnTo>
                        <a:pt x="19" y="538"/>
                      </a:lnTo>
                      <a:lnTo>
                        <a:pt x="19" y="530"/>
                      </a:lnTo>
                      <a:lnTo>
                        <a:pt x="20" y="520"/>
                      </a:lnTo>
                      <a:lnTo>
                        <a:pt x="22" y="511"/>
                      </a:lnTo>
                      <a:lnTo>
                        <a:pt x="23" y="500"/>
                      </a:lnTo>
                      <a:lnTo>
                        <a:pt x="24" y="488"/>
                      </a:lnTo>
                      <a:lnTo>
                        <a:pt x="27" y="464"/>
                      </a:lnTo>
                      <a:lnTo>
                        <a:pt x="30" y="440"/>
                      </a:lnTo>
                      <a:lnTo>
                        <a:pt x="31" y="415"/>
                      </a:lnTo>
                      <a:lnTo>
                        <a:pt x="33" y="390"/>
                      </a:lnTo>
                      <a:lnTo>
                        <a:pt x="34" y="364"/>
                      </a:lnTo>
                      <a:lnTo>
                        <a:pt x="36" y="336"/>
                      </a:lnTo>
                      <a:lnTo>
                        <a:pt x="36" y="309"/>
                      </a:lnTo>
                      <a:lnTo>
                        <a:pt x="36" y="279"/>
                      </a:lnTo>
                      <a:lnTo>
                        <a:pt x="36" y="264"/>
                      </a:lnTo>
                      <a:lnTo>
                        <a:pt x="36" y="250"/>
                      </a:lnTo>
                      <a:lnTo>
                        <a:pt x="36" y="237"/>
                      </a:lnTo>
                      <a:lnTo>
                        <a:pt x="36" y="223"/>
                      </a:lnTo>
                      <a:lnTo>
                        <a:pt x="36" y="210"/>
                      </a:lnTo>
                      <a:lnTo>
                        <a:pt x="36" y="198"/>
                      </a:lnTo>
                      <a:lnTo>
                        <a:pt x="36" y="187"/>
                      </a:lnTo>
                      <a:lnTo>
                        <a:pt x="36" y="176"/>
                      </a:lnTo>
                      <a:lnTo>
                        <a:pt x="36" y="165"/>
                      </a:lnTo>
                      <a:lnTo>
                        <a:pt x="36" y="154"/>
                      </a:lnTo>
                      <a:lnTo>
                        <a:pt x="34" y="144"/>
                      </a:lnTo>
                      <a:lnTo>
                        <a:pt x="34" y="134"/>
                      </a:lnTo>
                      <a:lnTo>
                        <a:pt x="34" y="124"/>
                      </a:lnTo>
                      <a:lnTo>
                        <a:pt x="33" y="116"/>
                      </a:lnTo>
                      <a:lnTo>
                        <a:pt x="33" y="108"/>
                      </a:lnTo>
                      <a:lnTo>
                        <a:pt x="33" y="100"/>
                      </a:lnTo>
                      <a:lnTo>
                        <a:pt x="30" y="86"/>
                      </a:lnTo>
                      <a:lnTo>
                        <a:pt x="29" y="73"/>
                      </a:lnTo>
                      <a:lnTo>
                        <a:pt x="27" y="68"/>
                      </a:lnTo>
                      <a:lnTo>
                        <a:pt x="26" y="62"/>
                      </a:lnTo>
                      <a:lnTo>
                        <a:pt x="24" y="58"/>
                      </a:lnTo>
                      <a:lnTo>
                        <a:pt x="23" y="54"/>
                      </a:lnTo>
                      <a:lnTo>
                        <a:pt x="22" y="50"/>
                      </a:lnTo>
                      <a:lnTo>
                        <a:pt x="20" y="46"/>
                      </a:lnTo>
                      <a:lnTo>
                        <a:pt x="19" y="43"/>
                      </a:lnTo>
                      <a:lnTo>
                        <a:pt x="18" y="40"/>
                      </a:lnTo>
                      <a:lnTo>
                        <a:pt x="15" y="37"/>
                      </a:lnTo>
                      <a:lnTo>
                        <a:pt x="13" y="35"/>
                      </a:lnTo>
                      <a:lnTo>
                        <a:pt x="11" y="33"/>
                      </a:lnTo>
                      <a:lnTo>
                        <a:pt x="9" y="33"/>
                      </a:lnTo>
                      <a:lnTo>
                        <a:pt x="9" y="3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95"/>
                <p:cNvSpPr/>
                <p:nvPr/>
              </p:nvSpPr>
              <p:spPr bwMode="auto">
                <a:xfrm>
                  <a:off x="2640013" y="2508250"/>
                  <a:ext cx="314325" cy="688975"/>
                </a:xfrm>
                <a:custGeom>
                  <a:avLst/>
                  <a:gdLst>
                    <a:gd name="T0" fmla="*/ 349 w 396"/>
                    <a:gd name="T1" fmla="*/ 863 h 870"/>
                    <a:gd name="T2" fmla="*/ 326 w 396"/>
                    <a:gd name="T3" fmla="*/ 868 h 870"/>
                    <a:gd name="T4" fmla="*/ 314 w 396"/>
                    <a:gd name="T5" fmla="*/ 850 h 870"/>
                    <a:gd name="T6" fmla="*/ 302 w 396"/>
                    <a:gd name="T7" fmla="*/ 807 h 870"/>
                    <a:gd name="T8" fmla="*/ 261 w 396"/>
                    <a:gd name="T9" fmla="*/ 756 h 870"/>
                    <a:gd name="T10" fmla="*/ 238 w 396"/>
                    <a:gd name="T11" fmla="*/ 733 h 870"/>
                    <a:gd name="T12" fmla="*/ 223 w 396"/>
                    <a:gd name="T13" fmla="*/ 716 h 870"/>
                    <a:gd name="T14" fmla="*/ 219 w 396"/>
                    <a:gd name="T15" fmla="*/ 708 h 870"/>
                    <a:gd name="T16" fmla="*/ 231 w 396"/>
                    <a:gd name="T17" fmla="*/ 705 h 870"/>
                    <a:gd name="T18" fmla="*/ 264 w 396"/>
                    <a:gd name="T19" fmla="*/ 713 h 870"/>
                    <a:gd name="T20" fmla="*/ 295 w 396"/>
                    <a:gd name="T21" fmla="*/ 722 h 870"/>
                    <a:gd name="T22" fmla="*/ 315 w 396"/>
                    <a:gd name="T23" fmla="*/ 722 h 870"/>
                    <a:gd name="T24" fmla="*/ 331 w 396"/>
                    <a:gd name="T25" fmla="*/ 711 h 870"/>
                    <a:gd name="T26" fmla="*/ 335 w 396"/>
                    <a:gd name="T27" fmla="*/ 697 h 870"/>
                    <a:gd name="T28" fmla="*/ 338 w 396"/>
                    <a:gd name="T29" fmla="*/ 665 h 870"/>
                    <a:gd name="T30" fmla="*/ 338 w 396"/>
                    <a:gd name="T31" fmla="*/ 614 h 870"/>
                    <a:gd name="T32" fmla="*/ 338 w 396"/>
                    <a:gd name="T33" fmla="*/ 499 h 870"/>
                    <a:gd name="T34" fmla="*/ 333 w 396"/>
                    <a:gd name="T35" fmla="*/ 362 h 870"/>
                    <a:gd name="T36" fmla="*/ 322 w 396"/>
                    <a:gd name="T37" fmla="*/ 233 h 870"/>
                    <a:gd name="T38" fmla="*/ 317 w 396"/>
                    <a:gd name="T39" fmla="*/ 151 h 870"/>
                    <a:gd name="T40" fmla="*/ 311 w 396"/>
                    <a:gd name="T41" fmla="*/ 110 h 870"/>
                    <a:gd name="T42" fmla="*/ 306 w 396"/>
                    <a:gd name="T43" fmla="*/ 84 h 870"/>
                    <a:gd name="T44" fmla="*/ 296 w 396"/>
                    <a:gd name="T45" fmla="*/ 71 h 870"/>
                    <a:gd name="T46" fmla="*/ 263 w 396"/>
                    <a:gd name="T47" fmla="*/ 70 h 870"/>
                    <a:gd name="T48" fmla="*/ 207 w 396"/>
                    <a:gd name="T49" fmla="*/ 79 h 870"/>
                    <a:gd name="T50" fmla="*/ 141 w 396"/>
                    <a:gd name="T51" fmla="*/ 89 h 870"/>
                    <a:gd name="T52" fmla="*/ 106 w 396"/>
                    <a:gd name="T53" fmla="*/ 96 h 870"/>
                    <a:gd name="T54" fmla="*/ 82 w 396"/>
                    <a:gd name="T55" fmla="*/ 99 h 870"/>
                    <a:gd name="T56" fmla="*/ 69 w 396"/>
                    <a:gd name="T57" fmla="*/ 100 h 870"/>
                    <a:gd name="T58" fmla="*/ 46 w 396"/>
                    <a:gd name="T59" fmla="*/ 96 h 870"/>
                    <a:gd name="T60" fmla="*/ 15 w 396"/>
                    <a:gd name="T61" fmla="*/ 84 h 870"/>
                    <a:gd name="T62" fmla="*/ 0 w 396"/>
                    <a:gd name="T63" fmla="*/ 70 h 870"/>
                    <a:gd name="T64" fmla="*/ 40 w 396"/>
                    <a:gd name="T65" fmla="*/ 61 h 870"/>
                    <a:gd name="T66" fmla="*/ 119 w 396"/>
                    <a:gd name="T67" fmla="*/ 48 h 870"/>
                    <a:gd name="T68" fmla="*/ 243 w 396"/>
                    <a:gd name="T69" fmla="*/ 30 h 870"/>
                    <a:gd name="T70" fmla="*/ 277 w 396"/>
                    <a:gd name="T71" fmla="*/ 16 h 870"/>
                    <a:gd name="T72" fmla="*/ 293 w 396"/>
                    <a:gd name="T73" fmla="*/ 3 h 870"/>
                    <a:gd name="T74" fmla="*/ 311 w 396"/>
                    <a:gd name="T75" fmla="*/ 0 h 870"/>
                    <a:gd name="T76" fmla="*/ 339 w 396"/>
                    <a:gd name="T77" fmla="*/ 14 h 870"/>
                    <a:gd name="T78" fmla="*/ 375 w 396"/>
                    <a:gd name="T79" fmla="*/ 39 h 870"/>
                    <a:gd name="T80" fmla="*/ 396 w 396"/>
                    <a:gd name="T81" fmla="*/ 64 h 870"/>
                    <a:gd name="T82" fmla="*/ 393 w 396"/>
                    <a:gd name="T83" fmla="*/ 79 h 870"/>
                    <a:gd name="T84" fmla="*/ 382 w 396"/>
                    <a:gd name="T85" fmla="*/ 89 h 870"/>
                    <a:gd name="T86" fmla="*/ 375 w 396"/>
                    <a:gd name="T87" fmla="*/ 103 h 870"/>
                    <a:gd name="T88" fmla="*/ 372 w 396"/>
                    <a:gd name="T89" fmla="*/ 131 h 870"/>
                    <a:gd name="T90" fmla="*/ 374 w 396"/>
                    <a:gd name="T91" fmla="*/ 172 h 870"/>
                    <a:gd name="T92" fmla="*/ 376 w 396"/>
                    <a:gd name="T93" fmla="*/ 232 h 870"/>
                    <a:gd name="T94" fmla="*/ 380 w 396"/>
                    <a:gd name="T95" fmla="*/ 320 h 870"/>
                    <a:gd name="T96" fmla="*/ 387 w 396"/>
                    <a:gd name="T97" fmla="*/ 436 h 870"/>
                    <a:gd name="T98" fmla="*/ 393 w 396"/>
                    <a:gd name="T99" fmla="*/ 564 h 870"/>
                    <a:gd name="T100" fmla="*/ 394 w 396"/>
                    <a:gd name="T101" fmla="*/ 659 h 870"/>
                    <a:gd name="T102" fmla="*/ 393 w 396"/>
                    <a:gd name="T103" fmla="*/ 726 h 870"/>
                    <a:gd name="T104" fmla="*/ 385 w 396"/>
                    <a:gd name="T105" fmla="*/ 787 h 870"/>
                    <a:gd name="T106" fmla="*/ 365 w 396"/>
                    <a:gd name="T107" fmla="*/ 839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96" h="870">
                      <a:moveTo>
                        <a:pt x="365" y="839"/>
                      </a:moveTo>
                      <a:lnTo>
                        <a:pt x="361" y="848"/>
                      </a:lnTo>
                      <a:lnTo>
                        <a:pt x="357" y="853"/>
                      </a:lnTo>
                      <a:lnTo>
                        <a:pt x="353" y="859"/>
                      </a:lnTo>
                      <a:lnTo>
                        <a:pt x="349" y="863"/>
                      </a:lnTo>
                      <a:lnTo>
                        <a:pt x="343" y="866"/>
                      </a:lnTo>
                      <a:lnTo>
                        <a:pt x="339" y="867"/>
                      </a:lnTo>
                      <a:lnTo>
                        <a:pt x="335" y="868"/>
                      </a:lnTo>
                      <a:lnTo>
                        <a:pt x="331" y="870"/>
                      </a:lnTo>
                      <a:lnTo>
                        <a:pt x="326" y="868"/>
                      </a:lnTo>
                      <a:lnTo>
                        <a:pt x="324" y="867"/>
                      </a:lnTo>
                      <a:lnTo>
                        <a:pt x="321" y="864"/>
                      </a:lnTo>
                      <a:lnTo>
                        <a:pt x="318" y="860"/>
                      </a:lnTo>
                      <a:lnTo>
                        <a:pt x="315" y="856"/>
                      </a:lnTo>
                      <a:lnTo>
                        <a:pt x="314" y="850"/>
                      </a:lnTo>
                      <a:lnTo>
                        <a:pt x="313" y="843"/>
                      </a:lnTo>
                      <a:lnTo>
                        <a:pt x="311" y="835"/>
                      </a:lnTo>
                      <a:lnTo>
                        <a:pt x="310" y="827"/>
                      </a:lnTo>
                      <a:lnTo>
                        <a:pt x="306" y="817"/>
                      </a:lnTo>
                      <a:lnTo>
                        <a:pt x="302" y="807"/>
                      </a:lnTo>
                      <a:lnTo>
                        <a:pt x="296" y="798"/>
                      </a:lnTo>
                      <a:lnTo>
                        <a:pt x="289" y="788"/>
                      </a:lnTo>
                      <a:lnTo>
                        <a:pt x="282" y="778"/>
                      </a:lnTo>
                      <a:lnTo>
                        <a:pt x="273" y="767"/>
                      </a:lnTo>
                      <a:lnTo>
                        <a:pt x="261" y="756"/>
                      </a:lnTo>
                      <a:lnTo>
                        <a:pt x="256" y="751"/>
                      </a:lnTo>
                      <a:lnTo>
                        <a:pt x="250" y="747"/>
                      </a:lnTo>
                      <a:lnTo>
                        <a:pt x="246" y="741"/>
                      </a:lnTo>
                      <a:lnTo>
                        <a:pt x="242" y="737"/>
                      </a:lnTo>
                      <a:lnTo>
                        <a:pt x="238" y="733"/>
                      </a:lnTo>
                      <a:lnTo>
                        <a:pt x="234" y="729"/>
                      </a:lnTo>
                      <a:lnTo>
                        <a:pt x="230" y="724"/>
                      </a:lnTo>
                      <a:lnTo>
                        <a:pt x="227" y="722"/>
                      </a:lnTo>
                      <a:lnTo>
                        <a:pt x="225" y="719"/>
                      </a:lnTo>
                      <a:lnTo>
                        <a:pt x="223" y="716"/>
                      </a:lnTo>
                      <a:lnTo>
                        <a:pt x="221" y="713"/>
                      </a:lnTo>
                      <a:lnTo>
                        <a:pt x="220" y="712"/>
                      </a:lnTo>
                      <a:lnTo>
                        <a:pt x="219" y="711"/>
                      </a:lnTo>
                      <a:lnTo>
                        <a:pt x="219" y="708"/>
                      </a:lnTo>
                      <a:lnTo>
                        <a:pt x="219" y="708"/>
                      </a:lnTo>
                      <a:lnTo>
                        <a:pt x="219" y="706"/>
                      </a:lnTo>
                      <a:lnTo>
                        <a:pt x="221" y="705"/>
                      </a:lnTo>
                      <a:lnTo>
                        <a:pt x="224" y="705"/>
                      </a:lnTo>
                      <a:lnTo>
                        <a:pt x="227" y="705"/>
                      </a:lnTo>
                      <a:lnTo>
                        <a:pt x="231" y="705"/>
                      </a:lnTo>
                      <a:lnTo>
                        <a:pt x="237" y="706"/>
                      </a:lnTo>
                      <a:lnTo>
                        <a:pt x="242" y="708"/>
                      </a:lnTo>
                      <a:lnTo>
                        <a:pt x="249" y="709"/>
                      </a:lnTo>
                      <a:lnTo>
                        <a:pt x="257" y="711"/>
                      </a:lnTo>
                      <a:lnTo>
                        <a:pt x="264" y="713"/>
                      </a:lnTo>
                      <a:lnTo>
                        <a:pt x="271" y="716"/>
                      </a:lnTo>
                      <a:lnTo>
                        <a:pt x="278" y="717"/>
                      </a:lnTo>
                      <a:lnTo>
                        <a:pt x="284" y="720"/>
                      </a:lnTo>
                      <a:lnTo>
                        <a:pt x="289" y="722"/>
                      </a:lnTo>
                      <a:lnTo>
                        <a:pt x="295" y="722"/>
                      </a:lnTo>
                      <a:lnTo>
                        <a:pt x="299" y="723"/>
                      </a:lnTo>
                      <a:lnTo>
                        <a:pt x="304" y="723"/>
                      </a:lnTo>
                      <a:lnTo>
                        <a:pt x="308" y="723"/>
                      </a:lnTo>
                      <a:lnTo>
                        <a:pt x="311" y="722"/>
                      </a:lnTo>
                      <a:lnTo>
                        <a:pt x="315" y="722"/>
                      </a:lnTo>
                      <a:lnTo>
                        <a:pt x="318" y="720"/>
                      </a:lnTo>
                      <a:lnTo>
                        <a:pt x="322" y="717"/>
                      </a:lnTo>
                      <a:lnTo>
                        <a:pt x="325" y="716"/>
                      </a:lnTo>
                      <a:lnTo>
                        <a:pt x="328" y="713"/>
                      </a:lnTo>
                      <a:lnTo>
                        <a:pt x="331" y="711"/>
                      </a:lnTo>
                      <a:lnTo>
                        <a:pt x="332" y="709"/>
                      </a:lnTo>
                      <a:lnTo>
                        <a:pt x="332" y="708"/>
                      </a:lnTo>
                      <a:lnTo>
                        <a:pt x="333" y="705"/>
                      </a:lnTo>
                      <a:lnTo>
                        <a:pt x="333" y="701"/>
                      </a:lnTo>
                      <a:lnTo>
                        <a:pt x="335" y="697"/>
                      </a:lnTo>
                      <a:lnTo>
                        <a:pt x="335" y="691"/>
                      </a:lnTo>
                      <a:lnTo>
                        <a:pt x="335" y="686"/>
                      </a:lnTo>
                      <a:lnTo>
                        <a:pt x="336" y="680"/>
                      </a:lnTo>
                      <a:lnTo>
                        <a:pt x="336" y="672"/>
                      </a:lnTo>
                      <a:lnTo>
                        <a:pt x="338" y="665"/>
                      </a:lnTo>
                      <a:lnTo>
                        <a:pt x="338" y="655"/>
                      </a:lnTo>
                      <a:lnTo>
                        <a:pt x="338" y="647"/>
                      </a:lnTo>
                      <a:lnTo>
                        <a:pt x="338" y="636"/>
                      </a:lnTo>
                      <a:lnTo>
                        <a:pt x="338" y="626"/>
                      </a:lnTo>
                      <a:lnTo>
                        <a:pt x="338" y="614"/>
                      </a:lnTo>
                      <a:lnTo>
                        <a:pt x="339" y="601"/>
                      </a:lnTo>
                      <a:lnTo>
                        <a:pt x="339" y="576"/>
                      </a:lnTo>
                      <a:lnTo>
                        <a:pt x="338" y="551"/>
                      </a:lnTo>
                      <a:lnTo>
                        <a:pt x="338" y="525"/>
                      </a:lnTo>
                      <a:lnTo>
                        <a:pt x="338" y="499"/>
                      </a:lnTo>
                      <a:lnTo>
                        <a:pt x="338" y="471"/>
                      </a:lnTo>
                      <a:lnTo>
                        <a:pt x="336" y="445"/>
                      </a:lnTo>
                      <a:lnTo>
                        <a:pt x="336" y="417"/>
                      </a:lnTo>
                      <a:lnTo>
                        <a:pt x="335" y="389"/>
                      </a:lnTo>
                      <a:lnTo>
                        <a:pt x="333" y="362"/>
                      </a:lnTo>
                      <a:lnTo>
                        <a:pt x="331" y="335"/>
                      </a:lnTo>
                      <a:lnTo>
                        <a:pt x="329" y="309"/>
                      </a:lnTo>
                      <a:lnTo>
                        <a:pt x="326" y="283"/>
                      </a:lnTo>
                      <a:lnTo>
                        <a:pt x="325" y="258"/>
                      </a:lnTo>
                      <a:lnTo>
                        <a:pt x="322" y="233"/>
                      </a:lnTo>
                      <a:lnTo>
                        <a:pt x="321" y="208"/>
                      </a:lnTo>
                      <a:lnTo>
                        <a:pt x="320" y="185"/>
                      </a:lnTo>
                      <a:lnTo>
                        <a:pt x="318" y="172"/>
                      </a:lnTo>
                      <a:lnTo>
                        <a:pt x="317" y="161"/>
                      </a:lnTo>
                      <a:lnTo>
                        <a:pt x="317" y="151"/>
                      </a:lnTo>
                      <a:lnTo>
                        <a:pt x="315" y="142"/>
                      </a:lnTo>
                      <a:lnTo>
                        <a:pt x="314" y="133"/>
                      </a:lnTo>
                      <a:lnTo>
                        <a:pt x="314" y="124"/>
                      </a:lnTo>
                      <a:lnTo>
                        <a:pt x="313" y="117"/>
                      </a:lnTo>
                      <a:lnTo>
                        <a:pt x="311" y="110"/>
                      </a:lnTo>
                      <a:lnTo>
                        <a:pt x="310" y="103"/>
                      </a:lnTo>
                      <a:lnTo>
                        <a:pt x="310" y="97"/>
                      </a:lnTo>
                      <a:lnTo>
                        <a:pt x="308" y="92"/>
                      </a:lnTo>
                      <a:lnTo>
                        <a:pt x="307" y="88"/>
                      </a:lnTo>
                      <a:lnTo>
                        <a:pt x="306" y="84"/>
                      </a:lnTo>
                      <a:lnTo>
                        <a:pt x="306" y="79"/>
                      </a:lnTo>
                      <a:lnTo>
                        <a:pt x="304" y="78"/>
                      </a:lnTo>
                      <a:lnTo>
                        <a:pt x="304" y="75"/>
                      </a:lnTo>
                      <a:lnTo>
                        <a:pt x="300" y="72"/>
                      </a:lnTo>
                      <a:lnTo>
                        <a:pt x="296" y="71"/>
                      </a:lnTo>
                      <a:lnTo>
                        <a:pt x="292" y="70"/>
                      </a:lnTo>
                      <a:lnTo>
                        <a:pt x="286" y="68"/>
                      </a:lnTo>
                      <a:lnTo>
                        <a:pt x="279" y="68"/>
                      </a:lnTo>
                      <a:lnTo>
                        <a:pt x="271" y="68"/>
                      </a:lnTo>
                      <a:lnTo>
                        <a:pt x="263" y="70"/>
                      </a:lnTo>
                      <a:lnTo>
                        <a:pt x="253" y="71"/>
                      </a:lnTo>
                      <a:lnTo>
                        <a:pt x="243" y="72"/>
                      </a:lnTo>
                      <a:lnTo>
                        <a:pt x="232" y="75"/>
                      </a:lnTo>
                      <a:lnTo>
                        <a:pt x="220" y="77"/>
                      </a:lnTo>
                      <a:lnTo>
                        <a:pt x="207" y="79"/>
                      </a:lnTo>
                      <a:lnTo>
                        <a:pt x="194" y="82"/>
                      </a:lnTo>
                      <a:lnTo>
                        <a:pt x="180" y="84"/>
                      </a:lnTo>
                      <a:lnTo>
                        <a:pt x="166" y="86"/>
                      </a:lnTo>
                      <a:lnTo>
                        <a:pt x="149" y="88"/>
                      </a:lnTo>
                      <a:lnTo>
                        <a:pt x="141" y="89"/>
                      </a:lnTo>
                      <a:lnTo>
                        <a:pt x="134" y="90"/>
                      </a:lnTo>
                      <a:lnTo>
                        <a:pt x="126" y="92"/>
                      </a:lnTo>
                      <a:lnTo>
                        <a:pt x="119" y="93"/>
                      </a:lnTo>
                      <a:lnTo>
                        <a:pt x="112" y="95"/>
                      </a:lnTo>
                      <a:lnTo>
                        <a:pt x="106" y="96"/>
                      </a:lnTo>
                      <a:lnTo>
                        <a:pt x="101" y="96"/>
                      </a:lnTo>
                      <a:lnTo>
                        <a:pt x="95" y="97"/>
                      </a:lnTo>
                      <a:lnTo>
                        <a:pt x="90" y="99"/>
                      </a:lnTo>
                      <a:lnTo>
                        <a:pt x="86" y="99"/>
                      </a:lnTo>
                      <a:lnTo>
                        <a:pt x="82" y="99"/>
                      </a:lnTo>
                      <a:lnTo>
                        <a:pt x="79" y="100"/>
                      </a:lnTo>
                      <a:lnTo>
                        <a:pt x="76" y="100"/>
                      </a:lnTo>
                      <a:lnTo>
                        <a:pt x="73" y="100"/>
                      </a:lnTo>
                      <a:lnTo>
                        <a:pt x="70" y="100"/>
                      </a:lnTo>
                      <a:lnTo>
                        <a:pt x="69" y="100"/>
                      </a:lnTo>
                      <a:lnTo>
                        <a:pt x="65" y="100"/>
                      </a:lnTo>
                      <a:lnTo>
                        <a:pt x="61" y="100"/>
                      </a:lnTo>
                      <a:lnTo>
                        <a:pt x="55" y="99"/>
                      </a:lnTo>
                      <a:lnTo>
                        <a:pt x="51" y="97"/>
                      </a:lnTo>
                      <a:lnTo>
                        <a:pt x="46" y="96"/>
                      </a:lnTo>
                      <a:lnTo>
                        <a:pt x="40" y="93"/>
                      </a:lnTo>
                      <a:lnTo>
                        <a:pt x="33" y="90"/>
                      </a:lnTo>
                      <a:lnTo>
                        <a:pt x="28" y="88"/>
                      </a:lnTo>
                      <a:lnTo>
                        <a:pt x="21" y="86"/>
                      </a:lnTo>
                      <a:lnTo>
                        <a:pt x="15" y="84"/>
                      </a:lnTo>
                      <a:lnTo>
                        <a:pt x="10" y="82"/>
                      </a:lnTo>
                      <a:lnTo>
                        <a:pt x="7" y="79"/>
                      </a:lnTo>
                      <a:lnTo>
                        <a:pt x="4" y="77"/>
                      </a:lnTo>
                      <a:lnTo>
                        <a:pt x="1" y="74"/>
                      </a:lnTo>
                      <a:lnTo>
                        <a:pt x="0" y="70"/>
                      </a:lnTo>
                      <a:lnTo>
                        <a:pt x="0" y="67"/>
                      </a:lnTo>
                      <a:lnTo>
                        <a:pt x="11" y="66"/>
                      </a:lnTo>
                      <a:lnTo>
                        <a:pt x="21" y="64"/>
                      </a:lnTo>
                      <a:lnTo>
                        <a:pt x="30" y="63"/>
                      </a:lnTo>
                      <a:lnTo>
                        <a:pt x="40" y="61"/>
                      </a:lnTo>
                      <a:lnTo>
                        <a:pt x="58" y="57"/>
                      </a:lnTo>
                      <a:lnTo>
                        <a:pt x="76" y="54"/>
                      </a:lnTo>
                      <a:lnTo>
                        <a:pt x="91" y="52"/>
                      </a:lnTo>
                      <a:lnTo>
                        <a:pt x="105" y="50"/>
                      </a:lnTo>
                      <a:lnTo>
                        <a:pt x="119" y="48"/>
                      </a:lnTo>
                      <a:lnTo>
                        <a:pt x="131" y="46"/>
                      </a:lnTo>
                      <a:lnTo>
                        <a:pt x="177" y="39"/>
                      </a:lnTo>
                      <a:lnTo>
                        <a:pt x="223" y="34"/>
                      </a:lnTo>
                      <a:lnTo>
                        <a:pt x="234" y="32"/>
                      </a:lnTo>
                      <a:lnTo>
                        <a:pt x="243" y="30"/>
                      </a:lnTo>
                      <a:lnTo>
                        <a:pt x="253" y="27"/>
                      </a:lnTo>
                      <a:lnTo>
                        <a:pt x="260" y="25"/>
                      </a:lnTo>
                      <a:lnTo>
                        <a:pt x="267" y="21"/>
                      </a:lnTo>
                      <a:lnTo>
                        <a:pt x="273" y="18"/>
                      </a:lnTo>
                      <a:lnTo>
                        <a:pt x="277" y="16"/>
                      </a:lnTo>
                      <a:lnTo>
                        <a:pt x="281" y="13"/>
                      </a:lnTo>
                      <a:lnTo>
                        <a:pt x="284" y="10"/>
                      </a:lnTo>
                      <a:lnTo>
                        <a:pt x="286" y="7"/>
                      </a:lnTo>
                      <a:lnTo>
                        <a:pt x="289" y="5"/>
                      </a:lnTo>
                      <a:lnTo>
                        <a:pt x="293" y="3"/>
                      </a:lnTo>
                      <a:lnTo>
                        <a:pt x="296" y="2"/>
                      </a:lnTo>
                      <a:lnTo>
                        <a:pt x="300" y="0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5" y="2"/>
                      </a:lnTo>
                      <a:lnTo>
                        <a:pt x="320" y="3"/>
                      </a:lnTo>
                      <a:lnTo>
                        <a:pt x="325" y="6"/>
                      </a:lnTo>
                      <a:lnTo>
                        <a:pt x="332" y="10"/>
                      </a:lnTo>
                      <a:lnTo>
                        <a:pt x="339" y="14"/>
                      </a:lnTo>
                      <a:lnTo>
                        <a:pt x="349" y="20"/>
                      </a:lnTo>
                      <a:lnTo>
                        <a:pt x="357" y="25"/>
                      </a:lnTo>
                      <a:lnTo>
                        <a:pt x="362" y="30"/>
                      </a:lnTo>
                      <a:lnTo>
                        <a:pt x="367" y="32"/>
                      </a:lnTo>
                      <a:lnTo>
                        <a:pt x="375" y="39"/>
                      </a:lnTo>
                      <a:lnTo>
                        <a:pt x="382" y="46"/>
                      </a:lnTo>
                      <a:lnTo>
                        <a:pt x="387" y="50"/>
                      </a:lnTo>
                      <a:lnTo>
                        <a:pt x="392" y="56"/>
                      </a:lnTo>
                      <a:lnTo>
                        <a:pt x="394" y="60"/>
                      </a:lnTo>
                      <a:lnTo>
                        <a:pt x="396" y="64"/>
                      </a:lnTo>
                      <a:lnTo>
                        <a:pt x="396" y="67"/>
                      </a:lnTo>
                      <a:lnTo>
                        <a:pt x="396" y="70"/>
                      </a:lnTo>
                      <a:lnTo>
                        <a:pt x="396" y="74"/>
                      </a:lnTo>
                      <a:lnTo>
                        <a:pt x="394" y="77"/>
                      </a:lnTo>
                      <a:lnTo>
                        <a:pt x="393" y="79"/>
                      </a:lnTo>
                      <a:lnTo>
                        <a:pt x="392" y="82"/>
                      </a:lnTo>
                      <a:lnTo>
                        <a:pt x="390" y="84"/>
                      </a:lnTo>
                      <a:lnTo>
                        <a:pt x="387" y="86"/>
                      </a:lnTo>
                      <a:lnTo>
                        <a:pt x="385" y="88"/>
                      </a:lnTo>
                      <a:lnTo>
                        <a:pt x="382" y="89"/>
                      </a:lnTo>
                      <a:lnTo>
                        <a:pt x="380" y="90"/>
                      </a:lnTo>
                      <a:lnTo>
                        <a:pt x="379" y="93"/>
                      </a:lnTo>
                      <a:lnTo>
                        <a:pt x="378" y="96"/>
                      </a:lnTo>
                      <a:lnTo>
                        <a:pt x="376" y="99"/>
                      </a:lnTo>
                      <a:lnTo>
                        <a:pt x="375" y="103"/>
                      </a:lnTo>
                      <a:lnTo>
                        <a:pt x="374" y="107"/>
                      </a:lnTo>
                      <a:lnTo>
                        <a:pt x="374" y="113"/>
                      </a:lnTo>
                      <a:lnTo>
                        <a:pt x="372" y="118"/>
                      </a:lnTo>
                      <a:lnTo>
                        <a:pt x="372" y="124"/>
                      </a:lnTo>
                      <a:lnTo>
                        <a:pt x="372" y="131"/>
                      </a:lnTo>
                      <a:lnTo>
                        <a:pt x="372" y="138"/>
                      </a:lnTo>
                      <a:lnTo>
                        <a:pt x="372" y="146"/>
                      </a:lnTo>
                      <a:lnTo>
                        <a:pt x="372" y="154"/>
                      </a:lnTo>
                      <a:lnTo>
                        <a:pt x="372" y="162"/>
                      </a:lnTo>
                      <a:lnTo>
                        <a:pt x="374" y="172"/>
                      </a:lnTo>
                      <a:lnTo>
                        <a:pt x="374" y="182"/>
                      </a:lnTo>
                      <a:lnTo>
                        <a:pt x="375" y="193"/>
                      </a:lnTo>
                      <a:lnTo>
                        <a:pt x="375" y="204"/>
                      </a:lnTo>
                      <a:lnTo>
                        <a:pt x="376" y="218"/>
                      </a:lnTo>
                      <a:lnTo>
                        <a:pt x="376" y="232"/>
                      </a:lnTo>
                      <a:lnTo>
                        <a:pt x="378" y="247"/>
                      </a:lnTo>
                      <a:lnTo>
                        <a:pt x="378" y="263"/>
                      </a:lnTo>
                      <a:lnTo>
                        <a:pt x="379" y="281"/>
                      </a:lnTo>
                      <a:lnTo>
                        <a:pt x="380" y="301"/>
                      </a:lnTo>
                      <a:lnTo>
                        <a:pt x="380" y="320"/>
                      </a:lnTo>
                      <a:lnTo>
                        <a:pt x="382" y="341"/>
                      </a:lnTo>
                      <a:lnTo>
                        <a:pt x="383" y="363"/>
                      </a:lnTo>
                      <a:lnTo>
                        <a:pt x="385" y="387"/>
                      </a:lnTo>
                      <a:lnTo>
                        <a:pt x="386" y="412"/>
                      </a:lnTo>
                      <a:lnTo>
                        <a:pt x="387" y="436"/>
                      </a:lnTo>
                      <a:lnTo>
                        <a:pt x="389" y="464"/>
                      </a:lnTo>
                      <a:lnTo>
                        <a:pt x="390" y="490"/>
                      </a:lnTo>
                      <a:lnTo>
                        <a:pt x="390" y="517"/>
                      </a:lnTo>
                      <a:lnTo>
                        <a:pt x="392" y="540"/>
                      </a:lnTo>
                      <a:lnTo>
                        <a:pt x="393" y="564"/>
                      </a:lnTo>
                      <a:lnTo>
                        <a:pt x="393" y="585"/>
                      </a:lnTo>
                      <a:lnTo>
                        <a:pt x="394" y="605"/>
                      </a:lnTo>
                      <a:lnTo>
                        <a:pt x="394" y="625"/>
                      </a:lnTo>
                      <a:lnTo>
                        <a:pt x="394" y="643"/>
                      </a:lnTo>
                      <a:lnTo>
                        <a:pt x="394" y="659"/>
                      </a:lnTo>
                      <a:lnTo>
                        <a:pt x="394" y="676"/>
                      </a:lnTo>
                      <a:lnTo>
                        <a:pt x="394" y="690"/>
                      </a:lnTo>
                      <a:lnTo>
                        <a:pt x="394" y="704"/>
                      </a:lnTo>
                      <a:lnTo>
                        <a:pt x="394" y="715"/>
                      </a:lnTo>
                      <a:lnTo>
                        <a:pt x="393" y="726"/>
                      </a:lnTo>
                      <a:lnTo>
                        <a:pt x="393" y="735"/>
                      </a:lnTo>
                      <a:lnTo>
                        <a:pt x="392" y="744"/>
                      </a:lnTo>
                      <a:lnTo>
                        <a:pt x="390" y="759"/>
                      </a:lnTo>
                      <a:lnTo>
                        <a:pt x="387" y="773"/>
                      </a:lnTo>
                      <a:lnTo>
                        <a:pt x="385" y="787"/>
                      </a:lnTo>
                      <a:lnTo>
                        <a:pt x="382" y="799"/>
                      </a:lnTo>
                      <a:lnTo>
                        <a:pt x="378" y="812"/>
                      </a:lnTo>
                      <a:lnTo>
                        <a:pt x="374" y="821"/>
                      </a:lnTo>
                      <a:lnTo>
                        <a:pt x="369" y="831"/>
                      </a:lnTo>
                      <a:lnTo>
                        <a:pt x="365" y="839"/>
                      </a:lnTo>
                      <a:lnTo>
                        <a:pt x="365" y="8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Freeform 96"/>
                <p:cNvSpPr/>
                <p:nvPr/>
              </p:nvSpPr>
              <p:spPr bwMode="auto">
                <a:xfrm>
                  <a:off x="2555875" y="2741613"/>
                  <a:ext cx="71437" cy="215900"/>
                </a:xfrm>
                <a:custGeom>
                  <a:avLst/>
                  <a:gdLst>
                    <a:gd name="T0" fmla="*/ 83 w 92"/>
                    <a:gd name="T1" fmla="*/ 263 h 273"/>
                    <a:gd name="T2" fmla="*/ 81 w 92"/>
                    <a:gd name="T3" fmla="*/ 269 h 273"/>
                    <a:gd name="T4" fmla="*/ 79 w 92"/>
                    <a:gd name="T5" fmla="*/ 272 h 273"/>
                    <a:gd name="T6" fmla="*/ 78 w 92"/>
                    <a:gd name="T7" fmla="*/ 273 h 273"/>
                    <a:gd name="T8" fmla="*/ 75 w 92"/>
                    <a:gd name="T9" fmla="*/ 273 h 273"/>
                    <a:gd name="T10" fmla="*/ 74 w 92"/>
                    <a:gd name="T11" fmla="*/ 272 h 273"/>
                    <a:gd name="T12" fmla="*/ 71 w 92"/>
                    <a:gd name="T13" fmla="*/ 267 h 273"/>
                    <a:gd name="T14" fmla="*/ 70 w 92"/>
                    <a:gd name="T15" fmla="*/ 262 h 273"/>
                    <a:gd name="T16" fmla="*/ 65 w 92"/>
                    <a:gd name="T17" fmla="*/ 254 h 273"/>
                    <a:gd name="T18" fmla="*/ 63 w 92"/>
                    <a:gd name="T19" fmla="*/ 244 h 273"/>
                    <a:gd name="T20" fmla="*/ 60 w 92"/>
                    <a:gd name="T21" fmla="*/ 231 h 273"/>
                    <a:gd name="T22" fmla="*/ 56 w 92"/>
                    <a:gd name="T23" fmla="*/ 219 h 273"/>
                    <a:gd name="T24" fmla="*/ 49 w 92"/>
                    <a:gd name="T25" fmla="*/ 197 h 273"/>
                    <a:gd name="T26" fmla="*/ 42 w 92"/>
                    <a:gd name="T27" fmla="*/ 171 h 273"/>
                    <a:gd name="T28" fmla="*/ 36 w 92"/>
                    <a:gd name="T29" fmla="*/ 146 h 273"/>
                    <a:gd name="T30" fmla="*/ 32 w 92"/>
                    <a:gd name="T31" fmla="*/ 122 h 273"/>
                    <a:gd name="T32" fmla="*/ 28 w 92"/>
                    <a:gd name="T33" fmla="*/ 101 h 273"/>
                    <a:gd name="T34" fmla="*/ 22 w 92"/>
                    <a:gd name="T35" fmla="*/ 74 h 273"/>
                    <a:gd name="T36" fmla="*/ 14 w 92"/>
                    <a:gd name="T37" fmla="*/ 47 h 273"/>
                    <a:gd name="T38" fmla="*/ 7 w 92"/>
                    <a:gd name="T39" fmla="*/ 32 h 273"/>
                    <a:gd name="T40" fmla="*/ 3 w 92"/>
                    <a:gd name="T41" fmla="*/ 20 h 273"/>
                    <a:gd name="T42" fmla="*/ 0 w 92"/>
                    <a:gd name="T43" fmla="*/ 10 h 273"/>
                    <a:gd name="T44" fmla="*/ 2 w 92"/>
                    <a:gd name="T45" fmla="*/ 3 h 273"/>
                    <a:gd name="T46" fmla="*/ 4 w 92"/>
                    <a:gd name="T47" fmla="*/ 0 h 273"/>
                    <a:gd name="T48" fmla="*/ 13 w 92"/>
                    <a:gd name="T49" fmla="*/ 0 h 273"/>
                    <a:gd name="T50" fmla="*/ 18 w 92"/>
                    <a:gd name="T51" fmla="*/ 2 h 273"/>
                    <a:gd name="T52" fmla="*/ 25 w 92"/>
                    <a:gd name="T53" fmla="*/ 3 h 273"/>
                    <a:gd name="T54" fmla="*/ 35 w 92"/>
                    <a:gd name="T55" fmla="*/ 6 h 273"/>
                    <a:gd name="T56" fmla="*/ 45 w 92"/>
                    <a:gd name="T57" fmla="*/ 10 h 273"/>
                    <a:gd name="T58" fmla="*/ 57 w 92"/>
                    <a:gd name="T59" fmla="*/ 14 h 273"/>
                    <a:gd name="T60" fmla="*/ 65 w 92"/>
                    <a:gd name="T61" fmla="*/ 50 h 273"/>
                    <a:gd name="T62" fmla="*/ 78 w 92"/>
                    <a:gd name="T63" fmla="*/ 121 h 273"/>
                    <a:gd name="T64" fmla="*/ 83 w 92"/>
                    <a:gd name="T65" fmla="*/ 157 h 273"/>
                    <a:gd name="T66" fmla="*/ 85 w 92"/>
                    <a:gd name="T67" fmla="*/ 173 h 273"/>
                    <a:gd name="T68" fmla="*/ 86 w 92"/>
                    <a:gd name="T69" fmla="*/ 187 h 273"/>
                    <a:gd name="T70" fmla="*/ 87 w 92"/>
                    <a:gd name="T71" fmla="*/ 201 h 273"/>
                    <a:gd name="T72" fmla="*/ 89 w 92"/>
                    <a:gd name="T73" fmla="*/ 212 h 273"/>
                    <a:gd name="T74" fmla="*/ 90 w 92"/>
                    <a:gd name="T75" fmla="*/ 220 h 273"/>
                    <a:gd name="T76" fmla="*/ 92 w 92"/>
                    <a:gd name="T77" fmla="*/ 229 h 273"/>
                    <a:gd name="T78" fmla="*/ 92 w 92"/>
                    <a:gd name="T79" fmla="*/ 233 h 273"/>
                    <a:gd name="T80" fmla="*/ 92 w 92"/>
                    <a:gd name="T81" fmla="*/ 236 h 273"/>
                    <a:gd name="T82" fmla="*/ 92 w 92"/>
                    <a:gd name="T83" fmla="*/ 243 h 273"/>
                    <a:gd name="T84" fmla="*/ 86 w 92"/>
                    <a:gd name="T85" fmla="*/ 255 h 273"/>
                    <a:gd name="T86" fmla="*/ 83 w 92"/>
                    <a:gd name="T87" fmla="*/ 26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2" h="273">
                      <a:moveTo>
                        <a:pt x="83" y="261"/>
                      </a:moveTo>
                      <a:lnTo>
                        <a:pt x="83" y="263"/>
                      </a:lnTo>
                      <a:lnTo>
                        <a:pt x="82" y="266"/>
                      </a:lnTo>
                      <a:lnTo>
                        <a:pt x="81" y="269"/>
                      </a:lnTo>
                      <a:lnTo>
                        <a:pt x="81" y="270"/>
                      </a:lnTo>
                      <a:lnTo>
                        <a:pt x="79" y="272"/>
                      </a:lnTo>
                      <a:lnTo>
                        <a:pt x="79" y="273"/>
                      </a:lnTo>
                      <a:lnTo>
                        <a:pt x="78" y="273"/>
                      </a:lnTo>
                      <a:lnTo>
                        <a:pt x="76" y="273"/>
                      </a:lnTo>
                      <a:lnTo>
                        <a:pt x="75" y="273"/>
                      </a:lnTo>
                      <a:lnTo>
                        <a:pt x="75" y="273"/>
                      </a:lnTo>
                      <a:lnTo>
                        <a:pt x="74" y="272"/>
                      </a:lnTo>
                      <a:lnTo>
                        <a:pt x="72" y="269"/>
                      </a:lnTo>
                      <a:lnTo>
                        <a:pt x="71" y="267"/>
                      </a:lnTo>
                      <a:lnTo>
                        <a:pt x="71" y="265"/>
                      </a:lnTo>
                      <a:lnTo>
                        <a:pt x="70" y="262"/>
                      </a:lnTo>
                      <a:lnTo>
                        <a:pt x="68" y="258"/>
                      </a:lnTo>
                      <a:lnTo>
                        <a:pt x="65" y="254"/>
                      </a:lnTo>
                      <a:lnTo>
                        <a:pt x="64" y="249"/>
                      </a:lnTo>
                      <a:lnTo>
                        <a:pt x="63" y="244"/>
                      </a:lnTo>
                      <a:lnTo>
                        <a:pt x="61" y="238"/>
                      </a:lnTo>
                      <a:lnTo>
                        <a:pt x="60" y="231"/>
                      </a:lnTo>
                      <a:lnTo>
                        <a:pt x="57" y="226"/>
                      </a:lnTo>
                      <a:lnTo>
                        <a:pt x="56" y="219"/>
                      </a:lnTo>
                      <a:lnTo>
                        <a:pt x="53" y="211"/>
                      </a:lnTo>
                      <a:lnTo>
                        <a:pt x="49" y="197"/>
                      </a:lnTo>
                      <a:lnTo>
                        <a:pt x="46" y="183"/>
                      </a:lnTo>
                      <a:lnTo>
                        <a:pt x="42" y="171"/>
                      </a:lnTo>
                      <a:lnTo>
                        <a:pt x="39" y="158"/>
                      </a:lnTo>
                      <a:lnTo>
                        <a:pt x="36" y="146"/>
                      </a:lnTo>
                      <a:lnTo>
                        <a:pt x="34" y="133"/>
                      </a:lnTo>
                      <a:lnTo>
                        <a:pt x="32" y="122"/>
                      </a:lnTo>
                      <a:lnTo>
                        <a:pt x="31" y="111"/>
                      </a:lnTo>
                      <a:lnTo>
                        <a:pt x="28" y="101"/>
                      </a:lnTo>
                      <a:lnTo>
                        <a:pt x="27" y="92"/>
                      </a:lnTo>
                      <a:lnTo>
                        <a:pt x="22" y="74"/>
                      </a:lnTo>
                      <a:lnTo>
                        <a:pt x="17" y="56"/>
                      </a:lnTo>
                      <a:lnTo>
                        <a:pt x="14" y="47"/>
                      </a:lnTo>
                      <a:lnTo>
                        <a:pt x="11" y="39"/>
                      </a:lnTo>
                      <a:lnTo>
                        <a:pt x="7" y="32"/>
                      </a:lnTo>
                      <a:lnTo>
                        <a:pt x="4" y="25"/>
                      </a:lnTo>
                      <a:lnTo>
                        <a:pt x="3" y="20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2" y="3"/>
                      </a:lnTo>
                      <a:lnTo>
                        <a:pt x="3" y="2"/>
                      </a:lnTo>
                      <a:lnTo>
                        <a:pt x="4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6" y="0"/>
                      </a:lnTo>
                      <a:lnTo>
                        <a:pt x="18" y="2"/>
                      </a:lnTo>
                      <a:lnTo>
                        <a:pt x="22" y="3"/>
                      </a:lnTo>
                      <a:lnTo>
                        <a:pt x="25" y="3"/>
                      </a:lnTo>
                      <a:lnTo>
                        <a:pt x="29" y="4"/>
                      </a:lnTo>
                      <a:lnTo>
                        <a:pt x="35" y="6"/>
                      </a:lnTo>
                      <a:lnTo>
                        <a:pt x="39" y="9"/>
                      </a:lnTo>
                      <a:lnTo>
                        <a:pt x="45" y="10"/>
                      </a:lnTo>
                      <a:lnTo>
                        <a:pt x="50" y="11"/>
                      </a:lnTo>
                      <a:lnTo>
                        <a:pt x="57" y="14"/>
                      </a:lnTo>
                      <a:lnTo>
                        <a:pt x="61" y="32"/>
                      </a:lnTo>
                      <a:lnTo>
                        <a:pt x="65" y="50"/>
                      </a:lnTo>
                      <a:lnTo>
                        <a:pt x="72" y="85"/>
                      </a:lnTo>
                      <a:lnTo>
                        <a:pt x="78" y="121"/>
                      </a:lnTo>
                      <a:lnTo>
                        <a:pt x="81" y="139"/>
                      </a:lnTo>
                      <a:lnTo>
                        <a:pt x="83" y="157"/>
                      </a:lnTo>
                      <a:lnTo>
                        <a:pt x="85" y="165"/>
                      </a:lnTo>
                      <a:lnTo>
                        <a:pt x="85" y="173"/>
                      </a:lnTo>
                      <a:lnTo>
                        <a:pt x="86" y="180"/>
                      </a:lnTo>
                      <a:lnTo>
                        <a:pt x="86" y="187"/>
                      </a:lnTo>
                      <a:lnTo>
                        <a:pt x="87" y="194"/>
                      </a:lnTo>
                      <a:lnTo>
                        <a:pt x="87" y="201"/>
                      </a:lnTo>
                      <a:lnTo>
                        <a:pt x="89" y="207"/>
                      </a:lnTo>
                      <a:lnTo>
                        <a:pt x="89" y="212"/>
                      </a:lnTo>
                      <a:lnTo>
                        <a:pt x="90" y="216"/>
                      </a:lnTo>
                      <a:lnTo>
                        <a:pt x="90" y="220"/>
                      </a:lnTo>
                      <a:lnTo>
                        <a:pt x="90" y="225"/>
                      </a:lnTo>
                      <a:lnTo>
                        <a:pt x="92" y="229"/>
                      </a:lnTo>
                      <a:lnTo>
                        <a:pt x="92" y="231"/>
                      </a:lnTo>
                      <a:lnTo>
                        <a:pt x="92" y="233"/>
                      </a:lnTo>
                      <a:lnTo>
                        <a:pt x="92" y="234"/>
                      </a:lnTo>
                      <a:lnTo>
                        <a:pt x="92" y="236"/>
                      </a:lnTo>
                      <a:lnTo>
                        <a:pt x="92" y="238"/>
                      </a:lnTo>
                      <a:lnTo>
                        <a:pt x="92" y="243"/>
                      </a:lnTo>
                      <a:lnTo>
                        <a:pt x="89" y="248"/>
                      </a:lnTo>
                      <a:lnTo>
                        <a:pt x="86" y="255"/>
                      </a:lnTo>
                      <a:lnTo>
                        <a:pt x="83" y="261"/>
                      </a:lnTo>
                      <a:lnTo>
                        <a:pt x="83" y="26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97"/>
                <p:cNvSpPr/>
                <p:nvPr/>
              </p:nvSpPr>
              <p:spPr bwMode="auto">
                <a:xfrm>
                  <a:off x="2576513" y="2709863"/>
                  <a:ext cx="242887" cy="179388"/>
                </a:xfrm>
                <a:custGeom>
                  <a:avLst/>
                  <a:gdLst>
                    <a:gd name="T0" fmla="*/ 283 w 307"/>
                    <a:gd name="T1" fmla="*/ 79 h 226"/>
                    <a:gd name="T2" fmla="*/ 274 w 307"/>
                    <a:gd name="T3" fmla="*/ 93 h 226"/>
                    <a:gd name="T4" fmla="*/ 264 w 307"/>
                    <a:gd name="T5" fmla="*/ 116 h 226"/>
                    <a:gd name="T6" fmla="*/ 250 w 307"/>
                    <a:gd name="T7" fmla="*/ 148 h 226"/>
                    <a:gd name="T8" fmla="*/ 235 w 307"/>
                    <a:gd name="T9" fmla="*/ 191 h 226"/>
                    <a:gd name="T10" fmla="*/ 180 w 307"/>
                    <a:gd name="T11" fmla="*/ 226 h 226"/>
                    <a:gd name="T12" fmla="*/ 188 w 307"/>
                    <a:gd name="T13" fmla="*/ 193 h 226"/>
                    <a:gd name="T14" fmla="*/ 193 w 307"/>
                    <a:gd name="T15" fmla="*/ 163 h 226"/>
                    <a:gd name="T16" fmla="*/ 199 w 307"/>
                    <a:gd name="T17" fmla="*/ 140 h 226"/>
                    <a:gd name="T18" fmla="*/ 202 w 307"/>
                    <a:gd name="T19" fmla="*/ 119 h 226"/>
                    <a:gd name="T20" fmla="*/ 203 w 307"/>
                    <a:gd name="T21" fmla="*/ 104 h 226"/>
                    <a:gd name="T22" fmla="*/ 203 w 307"/>
                    <a:gd name="T23" fmla="*/ 86 h 226"/>
                    <a:gd name="T24" fmla="*/ 202 w 307"/>
                    <a:gd name="T25" fmla="*/ 68 h 226"/>
                    <a:gd name="T26" fmla="*/ 199 w 307"/>
                    <a:gd name="T27" fmla="*/ 58 h 226"/>
                    <a:gd name="T28" fmla="*/ 195 w 307"/>
                    <a:gd name="T29" fmla="*/ 57 h 226"/>
                    <a:gd name="T30" fmla="*/ 185 w 307"/>
                    <a:gd name="T31" fmla="*/ 57 h 226"/>
                    <a:gd name="T32" fmla="*/ 170 w 307"/>
                    <a:gd name="T33" fmla="*/ 60 h 226"/>
                    <a:gd name="T34" fmla="*/ 150 w 307"/>
                    <a:gd name="T35" fmla="*/ 64 h 226"/>
                    <a:gd name="T36" fmla="*/ 124 w 307"/>
                    <a:gd name="T37" fmla="*/ 69 h 226"/>
                    <a:gd name="T38" fmla="*/ 94 w 307"/>
                    <a:gd name="T39" fmla="*/ 75 h 226"/>
                    <a:gd name="T40" fmla="*/ 66 w 307"/>
                    <a:gd name="T41" fmla="*/ 80 h 226"/>
                    <a:gd name="T42" fmla="*/ 43 w 307"/>
                    <a:gd name="T43" fmla="*/ 85 h 226"/>
                    <a:gd name="T44" fmla="*/ 23 w 307"/>
                    <a:gd name="T45" fmla="*/ 86 h 226"/>
                    <a:gd name="T46" fmla="*/ 8 w 307"/>
                    <a:gd name="T47" fmla="*/ 87 h 226"/>
                    <a:gd name="T48" fmla="*/ 0 w 307"/>
                    <a:gd name="T49" fmla="*/ 54 h 226"/>
                    <a:gd name="T50" fmla="*/ 41 w 307"/>
                    <a:gd name="T51" fmla="*/ 51 h 226"/>
                    <a:gd name="T52" fmla="*/ 90 w 307"/>
                    <a:gd name="T53" fmla="*/ 42 h 226"/>
                    <a:gd name="T54" fmla="*/ 135 w 307"/>
                    <a:gd name="T55" fmla="*/ 31 h 226"/>
                    <a:gd name="T56" fmla="*/ 159 w 307"/>
                    <a:gd name="T57" fmla="*/ 25 h 226"/>
                    <a:gd name="T58" fmla="*/ 178 w 307"/>
                    <a:gd name="T59" fmla="*/ 20 h 226"/>
                    <a:gd name="T60" fmla="*/ 193 w 307"/>
                    <a:gd name="T61" fmla="*/ 15 h 226"/>
                    <a:gd name="T62" fmla="*/ 202 w 307"/>
                    <a:gd name="T63" fmla="*/ 11 h 226"/>
                    <a:gd name="T64" fmla="*/ 207 w 307"/>
                    <a:gd name="T65" fmla="*/ 8 h 226"/>
                    <a:gd name="T66" fmla="*/ 215 w 307"/>
                    <a:gd name="T67" fmla="*/ 3 h 226"/>
                    <a:gd name="T68" fmla="*/ 227 w 307"/>
                    <a:gd name="T69" fmla="*/ 0 h 226"/>
                    <a:gd name="T70" fmla="*/ 235 w 307"/>
                    <a:gd name="T71" fmla="*/ 3 h 226"/>
                    <a:gd name="T72" fmla="*/ 254 w 307"/>
                    <a:gd name="T73" fmla="*/ 13 h 226"/>
                    <a:gd name="T74" fmla="*/ 281 w 307"/>
                    <a:gd name="T75" fmla="*/ 26 h 226"/>
                    <a:gd name="T76" fmla="*/ 299 w 307"/>
                    <a:gd name="T77" fmla="*/ 43 h 226"/>
                    <a:gd name="T78" fmla="*/ 307 w 307"/>
                    <a:gd name="T79" fmla="*/ 53 h 226"/>
                    <a:gd name="T80" fmla="*/ 305 w 307"/>
                    <a:gd name="T81" fmla="*/ 61 h 226"/>
                    <a:gd name="T82" fmla="*/ 299 w 307"/>
                    <a:gd name="T83" fmla="*/ 69 h 226"/>
                    <a:gd name="T84" fmla="*/ 287 w 307"/>
                    <a:gd name="T85" fmla="*/ 75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307" h="226">
                      <a:moveTo>
                        <a:pt x="287" y="75"/>
                      </a:moveTo>
                      <a:lnTo>
                        <a:pt x="286" y="76"/>
                      </a:lnTo>
                      <a:lnTo>
                        <a:pt x="283" y="79"/>
                      </a:lnTo>
                      <a:lnTo>
                        <a:pt x="281" y="82"/>
                      </a:lnTo>
                      <a:lnTo>
                        <a:pt x="278" y="87"/>
                      </a:lnTo>
                      <a:lnTo>
                        <a:pt x="274" y="93"/>
                      </a:lnTo>
                      <a:lnTo>
                        <a:pt x="271" y="100"/>
                      </a:lnTo>
                      <a:lnTo>
                        <a:pt x="267" y="107"/>
                      </a:lnTo>
                      <a:lnTo>
                        <a:pt x="264" y="116"/>
                      </a:lnTo>
                      <a:lnTo>
                        <a:pt x="260" y="126"/>
                      </a:lnTo>
                      <a:lnTo>
                        <a:pt x="254" y="137"/>
                      </a:lnTo>
                      <a:lnTo>
                        <a:pt x="250" y="148"/>
                      </a:lnTo>
                      <a:lnTo>
                        <a:pt x="245" y="162"/>
                      </a:lnTo>
                      <a:lnTo>
                        <a:pt x="240" y="176"/>
                      </a:lnTo>
                      <a:lnTo>
                        <a:pt x="235" y="191"/>
                      </a:lnTo>
                      <a:lnTo>
                        <a:pt x="228" y="208"/>
                      </a:lnTo>
                      <a:lnTo>
                        <a:pt x="222" y="226"/>
                      </a:lnTo>
                      <a:lnTo>
                        <a:pt x="180" y="226"/>
                      </a:lnTo>
                      <a:lnTo>
                        <a:pt x="182" y="215"/>
                      </a:lnTo>
                      <a:lnTo>
                        <a:pt x="185" y="204"/>
                      </a:lnTo>
                      <a:lnTo>
                        <a:pt x="188" y="193"/>
                      </a:lnTo>
                      <a:lnTo>
                        <a:pt x="191" y="183"/>
                      </a:lnTo>
                      <a:lnTo>
                        <a:pt x="192" y="173"/>
                      </a:lnTo>
                      <a:lnTo>
                        <a:pt x="193" y="163"/>
                      </a:lnTo>
                      <a:lnTo>
                        <a:pt x="196" y="155"/>
                      </a:lnTo>
                      <a:lnTo>
                        <a:pt x="198" y="147"/>
                      </a:lnTo>
                      <a:lnTo>
                        <a:pt x="199" y="140"/>
                      </a:lnTo>
                      <a:lnTo>
                        <a:pt x="200" y="133"/>
                      </a:lnTo>
                      <a:lnTo>
                        <a:pt x="200" y="126"/>
                      </a:lnTo>
                      <a:lnTo>
                        <a:pt x="202" y="119"/>
                      </a:lnTo>
                      <a:lnTo>
                        <a:pt x="202" y="114"/>
                      </a:lnTo>
                      <a:lnTo>
                        <a:pt x="203" y="110"/>
                      </a:lnTo>
                      <a:lnTo>
                        <a:pt x="203" y="104"/>
                      </a:lnTo>
                      <a:lnTo>
                        <a:pt x="203" y="100"/>
                      </a:lnTo>
                      <a:lnTo>
                        <a:pt x="203" y="93"/>
                      </a:lnTo>
                      <a:lnTo>
                        <a:pt x="203" y="86"/>
                      </a:lnTo>
                      <a:lnTo>
                        <a:pt x="203" y="79"/>
                      </a:lnTo>
                      <a:lnTo>
                        <a:pt x="203" y="74"/>
                      </a:lnTo>
                      <a:lnTo>
                        <a:pt x="202" y="68"/>
                      </a:lnTo>
                      <a:lnTo>
                        <a:pt x="202" y="64"/>
                      </a:lnTo>
                      <a:lnTo>
                        <a:pt x="200" y="61"/>
                      </a:lnTo>
                      <a:lnTo>
                        <a:pt x="199" y="58"/>
                      </a:lnTo>
                      <a:lnTo>
                        <a:pt x="199" y="58"/>
                      </a:lnTo>
                      <a:lnTo>
                        <a:pt x="196" y="57"/>
                      </a:lnTo>
                      <a:lnTo>
                        <a:pt x="195" y="57"/>
                      </a:lnTo>
                      <a:lnTo>
                        <a:pt x="192" y="57"/>
                      </a:lnTo>
                      <a:lnTo>
                        <a:pt x="189" y="57"/>
                      </a:lnTo>
                      <a:lnTo>
                        <a:pt x="185" y="57"/>
                      </a:lnTo>
                      <a:lnTo>
                        <a:pt x="181" y="58"/>
                      </a:lnTo>
                      <a:lnTo>
                        <a:pt x="175" y="58"/>
                      </a:lnTo>
                      <a:lnTo>
                        <a:pt x="170" y="60"/>
                      </a:lnTo>
                      <a:lnTo>
                        <a:pt x="164" y="60"/>
                      </a:lnTo>
                      <a:lnTo>
                        <a:pt x="157" y="61"/>
                      </a:lnTo>
                      <a:lnTo>
                        <a:pt x="150" y="64"/>
                      </a:lnTo>
                      <a:lnTo>
                        <a:pt x="142" y="65"/>
                      </a:lnTo>
                      <a:lnTo>
                        <a:pt x="134" y="67"/>
                      </a:lnTo>
                      <a:lnTo>
                        <a:pt x="124" y="69"/>
                      </a:lnTo>
                      <a:lnTo>
                        <a:pt x="114" y="71"/>
                      </a:lnTo>
                      <a:lnTo>
                        <a:pt x="103" y="74"/>
                      </a:lnTo>
                      <a:lnTo>
                        <a:pt x="94" y="75"/>
                      </a:lnTo>
                      <a:lnTo>
                        <a:pt x="84" y="78"/>
                      </a:lnTo>
                      <a:lnTo>
                        <a:pt x="74" y="79"/>
                      </a:lnTo>
                      <a:lnTo>
                        <a:pt x="66" y="80"/>
                      </a:lnTo>
                      <a:lnTo>
                        <a:pt x="58" y="82"/>
                      </a:lnTo>
                      <a:lnTo>
                        <a:pt x="49" y="83"/>
                      </a:lnTo>
                      <a:lnTo>
                        <a:pt x="43" y="85"/>
                      </a:lnTo>
                      <a:lnTo>
                        <a:pt x="36" y="85"/>
                      </a:lnTo>
                      <a:lnTo>
                        <a:pt x="29" y="86"/>
                      </a:lnTo>
                      <a:lnTo>
                        <a:pt x="23" y="86"/>
                      </a:lnTo>
                      <a:lnTo>
                        <a:pt x="18" y="87"/>
                      </a:lnTo>
                      <a:lnTo>
                        <a:pt x="12" y="87"/>
                      </a:lnTo>
                      <a:lnTo>
                        <a:pt x="8" y="87"/>
                      </a:lnTo>
                      <a:lnTo>
                        <a:pt x="4" y="87"/>
                      </a:lnTo>
                      <a:lnTo>
                        <a:pt x="0" y="87"/>
                      </a:lnTo>
                      <a:lnTo>
                        <a:pt x="0" y="54"/>
                      </a:lnTo>
                      <a:lnTo>
                        <a:pt x="12" y="54"/>
                      </a:lnTo>
                      <a:lnTo>
                        <a:pt x="27" y="53"/>
                      </a:lnTo>
                      <a:lnTo>
                        <a:pt x="41" y="51"/>
                      </a:lnTo>
                      <a:lnTo>
                        <a:pt x="56" y="49"/>
                      </a:lnTo>
                      <a:lnTo>
                        <a:pt x="73" y="46"/>
                      </a:lnTo>
                      <a:lnTo>
                        <a:pt x="90" y="42"/>
                      </a:lnTo>
                      <a:lnTo>
                        <a:pt x="108" y="38"/>
                      </a:lnTo>
                      <a:lnTo>
                        <a:pt x="126" y="33"/>
                      </a:lnTo>
                      <a:lnTo>
                        <a:pt x="135" y="31"/>
                      </a:lnTo>
                      <a:lnTo>
                        <a:pt x="144" y="29"/>
                      </a:lnTo>
                      <a:lnTo>
                        <a:pt x="152" y="26"/>
                      </a:lnTo>
                      <a:lnTo>
                        <a:pt x="159" y="25"/>
                      </a:lnTo>
                      <a:lnTo>
                        <a:pt x="166" y="22"/>
                      </a:lnTo>
                      <a:lnTo>
                        <a:pt x="173" y="21"/>
                      </a:lnTo>
                      <a:lnTo>
                        <a:pt x="178" y="20"/>
                      </a:lnTo>
                      <a:lnTo>
                        <a:pt x="184" y="18"/>
                      </a:lnTo>
                      <a:lnTo>
                        <a:pt x="189" y="17"/>
                      </a:lnTo>
                      <a:lnTo>
                        <a:pt x="193" y="15"/>
                      </a:lnTo>
                      <a:lnTo>
                        <a:pt x="196" y="14"/>
                      </a:lnTo>
                      <a:lnTo>
                        <a:pt x="200" y="13"/>
                      </a:lnTo>
                      <a:lnTo>
                        <a:pt x="202" y="11"/>
                      </a:lnTo>
                      <a:lnTo>
                        <a:pt x="204" y="10"/>
                      </a:lnTo>
                      <a:lnTo>
                        <a:pt x="206" y="10"/>
                      </a:lnTo>
                      <a:lnTo>
                        <a:pt x="207" y="8"/>
                      </a:lnTo>
                      <a:lnTo>
                        <a:pt x="209" y="7"/>
                      </a:lnTo>
                      <a:lnTo>
                        <a:pt x="210" y="6"/>
                      </a:lnTo>
                      <a:lnTo>
                        <a:pt x="215" y="3"/>
                      </a:lnTo>
                      <a:lnTo>
                        <a:pt x="221" y="0"/>
                      </a:lnTo>
                      <a:lnTo>
                        <a:pt x="224" y="0"/>
                      </a:lnTo>
                      <a:lnTo>
                        <a:pt x="227" y="0"/>
                      </a:lnTo>
                      <a:lnTo>
                        <a:pt x="228" y="0"/>
                      </a:lnTo>
                      <a:lnTo>
                        <a:pt x="231" y="2"/>
                      </a:lnTo>
                      <a:lnTo>
                        <a:pt x="235" y="3"/>
                      </a:lnTo>
                      <a:lnTo>
                        <a:pt x="240" y="6"/>
                      </a:lnTo>
                      <a:lnTo>
                        <a:pt x="247" y="8"/>
                      </a:lnTo>
                      <a:lnTo>
                        <a:pt x="254" y="13"/>
                      </a:lnTo>
                      <a:lnTo>
                        <a:pt x="263" y="17"/>
                      </a:lnTo>
                      <a:lnTo>
                        <a:pt x="272" y="21"/>
                      </a:lnTo>
                      <a:lnTo>
                        <a:pt x="281" y="26"/>
                      </a:lnTo>
                      <a:lnTo>
                        <a:pt x="287" y="33"/>
                      </a:lnTo>
                      <a:lnTo>
                        <a:pt x="293" y="38"/>
                      </a:lnTo>
                      <a:lnTo>
                        <a:pt x="299" y="43"/>
                      </a:lnTo>
                      <a:lnTo>
                        <a:pt x="301" y="46"/>
                      </a:lnTo>
                      <a:lnTo>
                        <a:pt x="304" y="50"/>
                      </a:lnTo>
                      <a:lnTo>
                        <a:pt x="307" y="53"/>
                      </a:lnTo>
                      <a:lnTo>
                        <a:pt x="307" y="54"/>
                      </a:lnTo>
                      <a:lnTo>
                        <a:pt x="307" y="57"/>
                      </a:lnTo>
                      <a:lnTo>
                        <a:pt x="305" y="61"/>
                      </a:lnTo>
                      <a:lnTo>
                        <a:pt x="304" y="64"/>
                      </a:lnTo>
                      <a:lnTo>
                        <a:pt x="301" y="67"/>
                      </a:lnTo>
                      <a:lnTo>
                        <a:pt x="299" y="69"/>
                      </a:lnTo>
                      <a:lnTo>
                        <a:pt x="296" y="71"/>
                      </a:lnTo>
                      <a:lnTo>
                        <a:pt x="292" y="74"/>
                      </a:lnTo>
                      <a:lnTo>
                        <a:pt x="287" y="75"/>
                      </a:lnTo>
                      <a:lnTo>
                        <a:pt x="287" y="7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99"/>
                <p:cNvSpPr/>
                <p:nvPr/>
              </p:nvSpPr>
              <p:spPr bwMode="auto">
                <a:xfrm>
                  <a:off x="2478088" y="2508250"/>
                  <a:ext cx="104775" cy="107950"/>
                </a:xfrm>
                <a:custGeom>
                  <a:avLst/>
                  <a:gdLst>
                    <a:gd name="T0" fmla="*/ 0 w 132"/>
                    <a:gd name="T1" fmla="*/ 7 h 138"/>
                    <a:gd name="T2" fmla="*/ 2 w 132"/>
                    <a:gd name="T3" fmla="*/ 5 h 138"/>
                    <a:gd name="T4" fmla="*/ 6 w 132"/>
                    <a:gd name="T5" fmla="*/ 2 h 138"/>
                    <a:gd name="T6" fmla="*/ 11 w 132"/>
                    <a:gd name="T7" fmla="*/ 0 h 138"/>
                    <a:gd name="T8" fmla="*/ 24 w 132"/>
                    <a:gd name="T9" fmla="*/ 0 h 138"/>
                    <a:gd name="T10" fmla="*/ 34 w 132"/>
                    <a:gd name="T11" fmla="*/ 0 h 138"/>
                    <a:gd name="T12" fmla="*/ 45 w 132"/>
                    <a:gd name="T13" fmla="*/ 2 h 138"/>
                    <a:gd name="T14" fmla="*/ 59 w 132"/>
                    <a:gd name="T15" fmla="*/ 5 h 138"/>
                    <a:gd name="T16" fmla="*/ 70 w 132"/>
                    <a:gd name="T17" fmla="*/ 9 h 138"/>
                    <a:gd name="T18" fmla="*/ 81 w 132"/>
                    <a:gd name="T19" fmla="*/ 16 h 138"/>
                    <a:gd name="T20" fmla="*/ 93 w 132"/>
                    <a:gd name="T21" fmla="*/ 24 h 138"/>
                    <a:gd name="T22" fmla="*/ 108 w 132"/>
                    <a:gd name="T23" fmla="*/ 38 h 138"/>
                    <a:gd name="T24" fmla="*/ 117 w 132"/>
                    <a:gd name="T25" fmla="*/ 49 h 138"/>
                    <a:gd name="T26" fmla="*/ 124 w 132"/>
                    <a:gd name="T27" fmla="*/ 61 h 138"/>
                    <a:gd name="T28" fmla="*/ 129 w 132"/>
                    <a:gd name="T29" fmla="*/ 77 h 138"/>
                    <a:gd name="T30" fmla="*/ 132 w 132"/>
                    <a:gd name="T31" fmla="*/ 92 h 138"/>
                    <a:gd name="T32" fmla="*/ 132 w 132"/>
                    <a:gd name="T33" fmla="*/ 104 h 138"/>
                    <a:gd name="T34" fmla="*/ 131 w 132"/>
                    <a:gd name="T35" fmla="*/ 115 h 138"/>
                    <a:gd name="T36" fmla="*/ 126 w 132"/>
                    <a:gd name="T37" fmla="*/ 125 h 138"/>
                    <a:gd name="T38" fmla="*/ 122 w 132"/>
                    <a:gd name="T39" fmla="*/ 132 h 138"/>
                    <a:gd name="T40" fmla="*/ 118 w 132"/>
                    <a:gd name="T41" fmla="*/ 135 h 138"/>
                    <a:gd name="T42" fmla="*/ 115 w 132"/>
                    <a:gd name="T43" fmla="*/ 136 h 138"/>
                    <a:gd name="T44" fmla="*/ 111 w 132"/>
                    <a:gd name="T45" fmla="*/ 138 h 138"/>
                    <a:gd name="T46" fmla="*/ 104 w 132"/>
                    <a:gd name="T47" fmla="*/ 135 h 138"/>
                    <a:gd name="T48" fmla="*/ 95 w 132"/>
                    <a:gd name="T49" fmla="*/ 126 h 138"/>
                    <a:gd name="T50" fmla="*/ 82 w 132"/>
                    <a:gd name="T51" fmla="*/ 117 h 138"/>
                    <a:gd name="T52" fmla="*/ 67 w 132"/>
                    <a:gd name="T53" fmla="*/ 104 h 138"/>
                    <a:gd name="T54" fmla="*/ 53 w 132"/>
                    <a:gd name="T55" fmla="*/ 88 h 138"/>
                    <a:gd name="T56" fmla="*/ 38 w 132"/>
                    <a:gd name="T57" fmla="*/ 70 h 138"/>
                    <a:gd name="T58" fmla="*/ 24 w 132"/>
                    <a:gd name="T59" fmla="*/ 48 h 138"/>
                    <a:gd name="T60" fmla="*/ 13 w 132"/>
                    <a:gd name="T61" fmla="*/ 31 h 138"/>
                    <a:gd name="T62" fmla="*/ 5 w 132"/>
                    <a:gd name="T63" fmla="*/ 18 h 138"/>
                    <a:gd name="T64" fmla="*/ 0 w 132"/>
                    <a:gd name="T65" fmla="*/ 10 h 138"/>
                    <a:gd name="T66" fmla="*/ 0 w 132"/>
                    <a:gd name="T67" fmla="*/ 9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32" h="138">
                      <a:moveTo>
                        <a:pt x="0" y="9"/>
                      </a:move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39" y="2"/>
                      </a:lnTo>
                      <a:lnTo>
                        <a:pt x="45" y="2"/>
                      </a:lnTo>
                      <a:lnTo>
                        <a:pt x="52" y="3"/>
                      </a:lnTo>
                      <a:lnTo>
                        <a:pt x="59" y="5"/>
                      </a:lnTo>
                      <a:lnTo>
                        <a:pt x="64" y="6"/>
                      </a:lnTo>
                      <a:lnTo>
                        <a:pt x="70" y="9"/>
                      </a:lnTo>
                      <a:lnTo>
                        <a:pt x="75" y="12"/>
                      </a:lnTo>
                      <a:lnTo>
                        <a:pt x="81" y="16"/>
                      </a:lnTo>
                      <a:lnTo>
                        <a:pt x="86" y="20"/>
                      </a:lnTo>
                      <a:lnTo>
                        <a:pt x="93" y="24"/>
                      </a:lnTo>
                      <a:lnTo>
                        <a:pt x="104" y="34"/>
                      </a:lnTo>
                      <a:lnTo>
                        <a:pt x="108" y="38"/>
                      </a:lnTo>
                      <a:lnTo>
                        <a:pt x="113" y="43"/>
                      </a:lnTo>
                      <a:lnTo>
                        <a:pt x="117" y="49"/>
                      </a:lnTo>
                      <a:lnTo>
                        <a:pt x="121" y="56"/>
                      </a:lnTo>
                      <a:lnTo>
                        <a:pt x="124" y="61"/>
                      </a:lnTo>
                      <a:lnTo>
                        <a:pt x="126" y="68"/>
                      </a:lnTo>
                      <a:lnTo>
                        <a:pt x="129" y="77"/>
                      </a:lnTo>
                      <a:lnTo>
                        <a:pt x="131" y="84"/>
                      </a:lnTo>
                      <a:lnTo>
                        <a:pt x="132" y="92"/>
                      </a:lnTo>
                      <a:lnTo>
                        <a:pt x="132" y="97"/>
                      </a:lnTo>
                      <a:lnTo>
                        <a:pt x="132" y="104"/>
                      </a:lnTo>
                      <a:lnTo>
                        <a:pt x="132" y="110"/>
                      </a:lnTo>
                      <a:lnTo>
                        <a:pt x="131" y="115"/>
                      </a:lnTo>
                      <a:lnTo>
                        <a:pt x="128" y="120"/>
                      </a:lnTo>
                      <a:lnTo>
                        <a:pt x="126" y="125"/>
                      </a:lnTo>
                      <a:lnTo>
                        <a:pt x="124" y="129"/>
                      </a:lnTo>
                      <a:lnTo>
                        <a:pt x="122" y="132"/>
                      </a:lnTo>
                      <a:lnTo>
                        <a:pt x="121" y="133"/>
                      </a:lnTo>
                      <a:lnTo>
                        <a:pt x="118" y="135"/>
                      </a:lnTo>
                      <a:lnTo>
                        <a:pt x="117" y="136"/>
                      </a:lnTo>
                      <a:lnTo>
                        <a:pt x="115" y="136"/>
                      </a:lnTo>
                      <a:lnTo>
                        <a:pt x="113" y="138"/>
                      </a:lnTo>
                      <a:lnTo>
                        <a:pt x="111" y="138"/>
                      </a:lnTo>
                      <a:lnTo>
                        <a:pt x="108" y="136"/>
                      </a:lnTo>
                      <a:lnTo>
                        <a:pt x="104" y="135"/>
                      </a:lnTo>
                      <a:lnTo>
                        <a:pt x="100" y="132"/>
                      </a:lnTo>
                      <a:lnTo>
                        <a:pt x="95" y="126"/>
                      </a:lnTo>
                      <a:lnTo>
                        <a:pt x="89" y="121"/>
                      </a:lnTo>
                      <a:lnTo>
                        <a:pt x="82" y="117"/>
                      </a:lnTo>
                      <a:lnTo>
                        <a:pt x="74" y="110"/>
                      </a:lnTo>
                      <a:lnTo>
                        <a:pt x="67" y="104"/>
                      </a:lnTo>
                      <a:lnTo>
                        <a:pt x="60" y="96"/>
                      </a:lnTo>
                      <a:lnTo>
                        <a:pt x="53" y="88"/>
                      </a:lnTo>
                      <a:lnTo>
                        <a:pt x="45" y="79"/>
                      </a:lnTo>
                      <a:lnTo>
                        <a:pt x="38" y="70"/>
                      </a:lnTo>
                      <a:lnTo>
                        <a:pt x="31" y="59"/>
                      </a:lnTo>
                      <a:lnTo>
                        <a:pt x="24" y="48"/>
                      </a:lnTo>
                      <a:lnTo>
                        <a:pt x="18" y="39"/>
                      </a:lnTo>
                      <a:lnTo>
                        <a:pt x="13" y="31"/>
                      </a:lnTo>
                      <a:lnTo>
                        <a:pt x="9" y="24"/>
                      </a:lnTo>
                      <a:lnTo>
                        <a:pt x="5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9"/>
                      </a:lnTo>
                      <a:lnTo>
                        <a:pt x="0" y="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8" name="组合 67"/>
            <p:cNvGrpSpPr/>
            <p:nvPr/>
          </p:nvGrpSpPr>
          <p:grpSpPr>
            <a:xfrm>
              <a:off x="3331574" y="4175223"/>
              <a:ext cx="450807" cy="453063"/>
              <a:chOff x="2863254" y="4143129"/>
              <a:chExt cx="450807" cy="453063"/>
            </a:xfrm>
          </p:grpSpPr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63254" y="4143129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03" name="组合 102"/>
              <p:cNvGrpSpPr/>
              <p:nvPr/>
            </p:nvGrpSpPr>
            <p:grpSpPr>
              <a:xfrm>
                <a:off x="2983116" y="4234542"/>
                <a:ext cx="211083" cy="270236"/>
                <a:chOff x="2416175" y="2508250"/>
                <a:chExt cx="538163" cy="688975"/>
              </a:xfrm>
              <a:solidFill>
                <a:srgbClr val="FF0000"/>
              </a:solidFill>
            </p:grpSpPr>
            <p:sp>
              <p:nvSpPr>
                <p:cNvPr id="104" name="Freeform 94"/>
                <p:cNvSpPr/>
                <p:nvPr/>
              </p:nvSpPr>
              <p:spPr bwMode="auto">
                <a:xfrm>
                  <a:off x="2416175" y="2617788"/>
                  <a:ext cx="66675" cy="552450"/>
                </a:xfrm>
                <a:custGeom>
                  <a:avLst/>
                  <a:gdLst>
                    <a:gd name="T0" fmla="*/ 4 w 84"/>
                    <a:gd name="T1" fmla="*/ 26 h 696"/>
                    <a:gd name="T2" fmla="*/ 0 w 84"/>
                    <a:gd name="T3" fmla="*/ 17 h 696"/>
                    <a:gd name="T4" fmla="*/ 1 w 84"/>
                    <a:gd name="T5" fmla="*/ 7 h 696"/>
                    <a:gd name="T6" fmla="*/ 9 w 84"/>
                    <a:gd name="T7" fmla="*/ 1 h 696"/>
                    <a:gd name="T8" fmla="*/ 23 w 84"/>
                    <a:gd name="T9" fmla="*/ 1 h 696"/>
                    <a:gd name="T10" fmla="*/ 42 w 84"/>
                    <a:gd name="T11" fmla="*/ 7 h 696"/>
                    <a:gd name="T12" fmla="*/ 59 w 84"/>
                    <a:gd name="T13" fmla="*/ 17 h 696"/>
                    <a:gd name="T14" fmla="*/ 72 w 84"/>
                    <a:gd name="T15" fmla="*/ 28 h 696"/>
                    <a:gd name="T16" fmla="*/ 80 w 84"/>
                    <a:gd name="T17" fmla="*/ 44 h 696"/>
                    <a:gd name="T18" fmla="*/ 84 w 84"/>
                    <a:gd name="T19" fmla="*/ 66 h 696"/>
                    <a:gd name="T20" fmla="*/ 83 w 84"/>
                    <a:gd name="T21" fmla="*/ 100 h 696"/>
                    <a:gd name="T22" fmla="*/ 80 w 84"/>
                    <a:gd name="T23" fmla="*/ 123 h 696"/>
                    <a:gd name="T24" fmla="*/ 80 w 84"/>
                    <a:gd name="T25" fmla="*/ 155 h 696"/>
                    <a:gd name="T26" fmla="*/ 78 w 84"/>
                    <a:gd name="T27" fmla="*/ 196 h 696"/>
                    <a:gd name="T28" fmla="*/ 78 w 84"/>
                    <a:gd name="T29" fmla="*/ 246 h 696"/>
                    <a:gd name="T30" fmla="*/ 78 w 84"/>
                    <a:gd name="T31" fmla="*/ 307 h 696"/>
                    <a:gd name="T32" fmla="*/ 78 w 84"/>
                    <a:gd name="T33" fmla="*/ 374 h 696"/>
                    <a:gd name="T34" fmla="*/ 77 w 84"/>
                    <a:gd name="T35" fmla="*/ 433 h 696"/>
                    <a:gd name="T36" fmla="*/ 76 w 84"/>
                    <a:gd name="T37" fmla="*/ 487 h 696"/>
                    <a:gd name="T38" fmla="*/ 74 w 84"/>
                    <a:gd name="T39" fmla="*/ 534 h 696"/>
                    <a:gd name="T40" fmla="*/ 72 w 84"/>
                    <a:gd name="T41" fmla="*/ 576 h 696"/>
                    <a:gd name="T42" fmla="*/ 70 w 84"/>
                    <a:gd name="T43" fmla="*/ 612 h 696"/>
                    <a:gd name="T44" fmla="*/ 67 w 84"/>
                    <a:gd name="T45" fmla="*/ 642 h 696"/>
                    <a:gd name="T46" fmla="*/ 65 w 84"/>
                    <a:gd name="T47" fmla="*/ 666 h 696"/>
                    <a:gd name="T48" fmla="*/ 60 w 84"/>
                    <a:gd name="T49" fmla="*/ 682 h 696"/>
                    <a:gd name="T50" fmla="*/ 58 w 84"/>
                    <a:gd name="T51" fmla="*/ 693 h 696"/>
                    <a:gd name="T52" fmla="*/ 55 w 84"/>
                    <a:gd name="T53" fmla="*/ 696 h 696"/>
                    <a:gd name="T54" fmla="*/ 48 w 84"/>
                    <a:gd name="T55" fmla="*/ 693 h 696"/>
                    <a:gd name="T56" fmla="*/ 42 w 84"/>
                    <a:gd name="T57" fmla="*/ 686 h 696"/>
                    <a:gd name="T58" fmla="*/ 38 w 84"/>
                    <a:gd name="T59" fmla="*/ 677 h 696"/>
                    <a:gd name="T60" fmla="*/ 33 w 84"/>
                    <a:gd name="T61" fmla="*/ 663 h 696"/>
                    <a:gd name="T62" fmla="*/ 24 w 84"/>
                    <a:gd name="T63" fmla="*/ 641 h 696"/>
                    <a:gd name="T64" fmla="*/ 16 w 84"/>
                    <a:gd name="T65" fmla="*/ 616 h 696"/>
                    <a:gd name="T66" fmla="*/ 13 w 84"/>
                    <a:gd name="T67" fmla="*/ 596 h 696"/>
                    <a:gd name="T68" fmla="*/ 13 w 84"/>
                    <a:gd name="T69" fmla="*/ 588 h 696"/>
                    <a:gd name="T70" fmla="*/ 13 w 84"/>
                    <a:gd name="T71" fmla="*/ 577 h 696"/>
                    <a:gd name="T72" fmla="*/ 16 w 84"/>
                    <a:gd name="T73" fmla="*/ 560 h 696"/>
                    <a:gd name="T74" fmla="*/ 19 w 84"/>
                    <a:gd name="T75" fmla="*/ 538 h 696"/>
                    <a:gd name="T76" fmla="*/ 22 w 84"/>
                    <a:gd name="T77" fmla="*/ 511 h 696"/>
                    <a:gd name="T78" fmla="*/ 27 w 84"/>
                    <a:gd name="T79" fmla="*/ 464 h 696"/>
                    <a:gd name="T80" fmla="*/ 33 w 84"/>
                    <a:gd name="T81" fmla="*/ 390 h 696"/>
                    <a:gd name="T82" fmla="*/ 36 w 84"/>
                    <a:gd name="T83" fmla="*/ 309 h 696"/>
                    <a:gd name="T84" fmla="*/ 36 w 84"/>
                    <a:gd name="T85" fmla="*/ 250 h 696"/>
                    <a:gd name="T86" fmla="*/ 36 w 84"/>
                    <a:gd name="T87" fmla="*/ 210 h 696"/>
                    <a:gd name="T88" fmla="*/ 36 w 84"/>
                    <a:gd name="T89" fmla="*/ 176 h 696"/>
                    <a:gd name="T90" fmla="*/ 34 w 84"/>
                    <a:gd name="T91" fmla="*/ 144 h 696"/>
                    <a:gd name="T92" fmla="*/ 33 w 84"/>
                    <a:gd name="T93" fmla="*/ 116 h 696"/>
                    <a:gd name="T94" fmla="*/ 30 w 84"/>
                    <a:gd name="T95" fmla="*/ 86 h 696"/>
                    <a:gd name="T96" fmla="*/ 26 w 84"/>
                    <a:gd name="T97" fmla="*/ 62 h 696"/>
                    <a:gd name="T98" fmla="*/ 22 w 84"/>
                    <a:gd name="T99" fmla="*/ 50 h 696"/>
                    <a:gd name="T100" fmla="*/ 18 w 84"/>
                    <a:gd name="T101" fmla="*/ 40 h 696"/>
                    <a:gd name="T102" fmla="*/ 11 w 84"/>
                    <a:gd name="T103" fmla="*/ 33 h 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84" h="696">
                      <a:moveTo>
                        <a:pt x="9" y="33"/>
                      </a:moveTo>
                      <a:lnTo>
                        <a:pt x="6" y="29"/>
                      </a:lnTo>
                      <a:lnTo>
                        <a:pt x="4" y="26"/>
                      </a:lnTo>
                      <a:lnTo>
                        <a:pt x="2" y="23"/>
                      </a:lnTo>
                      <a:lnTo>
                        <a:pt x="1" y="19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3" y="1"/>
                      </a:lnTo>
                      <a:lnTo>
                        <a:pt x="18" y="0"/>
                      </a:lnTo>
                      <a:lnTo>
                        <a:pt x="23" y="1"/>
                      </a:lnTo>
                      <a:lnTo>
                        <a:pt x="29" y="1"/>
                      </a:lnTo>
                      <a:lnTo>
                        <a:pt x="36" y="3"/>
                      </a:lnTo>
                      <a:lnTo>
                        <a:pt x="42" y="7"/>
                      </a:lnTo>
                      <a:lnTo>
                        <a:pt x="49" y="10"/>
                      </a:lnTo>
                      <a:lnTo>
                        <a:pt x="55" y="12"/>
                      </a:lnTo>
                      <a:lnTo>
                        <a:pt x="59" y="17"/>
                      </a:lnTo>
                      <a:lnTo>
                        <a:pt x="65" y="19"/>
                      </a:lnTo>
                      <a:lnTo>
                        <a:pt x="67" y="23"/>
                      </a:lnTo>
                      <a:lnTo>
                        <a:pt x="72" y="28"/>
                      </a:lnTo>
                      <a:lnTo>
                        <a:pt x="74" y="33"/>
                      </a:lnTo>
                      <a:lnTo>
                        <a:pt x="77" y="37"/>
                      </a:lnTo>
                      <a:lnTo>
                        <a:pt x="80" y="44"/>
                      </a:lnTo>
                      <a:lnTo>
                        <a:pt x="81" y="50"/>
                      </a:lnTo>
                      <a:lnTo>
                        <a:pt x="83" y="58"/>
                      </a:lnTo>
                      <a:lnTo>
                        <a:pt x="84" y="66"/>
                      </a:lnTo>
                      <a:lnTo>
                        <a:pt x="84" y="76"/>
                      </a:lnTo>
                      <a:lnTo>
                        <a:pt x="83" y="87"/>
                      </a:lnTo>
                      <a:lnTo>
                        <a:pt x="83" y="100"/>
                      </a:lnTo>
                      <a:lnTo>
                        <a:pt x="81" y="106"/>
                      </a:lnTo>
                      <a:lnTo>
                        <a:pt x="81" y="113"/>
                      </a:lnTo>
                      <a:lnTo>
                        <a:pt x="80" y="123"/>
                      </a:lnTo>
                      <a:lnTo>
                        <a:pt x="80" y="133"/>
                      </a:lnTo>
                      <a:lnTo>
                        <a:pt x="80" y="142"/>
                      </a:lnTo>
                      <a:lnTo>
                        <a:pt x="80" y="155"/>
                      </a:lnTo>
                      <a:lnTo>
                        <a:pt x="78" y="167"/>
                      </a:lnTo>
                      <a:lnTo>
                        <a:pt x="78" y="181"/>
                      </a:lnTo>
                      <a:lnTo>
                        <a:pt x="78" y="196"/>
                      </a:lnTo>
                      <a:lnTo>
                        <a:pt x="78" y="212"/>
                      </a:lnTo>
                      <a:lnTo>
                        <a:pt x="78" y="228"/>
                      </a:lnTo>
                      <a:lnTo>
                        <a:pt x="78" y="246"/>
                      </a:lnTo>
                      <a:lnTo>
                        <a:pt x="78" y="266"/>
                      </a:lnTo>
                      <a:lnTo>
                        <a:pt x="78" y="286"/>
                      </a:lnTo>
                      <a:lnTo>
                        <a:pt x="78" y="307"/>
                      </a:lnTo>
                      <a:lnTo>
                        <a:pt x="78" y="329"/>
                      </a:lnTo>
                      <a:lnTo>
                        <a:pt x="78" y="351"/>
                      </a:lnTo>
                      <a:lnTo>
                        <a:pt x="78" y="374"/>
                      </a:lnTo>
                      <a:lnTo>
                        <a:pt x="78" y="394"/>
                      </a:lnTo>
                      <a:lnTo>
                        <a:pt x="77" y="414"/>
                      </a:lnTo>
                      <a:lnTo>
                        <a:pt x="77" y="433"/>
                      </a:lnTo>
                      <a:lnTo>
                        <a:pt x="77" y="451"/>
                      </a:lnTo>
                      <a:lnTo>
                        <a:pt x="76" y="469"/>
                      </a:lnTo>
                      <a:lnTo>
                        <a:pt x="76" y="487"/>
                      </a:lnTo>
                      <a:lnTo>
                        <a:pt x="76" y="504"/>
                      </a:lnTo>
                      <a:lnTo>
                        <a:pt x="74" y="519"/>
                      </a:lnTo>
                      <a:lnTo>
                        <a:pt x="74" y="534"/>
                      </a:lnTo>
                      <a:lnTo>
                        <a:pt x="73" y="549"/>
                      </a:lnTo>
                      <a:lnTo>
                        <a:pt x="73" y="563"/>
                      </a:lnTo>
                      <a:lnTo>
                        <a:pt x="72" y="576"/>
                      </a:lnTo>
                      <a:lnTo>
                        <a:pt x="72" y="588"/>
                      </a:lnTo>
                      <a:lnTo>
                        <a:pt x="70" y="601"/>
                      </a:lnTo>
                      <a:lnTo>
                        <a:pt x="70" y="612"/>
                      </a:lnTo>
                      <a:lnTo>
                        <a:pt x="69" y="623"/>
                      </a:lnTo>
                      <a:lnTo>
                        <a:pt x="67" y="632"/>
                      </a:lnTo>
                      <a:lnTo>
                        <a:pt x="67" y="642"/>
                      </a:lnTo>
                      <a:lnTo>
                        <a:pt x="66" y="650"/>
                      </a:lnTo>
                      <a:lnTo>
                        <a:pt x="65" y="659"/>
                      </a:lnTo>
                      <a:lnTo>
                        <a:pt x="65" y="666"/>
                      </a:lnTo>
                      <a:lnTo>
                        <a:pt x="63" y="673"/>
                      </a:lnTo>
                      <a:lnTo>
                        <a:pt x="62" y="678"/>
                      </a:lnTo>
                      <a:lnTo>
                        <a:pt x="60" y="682"/>
                      </a:lnTo>
                      <a:lnTo>
                        <a:pt x="59" y="686"/>
                      </a:lnTo>
                      <a:lnTo>
                        <a:pt x="59" y="691"/>
                      </a:lnTo>
                      <a:lnTo>
                        <a:pt x="58" y="693"/>
                      </a:lnTo>
                      <a:lnTo>
                        <a:pt x="56" y="695"/>
                      </a:lnTo>
                      <a:lnTo>
                        <a:pt x="56" y="696"/>
                      </a:lnTo>
                      <a:lnTo>
                        <a:pt x="55" y="696"/>
                      </a:lnTo>
                      <a:lnTo>
                        <a:pt x="52" y="696"/>
                      </a:lnTo>
                      <a:lnTo>
                        <a:pt x="49" y="695"/>
                      </a:lnTo>
                      <a:lnTo>
                        <a:pt x="48" y="693"/>
                      </a:lnTo>
                      <a:lnTo>
                        <a:pt x="47" y="691"/>
                      </a:lnTo>
                      <a:lnTo>
                        <a:pt x="45" y="689"/>
                      </a:lnTo>
                      <a:lnTo>
                        <a:pt x="42" y="686"/>
                      </a:lnTo>
                      <a:lnTo>
                        <a:pt x="41" y="684"/>
                      </a:lnTo>
                      <a:lnTo>
                        <a:pt x="40" y="679"/>
                      </a:lnTo>
                      <a:lnTo>
                        <a:pt x="38" y="677"/>
                      </a:lnTo>
                      <a:lnTo>
                        <a:pt x="36" y="673"/>
                      </a:lnTo>
                      <a:lnTo>
                        <a:pt x="34" y="667"/>
                      </a:lnTo>
                      <a:lnTo>
                        <a:pt x="33" y="663"/>
                      </a:lnTo>
                      <a:lnTo>
                        <a:pt x="30" y="657"/>
                      </a:lnTo>
                      <a:lnTo>
                        <a:pt x="29" y="650"/>
                      </a:lnTo>
                      <a:lnTo>
                        <a:pt x="24" y="641"/>
                      </a:lnTo>
                      <a:lnTo>
                        <a:pt x="22" y="631"/>
                      </a:lnTo>
                      <a:lnTo>
                        <a:pt x="19" y="623"/>
                      </a:lnTo>
                      <a:lnTo>
                        <a:pt x="16" y="616"/>
                      </a:lnTo>
                      <a:lnTo>
                        <a:pt x="15" y="609"/>
                      </a:lnTo>
                      <a:lnTo>
                        <a:pt x="13" y="602"/>
                      </a:lnTo>
                      <a:lnTo>
                        <a:pt x="13" y="596"/>
                      </a:lnTo>
                      <a:lnTo>
                        <a:pt x="13" y="592"/>
                      </a:lnTo>
                      <a:lnTo>
                        <a:pt x="13" y="591"/>
                      </a:lnTo>
                      <a:lnTo>
                        <a:pt x="13" y="588"/>
                      </a:lnTo>
                      <a:lnTo>
                        <a:pt x="13" y="585"/>
                      </a:lnTo>
                      <a:lnTo>
                        <a:pt x="13" y="581"/>
                      </a:lnTo>
                      <a:lnTo>
                        <a:pt x="13" y="577"/>
                      </a:lnTo>
                      <a:lnTo>
                        <a:pt x="15" y="572"/>
                      </a:lnTo>
                      <a:lnTo>
                        <a:pt x="15" y="566"/>
                      </a:lnTo>
                      <a:lnTo>
                        <a:pt x="16" y="560"/>
                      </a:lnTo>
                      <a:lnTo>
                        <a:pt x="16" y="554"/>
                      </a:lnTo>
                      <a:lnTo>
                        <a:pt x="18" y="547"/>
                      </a:lnTo>
                      <a:lnTo>
                        <a:pt x="19" y="538"/>
                      </a:lnTo>
                      <a:lnTo>
                        <a:pt x="19" y="530"/>
                      </a:lnTo>
                      <a:lnTo>
                        <a:pt x="20" y="520"/>
                      </a:lnTo>
                      <a:lnTo>
                        <a:pt x="22" y="511"/>
                      </a:lnTo>
                      <a:lnTo>
                        <a:pt x="23" y="500"/>
                      </a:lnTo>
                      <a:lnTo>
                        <a:pt x="24" y="488"/>
                      </a:lnTo>
                      <a:lnTo>
                        <a:pt x="27" y="464"/>
                      </a:lnTo>
                      <a:lnTo>
                        <a:pt x="30" y="440"/>
                      </a:lnTo>
                      <a:lnTo>
                        <a:pt x="31" y="415"/>
                      </a:lnTo>
                      <a:lnTo>
                        <a:pt x="33" y="390"/>
                      </a:lnTo>
                      <a:lnTo>
                        <a:pt x="34" y="364"/>
                      </a:lnTo>
                      <a:lnTo>
                        <a:pt x="36" y="336"/>
                      </a:lnTo>
                      <a:lnTo>
                        <a:pt x="36" y="309"/>
                      </a:lnTo>
                      <a:lnTo>
                        <a:pt x="36" y="279"/>
                      </a:lnTo>
                      <a:lnTo>
                        <a:pt x="36" y="264"/>
                      </a:lnTo>
                      <a:lnTo>
                        <a:pt x="36" y="250"/>
                      </a:lnTo>
                      <a:lnTo>
                        <a:pt x="36" y="237"/>
                      </a:lnTo>
                      <a:lnTo>
                        <a:pt x="36" y="223"/>
                      </a:lnTo>
                      <a:lnTo>
                        <a:pt x="36" y="210"/>
                      </a:lnTo>
                      <a:lnTo>
                        <a:pt x="36" y="198"/>
                      </a:lnTo>
                      <a:lnTo>
                        <a:pt x="36" y="187"/>
                      </a:lnTo>
                      <a:lnTo>
                        <a:pt x="36" y="176"/>
                      </a:lnTo>
                      <a:lnTo>
                        <a:pt x="36" y="165"/>
                      </a:lnTo>
                      <a:lnTo>
                        <a:pt x="36" y="154"/>
                      </a:lnTo>
                      <a:lnTo>
                        <a:pt x="34" y="144"/>
                      </a:lnTo>
                      <a:lnTo>
                        <a:pt x="34" y="134"/>
                      </a:lnTo>
                      <a:lnTo>
                        <a:pt x="34" y="124"/>
                      </a:lnTo>
                      <a:lnTo>
                        <a:pt x="33" y="116"/>
                      </a:lnTo>
                      <a:lnTo>
                        <a:pt x="33" y="108"/>
                      </a:lnTo>
                      <a:lnTo>
                        <a:pt x="33" y="100"/>
                      </a:lnTo>
                      <a:lnTo>
                        <a:pt x="30" y="86"/>
                      </a:lnTo>
                      <a:lnTo>
                        <a:pt x="29" y="73"/>
                      </a:lnTo>
                      <a:lnTo>
                        <a:pt x="27" y="68"/>
                      </a:lnTo>
                      <a:lnTo>
                        <a:pt x="26" y="62"/>
                      </a:lnTo>
                      <a:lnTo>
                        <a:pt x="24" y="58"/>
                      </a:lnTo>
                      <a:lnTo>
                        <a:pt x="23" y="54"/>
                      </a:lnTo>
                      <a:lnTo>
                        <a:pt x="22" y="50"/>
                      </a:lnTo>
                      <a:lnTo>
                        <a:pt x="20" y="46"/>
                      </a:lnTo>
                      <a:lnTo>
                        <a:pt x="19" y="43"/>
                      </a:lnTo>
                      <a:lnTo>
                        <a:pt x="18" y="40"/>
                      </a:lnTo>
                      <a:lnTo>
                        <a:pt x="15" y="37"/>
                      </a:lnTo>
                      <a:lnTo>
                        <a:pt x="13" y="35"/>
                      </a:lnTo>
                      <a:lnTo>
                        <a:pt x="11" y="33"/>
                      </a:lnTo>
                      <a:lnTo>
                        <a:pt x="9" y="33"/>
                      </a:lnTo>
                      <a:lnTo>
                        <a:pt x="9" y="3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95"/>
                <p:cNvSpPr/>
                <p:nvPr/>
              </p:nvSpPr>
              <p:spPr bwMode="auto">
                <a:xfrm>
                  <a:off x="2640013" y="2508250"/>
                  <a:ext cx="314325" cy="688975"/>
                </a:xfrm>
                <a:custGeom>
                  <a:avLst/>
                  <a:gdLst>
                    <a:gd name="T0" fmla="*/ 349 w 396"/>
                    <a:gd name="T1" fmla="*/ 863 h 870"/>
                    <a:gd name="T2" fmla="*/ 326 w 396"/>
                    <a:gd name="T3" fmla="*/ 868 h 870"/>
                    <a:gd name="T4" fmla="*/ 314 w 396"/>
                    <a:gd name="T5" fmla="*/ 850 h 870"/>
                    <a:gd name="T6" fmla="*/ 302 w 396"/>
                    <a:gd name="T7" fmla="*/ 807 h 870"/>
                    <a:gd name="T8" fmla="*/ 261 w 396"/>
                    <a:gd name="T9" fmla="*/ 756 h 870"/>
                    <a:gd name="T10" fmla="*/ 238 w 396"/>
                    <a:gd name="T11" fmla="*/ 733 h 870"/>
                    <a:gd name="T12" fmla="*/ 223 w 396"/>
                    <a:gd name="T13" fmla="*/ 716 h 870"/>
                    <a:gd name="T14" fmla="*/ 219 w 396"/>
                    <a:gd name="T15" fmla="*/ 708 h 870"/>
                    <a:gd name="T16" fmla="*/ 231 w 396"/>
                    <a:gd name="T17" fmla="*/ 705 h 870"/>
                    <a:gd name="T18" fmla="*/ 264 w 396"/>
                    <a:gd name="T19" fmla="*/ 713 h 870"/>
                    <a:gd name="T20" fmla="*/ 295 w 396"/>
                    <a:gd name="T21" fmla="*/ 722 h 870"/>
                    <a:gd name="T22" fmla="*/ 315 w 396"/>
                    <a:gd name="T23" fmla="*/ 722 h 870"/>
                    <a:gd name="T24" fmla="*/ 331 w 396"/>
                    <a:gd name="T25" fmla="*/ 711 h 870"/>
                    <a:gd name="T26" fmla="*/ 335 w 396"/>
                    <a:gd name="T27" fmla="*/ 697 h 870"/>
                    <a:gd name="T28" fmla="*/ 338 w 396"/>
                    <a:gd name="T29" fmla="*/ 665 h 870"/>
                    <a:gd name="T30" fmla="*/ 338 w 396"/>
                    <a:gd name="T31" fmla="*/ 614 h 870"/>
                    <a:gd name="T32" fmla="*/ 338 w 396"/>
                    <a:gd name="T33" fmla="*/ 499 h 870"/>
                    <a:gd name="T34" fmla="*/ 333 w 396"/>
                    <a:gd name="T35" fmla="*/ 362 h 870"/>
                    <a:gd name="T36" fmla="*/ 322 w 396"/>
                    <a:gd name="T37" fmla="*/ 233 h 870"/>
                    <a:gd name="T38" fmla="*/ 317 w 396"/>
                    <a:gd name="T39" fmla="*/ 151 h 870"/>
                    <a:gd name="T40" fmla="*/ 311 w 396"/>
                    <a:gd name="T41" fmla="*/ 110 h 870"/>
                    <a:gd name="T42" fmla="*/ 306 w 396"/>
                    <a:gd name="T43" fmla="*/ 84 h 870"/>
                    <a:gd name="T44" fmla="*/ 296 w 396"/>
                    <a:gd name="T45" fmla="*/ 71 h 870"/>
                    <a:gd name="T46" fmla="*/ 263 w 396"/>
                    <a:gd name="T47" fmla="*/ 70 h 870"/>
                    <a:gd name="T48" fmla="*/ 207 w 396"/>
                    <a:gd name="T49" fmla="*/ 79 h 870"/>
                    <a:gd name="T50" fmla="*/ 141 w 396"/>
                    <a:gd name="T51" fmla="*/ 89 h 870"/>
                    <a:gd name="T52" fmla="*/ 106 w 396"/>
                    <a:gd name="T53" fmla="*/ 96 h 870"/>
                    <a:gd name="T54" fmla="*/ 82 w 396"/>
                    <a:gd name="T55" fmla="*/ 99 h 870"/>
                    <a:gd name="T56" fmla="*/ 69 w 396"/>
                    <a:gd name="T57" fmla="*/ 100 h 870"/>
                    <a:gd name="T58" fmla="*/ 46 w 396"/>
                    <a:gd name="T59" fmla="*/ 96 h 870"/>
                    <a:gd name="T60" fmla="*/ 15 w 396"/>
                    <a:gd name="T61" fmla="*/ 84 h 870"/>
                    <a:gd name="T62" fmla="*/ 0 w 396"/>
                    <a:gd name="T63" fmla="*/ 70 h 870"/>
                    <a:gd name="T64" fmla="*/ 40 w 396"/>
                    <a:gd name="T65" fmla="*/ 61 h 870"/>
                    <a:gd name="T66" fmla="*/ 119 w 396"/>
                    <a:gd name="T67" fmla="*/ 48 h 870"/>
                    <a:gd name="T68" fmla="*/ 243 w 396"/>
                    <a:gd name="T69" fmla="*/ 30 h 870"/>
                    <a:gd name="T70" fmla="*/ 277 w 396"/>
                    <a:gd name="T71" fmla="*/ 16 h 870"/>
                    <a:gd name="T72" fmla="*/ 293 w 396"/>
                    <a:gd name="T73" fmla="*/ 3 h 870"/>
                    <a:gd name="T74" fmla="*/ 311 w 396"/>
                    <a:gd name="T75" fmla="*/ 0 h 870"/>
                    <a:gd name="T76" fmla="*/ 339 w 396"/>
                    <a:gd name="T77" fmla="*/ 14 h 870"/>
                    <a:gd name="T78" fmla="*/ 375 w 396"/>
                    <a:gd name="T79" fmla="*/ 39 h 870"/>
                    <a:gd name="T80" fmla="*/ 396 w 396"/>
                    <a:gd name="T81" fmla="*/ 64 h 870"/>
                    <a:gd name="T82" fmla="*/ 393 w 396"/>
                    <a:gd name="T83" fmla="*/ 79 h 870"/>
                    <a:gd name="T84" fmla="*/ 382 w 396"/>
                    <a:gd name="T85" fmla="*/ 89 h 870"/>
                    <a:gd name="T86" fmla="*/ 375 w 396"/>
                    <a:gd name="T87" fmla="*/ 103 h 870"/>
                    <a:gd name="T88" fmla="*/ 372 w 396"/>
                    <a:gd name="T89" fmla="*/ 131 h 870"/>
                    <a:gd name="T90" fmla="*/ 374 w 396"/>
                    <a:gd name="T91" fmla="*/ 172 h 870"/>
                    <a:gd name="T92" fmla="*/ 376 w 396"/>
                    <a:gd name="T93" fmla="*/ 232 h 870"/>
                    <a:gd name="T94" fmla="*/ 380 w 396"/>
                    <a:gd name="T95" fmla="*/ 320 h 870"/>
                    <a:gd name="T96" fmla="*/ 387 w 396"/>
                    <a:gd name="T97" fmla="*/ 436 h 870"/>
                    <a:gd name="T98" fmla="*/ 393 w 396"/>
                    <a:gd name="T99" fmla="*/ 564 h 870"/>
                    <a:gd name="T100" fmla="*/ 394 w 396"/>
                    <a:gd name="T101" fmla="*/ 659 h 870"/>
                    <a:gd name="T102" fmla="*/ 393 w 396"/>
                    <a:gd name="T103" fmla="*/ 726 h 870"/>
                    <a:gd name="T104" fmla="*/ 385 w 396"/>
                    <a:gd name="T105" fmla="*/ 787 h 870"/>
                    <a:gd name="T106" fmla="*/ 365 w 396"/>
                    <a:gd name="T107" fmla="*/ 839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96" h="870">
                      <a:moveTo>
                        <a:pt x="365" y="839"/>
                      </a:moveTo>
                      <a:lnTo>
                        <a:pt x="361" y="848"/>
                      </a:lnTo>
                      <a:lnTo>
                        <a:pt x="357" y="853"/>
                      </a:lnTo>
                      <a:lnTo>
                        <a:pt x="353" y="859"/>
                      </a:lnTo>
                      <a:lnTo>
                        <a:pt x="349" y="863"/>
                      </a:lnTo>
                      <a:lnTo>
                        <a:pt x="343" y="866"/>
                      </a:lnTo>
                      <a:lnTo>
                        <a:pt x="339" y="867"/>
                      </a:lnTo>
                      <a:lnTo>
                        <a:pt x="335" y="868"/>
                      </a:lnTo>
                      <a:lnTo>
                        <a:pt x="331" y="870"/>
                      </a:lnTo>
                      <a:lnTo>
                        <a:pt x="326" y="868"/>
                      </a:lnTo>
                      <a:lnTo>
                        <a:pt x="324" y="867"/>
                      </a:lnTo>
                      <a:lnTo>
                        <a:pt x="321" y="864"/>
                      </a:lnTo>
                      <a:lnTo>
                        <a:pt x="318" y="860"/>
                      </a:lnTo>
                      <a:lnTo>
                        <a:pt x="315" y="856"/>
                      </a:lnTo>
                      <a:lnTo>
                        <a:pt x="314" y="850"/>
                      </a:lnTo>
                      <a:lnTo>
                        <a:pt x="313" y="843"/>
                      </a:lnTo>
                      <a:lnTo>
                        <a:pt x="311" y="835"/>
                      </a:lnTo>
                      <a:lnTo>
                        <a:pt x="310" y="827"/>
                      </a:lnTo>
                      <a:lnTo>
                        <a:pt x="306" y="817"/>
                      </a:lnTo>
                      <a:lnTo>
                        <a:pt x="302" y="807"/>
                      </a:lnTo>
                      <a:lnTo>
                        <a:pt x="296" y="798"/>
                      </a:lnTo>
                      <a:lnTo>
                        <a:pt x="289" y="788"/>
                      </a:lnTo>
                      <a:lnTo>
                        <a:pt x="282" y="778"/>
                      </a:lnTo>
                      <a:lnTo>
                        <a:pt x="273" y="767"/>
                      </a:lnTo>
                      <a:lnTo>
                        <a:pt x="261" y="756"/>
                      </a:lnTo>
                      <a:lnTo>
                        <a:pt x="256" y="751"/>
                      </a:lnTo>
                      <a:lnTo>
                        <a:pt x="250" y="747"/>
                      </a:lnTo>
                      <a:lnTo>
                        <a:pt x="246" y="741"/>
                      </a:lnTo>
                      <a:lnTo>
                        <a:pt x="242" y="737"/>
                      </a:lnTo>
                      <a:lnTo>
                        <a:pt x="238" y="733"/>
                      </a:lnTo>
                      <a:lnTo>
                        <a:pt x="234" y="729"/>
                      </a:lnTo>
                      <a:lnTo>
                        <a:pt x="230" y="724"/>
                      </a:lnTo>
                      <a:lnTo>
                        <a:pt x="227" y="722"/>
                      </a:lnTo>
                      <a:lnTo>
                        <a:pt x="225" y="719"/>
                      </a:lnTo>
                      <a:lnTo>
                        <a:pt x="223" y="716"/>
                      </a:lnTo>
                      <a:lnTo>
                        <a:pt x="221" y="713"/>
                      </a:lnTo>
                      <a:lnTo>
                        <a:pt x="220" y="712"/>
                      </a:lnTo>
                      <a:lnTo>
                        <a:pt x="219" y="711"/>
                      </a:lnTo>
                      <a:lnTo>
                        <a:pt x="219" y="708"/>
                      </a:lnTo>
                      <a:lnTo>
                        <a:pt x="219" y="708"/>
                      </a:lnTo>
                      <a:lnTo>
                        <a:pt x="219" y="706"/>
                      </a:lnTo>
                      <a:lnTo>
                        <a:pt x="221" y="705"/>
                      </a:lnTo>
                      <a:lnTo>
                        <a:pt x="224" y="705"/>
                      </a:lnTo>
                      <a:lnTo>
                        <a:pt x="227" y="705"/>
                      </a:lnTo>
                      <a:lnTo>
                        <a:pt x="231" y="705"/>
                      </a:lnTo>
                      <a:lnTo>
                        <a:pt x="237" y="706"/>
                      </a:lnTo>
                      <a:lnTo>
                        <a:pt x="242" y="708"/>
                      </a:lnTo>
                      <a:lnTo>
                        <a:pt x="249" y="709"/>
                      </a:lnTo>
                      <a:lnTo>
                        <a:pt x="257" y="711"/>
                      </a:lnTo>
                      <a:lnTo>
                        <a:pt x="264" y="713"/>
                      </a:lnTo>
                      <a:lnTo>
                        <a:pt x="271" y="716"/>
                      </a:lnTo>
                      <a:lnTo>
                        <a:pt x="278" y="717"/>
                      </a:lnTo>
                      <a:lnTo>
                        <a:pt x="284" y="720"/>
                      </a:lnTo>
                      <a:lnTo>
                        <a:pt x="289" y="722"/>
                      </a:lnTo>
                      <a:lnTo>
                        <a:pt x="295" y="722"/>
                      </a:lnTo>
                      <a:lnTo>
                        <a:pt x="299" y="723"/>
                      </a:lnTo>
                      <a:lnTo>
                        <a:pt x="304" y="723"/>
                      </a:lnTo>
                      <a:lnTo>
                        <a:pt x="308" y="723"/>
                      </a:lnTo>
                      <a:lnTo>
                        <a:pt x="311" y="722"/>
                      </a:lnTo>
                      <a:lnTo>
                        <a:pt x="315" y="722"/>
                      </a:lnTo>
                      <a:lnTo>
                        <a:pt x="318" y="720"/>
                      </a:lnTo>
                      <a:lnTo>
                        <a:pt x="322" y="717"/>
                      </a:lnTo>
                      <a:lnTo>
                        <a:pt x="325" y="716"/>
                      </a:lnTo>
                      <a:lnTo>
                        <a:pt x="328" y="713"/>
                      </a:lnTo>
                      <a:lnTo>
                        <a:pt x="331" y="711"/>
                      </a:lnTo>
                      <a:lnTo>
                        <a:pt x="332" y="709"/>
                      </a:lnTo>
                      <a:lnTo>
                        <a:pt x="332" y="708"/>
                      </a:lnTo>
                      <a:lnTo>
                        <a:pt x="333" y="705"/>
                      </a:lnTo>
                      <a:lnTo>
                        <a:pt x="333" y="701"/>
                      </a:lnTo>
                      <a:lnTo>
                        <a:pt x="335" y="697"/>
                      </a:lnTo>
                      <a:lnTo>
                        <a:pt x="335" y="691"/>
                      </a:lnTo>
                      <a:lnTo>
                        <a:pt x="335" y="686"/>
                      </a:lnTo>
                      <a:lnTo>
                        <a:pt x="336" y="680"/>
                      </a:lnTo>
                      <a:lnTo>
                        <a:pt x="336" y="672"/>
                      </a:lnTo>
                      <a:lnTo>
                        <a:pt x="338" y="665"/>
                      </a:lnTo>
                      <a:lnTo>
                        <a:pt x="338" y="655"/>
                      </a:lnTo>
                      <a:lnTo>
                        <a:pt x="338" y="647"/>
                      </a:lnTo>
                      <a:lnTo>
                        <a:pt x="338" y="636"/>
                      </a:lnTo>
                      <a:lnTo>
                        <a:pt x="338" y="626"/>
                      </a:lnTo>
                      <a:lnTo>
                        <a:pt x="338" y="614"/>
                      </a:lnTo>
                      <a:lnTo>
                        <a:pt x="339" y="601"/>
                      </a:lnTo>
                      <a:lnTo>
                        <a:pt x="339" y="576"/>
                      </a:lnTo>
                      <a:lnTo>
                        <a:pt x="338" y="551"/>
                      </a:lnTo>
                      <a:lnTo>
                        <a:pt x="338" y="525"/>
                      </a:lnTo>
                      <a:lnTo>
                        <a:pt x="338" y="499"/>
                      </a:lnTo>
                      <a:lnTo>
                        <a:pt x="338" y="471"/>
                      </a:lnTo>
                      <a:lnTo>
                        <a:pt x="336" y="445"/>
                      </a:lnTo>
                      <a:lnTo>
                        <a:pt x="336" y="417"/>
                      </a:lnTo>
                      <a:lnTo>
                        <a:pt x="335" y="389"/>
                      </a:lnTo>
                      <a:lnTo>
                        <a:pt x="333" y="362"/>
                      </a:lnTo>
                      <a:lnTo>
                        <a:pt x="331" y="335"/>
                      </a:lnTo>
                      <a:lnTo>
                        <a:pt x="329" y="309"/>
                      </a:lnTo>
                      <a:lnTo>
                        <a:pt x="326" y="283"/>
                      </a:lnTo>
                      <a:lnTo>
                        <a:pt x="325" y="258"/>
                      </a:lnTo>
                      <a:lnTo>
                        <a:pt x="322" y="233"/>
                      </a:lnTo>
                      <a:lnTo>
                        <a:pt x="321" y="208"/>
                      </a:lnTo>
                      <a:lnTo>
                        <a:pt x="320" y="185"/>
                      </a:lnTo>
                      <a:lnTo>
                        <a:pt x="318" y="172"/>
                      </a:lnTo>
                      <a:lnTo>
                        <a:pt x="317" y="161"/>
                      </a:lnTo>
                      <a:lnTo>
                        <a:pt x="317" y="151"/>
                      </a:lnTo>
                      <a:lnTo>
                        <a:pt x="315" y="142"/>
                      </a:lnTo>
                      <a:lnTo>
                        <a:pt x="314" y="133"/>
                      </a:lnTo>
                      <a:lnTo>
                        <a:pt x="314" y="124"/>
                      </a:lnTo>
                      <a:lnTo>
                        <a:pt x="313" y="117"/>
                      </a:lnTo>
                      <a:lnTo>
                        <a:pt x="311" y="110"/>
                      </a:lnTo>
                      <a:lnTo>
                        <a:pt x="310" y="103"/>
                      </a:lnTo>
                      <a:lnTo>
                        <a:pt x="310" y="97"/>
                      </a:lnTo>
                      <a:lnTo>
                        <a:pt x="308" y="92"/>
                      </a:lnTo>
                      <a:lnTo>
                        <a:pt x="307" y="88"/>
                      </a:lnTo>
                      <a:lnTo>
                        <a:pt x="306" y="84"/>
                      </a:lnTo>
                      <a:lnTo>
                        <a:pt x="306" y="79"/>
                      </a:lnTo>
                      <a:lnTo>
                        <a:pt x="304" y="78"/>
                      </a:lnTo>
                      <a:lnTo>
                        <a:pt x="304" y="75"/>
                      </a:lnTo>
                      <a:lnTo>
                        <a:pt x="300" y="72"/>
                      </a:lnTo>
                      <a:lnTo>
                        <a:pt x="296" y="71"/>
                      </a:lnTo>
                      <a:lnTo>
                        <a:pt x="292" y="70"/>
                      </a:lnTo>
                      <a:lnTo>
                        <a:pt x="286" y="68"/>
                      </a:lnTo>
                      <a:lnTo>
                        <a:pt x="279" y="68"/>
                      </a:lnTo>
                      <a:lnTo>
                        <a:pt x="271" y="68"/>
                      </a:lnTo>
                      <a:lnTo>
                        <a:pt x="263" y="70"/>
                      </a:lnTo>
                      <a:lnTo>
                        <a:pt x="253" y="71"/>
                      </a:lnTo>
                      <a:lnTo>
                        <a:pt x="243" y="72"/>
                      </a:lnTo>
                      <a:lnTo>
                        <a:pt x="232" y="75"/>
                      </a:lnTo>
                      <a:lnTo>
                        <a:pt x="220" y="77"/>
                      </a:lnTo>
                      <a:lnTo>
                        <a:pt x="207" y="79"/>
                      </a:lnTo>
                      <a:lnTo>
                        <a:pt x="194" y="82"/>
                      </a:lnTo>
                      <a:lnTo>
                        <a:pt x="180" y="84"/>
                      </a:lnTo>
                      <a:lnTo>
                        <a:pt x="166" y="86"/>
                      </a:lnTo>
                      <a:lnTo>
                        <a:pt x="149" y="88"/>
                      </a:lnTo>
                      <a:lnTo>
                        <a:pt x="141" y="89"/>
                      </a:lnTo>
                      <a:lnTo>
                        <a:pt x="134" y="90"/>
                      </a:lnTo>
                      <a:lnTo>
                        <a:pt x="126" y="92"/>
                      </a:lnTo>
                      <a:lnTo>
                        <a:pt x="119" y="93"/>
                      </a:lnTo>
                      <a:lnTo>
                        <a:pt x="112" y="95"/>
                      </a:lnTo>
                      <a:lnTo>
                        <a:pt x="106" y="96"/>
                      </a:lnTo>
                      <a:lnTo>
                        <a:pt x="101" y="96"/>
                      </a:lnTo>
                      <a:lnTo>
                        <a:pt x="95" y="97"/>
                      </a:lnTo>
                      <a:lnTo>
                        <a:pt x="90" y="99"/>
                      </a:lnTo>
                      <a:lnTo>
                        <a:pt x="86" y="99"/>
                      </a:lnTo>
                      <a:lnTo>
                        <a:pt x="82" y="99"/>
                      </a:lnTo>
                      <a:lnTo>
                        <a:pt x="79" y="100"/>
                      </a:lnTo>
                      <a:lnTo>
                        <a:pt x="76" y="100"/>
                      </a:lnTo>
                      <a:lnTo>
                        <a:pt x="73" y="100"/>
                      </a:lnTo>
                      <a:lnTo>
                        <a:pt x="70" y="100"/>
                      </a:lnTo>
                      <a:lnTo>
                        <a:pt x="69" y="100"/>
                      </a:lnTo>
                      <a:lnTo>
                        <a:pt x="65" y="100"/>
                      </a:lnTo>
                      <a:lnTo>
                        <a:pt x="61" y="100"/>
                      </a:lnTo>
                      <a:lnTo>
                        <a:pt x="55" y="99"/>
                      </a:lnTo>
                      <a:lnTo>
                        <a:pt x="51" y="97"/>
                      </a:lnTo>
                      <a:lnTo>
                        <a:pt x="46" y="96"/>
                      </a:lnTo>
                      <a:lnTo>
                        <a:pt x="40" y="93"/>
                      </a:lnTo>
                      <a:lnTo>
                        <a:pt x="33" y="90"/>
                      </a:lnTo>
                      <a:lnTo>
                        <a:pt x="28" y="88"/>
                      </a:lnTo>
                      <a:lnTo>
                        <a:pt x="21" y="86"/>
                      </a:lnTo>
                      <a:lnTo>
                        <a:pt x="15" y="84"/>
                      </a:lnTo>
                      <a:lnTo>
                        <a:pt x="10" y="82"/>
                      </a:lnTo>
                      <a:lnTo>
                        <a:pt x="7" y="79"/>
                      </a:lnTo>
                      <a:lnTo>
                        <a:pt x="4" y="77"/>
                      </a:lnTo>
                      <a:lnTo>
                        <a:pt x="1" y="74"/>
                      </a:lnTo>
                      <a:lnTo>
                        <a:pt x="0" y="70"/>
                      </a:lnTo>
                      <a:lnTo>
                        <a:pt x="0" y="67"/>
                      </a:lnTo>
                      <a:lnTo>
                        <a:pt x="11" y="66"/>
                      </a:lnTo>
                      <a:lnTo>
                        <a:pt x="21" y="64"/>
                      </a:lnTo>
                      <a:lnTo>
                        <a:pt x="30" y="63"/>
                      </a:lnTo>
                      <a:lnTo>
                        <a:pt x="40" y="61"/>
                      </a:lnTo>
                      <a:lnTo>
                        <a:pt x="58" y="57"/>
                      </a:lnTo>
                      <a:lnTo>
                        <a:pt x="76" y="54"/>
                      </a:lnTo>
                      <a:lnTo>
                        <a:pt x="91" y="52"/>
                      </a:lnTo>
                      <a:lnTo>
                        <a:pt x="105" y="50"/>
                      </a:lnTo>
                      <a:lnTo>
                        <a:pt x="119" y="48"/>
                      </a:lnTo>
                      <a:lnTo>
                        <a:pt x="131" y="46"/>
                      </a:lnTo>
                      <a:lnTo>
                        <a:pt x="177" y="39"/>
                      </a:lnTo>
                      <a:lnTo>
                        <a:pt x="223" y="34"/>
                      </a:lnTo>
                      <a:lnTo>
                        <a:pt x="234" y="32"/>
                      </a:lnTo>
                      <a:lnTo>
                        <a:pt x="243" y="30"/>
                      </a:lnTo>
                      <a:lnTo>
                        <a:pt x="253" y="27"/>
                      </a:lnTo>
                      <a:lnTo>
                        <a:pt x="260" y="25"/>
                      </a:lnTo>
                      <a:lnTo>
                        <a:pt x="267" y="21"/>
                      </a:lnTo>
                      <a:lnTo>
                        <a:pt x="273" y="18"/>
                      </a:lnTo>
                      <a:lnTo>
                        <a:pt x="277" y="16"/>
                      </a:lnTo>
                      <a:lnTo>
                        <a:pt x="281" y="13"/>
                      </a:lnTo>
                      <a:lnTo>
                        <a:pt x="284" y="10"/>
                      </a:lnTo>
                      <a:lnTo>
                        <a:pt x="286" y="7"/>
                      </a:lnTo>
                      <a:lnTo>
                        <a:pt x="289" y="5"/>
                      </a:lnTo>
                      <a:lnTo>
                        <a:pt x="293" y="3"/>
                      </a:lnTo>
                      <a:lnTo>
                        <a:pt x="296" y="2"/>
                      </a:lnTo>
                      <a:lnTo>
                        <a:pt x="300" y="0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5" y="2"/>
                      </a:lnTo>
                      <a:lnTo>
                        <a:pt x="320" y="3"/>
                      </a:lnTo>
                      <a:lnTo>
                        <a:pt x="325" y="6"/>
                      </a:lnTo>
                      <a:lnTo>
                        <a:pt x="332" y="10"/>
                      </a:lnTo>
                      <a:lnTo>
                        <a:pt x="339" y="14"/>
                      </a:lnTo>
                      <a:lnTo>
                        <a:pt x="349" y="20"/>
                      </a:lnTo>
                      <a:lnTo>
                        <a:pt x="357" y="25"/>
                      </a:lnTo>
                      <a:lnTo>
                        <a:pt x="362" y="30"/>
                      </a:lnTo>
                      <a:lnTo>
                        <a:pt x="367" y="32"/>
                      </a:lnTo>
                      <a:lnTo>
                        <a:pt x="375" y="39"/>
                      </a:lnTo>
                      <a:lnTo>
                        <a:pt x="382" y="46"/>
                      </a:lnTo>
                      <a:lnTo>
                        <a:pt x="387" y="50"/>
                      </a:lnTo>
                      <a:lnTo>
                        <a:pt x="392" y="56"/>
                      </a:lnTo>
                      <a:lnTo>
                        <a:pt x="394" y="60"/>
                      </a:lnTo>
                      <a:lnTo>
                        <a:pt x="396" y="64"/>
                      </a:lnTo>
                      <a:lnTo>
                        <a:pt x="396" y="67"/>
                      </a:lnTo>
                      <a:lnTo>
                        <a:pt x="396" y="70"/>
                      </a:lnTo>
                      <a:lnTo>
                        <a:pt x="396" y="74"/>
                      </a:lnTo>
                      <a:lnTo>
                        <a:pt x="394" y="77"/>
                      </a:lnTo>
                      <a:lnTo>
                        <a:pt x="393" y="79"/>
                      </a:lnTo>
                      <a:lnTo>
                        <a:pt x="392" y="82"/>
                      </a:lnTo>
                      <a:lnTo>
                        <a:pt x="390" y="84"/>
                      </a:lnTo>
                      <a:lnTo>
                        <a:pt x="387" y="86"/>
                      </a:lnTo>
                      <a:lnTo>
                        <a:pt x="385" y="88"/>
                      </a:lnTo>
                      <a:lnTo>
                        <a:pt x="382" y="89"/>
                      </a:lnTo>
                      <a:lnTo>
                        <a:pt x="380" y="90"/>
                      </a:lnTo>
                      <a:lnTo>
                        <a:pt x="379" y="93"/>
                      </a:lnTo>
                      <a:lnTo>
                        <a:pt x="378" y="96"/>
                      </a:lnTo>
                      <a:lnTo>
                        <a:pt x="376" y="99"/>
                      </a:lnTo>
                      <a:lnTo>
                        <a:pt x="375" y="103"/>
                      </a:lnTo>
                      <a:lnTo>
                        <a:pt x="374" y="107"/>
                      </a:lnTo>
                      <a:lnTo>
                        <a:pt x="374" y="113"/>
                      </a:lnTo>
                      <a:lnTo>
                        <a:pt x="372" y="118"/>
                      </a:lnTo>
                      <a:lnTo>
                        <a:pt x="372" y="124"/>
                      </a:lnTo>
                      <a:lnTo>
                        <a:pt x="372" y="131"/>
                      </a:lnTo>
                      <a:lnTo>
                        <a:pt x="372" y="138"/>
                      </a:lnTo>
                      <a:lnTo>
                        <a:pt x="372" y="146"/>
                      </a:lnTo>
                      <a:lnTo>
                        <a:pt x="372" y="154"/>
                      </a:lnTo>
                      <a:lnTo>
                        <a:pt x="372" y="162"/>
                      </a:lnTo>
                      <a:lnTo>
                        <a:pt x="374" y="172"/>
                      </a:lnTo>
                      <a:lnTo>
                        <a:pt x="374" y="182"/>
                      </a:lnTo>
                      <a:lnTo>
                        <a:pt x="375" y="193"/>
                      </a:lnTo>
                      <a:lnTo>
                        <a:pt x="375" y="204"/>
                      </a:lnTo>
                      <a:lnTo>
                        <a:pt x="376" y="218"/>
                      </a:lnTo>
                      <a:lnTo>
                        <a:pt x="376" y="232"/>
                      </a:lnTo>
                      <a:lnTo>
                        <a:pt x="378" y="247"/>
                      </a:lnTo>
                      <a:lnTo>
                        <a:pt x="378" y="263"/>
                      </a:lnTo>
                      <a:lnTo>
                        <a:pt x="379" y="281"/>
                      </a:lnTo>
                      <a:lnTo>
                        <a:pt x="380" y="301"/>
                      </a:lnTo>
                      <a:lnTo>
                        <a:pt x="380" y="320"/>
                      </a:lnTo>
                      <a:lnTo>
                        <a:pt x="382" y="341"/>
                      </a:lnTo>
                      <a:lnTo>
                        <a:pt x="383" y="363"/>
                      </a:lnTo>
                      <a:lnTo>
                        <a:pt x="385" y="387"/>
                      </a:lnTo>
                      <a:lnTo>
                        <a:pt x="386" y="412"/>
                      </a:lnTo>
                      <a:lnTo>
                        <a:pt x="387" y="436"/>
                      </a:lnTo>
                      <a:lnTo>
                        <a:pt x="389" y="464"/>
                      </a:lnTo>
                      <a:lnTo>
                        <a:pt x="390" y="490"/>
                      </a:lnTo>
                      <a:lnTo>
                        <a:pt x="390" y="517"/>
                      </a:lnTo>
                      <a:lnTo>
                        <a:pt x="392" y="540"/>
                      </a:lnTo>
                      <a:lnTo>
                        <a:pt x="393" y="564"/>
                      </a:lnTo>
                      <a:lnTo>
                        <a:pt x="393" y="585"/>
                      </a:lnTo>
                      <a:lnTo>
                        <a:pt x="394" y="605"/>
                      </a:lnTo>
                      <a:lnTo>
                        <a:pt x="394" y="625"/>
                      </a:lnTo>
                      <a:lnTo>
                        <a:pt x="394" y="643"/>
                      </a:lnTo>
                      <a:lnTo>
                        <a:pt x="394" y="659"/>
                      </a:lnTo>
                      <a:lnTo>
                        <a:pt x="394" y="676"/>
                      </a:lnTo>
                      <a:lnTo>
                        <a:pt x="394" y="690"/>
                      </a:lnTo>
                      <a:lnTo>
                        <a:pt x="394" y="704"/>
                      </a:lnTo>
                      <a:lnTo>
                        <a:pt x="394" y="715"/>
                      </a:lnTo>
                      <a:lnTo>
                        <a:pt x="393" y="726"/>
                      </a:lnTo>
                      <a:lnTo>
                        <a:pt x="393" y="735"/>
                      </a:lnTo>
                      <a:lnTo>
                        <a:pt x="392" y="744"/>
                      </a:lnTo>
                      <a:lnTo>
                        <a:pt x="390" y="759"/>
                      </a:lnTo>
                      <a:lnTo>
                        <a:pt x="387" y="773"/>
                      </a:lnTo>
                      <a:lnTo>
                        <a:pt x="385" y="787"/>
                      </a:lnTo>
                      <a:lnTo>
                        <a:pt x="382" y="799"/>
                      </a:lnTo>
                      <a:lnTo>
                        <a:pt x="378" y="812"/>
                      </a:lnTo>
                      <a:lnTo>
                        <a:pt x="374" y="821"/>
                      </a:lnTo>
                      <a:lnTo>
                        <a:pt x="369" y="831"/>
                      </a:lnTo>
                      <a:lnTo>
                        <a:pt x="365" y="839"/>
                      </a:lnTo>
                      <a:lnTo>
                        <a:pt x="365" y="8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96"/>
                <p:cNvSpPr/>
                <p:nvPr/>
              </p:nvSpPr>
              <p:spPr bwMode="auto">
                <a:xfrm>
                  <a:off x="2555875" y="2741613"/>
                  <a:ext cx="71437" cy="215900"/>
                </a:xfrm>
                <a:custGeom>
                  <a:avLst/>
                  <a:gdLst>
                    <a:gd name="T0" fmla="*/ 83 w 92"/>
                    <a:gd name="T1" fmla="*/ 263 h 273"/>
                    <a:gd name="T2" fmla="*/ 81 w 92"/>
                    <a:gd name="T3" fmla="*/ 269 h 273"/>
                    <a:gd name="T4" fmla="*/ 79 w 92"/>
                    <a:gd name="T5" fmla="*/ 272 h 273"/>
                    <a:gd name="T6" fmla="*/ 78 w 92"/>
                    <a:gd name="T7" fmla="*/ 273 h 273"/>
                    <a:gd name="T8" fmla="*/ 75 w 92"/>
                    <a:gd name="T9" fmla="*/ 273 h 273"/>
                    <a:gd name="T10" fmla="*/ 74 w 92"/>
                    <a:gd name="T11" fmla="*/ 272 h 273"/>
                    <a:gd name="T12" fmla="*/ 71 w 92"/>
                    <a:gd name="T13" fmla="*/ 267 h 273"/>
                    <a:gd name="T14" fmla="*/ 70 w 92"/>
                    <a:gd name="T15" fmla="*/ 262 h 273"/>
                    <a:gd name="T16" fmla="*/ 65 w 92"/>
                    <a:gd name="T17" fmla="*/ 254 h 273"/>
                    <a:gd name="T18" fmla="*/ 63 w 92"/>
                    <a:gd name="T19" fmla="*/ 244 h 273"/>
                    <a:gd name="T20" fmla="*/ 60 w 92"/>
                    <a:gd name="T21" fmla="*/ 231 h 273"/>
                    <a:gd name="T22" fmla="*/ 56 w 92"/>
                    <a:gd name="T23" fmla="*/ 219 h 273"/>
                    <a:gd name="T24" fmla="*/ 49 w 92"/>
                    <a:gd name="T25" fmla="*/ 197 h 273"/>
                    <a:gd name="T26" fmla="*/ 42 w 92"/>
                    <a:gd name="T27" fmla="*/ 171 h 273"/>
                    <a:gd name="T28" fmla="*/ 36 w 92"/>
                    <a:gd name="T29" fmla="*/ 146 h 273"/>
                    <a:gd name="T30" fmla="*/ 32 w 92"/>
                    <a:gd name="T31" fmla="*/ 122 h 273"/>
                    <a:gd name="T32" fmla="*/ 28 w 92"/>
                    <a:gd name="T33" fmla="*/ 101 h 273"/>
                    <a:gd name="T34" fmla="*/ 22 w 92"/>
                    <a:gd name="T35" fmla="*/ 74 h 273"/>
                    <a:gd name="T36" fmla="*/ 14 w 92"/>
                    <a:gd name="T37" fmla="*/ 47 h 273"/>
                    <a:gd name="T38" fmla="*/ 7 w 92"/>
                    <a:gd name="T39" fmla="*/ 32 h 273"/>
                    <a:gd name="T40" fmla="*/ 3 w 92"/>
                    <a:gd name="T41" fmla="*/ 20 h 273"/>
                    <a:gd name="T42" fmla="*/ 0 w 92"/>
                    <a:gd name="T43" fmla="*/ 10 h 273"/>
                    <a:gd name="T44" fmla="*/ 2 w 92"/>
                    <a:gd name="T45" fmla="*/ 3 h 273"/>
                    <a:gd name="T46" fmla="*/ 4 w 92"/>
                    <a:gd name="T47" fmla="*/ 0 h 273"/>
                    <a:gd name="T48" fmla="*/ 13 w 92"/>
                    <a:gd name="T49" fmla="*/ 0 h 273"/>
                    <a:gd name="T50" fmla="*/ 18 w 92"/>
                    <a:gd name="T51" fmla="*/ 2 h 273"/>
                    <a:gd name="T52" fmla="*/ 25 w 92"/>
                    <a:gd name="T53" fmla="*/ 3 h 273"/>
                    <a:gd name="T54" fmla="*/ 35 w 92"/>
                    <a:gd name="T55" fmla="*/ 6 h 273"/>
                    <a:gd name="T56" fmla="*/ 45 w 92"/>
                    <a:gd name="T57" fmla="*/ 10 h 273"/>
                    <a:gd name="T58" fmla="*/ 57 w 92"/>
                    <a:gd name="T59" fmla="*/ 14 h 273"/>
                    <a:gd name="T60" fmla="*/ 65 w 92"/>
                    <a:gd name="T61" fmla="*/ 50 h 273"/>
                    <a:gd name="T62" fmla="*/ 78 w 92"/>
                    <a:gd name="T63" fmla="*/ 121 h 273"/>
                    <a:gd name="T64" fmla="*/ 83 w 92"/>
                    <a:gd name="T65" fmla="*/ 157 h 273"/>
                    <a:gd name="T66" fmla="*/ 85 w 92"/>
                    <a:gd name="T67" fmla="*/ 173 h 273"/>
                    <a:gd name="T68" fmla="*/ 86 w 92"/>
                    <a:gd name="T69" fmla="*/ 187 h 273"/>
                    <a:gd name="T70" fmla="*/ 87 w 92"/>
                    <a:gd name="T71" fmla="*/ 201 h 273"/>
                    <a:gd name="T72" fmla="*/ 89 w 92"/>
                    <a:gd name="T73" fmla="*/ 212 h 273"/>
                    <a:gd name="T74" fmla="*/ 90 w 92"/>
                    <a:gd name="T75" fmla="*/ 220 h 273"/>
                    <a:gd name="T76" fmla="*/ 92 w 92"/>
                    <a:gd name="T77" fmla="*/ 229 h 273"/>
                    <a:gd name="T78" fmla="*/ 92 w 92"/>
                    <a:gd name="T79" fmla="*/ 233 h 273"/>
                    <a:gd name="T80" fmla="*/ 92 w 92"/>
                    <a:gd name="T81" fmla="*/ 236 h 273"/>
                    <a:gd name="T82" fmla="*/ 92 w 92"/>
                    <a:gd name="T83" fmla="*/ 243 h 273"/>
                    <a:gd name="T84" fmla="*/ 86 w 92"/>
                    <a:gd name="T85" fmla="*/ 255 h 273"/>
                    <a:gd name="T86" fmla="*/ 83 w 92"/>
                    <a:gd name="T87" fmla="*/ 261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92" h="273">
                      <a:moveTo>
                        <a:pt x="83" y="261"/>
                      </a:moveTo>
                      <a:lnTo>
                        <a:pt x="83" y="263"/>
                      </a:lnTo>
                      <a:lnTo>
                        <a:pt x="82" y="266"/>
                      </a:lnTo>
                      <a:lnTo>
                        <a:pt x="81" y="269"/>
                      </a:lnTo>
                      <a:lnTo>
                        <a:pt x="81" y="270"/>
                      </a:lnTo>
                      <a:lnTo>
                        <a:pt x="79" y="272"/>
                      </a:lnTo>
                      <a:lnTo>
                        <a:pt x="79" y="273"/>
                      </a:lnTo>
                      <a:lnTo>
                        <a:pt x="78" y="273"/>
                      </a:lnTo>
                      <a:lnTo>
                        <a:pt x="76" y="273"/>
                      </a:lnTo>
                      <a:lnTo>
                        <a:pt x="75" y="273"/>
                      </a:lnTo>
                      <a:lnTo>
                        <a:pt x="75" y="273"/>
                      </a:lnTo>
                      <a:lnTo>
                        <a:pt x="74" y="272"/>
                      </a:lnTo>
                      <a:lnTo>
                        <a:pt x="72" y="269"/>
                      </a:lnTo>
                      <a:lnTo>
                        <a:pt x="71" y="267"/>
                      </a:lnTo>
                      <a:lnTo>
                        <a:pt x="71" y="265"/>
                      </a:lnTo>
                      <a:lnTo>
                        <a:pt x="70" y="262"/>
                      </a:lnTo>
                      <a:lnTo>
                        <a:pt x="68" y="258"/>
                      </a:lnTo>
                      <a:lnTo>
                        <a:pt x="65" y="254"/>
                      </a:lnTo>
                      <a:lnTo>
                        <a:pt x="64" y="249"/>
                      </a:lnTo>
                      <a:lnTo>
                        <a:pt x="63" y="244"/>
                      </a:lnTo>
                      <a:lnTo>
                        <a:pt x="61" y="238"/>
                      </a:lnTo>
                      <a:lnTo>
                        <a:pt x="60" y="231"/>
                      </a:lnTo>
                      <a:lnTo>
                        <a:pt x="57" y="226"/>
                      </a:lnTo>
                      <a:lnTo>
                        <a:pt x="56" y="219"/>
                      </a:lnTo>
                      <a:lnTo>
                        <a:pt x="53" y="211"/>
                      </a:lnTo>
                      <a:lnTo>
                        <a:pt x="49" y="197"/>
                      </a:lnTo>
                      <a:lnTo>
                        <a:pt x="46" y="183"/>
                      </a:lnTo>
                      <a:lnTo>
                        <a:pt x="42" y="171"/>
                      </a:lnTo>
                      <a:lnTo>
                        <a:pt x="39" y="158"/>
                      </a:lnTo>
                      <a:lnTo>
                        <a:pt x="36" y="146"/>
                      </a:lnTo>
                      <a:lnTo>
                        <a:pt x="34" y="133"/>
                      </a:lnTo>
                      <a:lnTo>
                        <a:pt x="32" y="122"/>
                      </a:lnTo>
                      <a:lnTo>
                        <a:pt x="31" y="111"/>
                      </a:lnTo>
                      <a:lnTo>
                        <a:pt x="28" y="101"/>
                      </a:lnTo>
                      <a:lnTo>
                        <a:pt x="27" y="92"/>
                      </a:lnTo>
                      <a:lnTo>
                        <a:pt x="22" y="74"/>
                      </a:lnTo>
                      <a:lnTo>
                        <a:pt x="17" y="56"/>
                      </a:lnTo>
                      <a:lnTo>
                        <a:pt x="14" y="47"/>
                      </a:lnTo>
                      <a:lnTo>
                        <a:pt x="11" y="39"/>
                      </a:lnTo>
                      <a:lnTo>
                        <a:pt x="7" y="32"/>
                      </a:lnTo>
                      <a:lnTo>
                        <a:pt x="4" y="25"/>
                      </a:lnTo>
                      <a:lnTo>
                        <a:pt x="3" y="20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2" y="6"/>
                      </a:lnTo>
                      <a:lnTo>
                        <a:pt x="2" y="3"/>
                      </a:lnTo>
                      <a:lnTo>
                        <a:pt x="3" y="2"/>
                      </a:lnTo>
                      <a:lnTo>
                        <a:pt x="4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6" y="0"/>
                      </a:lnTo>
                      <a:lnTo>
                        <a:pt x="18" y="2"/>
                      </a:lnTo>
                      <a:lnTo>
                        <a:pt x="22" y="3"/>
                      </a:lnTo>
                      <a:lnTo>
                        <a:pt x="25" y="3"/>
                      </a:lnTo>
                      <a:lnTo>
                        <a:pt x="29" y="4"/>
                      </a:lnTo>
                      <a:lnTo>
                        <a:pt x="35" y="6"/>
                      </a:lnTo>
                      <a:lnTo>
                        <a:pt x="39" y="9"/>
                      </a:lnTo>
                      <a:lnTo>
                        <a:pt x="45" y="10"/>
                      </a:lnTo>
                      <a:lnTo>
                        <a:pt x="50" y="11"/>
                      </a:lnTo>
                      <a:lnTo>
                        <a:pt x="57" y="14"/>
                      </a:lnTo>
                      <a:lnTo>
                        <a:pt x="61" y="32"/>
                      </a:lnTo>
                      <a:lnTo>
                        <a:pt x="65" y="50"/>
                      </a:lnTo>
                      <a:lnTo>
                        <a:pt x="72" y="85"/>
                      </a:lnTo>
                      <a:lnTo>
                        <a:pt x="78" y="121"/>
                      </a:lnTo>
                      <a:lnTo>
                        <a:pt x="81" y="139"/>
                      </a:lnTo>
                      <a:lnTo>
                        <a:pt x="83" y="157"/>
                      </a:lnTo>
                      <a:lnTo>
                        <a:pt x="85" y="165"/>
                      </a:lnTo>
                      <a:lnTo>
                        <a:pt x="85" y="173"/>
                      </a:lnTo>
                      <a:lnTo>
                        <a:pt x="86" y="180"/>
                      </a:lnTo>
                      <a:lnTo>
                        <a:pt x="86" y="187"/>
                      </a:lnTo>
                      <a:lnTo>
                        <a:pt x="87" y="194"/>
                      </a:lnTo>
                      <a:lnTo>
                        <a:pt x="87" y="201"/>
                      </a:lnTo>
                      <a:lnTo>
                        <a:pt x="89" y="207"/>
                      </a:lnTo>
                      <a:lnTo>
                        <a:pt x="89" y="212"/>
                      </a:lnTo>
                      <a:lnTo>
                        <a:pt x="90" y="216"/>
                      </a:lnTo>
                      <a:lnTo>
                        <a:pt x="90" y="220"/>
                      </a:lnTo>
                      <a:lnTo>
                        <a:pt x="90" y="225"/>
                      </a:lnTo>
                      <a:lnTo>
                        <a:pt x="92" y="229"/>
                      </a:lnTo>
                      <a:lnTo>
                        <a:pt x="92" y="231"/>
                      </a:lnTo>
                      <a:lnTo>
                        <a:pt x="92" y="233"/>
                      </a:lnTo>
                      <a:lnTo>
                        <a:pt x="92" y="234"/>
                      </a:lnTo>
                      <a:lnTo>
                        <a:pt x="92" y="236"/>
                      </a:lnTo>
                      <a:lnTo>
                        <a:pt x="92" y="238"/>
                      </a:lnTo>
                      <a:lnTo>
                        <a:pt x="92" y="243"/>
                      </a:lnTo>
                      <a:lnTo>
                        <a:pt x="89" y="248"/>
                      </a:lnTo>
                      <a:lnTo>
                        <a:pt x="86" y="255"/>
                      </a:lnTo>
                      <a:lnTo>
                        <a:pt x="83" y="261"/>
                      </a:lnTo>
                      <a:lnTo>
                        <a:pt x="83" y="26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99"/>
                <p:cNvSpPr/>
                <p:nvPr/>
              </p:nvSpPr>
              <p:spPr bwMode="auto">
                <a:xfrm>
                  <a:off x="2478088" y="2508250"/>
                  <a:ext cx="104775" cy="107950"/>
                </a:xfrm>
                <a:custGeom>
                  <a:avLst/>
                  <a:gdLst>
                    <a:gd name="T0" fmla="*/ 0 w 132"/>
                    <a:gd name="T1" fmla="*/ 7 h 138"/>
                    <a:gd name="T2" fmla="*/ 2 w 132"/>
                    <a:gd name="T3" fmla="*/ 5 h 138"/>
                    <a:gd name="T4" fmla="*/ 6 w 132"/>
                    <a:gd name="T5" fmla="*/ 2 h 138"/>
                    <a:gd name="T6" fmla="*/ 11 w 132"/>
                    <a:gd name="T7" fmla="*/ 0 h 138"/>
                    <a:gd name="T8" fmla="*/ 24 w 132"/>
                    <a:gd name="T9" fmla="*/ 0 h 138"/>
                    <a:gd name="T10" fmla="*/ 34 w 132"/>
                    <a:gd name="T11" fmla="*/ 0 h 138"/>
                    <a:gd name="T12" fmla="*/ 45 w 132"/>
                    <a:gd name="T13" fmla="*/ 2 h 138"/>
                    <a:gd name="T14" fmla="*/ 59 w 132"/>
                    <a:gd name="T15" fmla="*/ 5 h 138"/>
                    <a:gd name="T16" fmla="*/ 70 w 132"/>
                    <a:gd name="T17" fmla="*/ 9 h 138"/>
                    <a:gd name="T18" fmla="*/ 81 w 132"/>
                    <a:gd name="T19" fmla="*/ 16 h 138"/>
                    <a:gd name="T20" fmla="*/ 93 w 132"/>
                    <a:gd name="T21" fmla="*/ 24 h 138"/>
                    <a:gd name="T22" fmla="*/ 108 w 132"/>
                    <a:gd name="T23" fmla="*/ 38 h 138"/>
                    <a:gd name="T24" fmla="*/ 117 w 132"/>
                    <a:gd name="T25" fmla="*/ 49 h 138"/>
                    <a:gd name="T26" fmla="*/ 124 w 132"/>
                    <a:gd name="T27" fmla="*/ 61 h 138"/>
                    <a:gd name="T28" fmla="*/ 129 w 132"/>
                    <a:gd name="T29" fmla="*/ 77 h 138"/>
                    <a:gd name="T30" fmla="*/ 132 w 132"/>
                    <a:gd name="T31" fmla="*/ 92 h 138"/>
                    <a:gd name="T32" fmla="*/ 132 w 132"/>
                    <a:gd name="T33" fmla="*/ 104 h 138"/>
                    <a:gd name="T34" fmla="*/ 131 w 132"/>
                    <a:gd name="T35" fmla="*/ 115 h 138"/>
                    <a:gd name="T36" fmla="*/ 126 w 132"/>
                    <a:gd name="T37" fmla="*/ 125 h 138"/>
                    <a:gd name="T38" fmla="*/ 122 w 132"/>
                    <a:gd name="T39" fmla="*/ 132 h 138"/>
                    <a:gd name="T40" fmla="*/ 118 w 132"/>
                    <a:gd name="T41" fmla="*/ 135 h 138"/>
                    <a:gd name="T42" fmla="*/ 115 w 132"/>
                    <a:gd name="T43" fmla="*/ 136 h 138"/>
                    <a:gd name="T44" fmla="*/ 111 w 132"/>
                    <a:gd name="T45" fmla="*/ 138 h 138"/>
                    <a:gd name="T46" fmla="*/ 104 w 132"/>
                    <a:gd name="T47" fmla="*/ 135 h 138"/>
                    <a:gd name="T48" fmla="*/ 95 w 132"/>
                    <a:gd name="T49" fmla="*/ 126 h 138"/>
                    <a:gd name="T50" fmla="*/ 82 w 132"/>
                    <a:gd name="T51" fmla="*/ 117 h 138"/>
                    <a:gd name="T52" fmla="*/ 67 w 132"/>
                    <a:gd name="T53" fmla="*/ 104 h 138"/>
                    <a:gd name="T54" fmla="*/ 53 w 132"/>
                    <a:gd name="T55" fmla="*/ 88 h 138"/>
                    <a:gd name="T56" fmla="*/ 38 w 132"/>
                    <a:gd name="T57" fmla="*/ 70 h 138"/>
                    <a:gd name="T58" fmla="*/ 24 w 132"/>
                    <a:gd name="T59" fmla="*/ 48 h 138"/>
                    <a:gd name="T60" fmla="*/ 13 w 132"/>
                    <a:gd name="T61" fmla="*/ 31 h 138"/>
                    <a:gd name="T62" fmla="*/ 5 w 132"/>
                    <a:gd name="T63" fmla="*/ 18 h 138"/>
                    <a:gd name="T64" fmla="*/ 0 w 132"/>
                    <a:gd name="T65" fmla="*/ 10 h 138"/>
                    <a:gd name="T66" fmla="*/ 0 w 132"/>
                    <a:gd name="T67" fmla="*/ 9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32" h="138">
                      <a:moveTo>
                        <a:pt x="0" y="9"/>
                      </a:move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39" y="2"/>
                      </a:lnTo>
                      <a:lnTo>
                        <a:pt x="45" y="2"/>
                      </a:lnTo>
                      <a:lnTo>
                        <a:pt x="52" y="3"/>
                      </a:lnTo>
                      <a:lnTo>
                        <a:pt x="59" y="5"/>
                      </a:lnTo>
                      <a:lnTo>
                        <a:pt x="64" y="6"/>
                      </a:lnTo>
                      <a:lnTo>
                        <a:pt x="70" y="9"/>
                      </a:lnTo>
                      <a:lnTo>
                        <a:pt x="75" y="12"/>
                      </a:lnTo>
                      <a:lnTo>
                        <a:pt x="81" y="16"/>
                      </a:lnTo>
                      <a:lnTo>
                        <a:pt x="86" y="20"/>
                      </a:lnTo>
                      <a:lnTo>
                        <a:pt x="93" y="24"/>
                      </a:lnTo>
                      <a:lnTo>
                        <a:pt x="104" y="34"/>
                      </a:lnTo>
                      <a:lnTo>
                        <a:pt x="108" y="38"/>
                      </a:lnTo>
                      <a:lnTo>
                        <a:pt x="113" y="43"/>
                      </a:lnTo>
                      <a:lnTo>
                        <a:pt x="117" y="49"/>
                      </a:lnTo>
                      <a:lnTo>
                        <a:pt x="121" y="56"/>
                      </a:lnTo>
                      <a:lnTo>
                        <a:pt x="124" y="61"/>
                      </a:lnTo>
                      <a:lnTo>
                        <a:pt x="126" y="68"/>
                      </a:lnTo>
                      <a:lnTo>
                        <a:pt x="129" y="77"/>
                      </a:lnTo>
                      <a:lnTo>
                        <a:pt x="131" y="84"/>
                      </a:lnTo>
                      <a:lnTo>
                        <a:pt x="132" y="92"/>
                      </a:lnTo>
                      <a:lnTo>
                        <a:pt x="132" y="97"/>
                      </a:lnTo>
                      <a:lnTo>
                        <a:pt x="132" y="104"/>
                      </a:lnTo>
                      <a:lnTo>
                        <a:pt x="132" y="110"/>
                      </a:lnTo>
                      <a:lnTo>
                        <a:pt x="131" y="115"/>
                      </a:lnTo>
                      <a:lnTo>
                        <a:pt x="128" y="120"/>
                      </a:lnTo>
                      <a:lnTo>
                        <a:pt x="126" y="125"/>
                      </a:lnTo>
                      <a:lnTo>
                        <a:pt x="124" y="129"/>
                      </a:lnTo>
                      <a:lnTo>
                        <a:pt x="122" y="132"/>
                      </a:lnTo>
                      <a:lnTo>
                        <a:pt x="121" y="133"/>
                      </a:lnTo>
                      <a:lnTo>
                        <a:pt x="118" y="135"/>
                      </a:lnTo>
                      <a:lnTo>
                        <a:pt x="117" y="136"/>
                      </a:lnTo>
                      <a:lnTo>
                        <a:pt x="115" y="136"/>
                      </a:lnTo>
                      <a:lnTo>
                        <a:pt x="113" y="138"/>
                      </a:lnTo>
                      <a:lnTo>
                        <a:pt x="111" y="138"/>
                      </a:lnTo>
                      <a:lnTo>
                        <a:pt x="108" y="136"/>
                      </a:lnTo>
                      <a:lnTo>
                        <a:pt x="104" y="135"/>
                      </a:lnTo>
                      <a:lnTo>
                        <a:pt x="100" y="132"/>
                      </a:lnTo>
                      <a:lnTo>
                        <a:pt x="95" y="126"/>
                      </a:lnTo>
                      <a:lnTo>
                        <a:pt x="89" y="121"/>
                      </a:lnTo>
                      <a:lnTo>
                        <a:pt x="82" y="117"/>
                      </a:lnTo>
                      <a:lnTo>
                        <a:pt x="74" y="110"/>
                      </a:lnTo>
                      <a:lnTo>
                        <a:pt x="67" y="104"/>
                      </a:lnTo>
                      <a:lnTo>
                        <a:pt x="60" y="96"/>
                      </a:lnTo>
                      <a:lnTo>
                        <a:pt x="53" y="88"/>
                      </a:lnTo>
                      <a:lnTo>
                        <a:pt x="45" y="79"/>
                      </a:lnTo>
                      <a:lnTo>
                        <a:pt x="38" y="70"/>
                      </a:lnTo>
                      <a:lnTo>
                        <a:pt x="31" y="59"/>
                      </a:lnTo>
                      <a:lnTo>
                        <a:pt x="24" y="48"/>
                      </a:lnTo>
                      <a:lnTo>
                        <a:pt x="18" y="39"/>
                      </a:lnTo>
                      <a:lnTo>
                        <a:pt x="13" y="31"/>
                      </a:lnTo>
                      <a:lnTo>
                        <a:pt x="9" y="24"/>
                      </a:lnTo>
                      <a:lnTo>
                        <a:pt x="5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9"/>
                      </a:lnTo>
                      <a:lnTo>
                        <a:pt x="0" y="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9" name="组合 68"/>
            <p:cNvGrpSpPr/>
            <p:nvPr/>
          </p:nvGrpSpPr>
          <p:grpSpPr>
            <a:xfrm>
              <a:off x="2879308" y="4175223"/>
              <a:ext cx="450807" cy="453063"/>
              <a:chOff x="2863254" y="4143129"/>
              <a:chExt cx="450807" cy="453063"/>
            </a:xfrm>
          </p:grpSpPr>
          <p:pic>
            <p:nvPicPr>
              <p:cNvPr id="97" name="图片 9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63254" y="4143129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98" name="组合 97"/>
              <p:cNvGrpSpPr/>
              <p:nvPr/>
            </p:nvGrpSpPr>
            <p:grpSpPr>
              <a:xfrm>
                <a:off x="2983116" y="4234542"/>
                <a:ext cx="211083" cy="270236"/>
                <a:chOff x="2416175" y="2508250"/>
                <a:chExt cx="538163" cy="688975"/>
              </a:xfrm>
              <a:solidFill>
                <a:srgbClr val="FF0000"/>
              </a:solidFill>
            </p:grpSpPr>
            <p:sp>
              <p:nvSpPr>
                <p:cNvPr id="99" name="Freeform 94"/>
                <p:cNvSpPr/>
                <p:nvPr/>
              </p:nvSpPr>
              <p:spPr bwMode="auto">
                <a:xfrm>
                  <a:off x="2416175" y="2617788"/>
                  <a:ext cx="66675" cy="552450"/>
                </a:xfrm>
                <a:custGeom>
                  <a:avLst/>
                  <a:gdLst>
                    <a:gd name="T0" fmla="*/ 4 w 84"/>
                    <a:gd name="T1" fmla="*/ 26 h 696"/>
                    <a:gd name="T2" fmla="*/ 0 w 84"/>
                    <a:gd name="T3" fmla="*/ 17 h 696"/>
                    <a:gd name="T4" fmla="*/ 1 w 84"/>
                    <a:gd name="T5" fmla="*/ 7 h 696"/>
                    <a:gd name="T6" fmla="*/ 9 w 84"/>
                    <a:gd name="T7" fmla="*/ 1 h 696"/>
                    <a:gd name="T8" fmla="*/ 23 w 84"/>
                    <a:gd name="T9" fmla="*/ 1 h 696"/>
                    <a:gd name="T10" fmla="*/ 42 w 84"/>
                    <a:gd name="T11" fmla="*/ 7 h 696"/>
                    <a:gd name="T12" fmla="*/ 59 w 84"/>
                    <a:gd name="T13" fmla="*/ 17 h 696"/>
                    <a:gd name="T14" fmla="*/ 72 w 84"/>
                    <a:gd name="T15" fmla="*/ 28 h 696"/>
                    <a:gd name="T16" fmla="*/ 80 w 84"/>
                    <a:gd name="T17" fmla="*/ 44 h 696"/>
                    <a:gd name="T18" fmla="*/ 84 w 84"/>
                    <a:gd name="T19" fmla="*/ 66 h 696"/>
                    <a:gd name="T20" fmla="*/ 83 w 84"/>
                    <a:gd name="T21" fmla="*/ 100 h 696"/>
                    <a:gd name="T22" fmla="*/ 80 w 84"/>
                    <a:gd name="T23" fmla="*/ 123 h 696"/>
                    <a:gd name="T24" fmla="*/ 80 w 84"/>
                    <a:gd name="T25" fmla="*/ 155 h 696"/>
                    <a:gd name="T26" fmla="*/ 78 w 84"/>
                    <a:gd name="T27" fmla="*/ 196 h 696"/>
                    <a:gd name="T28" fmla="*/ 78 w 84"/>
                    <a:gd name="T29" fmla="*/ 246 h 696"/>
                    <a:gd name="T30" fmla="*/ 78 w 84"/>
                    <a:gd name="T31" fmla="*/ 307 h 696"/>
                    <a:gd name="T32" fmla="*/ 78 w 84"/>
                    <a:gd name="T33" fmla="*/ 374 h 696"/>
                    <a:gd name="T34" fmla="*/ 77 w 84"/>
                    <a:gd name="T35" fmla="*/ 433 h 696"/>
                    <a:gd name="T36" fmla="*/ 76 w 84"/>
                    <a:gd name="T37" fmla="*/ 487 h 696"/>
                    <a:gd name="T38" fmla="*/ 74 w 84"/>
                    <a:gd name="T39" fmla="*/ 534 h 696"/>
                    <a:gd name="T40" fmla="*/ 72 w 84"/>
                    <a:gd name="T41" fmla="*/ 576 h 696"/>
                    <a:gd name="T42" fmla="*/ 70 w 84"/>
                    <a:gd name="T43" fmla="*/ 612 h 696"/>
                    <a:gd name="T44" fmla="*/ 67 w 84"/>
                    <a:gd name="T45" fmla="*/ 642 h 696"/>
                    <a:gd name="T46" fmla="*/ 65 w 84"/>
                    <a:gd name="T47" fmla="*/ 666 h 696"/>
                    <a:gd name="T48" fmla="*/ 60 w 84"/>
                    <a:gd name="T49" fmla="*/ 682 h 696"/>
                    <a:gd name="T50" fmla="*/ 58 w 84"/>
                    <a:gd name="T51" fmla="*/ 693 h 696"/>
                    <a:gd name="T52" fmla="*/ 55 w 84"/>
                    <a:gd name="T53" fmla="*/ 696 h 696"/>
                    <a:gd name="T54" fmla="*/ 48 w 84"/>
                    <a:gd name="T55" fmla="*/ 693 h 696"/>
                    <a:gd name="T56" fmla="*/ 42 w 84"/>
                    <a:gd name="T57" fmla="*/ 686 h 696"/>
                    <a:gd name="T58" fmla="*/ 38 w 84"/>
                    <a:gd name="T59" fmla="*/ 677 h 696"/>
                    <a:gd name="T60" fmla="*/ 33 w 84"/>
                    <a:gd name="T61" fmla="*/ 663 h 696"/>
                    <a:gd name="T62" fmla="*/ 24 w 84"/>
                    <a:gd name="T63" fmla="*/ 641 h 696"/>
                    <a:gd name="T64" fmla="*/ 16 w 84"/>
                    <a:gd name="T65" fmla="*/ 616 h 696"/>
                    <a:gd name="T66" fmla="*/ 13 w 84"/>
                    <a:gd name="T67" fmla="*/ 596 h 696"/>
                    <a:gd name="T68" fmla="*/ 13 w 84"/>
                    <a:gd name="T69" fmla="*/ 588 h 696"/>
                    <a:gd name="T70" fmla="*/ 13 w 84"/>
                    <a:gd name="T71" fmla="*/ 577 h 696"/>
                    <a:gd name="T72" fmla="*/ 16 w 84"/>
                    <a:gd name="T73" fmla="*/ 560 h 696"/>
                    <a:gd name="T74" fmla="*/ 19 w 84"/>
                    <a:gd name="T75" fmla="*/ 538 h 696"/>
                    <a:gd name="T76" fmla="*/ 22 w 84"/>
                    <a:gd name="T77" fmla="*/ 511 h 696"/>
                    <a:gd name="T78" fmla="*/ 27 w 84"/>
                    <a:gd name="T79" fmla="*/ 464 h 696"/>
                    <a:gd name="T80" fmla="*/ 33 w 84"/>
                    <a:gd name="T81" fmla="*/ 390 h 696"/>
                    <a:gd name="T82" fmla="*/ 36 w 84"/>
                    <a:gd name="T83" fmla="*/ 309 h 696"/>
                    <a:gd name="T84" fmla="*/ 36 w 84"/>
                    <a:gd name="T85" fmla="*/ 250 h 696"/>
                    <a:gd name="T86" fmla="*/ 36 w 84"/>
                    <a:gd name="T87" fmla="*/ 210 h 696"/>
                    <a:gd name="T88" fmla="*/ 36 w 84"/>
                    <a:gd name="T89" fmla="*/ 176 h 696"/>
                    <a:gd name="T90" fmla="*/ 34 w 84"/>
                    <a:gd name="T91" fmla="*/ 144 h 696"/>
                    <a:gd name="T92" fmla="*/ 33 w 84"/>
                    <a:gd name="T93" fmla="*/ 116 h 696"/>
                    <a:gd name="T94" fmla="*/ 30 w 84"/>
                    <a:gd name="T95" fmla="*/ 86 h 696"/>
                    <a:gd name="T96" fmla="*/ 26 w 84"/>
                    <a:gd name="T97" fmla="*/ 62 h 696"/>
                    <a:gd name="T98" fmla="*/ 22 w 84"/>
                    <a:gd name="T99" fmla="*/ 50 h 696"/>
                    <a:gd name="T100" fmla="*/ 18 w 84"/>
                    <a:gd name="T101" fmla="*/ 40 h 696"/>
                    <a:gd name="T102" fmla="*/ 11 w 84"/>
                    <a:gd name="T103" fmla="*/ 33 h 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84" h="696">
                      <a:moveTo>
                        <a:pt x="9" y="33"/>
                      </a:moveTo>
                      <a:lnTo>
                        <a:pt x="6" y="29"/>
                      </a:lnTo>
                      <a:lnTo>
                        <a:pt x="4" y="26"/>
                      </a:lnTo>
                      <a:lnTo>
                        <a:pt x="2" y="23"/>
                      </a:lnTo>
                      <a:lnTo>
                        <a:pt x="1" y="19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3" y="1"/>
                      </a:lnTo>
                      <a:lnTo>
                        <a:pt x="18" y="0"/>
                      </a:lnTo>
                      <a:lnTo>
                        <a:pt x="23" y="1"/>
                      </a:lnTo>
                      <a:lnTo>
                        <a:pt x="29" y="1"/>
                      </a:lnTo>
                      <a:lnTo>
                        <a:pt x="36" y="3"/>
                      </a:lnTo>
                      <a:lnTo>
                        <a:pt x="42" y="7"/>
                      </a:lnTo>
                      <a:lnTo>
                        <a:pt x="49" y="10"/>
                      </a:lnTo>
                      <a:lnTo>
                        <a:pt x="55" y="12"/>
                      </a:lnTo>
                      <a:lnTo>
                        <a:pt x="59" y="17"/>
                      </a:lnTo>
                      <a:lnTo>
                        <a:pt x="65" y="19"/>
                      </a:lnTo>
                      <a:lnTo>
                        <a:pt x="67" y="23"/>
                      </a:lnTo>
                      <a:lnTo>
                        <a:pt x="72" y="28"/>
                      </a:lnTo>
                      <a:lnTo>
                        <a:pt x="74" y="33"/>
                      </a:lnTo>
                      <a:lnTo>
                        <a:pt x="77" y="37"/>
                      </a:lnTo>
                      <a:lnTo>
                        <a:pt x="80" y="44"/>
                      </a:lnTo>
                      <a:lnTo>
                        <a:pt x="81" y="50"/>
                      </a:lnTo>
                      <a:lnTo>
                        <a:pt x="83" y="58"/>
                      </a:lnTo>
                      <a:lnTo>
                        <a:pt x="84" y="66"/>
                      </a:lnTo>
                      <a:lnTo>
                        <a:pt x="84" y="76"/>
                      </a:lnTo>
                      <a:lnTo>
                        <a:pt x="83" y="87"/>
                      </a:lnTo>
                      <a:lnTo>
                        <a:pt x="83" y="100"/>
                      </a:lnTo>
                      <a:lnTo>
                        <a:pt x="81" y="106"/>
                      </a:lnTo>
                      <a:lnTo>
                        <a:pt x="81" y="113"/>
                      </a:lnTo>
                      <a:lnTo>
                        <a:pt x="80" y="123"/>
                      </a:lnTo>
                      <a:lnTo>
                        <a:pt x="80" y="133"/>
                      </a:lnTo>
                      <a:lnTo>
                        <a:pt x="80" y="142"/>
                      </a:lnTo>
                      <a:lnTo>
                        <a:pt x="80" y="155"/>
                      </a:lnTo>
                      <a:lnTo>
                        <a:pt x="78" y="167"/>
                      </a:lnTo>
                      <a:lnTo>
                        <a:pt x="78" y="181"/>
                      </a:lnTo>
                      <a:lnTo>
                        <a:pt x="78" y="196"/>
                      </a:lnTo>
                      <a:lnTo>
                        <a:pt x="78" y="212"/>
                      </a:lnTo>
                      <a:lnTo>
                        <a:pt x="78" y="228"/>
                      </a:lnTo>
                      <a:lnTo>
                        <a:pt x="78" y="246"/>
                      </a:lnTo>
                      <a:lnTo>
                        <a:pt x="78" y="266"/>
                      </a:lnTo>
                      <a:lnTo>
                        <a:pt x="78" y="286"/>
                      </a:lnTo>
                      <a:lnTo>
                        <a:pt x="78" y="307"/>
                      </a:lnTo>
                      <a:lnTo>
                        <a:pt x="78" y="329"/>
                      </a:lnTo>
                      <a:lnTo>
                        <a:pt x="78" y="351"/>
                      </a:lnTo>
                      <a:lnTo>
                        <a:pt x="78" y="374"/>
                      </a:lnTo>
                      <a:lnTo>
                        <a:pt x="78" y="394"/>
                      </a:lnTo>
                      <a:lnTo>
                        <a:pt x="77" y="414"/>
                      </a:lnTo>
                      <a:lnTo>
                        <a:pt x="77" y="433"/>
                      </a:lnTo>
                      <a:lnTo>
                        <a:pt x="77" y="451"/>
                      </a:lnTo>
                      <a:lnTo>
                        <a:pt x="76" y="469"/>
                      </a:lnTo>
                      <a:lnTo>
                        <a:pt x="76" y="487"/>
                      </a:lnTo>
                      <a:lnTo>
                        <a:pt x="76" y="504"/>
                      </a:lnTo>
                      <a:lnTo>
                        <a:pt x="74" y="519"/>
                      </a:lnTo>
                      <a:lnTo>
                        <a:pt x="74" y="534"/>
                      </a:lnTo>
                      <a:lnTo>
                        <a:pt x="73" y="549"/>
                      </a:lnTo>
                      <a:lnTo>
                        <a:pt x="73" y="563"/>
                      </a:lnTo>
                      <a:lnTo>
                        <a:pt x="72" y="576"/>
                      </a:lnTo>
                      <a:lnTo>
                        <a:pt x="72" y="588"/>
                      </a:lnTo>
                      <a:lnTo>
                        <a:pt x="70" y="601"/>
                      </a:lnTo>
                      <a:lnTo>
                        <a:pt x="70" y="612"/>
                      </a:lnTo>
                      <a:lnTo>
                        <a:pt x="69" y="623"/>
                      </a:lnTo>
                      <a:lnTo>
                        <a:pt x="67" y="632"/>
                      </a:lnTo>
                      <a:lnTo>
                        <a:pt x="67" y="642"/>
                      </a:lnTo>
                      <a:lnTo>
                        <a:pt x="66" y="650"/>
                      </a:lnTo>
                      <a:lnTo>
                        <a:pt x="65" y="659"/>
                      </a:lnTo>
                      <a:lnTo>
                        <a:pt x="65" y="666"/>
                      </a:lnTo>
                      <a:lnTo>
                        <a:pt x="63" y="673"/>
                      </a:lnTo>
                      <a:lnTo>
                        <a:pt x="62" y="678"/>
                      </a:lnTo>
                      <a:lnTo>
                        <a:pt x="60" y="682"/>
                      </a:lnTo>
                      <a:lnTo>
                        <a:pt x="59" y="686"/>
                      </a:lnTo>
                      <a:lnTo>
                        <a:pt x="59" y="691"/>
                      </a:lnTo>
                      <a:lnTo>
                        <a:pt x="58" y="693"/>
                      </a:lnTo>
                      <a:lnTo>
                        <a:pt x="56" y="695"/>
                      </a:lnTo>
                      <a:lnTo>
                        <a:pt x="56" y="696"/>
                      </a:lnTo>
                      <a:lnTo>
                        <a:pt x="55" y="696"/>
                      </a:lnTo>
                      <a:lnTo>
                        <a:pt x="52" y="696"/>
                      </a:lnTo>
                      <a:lnTo>
                        <a:pt x="49" y="695"/>
                      </a:lnTo>
                      <a:lnTo>
                        <a:pt x="48" y="693"/>
                      </a:lnTo>
                      <a:lnTo>
                        <a:pt x="47" y="691"/>
                      </a:lnTo>
                      <a:lnTo>
                        <a:pt x="45" y="689"/>
                      </a:lnTo>
                      <a:lnTo>
                        <a:pt x="42" y="686"/>
                      </a:lnTo>
                      <a:lnTo>
                        <a:pt x="41" y="684"/>
                      </a:lnTo>
                      <a:lnTo>
                        <a:pt x="40" y="679"/>
                      </a:lnTo>
                      <a:lnTo>
                        <a:pt x="38" y="677"/>
                      </a:lnTo>
                      <a:lnTo>
                        <a:pt x="36" y="673"/>
                      </a:lnTo>
                      <a:lnTo>
                        <a:pt x="34" y="667"/>
                      </a:lnTo>
                      <a:lnTo>
                        <a:pt x="33" y="663"/>
                      </a:lnTo>
                      <a:lnTo>
                        <a:pt x="30" y="657"/>
                      </a:lnTo>
                      <a:lnTo>
                        <a:pt x="29" y="650"/>
                      </a:lnTo>
                      <a:lnTo>
                        <a:pt x="24" y="641"/>
                      </a:lnTo>
                      <a:lnTo>
                        <a:pt x="22" y="631"/>
                      </a:lnTo>
                      <a:lnTo>
                        <a:pt x="19" y="623"/>
                      </a:lnTo>
                      <a:lnTo>
                        <a:pt x="16" y="616"/>
                      </a:lnTo>
                      <a:lnTo>
                        <a:pt x="15" y="609"/>
                      </a:lnTo>
                      <a:lnTo>
                        <a:pt x="13" y="602"/>
                      </a:lnTo>
                      <a:lnTo>
                        <a:pt x="13" y="596"/>
                      </a:lnTo>
                      <a:lnTo>
                        <a:pt x="13" y="592"/>
                      </a:lnTo>
                      <a:lnTo>
                        <a:pt x="13" y="591"/>
                      </a:lnTo>
                      <a:lnTo>
                        <a:pt x="13" y="588"/>
                      </a:lnTo>
                      <a:lnTo>
                        <a:pt x="13" y="585"/>
                      </a:lnTo>
                      <a:lnTo>
                        <a:pt x="13" y="581"/>
                      </a:lnTo>
                      <a:lnTo>
                        <a:pt x="13" y="577"/>
                      </a:lnTo>
                      <a:lnTo>
                        <a:pt x="15" y="572"/>
                      </a:lnTo>
                      <a:lnTo>
                        <a:pt x="15" y="566"/>
                      </a:lnTo>
                      <a:lnTo>
                        <a:pt x="16" y="560"/>
                      </a:lnTo>
                      <a:lnTo>
                        <a:pt x="16" y="554"/>
                      </a:lnTo>
                      <a:lnTo>
                        <a:pt x="18" y="547"/>
                      </a:lnTo>
                      <a:lnTo>
                        <a:pt x="19" y="538"/>
                      </a:lnTo>
                      <a:lnTo>
                        <a:pt x="19" y="530"/>
                      </a:lnTo>
                      <a:lnTo>
                        <a:pt x="20" y="520"/>
                      </a:lnTo>
                      <a:lnTo>
                        <a:pt x="22" y="511"/>
                      </a:lnTo>
                      <a:lnTo>
                        <a:pt x="23" y="500"/>
                      </a:lnTo>
                      <a:lnTo>
                        <a:pt x="24" y="488"/>
                      </a:lnTo>
                      <a:lnTo>
                        <a:pt x="27" y="464"/>
                      </a:lnTo>
                      <a:lnTo>
                        <a:pt x="30" y="440"/>
                      </a:lnTo>
                      <a:lnTo>
                        <a:pt x="31" y="415"/>
                      </a:lnTo>
                      <a:lnTo>
                        <a:pt x="33" y="390"/>
                      </a:lnTo>
                      <a:lnTo>
                        <a:pt x="34" y="364"/>
                      </a:lnTo>
                      <a:lnTo>
                        <a:pt x="36" y="336"/>
                      </a:lnTo>
                      <a:lnTo>
                        <a:pt x="36" y="309"/>
                      </a:lnTo>
                      <a:lnTo>
                        <a:pt x="36" y="279"/>
                      </a:lnTo>
                      <a:lnTo>
                        <a:pt x="36" y="264"/>
                      </a:lnTo>
                      <a:lnTo>
                        <a:pt x="36" y="250"/>
                      </a:lnTo>
                      <a:lnTo>
                        <a:pt x="36" y="237"/>
                      </a:lnTo>
                      <a:lnTo>
                        <a:pt x="36" y="223"/>
                      </a:lnTo>
                      <a:lnTo>
                        <a:pt x="36" y="210"/>
                      </a:lnTo>
                      <a:lnTo>
                        <a:pt x="36" y="198"/>
                      </a:lnTo>
                      <a:lnTo>
                        <a:pt x="36" y="187"/>
                      </a:lnTo>
                      <a:lnTo>
                        <a:pt x="36" y="176"/>
                      </a:lnTo>
                      <a:lnTo>
                        <a:pt x="36" y="165"/>
                      </a:lnTo>
                      <a:lnTo>
                        <a:pt x="36" y="154"/>
                      </a:lnTo>
                      <a:lnTo>
                        <a:pt x="34" y="144"/>
                      </a:lnTo>
                      <a:lnTo>
                        <a:pt x="34" y="134"/>
                      </a:lnTo>
                      <a:lnTo>
                        <a:pt x="34" y="124"/>
                      </a:lnTo>
                      <a:lnTo>
                        <a:pt x="33" y="116"/>
                      </a:lnTo>
                      <a:lnTo>
                        <a:pt x="33" y="108"/>
                      </a:lnTo>
                      <a:lnTo>
                        <a:pt x="33" y="100"/>
                      </a:lnTo>
                      <a:lnTo>
                        <a:pt x="30" y="86"/>
                      </a:lnTo>
                      <a:lnTo>
                        <a:pt x="29" y="73"/>
                      </a:lnTo>
                      <a:lnTo>
                        <a:pt x="27" y="68"/>
                      </a:lnTo>
                      <a:lnTo>
                        <a:pt x="26" y="62"/>
                      </a:lnTo>
                      <a:lnTo>
                        <a:pt x="24" y="58"/>
                      </a:lnTo>
                      <a:lnTo>
                        <a:pt x="23" y="54"/>
                      </a:lnTo>
                      <a:lnTo>
                        <a:pt x="22" y="50"/>
                      </a:lnTo>
                      <a:lnTo>
                        <a:pt x="20" y="46"/>
                      </a:lnTo>
                      <a:lnTo>
                        <a:pt x="19" y="43"/>
                      </a:lnTo>
                      <a:lnTo>
                        <a:pt x="18" y="40"/>
                      </a:lnTo>
                      <a:lnTo>
                        <a:pt x="15" y="37"/>
                      </a:lnTo>
                      <a:lnTo>
                        <a:pt x="13" y="35"/>
                      </a:lnTo>
                      <a:lnTo>
                        <a:pt x="11" y="33"/>
                      </a:lnTo>
                      <a:lnTo>
                        <a:pt x="9" y="33"/>
                      </a:lnTo>
                      <a:lnTo>
                        <a:pt x="9" y="3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95"/>
                <p:cNvSpPr/>
                <p:nvPr/>
              </p:nvSpPr>
              <p:spPr bwMode="auto">
                <a:xfrm>
                  <a:off x="2640013" y="2508250"/>
                  <a:ext cx="314325" cy="688975"/>
                </a:xfrm>
                <a:custGeom>
                  <a:avLst/>
                  <a:gdLst>
                    <a:gd name="T0" fmla="*/ 349 w 396"/>
                    <a:gd name="T1" fmla="*/ 863 h 870"/>
                    <a:gd name="T2" fmla="*/ 326 w 396"/>
                    <a:gd name="T3" fmla="*/ 868 h 870"/>
                    <a:gd name="T4" fmla="*/ 314 w 396"/>
                    <a:gd name="T5" fmla="*/ 850 h 870"/>
                    <a:gd name="T6" fmla="*/ 302 w 396"/>
                    <a:gd name="T7" fmla="*/ 807 h 870"/>
                    <a:gd name="T8" fmla="*/ 261 w 396"/>
                    <a:gd name="T9" fmla="*/ 756 h 870"/>
                    <a:gd name="T10" fmla="*/ 238 w 396"/>
                    <a:gd name="T11" fmla="*/ 733 h 870"/>
                    <a:gd name="T12" fmla="*/ 223 w 396"/>
                    <a:gd name="T13" fmla="*/ 716 h 870"/>
                    <a:gd name="T14" fmla="*/ 219 w 396"/>
                    <a:gd name="T15" fmla="*/ 708 h 870"/>
                    <a:gd name="T16" fmla="*/ 231 w 396"/>
                    <a:gd name="T17" fmla="*/ 705 h 870"/>
                    <a:gd name="T18" fmla="*/ 264 w 396"/>
                    <a:gd name="T19" fmla="*/ 713 h 870"/>
                    <a:gd name="T20" fmla="*/ 295 w 396"/>
                    <a:gd name="T21" fmla="*/ 722 h 870"/>
                    <a:gd name="T22" fmla="*/ 315 w 396"/>
                    <a:gd name="T23" fmla="*/ 722 h 870"/>
                    <a:gd name="T24" fmla="*/ 331 w 396"/>
                    <a:gd name="T25" fmla="*/ 711 h 870"/>
                    <a:gd name="T26" fmla="*/ 335 w 396"/>
                    <a:gd name="T27" fmla="*/ 697 h 870"/>
                    <a:gd name="T28" fmla="*/ 338 w 396"/>
                    <a:gd name="T29" fmla="*/ 665 h 870"/>
                    <a:gd name="T30" fmla="*/ 338 w 396"/>
                    <a:gd name="T31" fmla="*/ 614 h 870"/>
                    <a:gd name="T32" fmla="*/ 338 w 396"/>
                    <a:gd name="T33" fmla="*/ 499 h 870"/>
                    <a:gd name="T34" fmla="*/ 333 w 396"/>
                    <a:gd name="T35" fmla="*/ 362 h 870"/>
                    <a:gd name="T36" fmla="*/ 322 w 396"/>
                    <a:gd name="T37" fmla="*/ 233 h 870"/>
                    <a:gd name="T38" fmla="*/ 317 w 396"/>
                    <a:gd name="T39" fmla="*/ 151 h 870"/>
                    <a:gd name="T40" fmla="*/ 311 w 396"/>
                    <a:gd name="T41" fmla="*/ 110 h 870"/>
                    <a:gd name="T42" fmla="*/ 306 w 396"/>
                    <a:gd name="T43" fmla="*/ 84 h 870"/>
                    <a:gd name="T44" fmla="*/ 296 w 396"/>
                    <a:gd name="T45" fmla="*/ 71 h 870"/>
                    <a:gd name="T46" fmla="*/ 263 w 396"/>
                    <a:gd name="T47" fmla="*/ 70 h 870"/>
                    <a:gd name="T48" fmla="*/ 207 w 396"/>
                    <a:gd name="T49" fmla="*/ 79 h 870"/>
                    <a:gd name="T50" fmla="*/ 141 w 396"/>
                    <a:gd name="T51" fmla="*/ 89 h 870"/>
                    <a:gd name="T52" fmla="*/ 106 w 396"/>
                    <a:gd name="T53" fmla="*/ 96 h 870"/>
                    <a:gd name="T54" fmla="*/ 82 w 396"/>
                    <a:gd name="T55" fmla="*/ 99 h 870"/>
                    <a:gd name="T56" fmla="*/ 69 w 396"/>
                    <a:gd name="T57" fmla="*/ 100 h 870"/>
                    <a:gd name="T58" fmla="*/ 46 w 396"/>
                    <a:gd name="T59" fmla="*/ 96 h 870"/>
                    <a:gd name="T60" fmla="*/ 15 w 396"/>
                    <a:gd name="T61" fmla="*/ 84 h 870"/>
                    <a:gd name="T62" fmla="*/ 0 w 396"/>
                    <a:gd name="T63" fmla="*/ 70 h 870"/>
                    <a:gd name="T64" fmla="*/ 40 w 396"/>
                    <a:gd name="T65" fmla="*/ 61 h 870"/>
                    <a:gd name="T66" fmla="*/ 119 w 396"/>
                    <a:gd name="T67" fmla="*/ 48 h 870"/>
                    <a:gd name="T68" fmla="*/ 243 w 396"/>
                    <a:gd name="T69" fmla="*/ 30 h 870"/>
                    <a:gd name="T70" fmla="*/ 277 w 396"/>
                    <a:gd name="T71" fmla="*/ 16 h 870"/>
                    <a:gd name="T72" fmla="*/ 293 w 396"/>
                    <a:gd name="T73" fmla="*/ 3 h 870"/>
                    <a:gd name="T74" fmla="*/ 311 w 396"/>
                    <a:gd name="T75" fmla="*/ 0 h 870"/>
                    <a:gd name="T76" fmla="*/ 339 w 396"/>
                    <a:gd name="T77" fmla="*/ 14 h 870"/>
                    <a:gd name="T78" fmla="*/ 375 w 396"/>
                    <a:gd name="T79" fmla="*/ 39 h 870"/>
                    <a:gd name="T80" fmla="*/ 396 w 396"/>
                    <a:gd name="T81" fmla="*/ 64 h 870"/>
                    <a:gd name="T82" fmla="*/ 393 w 396"/>
                    <a:gd name="T83" fmla="*/ 79 h 870"/>
                    <a:gd name="T84" fmla="*/ 382 w 396"/>
                    <a:gd name="T85" fmla="*/ 89 h 870"/>
                    <a:gd name="T86" fmla="*/ 375 w 396"/>
                    <a:gd name="T87" fmla="*/ 103 h 870"/>
                    <a:gd name="T88" fmla="*/ 372 w 396"/>
                    <a:gd name="T89" fmla="*/ 131 h 870"/>
                    <a:gd name="T90" fmla="*/ 374 w 396"/>
                    <a:gd name="T91" fmla="*/ 172 h 870"/>
                    <a:gd name="T92" fmla="*/ 376 w 396"/>
                    <a:gd name="T93" fmla="*/ 232 h 870"/>
                    <a:gd name="T94" fmla="*/ 380 w 396"/>
                    <a:gd name="T95" fmla="*/ 320 h 870"/>
                    <a:gd name="T96" fmla="*/ 387 w 396"/>
                    <a:gd name="T97" fmla="*/ 436 h 870"/>
                    <a:gd name="T98" fmla="*/ 393 w 396"/>
                    <a:gd name="T99" fmla="*/ 564 h 870"/>
                    <a:gd name="T100" fmla="*/ 394 w 396"/>
                    <a:gd name="T101" fmla="*/ 659 h 870"/>
                    <a:gd name="T102" fmla="*/ 393 w 396"/>
                    <a:gd name="T103" fmla="*/ 726 h 870"/>
                    <a:gd name="T104" fmla="*/ 385 w 396"/>
                    <a:gd name="T105" fmla="*/ 787 h 870"/>
                    <a:gd name="T106" fmla="*/ 365 w 396"/>
                    <a:gd name="T107" fmla="*/ 839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96" h="870">
                      <a:moveTo>
                        <a:pt x="365" y="839"/>
                      </a:moveTo>
                      <a:lnTo>
                        <a:pt x="361" y="848"/>
                      </a:lnTo>
                      <a:lnTo>
                        <a:pt x="357" y="853"/>
                      </a:lnTo>
                      <a:lnTo>
                        <a:pt x="353" y="859"/>
                      </a:lnTo>
                      <a:lnTo>
                        <a:pt x="349" y="863"/>
                      </a:lnTo>
                      <a:lnTo>
                        <a:pt x="343" y="866"/>
                      </a:lnTo>
                      <a:lnTo>
                        <a:pt x="339" y="867"/>
                      </a:lnTo>
                      <a:lnTo>
                        <a:pt x="335" y="868"/>
                      </a:lnTo>
                      <a:lnTo>
                        <a:pt x="331" y="870"/>
                      </a:lnTo>
                      <a:lnTo>
                        <a:pt x="326" y="868"/>
                      </a:lnTo>
                      <a:lnTo>
                        <a:pt x="324" y="867"/>
                      </a:lnTo>
                      <a:lnTo>
                        <a:pt x="321" y="864"/>
                      </a:lnTo>
                      <a:lnTo>
                        <a:pt x="318" y="860"/>
                      </a:lnTo>
                      <a:lnTo>
                        <a:pt x="315" y="856"/>
                      </a:lnTo>
                      <a:lnTo>
                        <a:pt x="314" y="850"/>
                      </a:lnTo>
                      <a:lnTo>
                        <a:pt x="313" y="843"/>
                      </a:lnTo>
                      <a:lnTo>
                        <a:pt x="311" y="835"/>
                      </a:lnTo>
                      <a:lnTo>
                        <a:pt x="310" y="827"/>
                      </a:lnTo>
                      <a:lnTo>
                        <a:pt x="306" y="817"/>
                      </a:lnTo>
                      <a:lnTo>
                        <a:pt x="302" y="807"/>
                      </a:lnTo>
                      <a:lnTo>
                        <a:pt x="296" y="798"/>
                      </a:lnTo>
                      <a:lnTo>
                        <a:pt x="289" y="788"/>
                      </a:lnTo>
                      <a:lnTo>
                        <a:pt x="282" y="778"/>
                      </a:lnTo>
                      <a:lnTo>
                        <a:pt x="273" y="767"/>
                      </a:lnTo>
                      <a:lnTo>
                        <a:pt x="261" y="756"/>
                      </a:lnTo>
                      <a:lnTo>
                        <a:pt x="256" y="751"/>
                      </a:lnTo>
                      <a:lnTo>
                        <a:pt x="250" y="747"/>
                      </a:lnTo>
                      <a:lnTo>
                        <a:pt x="246" y="741"/>
                      </a:lnTo>
                      <a:lnTo>
                        <a:pt x="242" y="737"/>
                      </a:lnTo>
                      <a:lnTo>
                        <a:pt x="238" y="733"/>
                      </a:lnTo>
                      <a:lnTo>
                        <a:pt x="234" y="729"/>
                      </a:lnTo>
                      <a:lnTo>
                        <a:pt x="230" y="724"/>
                      </a:lnTo>
                      <a:lnTo>
                        <a:pt x="227" y="722"/>
                      </a:lnTo>
                      <a:lnTo>
                        <a:pt x="225" y="719"/>
                      </a:lnTo>
                      <a:lnTo>
                        <a:pt x="223" y="716"/>
                      </a:lnTo>
                      <a:lnTo>
                        <a:pt x="221" y="713"/>
                      </a:lnTo>
                      <a:lnTo>
                        <a:pt x="220" y="712"/>
                      </a:lnTo>
                      <a:lnTo>
                        <a:pt x="219" y="711"/>
                      </a:lnTo>
                      <a:lnTo>
                        <a:pt x="219" y="708"/>
                      </a:lnTo>
                      <a:lnTo>
                        <a:pt x="219" y="708"/>
                      </a:lnTo>
                      <a:lnTo>
                        <a:pt x="219" y="706"/>
                      </a:lnTo>
                      <a:lnTo>
                        <a:pt x="221" y="705"/>
                      </a:lnTo>
                      <a:lnTo>
                        <a:pt x="224" y="705"/>
                      </a:lnTo>
                      <a:lnTo>
                        <a:pt x="227" y="705"/>
                      </a:lnTo>
                      <a:lnTo>
                        <a:pt x="231" y="705"/>
                      </a:lnTo>
                      <a:lnTo>
                        <a:pt x="237" y="706"/>
                      </a:lnTo>
                      <a:lnTo>
                        <a:pt x="242" y="708"/>
                      </a:lnTo>
                      <a:lnTo>
                        <a:pt x="249" y="709"/>
                      </a:lnTo>
                      <a:lnTo>
                        <a:pt x="257" y="711"/>
                      </a:lnTo>
                      <a:lnTo>
                        <a:pt x="264" y="713"/>
                      </a:lnTo>
                      <a:lnTo>
                        <a:pt x="271" y="716"/>
                      </a:lnTo>
                      <a:lnTo>
                        <a:pt x="278" y="717"/>
                      </a:lnTo>
                      <a:lnTo>
                        <a:pt x="284" y="720"/>
                      </a:lnTo>
                      <a:lnTo>
                        <a:pt x="289" y="722"/>
                      </a:lnTo>
                      <a:lnTo>
                        <a:pt x="295" y="722"/>
                      </a:lnTo>
                      <a:lnTo>
                        <a:pt x="299" y="723"/>
                      </a:lnTo>
                      <a:lnTo>
                        <a:pt x="304" y="723"/>
                      </a:lnTo>
                      <a:lnTo>
                        <a:pt x="308" y="723"/>
                      </a:lnTo>
                      <a:lnTo>
                        <a:pt x="311" y="722"/>
                      </a:lnTo>
                      <a:lnTo>
                        <a:pt x="315" y="722"/>
                      </a:lnTo>
                      <a:lnTo>
                        <a:pt x="318" y="720"/>
                      </a:lnTo>
                      <a:lnTo>
                        <a:pt x="322" y="717"/>
                      </a:lnTo>
                      <a:lnTo>
                        <a:pt x="325" y="716"/>
                      </a:lnTo>
                      <a:lnTo>
                        <a:pt x="328" y="713"/>
                      </a:lnTo>
                      <a:lnTo>
                        <a:pt x="331" y="711"/>
                      </a:lnTo>
                      <a:lnTo>
                        <a:pt x="332" y="709"/>
                      </a:lnTo>
                      <a:lnTo>
                        <a:pt x="332" y="708"/>
                      </a:lnTo>
                      <a:lnTo>
                        <a:pt x="333" y="705"/>
                      </a:lnTo>
                      <a:lnTo>
                        <a:pt x="333" y="701"/>
                      </a:lnTo>
                      <a:lnTo>
                        <a:pt x="335" y="697"/>
                      </a:lnTo>
                      <a:lnTo>
                        <a:pt x="335" y="691"/>
                      </a:lnTo>
                      <a:lnTo>
                        <a:pt x="335" y="686"/>
                      </a:lnTo>
                      <a:lnTo>
                        <a:pt x="336" y="680"/>
                      </a:lnTo>
                      <a:lnTo>
                        <a:pt x="336" y="672"/>
                      </a:lnTo>
                      <a:lnTo>
                        <a:pt x="338" y="665"/>
                      </a:lnTo>
                      <a:lnTo>
                        <a:pt x="338" y="655"/>
                      </a:lnTo>
                      <a:lnTo>
                        <a:pt x="338" y="647"/>
                      </a:lnTo>
                      <a:lnTo>
                        <a:pt x="338" y="636"/>
                      </a:lnTo>
                      <a:lnTo>
                        <a:pt x="338" y="626"/>
                      </a:lnTo>
                      <a:lnTo>
                        <a:pt x="338" y="614"/>
                      </a:lnTo>
                      <a:lnTo>
                        <a:pt x="339" y="601"/>
                      </a:lnTo>
                      <a:lnTo>
                        <a:pt x="339" y="576"/>
                      </a:lnTo>
                      <a:lnTo>
                        <a:pt x="338" y="551"/>
                      </a:lnTo>
                      <a:lnTo>
                        <a:pt x="338" y="525"/>
                      </a:lnTo>
                      <a:lnTo>
                        <a:pt x="338" y="499"/>
                      </a:lnTo>
                      <a:lnTo>
                        <a:pt x="338" y="471"/>
                      </a:lnTo>
                      <a:lnTo>
                        <a:pt x="336" y="445"/>
                      </a:lnTo>
                      <a:lnTo>
                        <a:pt x="336" y="417"/>
                      </a:lnTo>
                      <a:lnTo>
                        <a:pt x="335" y="389"/>
                      </a:lnTo>
                      <a:lnTo>
                        <a:pt x="333" y="362"/>
                      </a:lnTo>
                      <a:lnTo>
                        <a:pt x="331" y="335"/>
                      </a:lnTo>
                      <a:lnTo>
                        <a:pt x="329" y="309"/>
                      </a:lnTo>
                      <a:lnTo>
                        <a:pt x="326" y="283"/>
                      </a:lnTo>
                      <a:lnTo>
                        <a:pt x="325" y="258"/>
                      </a:lnTo>
                      <a:lnTo>
                        <a:pt x="322" y="233"/>
                      </a:lnTo>
                      <a:lnTo>
                        <a:pt x="321" y="208"/>
                      </a:lnTo>
                      <a:lnTo>
                        <a:pt x="320" y="185"/>
                      </a:lnTo>
                      <a:lnTo>
                        <a:pt x="318" y="172"/>
                      </a:lnTo>
                      <a:lnTo>
                        <a:pt x="317" y="161"/>
                      </a:lnTo>
                      <a:lnTo>
                        <a:pt x="317" y="151"/>
                      </a:lnTo>
                      <a:lnTo>
                        <a:pt x="315" y="142"/>
                      </a:lnTo>
                      <a:lnTo>
                        <a:pt x="314" y="133"/>
                      </a:lnTo>
                      <a:lnTo>
                        <a:pt x="314" y="124"/>
                      </a:lnTo>
                      <a:lnTo>
                        <a:pt x="313" y="117"/>
                      </a:lnTo>
                      <a:lnTo>
                        <a:pt x="311" y="110"/>
                      </a:lnTo>
                      <a:lnTo>
                        <a:pt x="310" y="103"/>
                      </a:lnTo>
                      <a:lnTo>
                        <a:pt x="310" y="97"/>
                      </a:lnTo>
                      <a:lnTo>
                        <a:pt x="308" y="92"/>
                      </a:lnTo>
                      <a:lnTo>
                        <a:pt x="307" y="88"/>
                      </a:lnTo>
                      <a:lnTo>
                        <a:pt x="306" y="84"/>
                      </a:lnTo>
                      <a:lnTo>
                        <a:pt x="306" y="79"/>
                      </a:lnTo>
                      <a:lnTo>
                        <a:pt x="304" y="78"/>
                      </a:lnTo>
                      <a:lnTo>
                        <a:pt x="304" y="75"/>
                      </a:lnTo>
                      <a:lnTo>
                        <a:pt x="300" y="72"/>
                      </a:lnTo>
                      <a:lnTo>
                        <a:pt x="296" y="71"/>
                      </a:lnTo>
                      <a:lnTo>
                        <a:pt x="292" y="70"/>
                      </a:lnTo>
                      <a:lnTo>
                        <a:pt x="286" y="68"/>
                      </a:lnTo>
                      <a:lnTo>
                        <a:pt x="279" y="68"/>
                      </a:lnTo>
                      <a:lnTo>
                        <a:pt x="271" y="68"/>
                      </a:lnTo>
                      <a:lnTo>
                        <a:pt x="263" y="70"/>
                      </a:lnTo>
                      <a:lnTo>
                        <a:pt x="253" y="71"/>
                      </a:lnTo>
                      <a:lnTo>
                        <a:pt x="243" y="72"/>
                      </a:lnTo>
                      <a:lnTo>
                        <a:pt x="232" y="75"/>
                      </a:lnTo>
                      <a:lnTo>
                        <a:pt x="220" y="77"/>
                      </a:lnTo>
                      <a:lnTo>
                        <a:pt x="207" y="79"/>
                      </a:lnTo>
                      <a:lnTo>
                        <a:pt x="194" y="82"/>
                      </a:lnTo>
                      <a:lnTo>
                        <a:pt x="180" y="84"/>
                      </a:lnTo>
                      <a:lnTo>
                        <a:pt x="166" y="86"/>
                      </a:lnTo>
                      <a:lnTo>
                        <a:pt x="149" y="88"/>
                      </a:lnTo>
                      <a:lnTo>
                        <a:pt x="141" y="89"/>
                      </a:lnTo>
                      <a:lnTo>
                        <a:pt x="134" y="90"/>
                      </a:lnTo>
                      <a:lnTo>
                        <a:pt x="126" y="92"/>
                      </a:lnTo>
                      <a:lnTo>
                        <a:pt x="119" y="93"/>
                      </a:lnTo>
                      <a:lnTo>
                        <a:pt x="112" y="95"/>
                      </a:lnTo>
                      <a:lnTo>
                        <a:pt x="106" y="96"/>
                      </a:lnTo>
                      <a:lnTo>
                        <a:pt x="101" y="96"/>
                      </a:lnTo>
                      <a:lnTo>
                        <a:pt x="95" y="97"/>
                      </a:lnTo>
                      <a:lnTo>
                        <a:pt x="90" y="99"/>
                      </a:lnTo>
                      <a:lnTo>
                        <a:pt x="86" y="99"/>
                      </a:lnTo>
                      <a:lnTo>
                        <a:pt x="82" y="99"/>
                      </a:lnTo>
                      <a:lnTo>
                        <a:pt x="79" y="100"/>
                      </a:lnTo>
                      <a:lnTo>
                        <a:pt x="76" y="100"/>
                      </a:lnTo>
                      <a:lnTo>
                        <a:pt x="73" y="100"/>
                      </a:lnTo>
                      <a:lnTo>
                        <a:pt x="70" y="100"/>
                      </a:lnTo>
                      <a:lnTo>
                        <a:pt x="69" y="100"/>
                      </a:lnTo>
                      <a:lnTo>
                        <a:pt x="65" y="100"/>
                      </a:lnTo>
                      <a:lnTo>
                        <a:pt x="61" y="100"/>
                      </a:lnTo>
                      <a:lnTo>
                        <a:pt x="55" y="99"/>
                      </a:lnTo>
                      <a:lnTo>
                        <a:pt x="51" y="97"/>
                      </a:lnTo>
                      <a:lnTo>
                        <a:pt x="46" y="96"/>
                      </a:lnTo>
                      <a:lnTo>
                        <a:pt x="40" y="93"/>
                      </a:lnTo>
                      <a:lnTo>
                        <a:pt x="33" y="90"/>
                      </a:lnTo>
                      <a:lnTo>
                        <a:pt x="28" y="88"/>
                      </a:lnTo>
                      <a:lnTo>
                        <a:pt x="21" y="86"/>
                      </a:lnTo>
                      <a:lnTo>
                        <a:pt x="15" y="84"/>
                      </a:lnTo>
                      <a:lnTo>
                        <a:pt x="10" y="82"/>
                      </a:lnTo>
                      <a:lnTo>
                        <a:pt x="7" y="79"/>
                      </a:lnTo>
                      <a:lnTo>
                        <a:pt x="4" y="77"/>
                      </a:lnTo>
                      <a:lnTo>
                        <a:pt x="1" y="74"/>
                      </a:lnTo>
                      <a:lnTo>
                        <a:pt x="0" y="70"/>
                      </a:lnTo>
                      <a:lnTo>
                        <a:pt x="0" y="67"/>
                      </a:lnTo>
                      <a:lnTo>
                        <a:pt x="11" y="66"/>
                      </a:lnTo>
                      <a:lnTo>
                        <a:pt x="21" y="64"/>
                      </a:lnTo>
                      <a:lnTo>
                        <a:pt x="30" y="63"/>
                      </a:lnTo>
                      <a:lnTo>
                        <a:pt x="40" y="61"/>
                      </a:lnTo>
                      <a:lnTo>
                        <a:pt x="58" y="57"/>
                      </a:lnTo>
                      <a:lnTo>
                        <a:pt x="76" y="54"/>
                      </a:lnTo>
                      <a:lnTo>
                        <a:pt x="91" y="52"/>
                      </a:lnTo>
                      <a:lnTo>
                        <a:pt x="105" y="50"/>
                      </a:lnTo>
                      <a:lnTo>
                        <a:pt x="119" y="48"/>
                      </a:lnTo>
                      <a:lnTo>
                        <a:pt x="131" y="46"/>
                      </a:lnTo>
                      <a:lnTo>
                        <a:pt x="177" y="39"/>
                      </a:lnTo>
                      <a:lnTo>
                        <a:pt x="223" y="34"/>
                      </a:lnTo>
                      <a:lnTo>
                        <a:pt x="234" y="32"/>
                      </a:lnTo>
                      <a:lnTo>
                        <a:pt x="243" y="30"/>
                      </a:lnTo>
                      <a:lnTo>
                        <a:pt x="253" y="27"/>
                      </a:lnTo>
                      <a:lnTo>
                        <a:pt x="260" y="25"/>
                      </a:lnTo>
                      <a:lnTo>
                        <a:pt x="267" y="21"/>
                      </a:lnTo>
                      <a:lnTo>
                        <a:pt x="273" y="18"/>
                      </a:lnTo>
                      <a:lnTo>
                        <a:pt x="277" y="16"/>
                      </a:lnTo>
                      <a:lnTo>
                        <a:pt x="281" y="13"/>
                      </a:lnTo>
                      <a:lnTo>
                        <a:pt x="284" y="10"/>
                      </a:lnTo>
                      <a:lnTo>
                        <a:pt x="286" y="7"/>
                      </a:lnTo>
                      <a:lnTo>
                        <a:pt x="289" y="5"/>
                      </a:lnTo>
                      <a:lnTo>
                        <a:pt x="293" y="3"/>
                      </a:lnTo>
                      <a:lnTo>
                        <a:pt x="296" y="2"/>
                      </a:lnTo>
                      <a:lnTo>
                        <a:pt x="300" y="0"/>
                      </a:lnTo>
                      <a:lnTo>
                        <a:pt x="303" y="0"/>
                      </a:lnTo>
                      <a:lnTo>
                        <a:pt x="307" y="0"/>
                      </a:lnTo>
                      <a:lnTo>
                        <a:pt x="311" y="0"/>
                      </a:lnTo>
                      <a:lnTo>
                        <a:pt x="315" y="2"/>
                      </a:lnTo>
                      <a:lnTo>
                        <a:pt x="320" y="3"/>
                      </a:lnTo>
                      <a:lnTo>
                        <a:pt x="325" y="6"/>
                      </a:lnTo>
                      <a:lnTo>
                        <a:pt x="332" y="10"/>
                      </a:lnTo>
                      <a:lnTo>
                        <a:pt x="339" y="14"/>
                      </a:lnTo>
                      <a:lnTo>
                        <a:pt x="349" y="20"/>
                      </a:lnTo>
                      <a:lnTo>
                        <a:pt x="357" y="25"/>
                      </a:lnTo>
                      <a:lnTo>
                        <a:pt x="362" y="30"/>
                      </a:lnTo>
                      <a:lnTo>
                        <a:pt x="367" y="32"/>
                      </a:lnTo>
                      <a:lnTo>
                        <a:pt x="375" y="39"/>
                      </a:lnTo>
                      <a:lnTo>
                        <a:pt x="382" y="46"/>
                      </a:lnTo>
                      <a:lnTo>
                        <a:pt x="387" y="50"/>
                      </a:lnTo>
                      <a:lnTo>
                        <a:pt x="392" y="56"/>
                      </a:lnTo>
                      <a:lnTo>
                        <a:pt x="394" y="60"/>
                      </a:lnTo>
                      <a:lnTo>
                        <a:pt x="396" y="64"/>
                      </a:lnTo>
                      <a:lnTo>
                        <a:pt x="396" y="67"/>
                      </a:lnTo>
                      <a:lnTo>
                        <a:pt x="396" y="70"/>
                      </a:lnTo>
                      <a:lnTo>
                        <a:pt x="396" y="74"/>
                      </a:lnTo>
                      <a:lnTo>
                        <a:pt x="394" y="77"/>
                      </a:lnTo>
                      <a:lnTo>
                        <a:pt x="393" y="79"/>
                      </a:lnTo>
                      <a:lnTo>
                        <a:pt x="392" y="82"/>
                      </a:lnTo>
                      <a:lnTo>
                        <a:pt x="390" y="84"/>
                      </a:lnTo>
                      <a:lnTo>
                        <a:pt x="387" y="86"/>
                      </a:lnTo>
                      <a:lnTo>
                        <a:pt x="385" y="88"/>
                      </a:lnTo>
                      <a:lnTo>
                        <a:pt x="382" y="89"/>
                      </a:lnTo>
                      <a:lnTo>
                        <a:pt x="380" y="90"/>
                      </a:lnTo>
                      <a:lnTo>
                        <a:pt x="379" y="93"/>
                      </a:lnTo>
                      <a:lnTo>
                        <a:pt x="378" y="96"/>
                      </a:lnTo>
                      <a:lnTo>
                        <a:pt x="376" y="99"/>
                      </a:lnTo>
                      <a:lnTo>
                        <a:pt x="375" y="103"/>
                      </a:lnTo>
                      <a:lnTo>
                        <a:pt x="374" y="107"/>
                      </a:lnTo>
                      <a:lnTo>
                        <a:pt x="374" y="113"/>
                      </a:lnTo>
                      <a:lnTo>
                        <a:pt x="372" y="118"/>
                      </a:lnTo>
                      <a:lnTo>
                        <a:pt x="372" y="124"/>
                      </a:lnTo>
                      <a:lnTo>
                        <a:pt x="372" y="131"/>
                      </a:lnTo>
                      <a:lnTo>
                        <a:pt x="372" y="138"/>
                      </a:lnTo>
                      <a:lnTo>
                        <a:pt x="372" y="146"/>
                      </a:lnTo>
                      <a:lnTo>
                        <a:pt x="372" y="154"/>
                      </a:lnTo>
                      <a:lnTo>
                        <a:pt x="372" y="162"/>
                      </a:lnTo>
                      <a:lnTo>
                        <a:pt x="374" y="172"/>
                      </a:lnTo>
                      <a:lnTo>
                        <a:pt x="374" y="182"/>
                      </a:lnTo>
                      <a:lnTo>
                        <a:pt x="375" y="193"/>
                      </a:lnTo>
                      <a:lnTo>
                        <a:pt x="375" y="204"/>
                      </a:lnTo>
                      <a:lnTo>
                        <a:pt x="376" y="218"/>
                      </a:lnTo>
                      <a:lnTo>
                        <a:pt x="376" y="232"/>
                      </a:lnTo>
                      <a:lnTo>
                        <a:pt x="378" y="247"/>
                      </a:lnTo>
                      <a:lnTo>
                        <a:pt x="378" y="263"/>
                      </a:lnTo>
                      <a:lnTo>
                        <a:pt x="379" y="281"/>
                      </a:lnTo>
                      <a:lnTo>
                        <a:pt x="380" y="301"/>
                      </a:lnTo>
                      <a:lnTo>
                        <a:pt x="380" y="320"/>
                      </a:lnTo>
                      <a:lnTo>
                        <a:pt x="382" y="341"/>
                      </a:lnTo>
                      <a:lnTo>
                        <a:pt x="383" y="363"/>
                      </a:lnTo>
                      <a:lnTo>
                        <a:pt x="385" y="387"/>
                      </a:lnTo>
                      <a:lnTo>
                        <a:pt x="386" y="412"/>
                      </a:lnTo>
                      <a:lnTo>
                        <a:pt x="387" y="436"/>
                      </a:lnTo>
                      <a:lnTo>
                        <a:pt x="389" y="464"/>
                      </a:lnTo>
                      <a:lnTo>
                        <a:pt x="390" y="490"/>
                      </a:lnTo>
                      <a:lnTo>
                        <a:pt x="390" y="517"/>
                      </a:lnTo>
                      <a:lnTo>
                        <a:pt x="392" y="540"/>
                      </a:lnTo>
                      <a:lnTo>
                        <a:pt x="393" y="564"/>
                      </a:lnTo>
                      <a:lnTo>
                        <a:pt x="393" y="585"/>
                      </a:lnTo>
                      <a:lnTo>
                        <a:pt x="394" y="605"/>
                      </a:lnTo>
                      <a:lnTo>
                        <a:pt x="394" y="625"/>
                      </a:lnTo>
                      <a:lnTo>
                        <a:pt x="394" y="643"/>
                      </a:lnTo>
                      <a:lnTo>
                        <a:pt x="394" y="659"/>
                      </a:lnTo>
                      <a:lnTo>
                        <a:pt x="394" y="676"/>
                      </a:lnTo>
                      <a:lnTo>
                        <a:pt x="394" y="690"/>
                      </a:lnTo>
                      <a:lnTo>
                        <a:pt x="394" y="704"/>
                      </a:lnTo>
                      <a:lnTo>
                        <a:pt x="394" y="715"/>
                      </a:lnTo>
                      <a:lnTo>
                        <a:pt x="393" y="726"/>
                      </a:lnTo>
                      <a:lnTo>
                        <a:pt x="393" y="735"/>
                      </a:lnTo>
                      <a:lnTo>
                        <a:pt x="392" y="744"/>
                      </a:lnTo>
                      <a:lnTo>
                        <a:pt x="390" y="759"/>
                      </a:lnTo>
                      <a:lnTo>
                        <a:pt x="387" y="773"/>
                      </a:lnTo>
                      <a:lnTo>
                        <a:pt x="385" y="787"/>
                      </a:lnTo>
                      <a:lnTo>
                        <a:pt x="382" y="799"/>
                      </a:lnTo>
                      <a:lnTo>
                        <a:pt x="378" y="812"/>
                      </a:lnTo>
                      <a:lnTo>
                        <a:pt x="374" y="821"/>
                      </a:lnTo>
                      <a:lnTo>
                        <a:pt x="369" y="831"/>
                      </a:lnTo>
                      <a:lnTo>
                        <a:pt x="365" y="839"/>
                      </a:lnTo>
                      <a:lnTo>
                        <a:pt x="365" y="8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99"/>
                <p:cNvSpPr/>
                <p:nvPr/>
              </p:nvSpPr>
              <p:spPr bwMode="auto">
                <a:xfrm>
                  <a:off x="2478088" y="2508250"/>
                  <a:ext cx="104775" cy="107950"/>
                </a:xfrm>
                <a:custGeom>
                  <a:avLst/>
                  <a:gdLst>
                    <a:gd name="T0" fmla="*/ 0 w 132"/>
                    <a:gd name="T1" fmla="*/ 7 h 138"/>
                    <a:gd name="T2" fmla="*/ 2 w 132"/>
                    <a:gd name="T3" fmla="*/ 5 h 138"/>
                    <a:gd name="T4" fmla="*/ 6 w 132"/>
                    <a:gd name="T5" fmla="*/ 2 h 138"/>
                    <a:gd name="T6" fmla="*/ 11 w 132"/>
                    <a:gd name="T7" fmla="*/ 0 h 138"/>
                    <a:gd name="T8" fmla="*/ 24 w 132"/>
                    <a:gd name="T9" fmla="*/ 0 h 138"/>
                    <a:gd name="T10" fmla="*/ 34 w 132"/>
                    <a:gd name="T11" fmla="*/ 0 h 138"/>
                    <a:gd name="T12" fmla="*/ 45 w 132"/>
                    <a:gd name="T13" fmla="*/ 2 h 138"/>
                    <a:gd name="T14" fmla="*/ 59 w 132"/>
                    <a:gd name="T15" fmla="*/ 5 h 138"/>
                    <a:gd name="T16" fmla="*/ 70 w 132"/>
                    <a:gd name="T17" fmla="*/ 9 h 138"/>
                    <a:gd name="T18" fmla="*/ 81 w 132"/>
                    <a:gd name="T19" fmla="*/ 16 h 138"/>
                    <a:gd name="T20" fmla="*/ 93 w 132"/>
                    <a:gd name="T21" fmla="*/ 24 h 138"/>
                    <a:gd name="T22" fmla="*/ 108 w 132"/>
                    <a:gd name="T23" fmla="*/ 38 h 138"/>
                    <a:gd name="T24" fmla="*/ 117 w 132"/>
                    <a:gd name="T25" fmla="*/ 49 h 138"/>
                    <a:gd name="T26" fmla="*/ 124 w 132"/>
                    <a:gd name="T27" fmla="*/ 61 h 138"/>
                    <a:gd name="T28" fmla="*/ 129 w 132"/>
                    <a:gd name="T29" fmla="*/ 77 h 138"/>
                    <a:gd name="T30" fmla="*/ 132 w 132"/>
                    <a:gd name="T31" fmla="*/ 92 h 138"/>
                    <a:gd name="T32" fmla="*/ 132 w 132"/>
                    <a:gd name="T33" fmla="*/ 104 h 138"/>
                    <a:gd name="T34" fmla="*/ 131 w 132"/>
                    <a:gd name="T35" fmla="*/ 115 h 138"/>
                    <a:gd name="T36" fmla="*/ 126 w 132"/>
                    <a:gd name="T37" fmla="*/ 125 h 138"/>
                    <a:gd name="T38" fmla="*/ 122 w 132"/>
                    <a:gd name="T39" fmla="*/ 132 h 138"/>
                    <a:gd name="T40" fmla="*/ 118 w 132"/>
                    <a:gd name="T41" fmla="*/ 135 h 138"/>
                    <a:gd name="T42" fmla="*/ 115 w 132"/>
                    <a:gd name="T43" fmla="*/ 136 h 138"/>
                    <a:gd name="T44" fmla="*/ 111 w 132"/>
                    <a:gd name="T45" fmla="*/ 138 h 138"/>
                    <a:gd name="T46" fmla="*/ 104 w 132"/>
                    <a:gd name="T47" fmla="*/ 135 h 138"/>
                    <a:gd name="T48" fmla="*/ 95 w 132"/>
                    <a:gd name="T49" fmla="*/ 126 h 138"/>
                    <a:gd name="T50" fmla="*/ 82 w 132"/>
                    <a:gd name="T51" fmla="*/ 117 h 138"/>
                    <a:gd name="T52" fmla="*/ 67 w 132"/>
                    <a:gd name="T53" fmla="*/ 104 h 138"/>
                    <a:gd name="T54" fmla="*/ 53 w 132"/>
                    <a:gd name="T55" fmla="*/ 88 h 138"/>
                    <a:gd name="T56" fmla="*/ 38 w 132"/>
                    <a:gd name="T57" fmla="*/ 70 h 138"/>
                    <a:gd name="T58" fmla="*/ 24 w 132"/>
                    <a:gd name="T59" fmla="*/ 48 h 138"/>
                    <a:gd name="T60" fmla="*/ 13 w 132"/>
                    <a:gd name="T61" fmla="*/ 31 h 138"/>
                    <a:gd name="T62" fmla="*/ 5 w 132"/>
                    <a:gd name="T63" fmla="*/ 18 h 138"/>
                    <a:gd name="T64" fmla="*/ 0 w 132"/>
                    <a:gd name="T65" fmla="*/ 10 h 138"/>
                    <a:gd name="T66" fmla="*/ 0 w 132"/>
                    <a:gd name="T67" fmla="*/ 9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32" h="138">
                      <a:moveTo>
                        <a:pt x="0" y="9"/>
                      </a:move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39" y="2"/>
                      </a:lnTo>
                      <a:lnTo>
                        <a:pt x="45" y="2"/>
                      </a:lnTo>
                      <a:lnTo>
                        <a:pt x="52" y="3"/>
                      </a:lnTo>
                      <a:lnTo>
                        <a:pt x="59" y="5"/>
                      </a:lnTo>
                      <a:lnTo>
                        <a:pt x="64" y="6"/>
                      </a:lnTo>
                      <a:lnTo>
                        <a:pt x="70" y="9"/>
                      </a:lnTo>
                      <a:lnTo>
                        <a:pt x="75" y="12"/>
                      </a:lnTo>
                      <a:lnTo>
                        <a:pt x="81" y="16"/>
                      </a:lnTo>
                      <a:lnTo>
                        <a:pt x="86" y="20"/>
                      </a:lnTo>
                      <a:lnTo>
                        <a:pt x="93" y="24"/>
                      </a:lnTo>
                      <a:lnTo>
                        <a:pt x="104" y="34"/>
                      </a:lnTo>
                      <a:lnTo>
                        <a:pt x="108" y="38"/>
                      </a:lnTo>
                      <a:lnTo>
                        <a:pt x="113" y="43"/>
                      </a:lnTo>
                      <a:lnTo>
                        <a:pt x="117" y="49"/>
                      </a:lnTo>
                      <a:lnTo>
                        <a:pt x="121" y="56"/>
                      </a:lnTo>
                      <a:lnTo>
                        <a:pt x="124" y="61"/>
                      </a:lnTo>
                      <a:lnTo>
                        <a:pt x="126" y="68"/>
                      </a:lnTo>
                      <a:lnTo>
                        <a:pt x="129" y="77"/>
                      </a:lnTo>
                      <a:lnTo>
                        <a:pt x="131" y="84"/>
                      </a:lnTo>
                      <a:lnTo>
                        <a:pt x="132" y="92"/>
                      </a:lnTo>
                      <a:lnTo>
                        <a:pt x="132" y="97"/>
                      </a:lnTo>
                      <a:lnTo>
                        <a:pt x="132" y="104"/>
                      </a:lnTo>
                      <a:lnTo>
                        <a:pt x="132" y="110"/>
                      </a:lnTo>
                      <a:lnTo>
                        <a:pt x="131" y="115"/>
                      </a:lnTo>
                      <a:lnTo>
                        <a:pt x="128" y="120"/>
                      </a:lnTo>
                      <a:lnTo>
                        <a:pt x="126" y="125"/>
                      </a:lnTo>
                      <a:lnTo>
                        <a:pt x="124" y="129"/>
                      </a:lnTo>
                      <a:lnTo>
                        <a:pt x="122" y="132"/>
                      </a:lnTo>
                      <a:lnTo>
                        <a:pt x="121" y="133"/>
                      </a:lnTo>
                      <a:lnTo>
                        <a:pt x="118" y="135"/>
                      </a:lnTo>
                      <a:lnTo>
                        <a:pt x="117" y="136"/>
                      </a:lnTo>
                      <a:lnTo>
                        <a:pt x="115" y="136"/>
                      </a:lnTo>
                      <a:lnTo>
                        <a:pt x="113" y="138"/>
                      </a:lnTo>
                      <a:lnTo>
                        <a:pt x="111" y="138"/>
                      </a:lnTo>
                      <a:lnTo>
                        <a:pt x="108" y="136"/>
                      </a:lnTo>
                      <a:lnTo>
                        <a:pt x="104" y="135"/>
                      </a:lnTo>
                      <a:lnTo>
                        <a:pt x="100" y="132"/>
                      </a:lnTo>
                      <a:lnTo>
                        <a:pt x="95" y="126"/>
                      </a:lnTo>
                      <a:lnTo>
                        <a:pt x="89" y="121"/>
                      </a:lnTo>
                      <a:lnTo>
                        <a:pt x="82" y="117"/>
                      </a:lnTo>
                      <a:lnTo>
                        <a:pt x="74" y="110"/>
                      </a:lnTo>
                      <a:lnTo>
                        <a:pt x="67" y="104"/>
                      </a:lnTo>
                      <a:lnTo>
                        <a:pt x="60" y="96"/>
                      </a:lnTo>
                      <a:lnTo>
                        <a:pt x="53" y="88"/>
                      </a:lnTo>
                      <a:lnTo>
                        <a:pt x="45" y="79"/>
                      </a:lnTo>
                      <a:lnTo>
                        <a:pt x="38" y="70"/>
                      </a:lnTo>
                      <a:lnTo>
                        <a:pt x="31" y="59"/>
                      </a:lnTo>
                      <a:lnTo>
                        <a:pt x="24" y="48"/>
                      </a:lnTo>
                      <a:lnTo>
                        <a:pt x="18" y="39"/>
                      </a:lnTo>
                      <a:lnTo>
                        <a:pt x="13" y="31"/>
                      </a:lnTo>
                      <a:lnTo>
                        <a:pt x="9" y="24"/>
                      </a:lnTo>
                      <a:lnTo>
                        <a:pt x="5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9"/>
                      </a:lnTo>
                      <a:lnTo>
                        <a:pt x="0" y="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2427042" y="4175223"/>
              <a:ext cx="450807" cy="453063"/>
              <a:chOff x="2863254" y="4143129"/>
              <a:chExt cx="450807" cy="453063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63254" y="4143129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75" name="组合 74"/>
              <p:cNvGrpSpPr/>
              <p:nvPr/>
            </p:nvGrpSpPr>
            <p:grpSpPr>
              <a:xfrm>
                <a:off x="2983119" y="4234542"/>
                <a:ext cx="65380" cy="259651"/>
                <a:chOff x="2416175" y="2508250"/>
                <a:chExt cx="166688" cy="661988"/>
              </a:xfrm>
              <a:solidFill>
                <a:srgbClr val="FF0000"/>
              </a:solidFill>
            </p:grpSpPr>
            <p:sp>
              <p:nvSpPr>
                <p:cNvPr id="95" name="Freeform 94"/>
                <p:cNvSpPr/>
                <p:nvPr/>
              </p:nvSpPr>
              <p:spPr bwMode="auto">
                <a:xfrm>
                  <a:off x="2416175" y="2617788"/>
                  <a:ext cx="66675" cy="552450"/>
                </a:xfrm>
                <a:custGeom>
                  <a:avLst/>
                  <a:gdLst>
                    <a:gd name="T0" fmla="*/ 4 w 84"/>
                    <a:gd name="T1" fmla="*/ 26 h 696"/>
                    <a:gd name="T2" fmla="*/ 0 w 84"/>
                    <a:gd name="T3" fmla="*/ 17 h 696"/>
                    <a:gd name="T4" fmla="*/ 1 w 84"/>
                    <a:gd name="T5" fmla="*/ 7 h 696"/>
                    <a:gd name="T6" fmla="*/ 9 w 84"/>
                    <a:gd name="T7" fmla="*/ 1 h 696"/>
                    <a:gd name="T8" fmla="*/ 23 w 84"/>
                    <a:gd name="T9" fmla="*/ 1 h 696"/>
                    <a:gd name="T10" fmla="*/ 42 w 84"/>
                    <a:gd name="T11" fmla="*/ 7 h 696"/>
                    <a:gd name="T12" fmla="*/ 59 w 84"/>
                    <a:gd name="T13" fmla="*/ 17 h 696"/>
                    <a:gd name="T14" fmla="*/ 72 w 84"/>
                    <a:gd name="T15" fmla="*/ 28 h 696"/>
                    <a:gd name="T16" fmla="*/ 80 w 84"/>
                    <a:gd name="T17" fmla="*/ 44 h 696"/>
                    <a:gd name="T18" fmla="*/ 84 w 84"/>
                    <a:gd name="T19" fmla="*/ 66 h 696"/>
                    <a:gd name="T20" fmla="*/ 83 w 84"/>
                    <a:gd name="T21" fmla="*/ 100 h 696"/>
                    <a:gd name="T22" fmla="*/ 80 w 84"/>
                    <a:gd name="T23" fmla="*/ 123 h 696"/>
                    <a:gd name="T24" fmla="*/ 80 w 84"/>
                    <a:gd name="T25" fmla="*/ 155 h 696"/>
                    <a:gd name="T26" fmla="*/ 78 w 84"/>
                    <a:gd name="T27" fmla="*/ 196 h 696"/>
                    <a:gd name="T28" fmla="*/ 78 w 84"/>
                    <a:gd name="T29" fmla="*/ 246 h 696"/>
                    <a:gd name="T30" fmla="*/ 78 w 84"/>
                    <a:gd name="T31" fmla="*/ 307 h 696"/>
                    <a:gd name="T32" fmla="*/ 78 w 84"/>
                    <a:gd name="T33" fmla="*/ 374 h 696"/>
                    <a:gd name="T34" fmla="*/ 77 w 84"/>
                    <a:gd name="T35" fmla="*/ 433 h 696"/>
                    <a:gd name="T36" fmla="*/ 76 w 84"/>
                    <a:gd name="T37" fmla="*/ 487 h 696"/>
                    <a:gd name="T38" fmla="*/ 74 w 84"/>
                    <a:gd name="T39" fmla="*/ 534 h 696"/>
                    <a:gd name="T40" fmla="*/ 72 w 84"/>
                    <a:gd name="T41" fmla="*/ 576 h 696"/>
                    <a:gd name="T42" fmla="*/ 70 w 84"/>
                    <a:gd name="T43" fmla="*/ 612 h 696"/>
                    <a:gd name="T44" fmla="*/ 67 w 84"/>
                    <a:gd name="T45" fmla="*/ 642 h 696"/>
                    <a:gd name="T46" fmla="*/ 65 w 84"/>
                    <a:gd name="T47" fmla="*/ 666 h 696"/>
                    <a:gd name="T48" fmla="*/ 60 w 84"/>
                    <a:gd name="T49" fmla="*/ 682 h 696"/>
                    <a:gd name="T50" fmla="*/ 58 w 84"/>
                    <a:gd name="T51" fmla="*/ 693 h 696"/>
                    <a:gd name="T52" fmla="*/ 55 w 84"/>
                    <a:gd name="T53" fmla="*/ 696 h 696"/>
                    <a:gd name="T54" fmla="*/ 48 w 84"/>
                    <a:gd name="T55" fmla="*/ 693 h 696"/>
                    <a:gd name="T56" fmla="*/ 42 w 84"/>
                    <a:gd name="T57" fmla="*/ 686 h 696"/>
                    <a:gd name="T58" fmla="*/ 38 w 84"/>
                    <a:gd name="T59" fmla="*/ 677 h 696"/>
                    <a:gd name="T60" fmla="*/ 33 w 84"/>
                    <a:gd name="T61" fmla="*/ 663 h 696"/>
                    <a:gd name="T62" fmla="*/ 24 w 84"/>
                    <a:gd name="T63" fmla="*/ 641 h 696"/>
                    <a:gd name="T64" fmla="*/ 16 w 84"/>
                    <a:gd name="T65" fmla="*/ 616 h 696"/>
                    <a:gd name="T66" fmla="*/ 13 w 84"/>
                    <a:gd name="T67" fmla="*/ 596 h 696"/>
                    <a:gd name="T68" fmla="*/ 13 w 84"/>
                    <a:gd name="T69" fmla="*/ 588 h 696"/>
                    <a:gd name="T70" fmla="*/ 13 w 84"/>
                    <a:gd name="T71" fmla="*/ 577 h 696"/>
                    <a:gd name="T72" fmla="*/ 16 w 84"/>
                    <a:gd name="T73" fmla="*/ 560 h 696"/>
                    <a:gd name="T74" fmla="*/ 19 w 84"/>
                    <a:gd name="T75" fmla="*/ 538 h 696"/>
                    <a:gd name="T76" fmla="*/ 22 w 84"/>
                    <a:gd name="T77" fmla="*/ 511 h 696"/>
                    <a:gd name="T78" fmla="*/ 27 w 84"/>
                    <a:gd name="T79" fmla="*/ 464 h 696"/>
                    <a:gd name="T80" fmla="*/ 33 w 84"/>
                    <a:gd name="T81" fmla="*/ 390 h 696"/>
                    <a:gd name="T82" fmla="*/ 36 w 84"/>
                    <a:gd name="T83" fmla="*/ 309 h 696"/>
                    <a:gd name="T84" fmla="*/ 36 w 84"/>
                    <a:gd name="T85" fmla="*/ 250 h 696"/>
                    <a:gd name="T86" fmla="*/ 36 w 84"/>
                    <a:gd name="T87" fmla="*/ 210 h 696"/>
                    <a:gd name="T88" fmla="*/ 36 w 84"/>
                    <a:gd name="T89" fmla="*/ 176 h 696"/>
                    <a:gd name="T90" fmla="*/ 34 w 84"/>
                    <a:gd name="T91" fmla="*/ 144 h 696"/>
                    <a:gd name="T92" fmla="*/ 33 w 84"/>
                    <a:gd name="T93" fmla="*/ 116 h 696"/>
                    <a:gd name="T94" fmla="*/ 30 w 84"/>
                    <a:gd name="T95" fmla="*/ 86 h 696"/>
                    <a:gd name="T96" fmla="*/ 26 w 84"/>
                    <a:gd name="T97" fmla="*/ 62 h 696"/>
                    <a:gd name="T98" fmla="*/ 22 w 84"/>
                    <a:gd name="T99" fmla="*/ 50 h 696"/>
                    <a:gd name="T100" fmla="*/ 18 w 84"/>
                    <a:gd name="T101" fmla="*/ 40 h 696"/>
                    <a:gd name="T102" fmla="*/ 11 w 84"/>
                    <a:gd name="T103" fmla="*/ 33 h 6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84" h="696">
                      <a:moveTo>
                        <a:pt x="9" y="33"/>
                      </a:moveTo>
                      <a:lnTo>
                        <a:pt x="6" y="29"/>
                      </a:lnTo>
                      <a:lnTo>
                        <a:pt x="4" y="26"/>
                      </a:lnTo>
                      <a:lnTo>
                        <a:pt x="2" y="23"/>
                      </a:lnTo>
                      <a:lnTo>
                        <a:pt x="1" y="19"/>
                      </a:lnTo>
                      <a:lnTo>
                        <a:pt x="0" y="17"/>
                      </a:lnTo>
                      <a:lnTo>
                        <a:pt x="0" y="14"/>
                      </a:lnTo>
                      <a:lnTo>
                        <a:pt x="0" y="11"/>
                      </a:lnTo>
                      <a:lnTo>
                        <a:pt x="1" y="7"/>
                      </a:lnTo>
                      <a:lnTo>
                        <a:pt x="4" y="4"/>
                      </a:lnTo>
                      <a:lnTo>
                        <a:pt x="5" y="3"/>
                      </a:lnTo>
                      <a:lnTo>
                        <a:pt x="9" y="1"/>
                      </a:lnTo>
                      <a:lnTo>
                        <a:pt x="13" y="1"/>
                      </a:lnTo>
                      <a:lnTo>
                        <a:pt x="18" y="0"/>
                      </a:lnTo>
                      <a:lnTo>
                        <a:pt x="23" y="1"/>
                      </a:lnTo>
                      <a:lnTo>
                        <a:pt x="29" y="1"/>
                      </a:lnTo>
                      <a:lnTo>
                        <a:pt x="36" y="3"/>
                      </a:lnTo>
                      <a:lnTo>
                        <a:pt x="42" y="7"/>
                      </a:lnTo>
                      <a:lnTo>
                        <a:pt x="49" y="10"/>
                      </a:lnTo>
                      <a:lnTo>
                        <a:pt x="55" y="12"/>
                      </a:lnTo>
                      <a:lnTo>
                        <a:pt x="59" y="17"/>
                      </a:lnTo>
                      <a:lnTo>
                        <a:pt x="65" y="19"/>
                      </a:lnTo>
                      <a:lnTo>
                        <a:pt x="67" y="23"/>
                      </a:lnTo>
                      <a:lnTo>
                        <a:pt x="72" y="28"/>
                      </a:lnTo>
                      <a:lnTo>
                        <a:pt x="74" y="33"/>
                      </a:lnTo>
                      <a:lnTo>
                        <a:pt x="77" y="37"/>
                      </a:lnTo>
                      <a:lnTo>
                        <a:pt x="80" y="44"/>
                      </a:lnTo>
                      <a:lnTo>
                        <a:pt x="81" y="50"/>
                      </a:lnTo>
                      <a:lnTo>
                        <a:pt x="83" y="58"/>
                      </a:lnTo>
                      <a:lnTo>
                        <a:pt x="84" y="66"/>
                      </a:lnTo>
                      <a:lnTo>
                        <a:pt x="84" y="76"/>
                      </a:lnTo>
                      <a:lnTo>
                        <a:pt x="83" y="87"/>
                      </a:lnTo>
                      <a:lnTo>
                        <a:pt x="83" y="100"/>
                      </a:lnTo>
                      <a:lnTo>
                        <a:pt x="81" y="106"/>
                      </a:lnTo>
                      <a:lnTo>
                        <a:pt x="81" y="113"/>
                      </a:lnTo>
                      <a:lnTo>
                        <a:pt x="80" y="123"/>
                      </a:lnTo>
                      <a:lnTo>
                        <a:pt x="80" y="133"/>
                      </a:lnTo>
                      <a:lnTo>
                        <a:pt x="80" y="142"/>
                      </a:lnTo>
                      <a:lnTo>
                        <a:pt x="80" y="155"/>
                      </a:lnTo>
                      <a:lnTo>
                        <a:pt x="78" y="167"/>
                      </a:lnTo>
                      <a:lnTo>
                        <a:pt x="78" y="181"/>
                      </a:lnTo>
                      <a:lnTo>
                        <a:pt x="78" y="196"/>
                      </a:lnTo>
                      <a:lnTo>
                        <a:pt x="78" y="212"/>
                      </a:lnTo>
                      <a:lnTo>
                        <a:pt x="78" y="228"/>
                      </a:lnTo>
                      <a:lnTo>
                        <a:pt x="78" y="246"/>
                      </a:lnTo>
                      <a:lnTo>
                        <a:pt x="78" y="266"/>
                      </a:lnTo>
                      <a:lnTo>
                        <a:pt x="78" y="286"/>
                      </a:lnTo>
                      <a:lnTo>
                        <a:pt x="78" y="307"/>
                      </a:lnTo>
                      <a:lnTo>
                        <a:pt x="78" y="329"/>
                      </a:lnTo>
                      <a:lnTo>
                        <a:pt x="78" y="351"/>
                      </a:lnTo>
                      <a:lnTo>
                        <a:pt x="78" y="374"/>
                      </a:lnTo>
                      <a:lnTo>
                        <a:pt x="78" y="394"/>
                      </a:lnTo>
                      <a:lnTo>
                        <a:pt x="77" y="414"/>
                      </a:lnTo>
                      <a:lnTo>
                        <a:pt x="77" y="433"/>
                      </a:lnTo>
                      <a:lnTo>
                        <a:pt x="77" y="451"/>
                      </a:lnTo>
                      <a:lnTo>
                        <a:pt x="76" y="469"/>
                      </a:lnTo>
                      <a:lnTo>
                        <a:pt x="76" y="487"/>
                      </a:lnTo>
                      <a:lnTo>
                        <a:pt x="76" y="504"/>
                      </a:lnTo>
                      <a:lnTo>
                        <a:pt x="74" y="519"/>
                      </a:lnTo>
                      <a:lnTo>
                        <a:pt x="74" y="534"/>
                      </a:lnTo>
                      <a:lnTo>
                        <a:pt x="73" y="549"/>
                      </a:lnTo>
                      <a:lnTo>
                        <a:pt x="73" y="563"/>
                      </a:lnTo>
                      <a:lnTo>
                        <a:pt x="72" y="576"/>
                      </a:lnTo>
                      <a:lnTo>
                        <a:pt x="72" y="588"/>
                      </a:lnTo>
                      <a:lnTo>
                        <a:pt x="70" y="601"/>
                      </a:lnTo>
                      <a:lnTo>
                        <a:pt x="70" y="612"/>
                      </a:lnTo>
                      <a:lnTo>
                        <a:pt x="69" y="623"/>
                      </a:lnTo>
                      <a:lnTo>
                        <a:pt x="67" y="632"/>
                      </a:lnTo>
                      <a:lnTo>
                        <a:pt x="67" y="642"/>
                      </a:lnTo>
                      <a:lnTo>
                        <a:pt x="66" y="650"/>
                      </a:lnTo>
                      <a:lnTo>
                        <a:pt x="65" y="659"/>
                      </a:lnTo>
                      <a:lnTo>
                        <a:pt x="65" y="666"/>
                      </a:lnTo>
                      <a:lnTo>
                        <a:pt x="63" y="673"/>
                      </a:lnTo>
                      <a:lnTo>
                        <a:pt x="62" y="678"/>
                      </a:lnTo>
                      <a:lnTo>
                        <a:pt x="60" y="682"/>
                      </a:lnTo>
                      <a:lnTo>
                        <a:pt x="59" y="686"/>
                      </a:lnTo>
                      <a:lnTo>
                        <a:pt x="59" y="691"/>
                      </a:lnTo>
                      <a:lnTo>
                        <a:pt x="58" y="693"/>
                      </a:lnTo>
                      <a:lnTo>
                        <a:pt x="56" y="695"/>
                      </a:lnTo>
                      <a:lnTo>
                        <a:pt x="56" y="696"/>
                      </a:lnTo>
                      <a:lnTo>
                        <a:pt x="55" y="696"/>
                      </a:lnTo>
                      <a:lnTo>
                        <a:pt x="52" y="696"/>
                      </a:lnTo>
                      <a:lnTo>
                        <a:pt x="49" y="695"/>
                      </a:lnTo>
                      <a:lnTo>
                        <a:pt x="48" y="693"/>
                      </a:lnTo>
                      <a:lnTo>
                        <a:pt x="47" y="691"/>
                      </a:lnTo>
                      <a:lnTo>
                        <a:pt x="45" y="689"/>
                      </a:lnTo>
                      <a:lnTo>
                        <a:pt x="42" y="686"/>
                      </a:lnTo>
                      <a:lnTo>
                        <a:pt x="41" y="684"/>
                      </a:lnTo>
                      <a:lnTo>
                        <a:pt x="40" y="679"/>
                      </a:lnTo>
                      <a:lnTo>
                        <a:pt x="38" y="677"/>
                      </a:lnTo>
                      <a:lnTo>
                        <a:pt x="36" y="673"/>
                      </a:lnTo>
                      <a:lnTo>
                        <a:pt x="34" y="667"/>
                      </a:lnTo>
                      <a:lnTo>
                        <a:pt x="33" y="663"/>
                      </a:lnTo>
                      <a:lnTo>
                        <a:pt x="30" y="657"/>
                      </a:lnTo>
                      <a:lnTo>
                        <a:pt x="29" y="650"/>
                      </a:lnTo>
                      <a:lnTo>
                        <a:pt x="24" y="641"/>
                      </a:lnTo>
                      <a:lnTo>
                        <a:pt x="22" y="631"/>
                      </a:lnTo>
                      <a:lnTo>
                        <a:pt x="19" y="623"/>
                      </a:lnTo>
                      <a:lnTo>
                        <a:pt x="16" y="616"/>
                      </a:lnTo>
                      <a:lnTo>
                        <a:pt x="15" y="609"/>
                      </a:lnTo>
                      <a:lnTo>
                        <a:pt x="13" y="602"/>
                      </a:lnTo>
                      <a:lnTo>
                        <a:pt x="13" y="596"/>
                      </a:lnTo>
                      <a:lnTo>
                        <a:pt x="13" y="592"/>
                      </a:lnTo>
                      <a:lnTo>
                        <a:pt x="13" y="591"/>
                      </a:lnTo>
                      <a:lnTo>
                        <a:pt x="13" y="588"/>
                      </a:lnTo>
                      <a:lnTo>
                        <a:pt x="13" y="585"/>
                      </a:lnTo>
                      <a:lnTo>
                        <a:pt x="13" y="581"/>
                      </a:lnTo>
                      <a:lnTo>
                        <a:pt x="13" y="577"/>
                      </a:lnTo>
                      <a:lnTo>
                        <a:pt x="15" y="572"/>
                      </a:lnTo>
                      <a:lnTo>
                        <a:pt x="15" y="566"/>
                      </a:lnTo>
                      <a:lnTo>
                        <a:pt x="16" y="560"/>
                      </a:lnTo>
                      <a:lnTo>
                        <a:pt x="16" y="554"/>
                      </a:lnTo>
                      <a:lnTo>
                        <a:pt x="18" y="547"/>
                      </a:lnTo>
                      <a:lnTo>
                        <a:pt x="19" y="538"/>
                      </a:lnTo>
                      <a:lnTo>
                        <a:pt x="19" y="530"/>
                      </a:lnTo>
                      <a:lnTo>
                        <a:pt x="20" y="520"/>
                      </a:lnTo>
                      <a:lnTo>
                        <a:pt x="22" y="511"/>
                      </a:lnTo>
                      <a:lnTo>
                        <a:pt x="23" y="500"/>
                      </a:lnTo>
                      <a:lnTo>
                        <a:pt x="24" y="488"/>
                      </a:lnTo>
                      <a:lnTo>
                        <a:pt x="27" y="464"/>
                      </a:lnTo>
                      <a:lnTo>
                        <a:pt x="30" y="440"/>
                      </a:lnTo>
                      <a:lnTo>
                        <a:pt x="31" y="415"/>
                      </a:lnTo>
                      <a:lnTo>
                        <a:pt x="33" y="390"/>
                      </a:lnTo>
                      <a:lnTo>
                        <a:pt x="34" y="364"/>
                      </a:lnTo>
                      <a:lnTo>
                        <a:pt x="36" y="336"/>
                      </a:lnTo>
                      <a:lnTo>
                        <a:pt x="36" y="309"/>
                      </a:lnTo>
                      <a:lnTo>
                        <a:pt x="36" y="279"/>
                      </a:lnTo>
                      <a:lnTo>
                        <a:pt x="36" y="264"/>
                      </a:lnTo>
                      <a:lnTo>
                        <a:pt x="36" y="250"/>
                      </a:lnTo>
                      <a:lnTo>
                        <a:pt x="36" y="237"/>
                      </a:lnTo>
                      <a:lnTo>
                        <a:pt x="36" y="223"/>
                      </a:lnTo>
                      <a:lnTo>
                        <a:pt x="36" y="210"/>
                      </a:lnTo>
                      <a:lnTo>
                        <a:pt x="36" y="198"/>
                      </a:lnTo>
                      <a:lnTo>
                        <a:pt x="36" y="187"/>
                      </a:lnTo>
                      <a:lnTo>
                        <a:pt x="36" y="176"/>
                      </a:lnTo>
                      <a:lnTo>
                        <a:pt x="36" y="165"/>
                      </a:lnTo>
                      <a:lnTo>
                        <a:pt x="36" y="154"/>
                      </a:lnTo>
                      <a:lnTo>
                        <a:pt x="34" y="144"/>
                      </a:lnTo>
                      <a:lnTo>
                        <a:pt x="34" y="134"/>
                      </a:lnTo>
                      <a:lnTo>
                        <a:pt x="34" y="124"/>
                      </a:lnTo>
                      <a:lnTo>
                        <a:pt x="33" y="116"/>
                      </a:lnTo>
                      <a:lnTo>
                        <a:pt x="33" y="108"/>
                      </a:lnTo>
                      <a:lnTo>
                        <a:pt x="33" y="100"/>
                      </a:lnTo>
                      <a:lnTo>
                        <a:pt x="30" y="86"/>
                      </a:lnTo>
                      <a:lnTo>
                        <a:pt x="29" y="73"/>
                      </a:lnTo>
                      <a:lnTo>
                        <a:pt x="27" y="68"/>
                      </a:lnTo>
                      <a:lnTo>
                        <a:pt x="26" y="62"/>
                      </a:lnTo>
                      <a:lnTo>
                        <a:pt x="24" y="58"/>
                      </a:lnTo>
                      <a:lnTo>
                        <a:pt x="23" y="54"/>
                      </a:lnTo>
                      <a:lnTo>
                        <a:pt x="22" y="50"/>
                      </a:lnTo>
                      <a:lnTo>
                        <a:pt x="20" y="46"/>
                      </a:lnTo>
                      <a:lnTo>
                        <a:pt x="19" y="43"/>
                      </a:lnTo>
                      <a:lnTo>
                        <a:pt x="18" y="40"/>
                      </a:lnTo>
                      <a:lnTo>
                        <a:pt x="15" y="37"/>
                      </a:lnTo>
                      <a:lnTo>
                        <a:pt x="13" y="35"/>
                      </a:lnTo>
                      <a:lnTo>
                        <a:pt x="11" y="33"/>
                      </a:lnTo>
                      <a:lnTo>
                        <a:pt x="9" y="33"/>
                      </a:lnTo>
                      <a:lnTo>
                        <a:pt x="9" y="3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99"/>
                <p:cNvSpPr/>
                <p:nvPr/>
              </p:nvSpPr>
              <p:spPr bwMode="auto">
                <a:xfrm>
                  <a:off x="2478088" y="2508250"/>
                  <a:ext cx="104775" cy="107950"/>
                </a:xfrm>
                <a:custGeom>
                  <a:avLst/>
                  <a:gdLst>
                    <a:gd name="T0" fmla="*/ 0 w 132"/>
                    <a:gd name="T1" fmla="*/ 7 h 138"/>
                    <a:gd name="T2" fmla="*/ 2 w 132"/>
                    <a:gd name="T3" fmla="*/ 5 h 138"/>
                    <a:gd name="T4" fmla="*/ 6 w 132"/>
                    <a:gd name="T5" fmla="*/ 2 h 138"/>
                    <a:gd name="T6" fmla="*/ 11 w 132"/>
                    <a:gd name="T7" fmla="*/ 0 h 138"/>
                    <a:gd name="T8" fmla="*/ 24 w 132"/>
                    <a:gd name="T9" fmla="*/ 0 h 138"/>
                    <a:gd name="T10" fmla="*/ 34 w 132"/>
                    <a:gd name="T11" fmla="*/ 0 h 138"/>
                    <a:gd name="T12" fmla="*/ 45 w 132"/>
                    <a:gd name="T13" fmla="*/ 2 h 138"/>
                    <a:gd name="T14" fmla="*/ 59 w 132"/>
                    <a:gd name="T15" fmla="*/ 5 h 138"/>
                    <a:gd name="T16" fmla="*/ 70 w 132"/>
                    <a:gd name="T17" fmla="*/ 9 h 138"/>
                    <a:gd name="T18" fmla="*/ 81 w 132"/>
                    <a:gd name="T19" fmla="*/ 16 h 138"/>
                    <a:gd name="T20" fmla="*/ 93 w 132"/>
                    <a:gd name="T21" fmla="*/ 24 h 138"/>
                    <a:gd name="T22" fmla="*/ 108 w 132"/>
                    <a:gd name="T23" fmla="*/ 38 h 138"/>
                    <a:gd name="T24" fmla="*/ 117 w 132"/>
                    <a:gd name="T25" fmla="*/ 49 h 138"/>
                    <a:gd name="T26" fmla="*/ 124 w 132"/>
                    <a:gd name="T27" fmla="*/ 61 h 138"/>
                    <a:gd name="T28" fmla="*/ 129 w 132"/>
                    <a:gd name="T29" fmla="*/ 77 h 138"/>
                    <a:gd name="T30" fmla="*/ 132 w 132"/>
                    <a:gd name="T31" fmla="*/ 92 h 138"/>
                    <a:gd name="T32" fmla="*/ 132 w 132"/>
                    <a:gd name="T33" fmla="*/ 104 h 138"/>
                    <a:gd name="T34" fmla="*/ 131 w 132"/>
                    <a:gd name="T35" fmla="*/ 115 h 138"/>
                    <a:gd name="T36" fmla="*/ 126 w 132"/>
                    <a:gd name="T37" fmla="*/ 125 h 138"/>
                    <a:gd name="T38" fmla="*/ 122 w 132"/>
                    <a:gd name="T39" fmla="*/ 132 h 138"/>
                    <a:gd name="T40" fmla="*/ 118 w 132"/>
                    <a:gd name="T41" fmla="*/ 135 h 138"/>
                    <a:gd name="T42" fmla="*/ 115 w 132"/>
                    <a:gd name="T43" fmla="*/ 136 h 138"/>
                    <a:gd name="T44" fmla="*/ 111 w 132"/>
                    <a:gd name="T45" fmla="*/ 138 h 138"/>
                    <a:gd name="T46" fmla="*/ 104 w 132"/>
                    <a:gd name="T47" fmla="*/ 135 h 138"/>
                    <a:gd name="T48" fmla="*/ 95 w 132"/>
                    <a:gd name="T49" fmla="*/ 126 h 138"/>
                    <a:gd name="T50" fmla="*/ 82 w 132"/>
                    <a:gd name="T51" fmla="*/ 117 h 138"/>
                    <a:gd name="T52" fmla="*/ 67 w 132"/>
                    <a:gd name="T53" fmla="*/ 104 h 138"/>
                    <a:gd name="T54" fmla="*/ 53 w 132"/>
                    <a:gd name="T55" fmla="*/ 88 h 138"/>
                    <a:gd name="T56" fmla="*/ 38 w 132"/>
                    <a:gd name="T57" fmla="*/ 70 h 138"/>
                    <a:gd name="T58" fmla="*/ 24 w 132"/>
                    <a:gd name="T59" fmla="*/ 48 h 138"/>
                    <a:gd name="T60" fmla="*/ 13 w 132"/>
                    <a:gd name="T61" fmla="*/ 31 h 138"/>
                    <a:gd name="T62" fmla="*/ 5 w 132"/>
                    <a:gd name="T63" fmla="*/ 18 h 138"/>
                    <a:gd name="T64" fmla="*/ 0 w 132"/>
                    <a:gd name="T65" fmla="*/ 10 h 138"/>
                    <a:gd name="T66" fmla="*/ 0 w 132"/>
                    <a:gd name="T67" fmla="*/ 9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32" h="138">
                      <a:moveTo>
                        <a:pt x="0" y="9"/>
                      </a:moveTo>
                      <a:lnTo>
                        <a:pt x="0" y="7"/>
                      </a:lnTo>
                      <a:lnTo>
                        <a:pt x="0" y="6"/>
                      </a:lnTo>
                      <a:lnTo>
                        <a:pt x="2" y="5"/>
                      </a:lnTo>
                      <a:lnTo>
                        <a:pt x="3" y="3"/>
                      </a:lnTo>
                      <a:lnTo>
                        <a:pt x="6" y="2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6" y="0"/>
                      </a:lnTo>
                      <a:lnTo>
                        <a:pt x="24" y="0"/>
                      </a:lnTo>
                      <a:lnTo>
                        <a:pt x="29" y="0"/>
                      </a:lnTo>
                      <a:lnTo>
                        <a:pt x="34" y="0"/>
                      </a:lnTo>
                      <a:lnTo>
                        <a:pt x="39" y="2"/>
                      </a:lnTo>
                      <a:lnTo>
                        <a:pt x="45" y="2"/>
                      </a:lnTo>
                      <a:lnTo>
                        <a:pt x="52" y="3"/>
                      </a:lnTo>
                      <a:lnTo>
                        <a:pt x="59" y="5"/>
                      </a:lnTo>
                      <a:lnTo>
                        <a:pt x="64" y="6"/>
                      </a:lnTo>
                      <a:lnTo>
                        <a:pt x="70" y="9"/>
                      </a:lnTo>
                      <a:lnTo>
                        <a:pt x="75" y="12"/>
                      </a:lnTo>
                      <a:lnTo>
                        <a:pt x="81" y="16"/>
                      </a:lnTo>
                      <a:lnTo>
                        <a:pt x="86" y="20"/>
                      </a:lnTo>
                      <a:lnTo>
                        <a:pt x="93" y="24"/>
                      </a:lnTo>
                      <a:lnTo>
                        <a:pt x="104" y="34"/>
                      </a:lnTo>
                      <a:lnTo>
                        <a:pt x="108" y="38"/>
                      </a:lnTo>
                      <a:lnTo>
                        <a:pt x="113" y="43"/>
                      </a:lnTo>
                      <a:lnTo>
                        <a:pt x="117" y="49"/>
                      </a:lnTo>
                      <a:lnTo>
                        <a:pt x="121" y="56"/>
                      </a:lnTo>
                      <a:lnTo>
                        <a:pt x="124" y="61"/>
                      </a:lnTo>
                      <a:lnTo>
                        <a:pt x="126" y="68"/>
                      </a:lnTo>
                      <a:lnTo>
                        <a:pt x="129" y="77"/>
                      </a:lnTo>
                      <a:lnTo>
                        <a:pt x="131" y="84"/>
                      </a:lnTo>
                      <a:lnTo>
                        <a:pt x="132" y="92"/>
                      </a:lnTo>
                      <a:lnTo>
                        <a:pt x="132" y="97"/>
                      </a:lnTo>
                      <a:lnTo>
                        <a:pt x="132" y="104"/>
                      </a:lnTo>
                      <a:lnTo>
                        <a:pt x="132" y="110"/>
                      </a:lnTo>
                      <a:lnTo>
                        <a:pt x="131" y="115"/>
                      </a:lnTo>
                      <a:lnTo>
                        <a:pt x="128" y="120"/>
                      </a:lnTo>
                      <a:lnTo>
                        <a:pt x="126" y="125"/>
                      </a:lnTo>
                      <a:lnTo>
                        <a:pt x="124" y="129"/>
                      </a:lnTo>
                      <a:lnTo>
                        <a:pt x="122" y="132"/>
                      </a:lnTo>
                      <a:lnTo>
                        <a:pt x="121" y="133"/>
                      </a:lnTo>
                      <a:lnTo>
                        <a:pt x="118" y="135"/>
                      </a:lnTo>
                      <a:lnTo>
                        <a:pt x="117" y="136"/>
                      </a:lnTo>
                      <a:lnTo>
                        <a:pt x="115" y="136"/>
                      </a:lnTo>
                      <a:lnTo>
                        <a:pt x="113" y="138"/>
                      </a:lnTo>
                      <a:lnTo>
                        <a:pt x="111" y="138"/>
                      </a:lnTo>
                      <a:lnTo>
                        <a:pt x="108" y="136"/>
                      </a:lnTo>
                      <a:lnTo>
                        <a:pt x="104" y="135"/>
                      </a:lnTo>
                      <a:lnTo>
                        <a:pt x="100" y="132"/>
                      </a:lnTo>
                      <a:lnTo>
                        <a:pt x="95" y="126"/>
                      </a:lnTo>
                      <a:lnTo>
                        <a:pt x="89" y="121"/>
                      </a:lnTo>
                      <a:lnTo>
                        <a:pt x="82" y="117"/>
                      </a:lnTo>
                      <a:lnTo>
                        <a:pt x="74" y="110"/>
                      </a:lnTo>
                      <a:lnTo>
                        <a:pt x="67" y="104"/>
                      </a:lnTo>
                      <a:lnTo>
                        <a:pt x="60" y="96"/>
                      </a:lnTo>
                      <a:lnTo>
                        <a:pt x="53" y="88"/>
                      </a:lnTo>
                      <a:lnTo>
                        <a:pt x="45" y="79"/>
                      </a:lnTo>
                      <a:lnTo>
                        <a:pt x="38" y="70"/>
                      </a:lnTo>
                      <a:lnTo>
                        <a:pt x="31" y="59"/>
                      </a:lnTo>
                      <a:lnTo>
                        <a:pt x="24" y="48"/>
                      </a:lnTo>
                      <a:lnTo>
                        <a:pt x="18" y="39"/>
                      </a:lnTo>
                      <a:lnTo>
                        <a:pt x="13" y="31"/>
                      </a:lnTo>
                      <a:lnTo>
                        <a:pt x="9" y="24"/>
                      </a:lnTo>
                      <a:lnTo>
                        <a:pt x="5" y="18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0" y="9"/>
                      </a:lnTo>
                      <a:lnTo>
                        <a:pt x="0" y="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" name="组合 70"/>
            <p:cNvGrpSpPr/>
            <p:nvPr/>
          </p:nvGrpSpPr>
          <p:grpSpPr>
            <a:xfrm>
              <a:off x="1974776" y="4175223"/>
              <a:ext cx="450807" cy="453063"/>
              <a:chOff x="2863254" y="4143129"/>
              <a:chExt cx="450807" cy="453063"/>
            </a:xfrm>
          </p:grpSpPr>
          <p:pic>
            <p:nvPicPr>
              <p:cNvPr id="72" name="图片 7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863254" y="4143129"/>
                <a:ext cx="450807" cy="453063"/>
              </a:xfrm>
              <a:prstGeom prst="rect">
                <a:avLst/>
              </a:prstGeom>
            </p:spPr>
          </p:pic>
          <p:sp>
            <p:nvSpPr>
              <p:cNvPr id="73" name="Freeform 99"/>
              <p:cNvSpPr/>
              <p:nvPr/>
            </p:nvSpPr>
            <p:spPr bwMode="auto">
              <a:xfrm>
                <a:off x="3007406" y="4234539"/>
                <a:ext cx="41096" cy="42341"/>
              </a:xfrm>
              <a:custGeom>
                <a:avLst/>
                <a:gdLst>
                  <a:gd name="T0" fmla="*/ 0 w 132"/>
                  <a:gd name="T1" fmla="*/ 7 h 138"/>
                  <a:gd name="T2" fmla="*/ 2 w 132"/>
                  <a:gd name="T3" fmla="*/ 5 h 138"/>
                  <a:gd name="T4" fmla="*/ 6 w 132"/>
                  <a:gd name="T5" fmla="*/ 2 h 138"/>
                  <a:gd name="T6" fmla="*/ 11 w 132"/>
                  <a:gd name="T7" fmla="*/ 0 h 138"/>
                  <a:gd name="T8" fmla="*/ 24 w 132"/>
                  <a:gd name="T9" fmla="*/ 0 h 138"/>
                  <a:gd name="T10" fmla="*/ 34 w 132"/>
                  <a:gd name="T11" fmla="*/ 0 h 138"/>
                  <a:gd name="T12" fmla="*/ 45 w 132"/>
                  <a:gd name="T13" fmla="*/ 2 h 138"/>
                  <a:gd name="T14" fmla="*/ 59 w 132"/>
                  <a:gd name="T15" fmla="*/ 5 h 138"/>
                  <a:gd name="T16" fmla="*/ 70 w 132"/>
                  <a:gd name="T17" fmla="*/ 9 h 138"/>
                  <a:gd name="T18" fmla="*/ 81 w 132"/>
                  <a:gd name="T19" fmla="*/ 16 h 138"/>
                  <a:gd name="T20" fmla="*/ 93 w 132"/>
                  <a:gd name="T21" fmla="*/ 24 h 138"/>
                  <a:gd name="T22" fmla="*/ 108 w 132"/>
                  <a:gd name="T23" fmla="*/ 38 h 138"/>
                  <a:gd name="T24" fmla="*/ 117 w 132"/>
                  <a:gd name="T25" fmla="*/ 49 h 138"/>
                  <a:gd name="T26" fmla="*/ 124 w 132"/>
                  <a:gd name="T27" fmla="*/ 61 h 138"/>
                  <a:gd name="T28" fmla="*/ 129 w 132"/>
                  <a:gd name="T29" fmla="*/ 77 h 138"/>
                  <a:gd name="T30" fmla="*/ 132 w 132"/>
                  <a:gd name="T31" fmla="*/ 92 h 138"/>
                  <a:gd name="T32" fmla="*/ 132 w 132"/>
                  <a:gd name="T33" fmla="*/ 104 h 138"/>
                  <a:gd name="T34" fmla="*/ 131 w 132"/>
                  <a:gd name="T35" fmla="*/ 115 h 138"/>
                  <a:gd name="T36" fmla="*/ 126 w 132"/>
                  <a:gd name="T37" fmla="*/ 125 h 138"/>
                  <a:gd name="T38" fmla="*/ 122 w 132"/>
                  <a:gd name="T39" fmla="*/ 132 h 138"/>
                  <a:gd name="T40" fmla="*/ 118 w 132"/>
                  <a:gd name="T41" fmla="*/ 135 h 138"/>
                  <a:gd name="T42" fmla="*/ 115 w 132"/>
                  <a:gd name="T43" fmla="*/ 136 h 138"/>
                  <a:gd name="T44" fmla="*/ 111 w 132"/>
                  <a:gd name="T45" fmla="*/ 138 h 138"/>
                  <a:gd name="T46" fmla="*/ 104 w 132"/>
                  <a:gd name="T47" fmla="*/ 135 h 138"/>
                  <a:gd name="T48" fmla="*/ 95 w 132"/>
                  <a:gd name="T49" fmla="*/ 126 h 138"/>
                  <a:gd name="T50" fmla="*/ 82 w 132"/>
                  <a:gd name="T51" fmla="*/ 117 h 138"/>
                  <a:gd name="T52" fmla="*/ 67 w 132"/>
                  <a:gd name="T53" fmla="*/ 104 h 138"/>
                  <a:gd name="T54" fmla="*/ 53 w 132"/>
                  <a:gd name="T55" fmla="*/ 88 h 138"/>
                  <a:gd name="T56" fmla="*/ 38 w 132"/>
                  <a:gd name="T57" fmla="*/ 70 h 138"/>
                  <a:gd name="T58" fmla="*/ 24 w 132"/>
                  <a:gd name="T59" fmla="*/ 48 h 138"/>
                  <a:gd name="T60" fmla="*/ 13 w 132"/>
                  <a:gd name="T61" fmla="*/ 31 h 138"/>
                  <a:gd name="T62" fmla="*/ 5 w 132"/>
                  <a:gd name="T63" fmla="*/ 18 h 138"/>
                  <a:gd name="T64" fmla="*/ 0 w 132"/>
                  <a:gd name="T65" fmla="*/ 10 h 138"/>
                  <a:gd name="T66" fmla="*/ 0 w 132"/>
                  <a:gd name="T67" fmla="*/ 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32" h="138">
                    <a:moveTo>
                      <a:pt x="0" y="9"/>
                    </a:moveTo>
                    <a:lnTo>
                      <a:pt x="0" y="7"/>
                    </a:lnTo>
                    <a:lnTo>
                      <a:pt x="0" y="6"/>
                    </a:lnTo>
                    <a:lnTo>
                      <a:pt x="2" y="5"/>
                    </a:lnTo>
                    <a:lnTo>
                      <a:pt x="3" y="3"/>
                    </a:lnTo>
                    <a:lnTo>
                      <a:pt x="6" y="2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6" y="0"/>
                    </a:lnTo>
                    <a:lnTo>
                      <a:pt x="24" y="0"/>
                    </a:lnTo>
                    <a:lnTo>
                      <a:pt x="29" y="0"/>
                    </a:lnTo>
                    <a:lnTo>
                      <a:pt x="34" y="0"/>
                    </a:lnTo>
                    <a:lnTo>
                      <a:pt x="39" y="2"/>
                    </a:lnTo>
                    <a:lnTo>
                      <a:pt x="45" y="2"/>
                    </a:lnTo>
                    <a:lnTo>
                      <a:pt x="52" y="3"/>
                    </a:lnTo>
                    <a:lnTo>
                      <a:pt x="59" y="5"/>
                    </a:lnTo>
                    <a:lnTo>
                      <a:pt x="64" y="6"/>
                    </a:lnTo>
                    <a:lnTo>
                      <a:pt x="70" y="9"/>
                    </a:lnTo>
                    <a:lnTo>
                      <a:pt x="75" y="12"/>
                    </a:lnTo>
                    <a:lnTo>
                      <a:pt x="81" y="16"/>
                    </a:lnTo>
                    <a:lnTo>
                      <a:pt x="86" y="20"/>
                    </a:lnTo>
                    <a:lnTo>
                      <a:pt x="93" y="24"/>
                    </a:lnTo>
                    <a:lnTo>
                      <a:pt x="104" y="34"/>
                    </a:lnTo>
                    <a:lnTo>
                      <a:pt x="108" y="38"/>
                    </a:lnTo>
                    <a:lnTo>
                      <a:pt x="113" y="43"/>
                    </a:lnTo>
                    <a:lnTo>
                      <a:pt x="117" y="49"/>
                    </a:lnTo>
                    <a:lnTo>
                      <a:pt x="121" y="56"/>
                    </a:lnTo>
                    <a:lnTo>
                      <a:pt x="124" y="61"/>
                    </a:lnTo>
                    <a:lnTo>
                      <a:pt x="126" y="68"/>
                    </a:lnTo>
                    <a:lnTo>
                      <a:pt x="129" y="77"/>
                    </a:lnTo>
                    <a:lnTo>
                      <a:pt x="131" y="84"/>
                    </a:lnTo>
                    <a:lnTo>
                      <a:pt x="132" y="92"/>
                    </a:lnTo>
                    <a:lnTo>
                      <a:pt x="132" y="97"/>
                    </a:lnTo>
                    <a:lnTo>
                      <a:pt x="132" y="104"/>
                    </a:lnTo>
                    <a:lnTo>
                      <a:pt x="132" y="110"/>
                    </a:lnTo>
                    <a:lnTo>
                      <a:pt x="131" y="115"/>
                    </a:lnTo>
                    <a:lnTo>
                      <a:pt x="128" y="120"/>
                    </a:lnTo>
                    <a:lnTo>
                      <a:pt x="126" y="125"/>
                    </a:lnTo>
                    <a:lnTo>
                      <a:pt x="124" y="129"/>
                    </a:lnTo>
                    <a:lnTo>
                      <a:pt x="122" y="132"/>
                    </a:lnTo>
                    <a:lnTo>
                      <a:pt x="121" y="133"/>
                    </a:lnTo>
                    <a:lnTo>
                      <a:pt x="118" y="135"/>
                    </a:lnTo>
                    <a:lnTo>
                      <a:pt x="117" y="136"/>
                    </a:lnTo>
                    <a:lnTo>
                      <a:pt x="115" y="136"/>
                    </a:lnTo>
                    <a:lnTo>
                      <a:pt x="113" y="138"/>
                    </a:lnTo>
                    <a:lnTo>
                      <a:pt x="111" y="138"/>
                    </a:lnTo>
                    <a:lnTo>
                      <a:pt x="108" y="136"/>
                    </a:lnTo>
                    <a:lnTo>
                      <a:pt x="104" y="135"/>
                    </a:lnTo>
                    <a:lnTo>
                      <a:pt x="100" y="132"/>
                    </a:lnTo>
                    <a:lnTo>
                      <a:pt x="95" y="126"/>
                    </a:lnTo>
                    <a:lnTo>
                      <a:pt x="89" y="121"/>
                    </a:lnTo>
                    <a:lnTo>
                      <a:pt x="82" y="117"/>
                    </a:lnTo>
                    <a:lnTo>
                      <a:pt x="74" y="110"/>
                    </a:lnTo>
                    <a:lnTo>
                      <a:pt x="67" y="104"/>
                    </a:lnTo>
                    <a:lnTo>
                      <a:pt x="60" y="96"/>
                    </a:lnTo>
                    <a:lnTo>
                      <a:pt x="53" y="88"/>
                    </a:lnTo>
                    <a:lnTo>
                      <a:pt x="45" y="79"/>
                    </a:lnTo>
                    <a:lnTo>
                      <a:pt x="38" y="70"/>
                    </a:lnTo>
                    <a:lnTo>
                      <a:pt x="31" y="59"/>
                    </a:lnTo>
                    <a:lnTo>
                      <a:pt x="24" y="48"/>
                    </a:lnTo>
                    <a:lnTo>
                      <a:pt x="18" y="39"/>
                    </a:lnTo>
                    <a:lnTo>
                      <a:pt x="13" y="31"/>
                    </a:lnTo>
                    <a:lnTo>
                      <a:pt x="9" y="24"/>
                    </a:lnTo>
                    <a:lnTo>
                      <a:pt x="5" y="18"/>
                    </a:lnTo>
                    <a:lnTo>
                      <a:pt x="2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0" y="9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42" name="任意多边形 141"/>
          <p:cNvSpPr/>
          <p:nvPr/>
        </p:nvSpPr>
        <p:spPr>
          <a:xfrm>
            <a:off x="2669111" y="2405322"/>
            <a:ext cx="161898" cy="1453099"/>
          </a:xfrm>
          <a:custGeom>
            <a:avLst/>
            <a:gdLst>
              <a:gd name="connsiteX0" fmla="*/ 82745 w 161898"/>
              <a:gd name="connsiteY0" fmla="*/ 49 h 1453099"/>
              <a:gd name="connsiteX1" fmla="*/ 121723 w 161898"/>
              <a:gd name="connsiteY1" fmla="*/ 8071 h 1453099"/>
              <a:gd name="connsiteX2" fmla="*/ 135867 w 161898"/>
              <a:gd name="connsiteY2" fmla="*/ 22215 h 1453099"/>
              <a:gd name="connsiteX3" fmla="*/ 134301 w 161898"/>
              <a:gd name="connsiteY3" fmla="*/ 26900 h 1453099"/>
              <a:gd name="connsiteX4" fmla="*/ 132462 w 161898"/>
              <a:gd name="connsiteY4" fmla="*/ 32407 h 1453099"/>
              <a:gd name="connsiteX5" fmla="*/ 128782 w 161898"/>
              <a:gd name="connsiteY5" fmla="*/ 37914 h 1453099"/>
              <a:gd name="connsiteX6" fmla="*/ 126942 w 161898"/>
              <a:gd name="connsiteY6" fmla="*/ 45256 h 1453099"/>
              <a:gd name="connsiteX7" fmla="*/ 125103 w 161898"/>
              <a:gd name="connsiteY7" fmla="*/ 52598 h 1453099"/>
              <a:gd name="connsiteX8" fmla="*/ 125103 w 161898"/>
              <a:gd name="connsiteY8" fmla="*/ 63611 h 1453099"/>
              <a:gd name="connsiteX9" fmla="*/ 121423 w 161898"/>
              <a:gd name="connsiteY9" fmla="*/ 72788 h 1453099"/>
              <a:gd name="connsiteX10" fmla="*/ 121423 w 161898"/>
              <a:gd name="connsiteY10" fmla="*/ 83802 h 1453099"/>
              <a:gd name="connsiteX11" fmla="*/ 121423 w 161898"/>
              <a:gd name="connsiteY11" fmla="*/ 96650 h 1453099"/>
              <a:gd name="connsiteX12" fmla="*/ 121423 w 161898"/>
              <a:gd name="connsiteY12" fmla="*/ 109499 h 1453099"/>
              <a:gd name="connsiteX13" fmla="*/ 121423 w 161898"/>
              <a:gd name="connsiteY13" fmla="*/ 124183 h 1453099"/>
              <a:gd name="connsiteX14" fmla="*/ 121423 w 161898"/>
              <a:gd name="connsiteY14" fmla="*/ 138867 h 1453099"/>
              <a:gd name="connsiteX15" fmla="*/ 121423 w 161898"/>
              <a:gd name="connsiteY15" fmla="*/ 153551 h 1453099"/>
              <a:gd name="connsiteX16" fmla="*/ 125103 w 161898"/>
              <a:gd name="connsiteY16" fmla="*/ 171907 h 1453099"/>
              <a:gd name="connsiteX17" fmla="*/ 125103 w 161898"/>
              <a:gd name="connsiteY17" fmla="*/ 190262 h 1453099"/>
              <a:gd name="connsiteX18" fmla="*/ 126942 w 161898"/>
              <a:gd name="connsiteY18" fmla="*/ 210452 h 1453099"/>
              <a:gd name="connsiteX19" fmla="*/ 126942 w 161898"/>
              <a:gd name="connsiteY19" fmla="*/ 230643 h 1453099"/>
              <a:gd name="connsiteX20" fmla="*/ 128782 w 161898"/>
              <a:gd name="connsiteY20" fmla="*/ 256340 h 1453099"/>
              <a:gd name="connsiteX21" fmla="*/ 128782 w 161898"/>
              <a:gd name="connsiteY21" fmla="*/ 282038 h 1453099"/>
              <a:gd name="connsiteX22" fmla="*/ 132462 w 161898"/>
              <a:gd name="connsiteY22" fmla="*/ 309570 h 1453099"/>
              <a:gd name="connsiteX23" fmla="*/ 132462 w 161898"/>
              <a:gd name="connsiteY23" fmla="*/ 338939 h 1453099"/>
              <a:gd name="connsiteX24" fmla="*/ 134301 w 161898"/>
              <a:gd name="connsiteY24" fmla="*/ 371978 h 1453099"/>
              <a:gd name="connsiteX25" fmla="*/ 136141 w 161898"/>
              <a:gd name="connsiteY25" fmla="*/ 408689 h 1453099"/>
              <a:gd name="connsiteX26" fmla="*/ 136141 w 161898"/>
              <a:gd name="connsiteY26" fmla="*/ 443563 h 1453099"/>
              <a:gd name="connsiteX27" fmla="*/ 139821 w 161898"/>
              <a:gd name="connsiteY27" fmla="*/ 482109 h 1453099"/>
              <a:gd name="connsiteX28" fmla="*/ 141660 w 161898"/>
              <a:gd name="connsiteY28" fmla="*/ 522491 h 1453099"/>
              <a:gd name="connsiteX29" fmla="*/ 145340 w 161898"/>
              <a:gd name="connsiteY29" fmla="*/ 566543 h 1453099"/>
              <a:gd name="connsiteX30" fmla="*/ 147180 w 161898"/>
              <a:gd name="connsiteY30" fmla="*/ 612431 h 1453099"/>
              <a:gd name="connsiteX31" fmla="*/ 149019 w 161898"/>
              <a:gd name="connsiteY31" fmla="*/ 656484 h 1453099"/>
              <a:gd name="connsiteX32" fmla="*/ 152699 w 161898"/>
              <a:gd name="connsiteY32" fmla="*/ 707878 h 1453099"/>
              <a:gd name="connsiteX33" fmla="*/ 154539 w 161898"/>
              <a:gd name="connsiteY33" fmla="*/ 755602 h 1453099"/>
              <a:gd name="connsiteX34" fmla="*/ 154539 w 161898"/>
              <a:gd name="connsiteY34" fmla="*/ 805161 h 1453099"/>
              <a:gd name="connsiteX35" fmla="*/ 158218 w 161898"/>
              <a:gd name="connsiteY35" fmla="*/ 847378 h 1453099"/>
              <a:gd name="connsiteX36" fmla="*/ 160058 w 161898"/>
              <a:gd name="connsiteY36" fmla="*/ 891430 h 1453099"/>
              <a:gd name="connsiteX37" fmla="*/ 160058 w 161898"/>
              <a:gd name="connsiteY37" fmla="*/ 929976 h 1453099"/>
              <a:gd name="connsiteX38" fmla="*/ 161898 w 161898"/>
              <a:gd name="connsiteY38" fmla="*/ 966687 h 1453099"/>
              <a:gd name="connsiteX39" fmla="*/ 161898 w 161898"/>
              <a:gd name="connsiteY39" fmla="*/ 1003397 h 1453099"/>
              <a:gd name="connsiteX40" fmla="*/ 161898 w 161898"/>
              <a:gd name="connsiteY40" fmla="*/ 1036436 h 1453099"/>
              <a:gd name="connsiteX41" fmla="*/ 161898 w 161898"/>
              <a:gd name="connsiteY41" fmla="*/ 1065805 h 1453099"/>
              <a:gd name="connsiteX42" fmla="*/ 161898 w 161898"/>
              <a:gd name="connsiteY42" fmla="*/ 1097008 h 1453099"/>
              <a:gd name="connsiteX43" fmla="*/ 161898 w 161898"/>
              <a:gd name="connsiteY43" fmla="*/ 1122706 h 1453099"/>
              <a:gd name="connsiteX44" fmla="*/ 161898 w 161898"/>
              <a:gd name="connsiteY44" fmla="*/ 1148403 h 1453099"/>
              <a:gd name="connsiteX45" fmla="*/ 161898 w 161898"/>
              <a:gd name="connsiteY45" fmla="*/ 1168594 h 1453099"/>
              <a:gd name="connsiteX46" fmla="*/ 160058 w 161898"/>
              <a:gd name="connsiteY46" fmla="*/ 1188784 h 1453099"/>
              <a:gd name="connsiteX47" fmla="*/ 160058 w 161898"/>
              <a:gd name="connsiteY47" fmla="*/ 1205304 h 1453099"/>
              <a:gd name="connsiteX48" fmla="*/ 158218 w 161898"/>
              <a:gd name="connsiteY48" fmla="*/ 1221824 h 1453099"/>
              <a:gd name="connsiteX49" fmla="*/ 154539 w 161898"/>
              <a:gd name="connsiteY49" fmla="*/ 1249357 h 1453099"/>
              <a:gd name="connsiteX50" fmla="*/ 149019 w 161898"/>
              <a:gd name="connsiteY50" fmla="*/ 1275054 h 1453099"/>
              <a:gd name="connsiteX51" fmla="*/ 145340 w 161898"/>
              <a:gd name="connsiteY51" fmla="*/ 1300751 h 1453099"/>
              <a:gd name="connsiteX52" fmla="*/ 139821 w 161898"/>
              <a:gd name="connsiteY52" fmla="*/ 1322777 h 1453099"/>
              <a:gd name="connsiteX53" fmla="*/ 132462 w 161898"/>
              <a:gd name="connsiteY53" fmla="*/ 1346639 h 1453099"/>
              <a:gd name="connsiteX54" fmla="*/ 125103 w 161898"/>
              <a:gd name="connsiteY54" fmla="*/ 1363159 h 1453099"/>
              <a:gd name="connsiteX55" fmla="*/ 115904 w 161898"/>
              <a:gd name="connsiteY55" fmla="*/ 1381514 h 1453099"/>
              <a:gd name="connsiteX56" fmla="*/ 108545 w 161898"/>
              <a:gd name="connsiteY56" fmla="*/ 1396198 h 1453099"/>
              <a:gd name="connsiteX57" fmla="*/ 101186 w 161898"/>
              <a:gd name="connsiteY57" fmla="*/ 1412718 h 1453099"/>
              <a:gd name="connsiteX58" fmla="*/ 93827 w 161898"/>
              <a:gd name="connsiteY58" fmla="*/ 1421895 h 1453099"/>
              <a:gd name="connsiteX59" fmla="*/ 86468 w 161898"/>
              <a:gd name="connsiteY59" fmla="*/ 1432908 h 1453099"/>
              <a:gd name="connsiteX60" fmla="*/ 79109 w 161898"/>
              <a:gd name="connsiteY60" fmla="*/ 1440251 h 1453099"/>
              <a:gd name="connsiteX61" fmla="*/ 68070 w 161898"/>
              <a:gd name="connsiteY61" fmla="*/ 1445757 h 1453099"/>
              <a:gd name="connsiteX62" fmla="*/ 60711 w 161898"/>
              <a:gd name="connsiteY62" fmla="*/ 1447593 h 1453099"/>
              <a:gd name="connsiteX63" fmla="*/ 53352 w 161898"/>
              <a:gd name="connsiteY63" fmla="*/ 1449428 h 1453099"/>
              <a:gd name="connsiteX64" fmla="*/ 45993 w 161898"/>
              <a:gd name="connsiteY64" fmla="*/ 1453099 h 1453099"/>
              <a:gd name="connsiteX65" fmla="*/ 36795 w 161898"/>
              <a:gd name="connsiteY65" fmla="*/ 1449428 h 1453099"/>
              <a:gd name="connsiteX66" fmla="*/ 33115 w 161898"/>
              <a:gd name="connsiteY66" fmla="*/ 1447593 h 1453099"/>
              <a:gd name="connsiteX67" fmla="*/ 27596 w 161898"/>
              <a:gd name="connsiteY67" fmla="*/ 1442086 h 1453099"/>
              <a:gd name="connsiteX68" fmla="*/ 22077 w 161898"/>
              <a:gd name="connsiteY68" fmla="*/ 1434744 h 1453099"/>
              <a:gd name="connsiteX69" fmla="*/ 16557 w 161898"/>
              <a:gd name="connsiteY69" fmla="*/ 1427402 h 1453099"/>
              <a:gd name="connsiteX70" fmla="*/ 14718 w 161898"/>
              <a:gd name="connsiteY70" fmla="*/ 1416389 h 1453099"/>
              <a:gd name="connsiteX71" fmla="*/ 12878 w 161898"/>
              <a:gd name="connsiteY71" fmla="*/ 1403540 h 1453099"/>
              <a:gd name="connsiteX72" fmla="*/ 9198 w 161898"/>
              <a:gd name="connsiteY72" fmla="*/ 1388856 h 1453099"/>
              <a:gd name="connsiteX73" fmla="*/ 7359 w 161898"/>
              <a:gd name="connsiteY73" fmla="*/ 1374172 h 1453099"/>
              <a:gd name="connsiteX74" fmla="*/ 7008 w 161898"/>
              <a:gd name="connsiteY74" fmla="*/ 1373296 h 1453099"/>
              <a:gd name="connsiteX75" fmla="*/ 7423 w 161898"/>
              <a:gd name="connsiteY75" fmla="*/ 1372051 h 1453099"/>
              <a:gd name="connsiteX76" fmla="*/ 30283 w 161898"/>
              <a:gd name="connsiteY76" fmla="*/ 1295851 h 1453099"/>
              <a:gd name="connsiteX77" fmla="*/ 37903 w 161898"/>
              <a:gd name="connsiteY77" fmla="*/ 1181551 h 1453099"/>
              <a:gd name="connsiteX78" fmla="*/ 35119 w 161898"/>
              <a:gd name="connsiteY78" fmla="*/ 1170266 h 1453099"/>
              <a:gd name="connsiteX79" fmla="*/ 40474 w 161898"/>
              <a:gd name="connsiteY79" fmla="*/ 1164923 h 1453099"/>
              <a:gd name="connsiteX80" fmla="*/ 45993 w 161898"/>
              <a:gd name="connsiteY80" fmla="*/ 1161252 h 1453099"/>
              <a:gd name="connsiteX81" fmla="*/ 47833 w 161898"/>
              <a:gd name="connsiteY81" fmla="*/ 1157581 h 1453099"/>
              <a:gd name="connsiteX82" fmla="*/ 47833 w 161898"/>
              <a:gd name="connsiteY82" fmla="*/ 1155745 h 1453099"/>
              <a:gd name="connsiteX83" fmla="*/ 49673 w 161898"/>
              <a:gd name="connsiteY83" fmla="*/ 1150238 h 1453099"/>
              <a:gd name="connsiteX84" fmla="*/ 49673 w 161898"/>
              <a:gd name="connsiteY84" fmla="*/ 1142896 h 1453099"/>
              <a:gd name="connsiteX85" fmla="*/ 53352 w 161898"/>
              <a:gd name="connsiteY85" fmla="*/ 1135554 h 1453099"/>
              <a:gd name="connsiteX86" fmla="*/ 53352 w 161898"/>
              <a:gd name="connsiteY86" fmla="*/ 1124541 h 1453099"/>
              <a:gd name="connsiteX87" fmla="*/ 53352 w 161898"/>
              <a:gd name="connsiteY87" fmla="*/ 1115364 h 1453099"/>
              <a:gd name="connsiteX88" fmla="*/ 55192 w 161898"/>
              <a:gd name="connsiteY88" fmla="*/ 1104350 h 1453099"/>
              <a:gd name="connsiteX89" fmla="*/ 55192 w 161898"/>
              <a:gd name="connsiteY89" fmla="*/ 1089666 h 1453099"/>
              <a:gd name="connsiteX90" fmla="*/ 58872 w 161898"/>
              <a:gd name="connsiteY90" fmla="*/ 1076818 h 1453099"/>
              <a:gd name="connsiteX91" fmla="*/ 58872 w 161898"/>
              <a:gd name="connsiteY91" fmla="*/ 1058462 h 1453099"/>
              <a:gd name="connsiteX92" fmla="*/ 58872 w 161898"/>
              <a:gd name="connsiteY92" fmla="*/ 1043778 h 1453099"/>
              <a:gd name="connsiteX93" fmla="*/ 58872 w 161898"/>
              <a:gd name="connsiteY93" fmla="*/ 1023588 h 1453099"/>
              <a:gd name="connsiteX94" fmla="*/ 58872 w 161898"/>
              <a:gd name="connsiteY94" fmla="*/ 1005232 h 1453099"/>
              <a:gd name="connsiteX95" fmla="*/ 58872 w 161898"/>
              <a:gd name="connsiteY95" fmla="*/ 983206 h 1453099"/>
              <a:gd name="connsiteX96" fmla="*/ 60711 w 161898"/>
              <a:gd name="connsiteY96" fmla="*/ 959344 h 1453099"/>
              <a:gd name="connsiteX97" fmla="*/ 60711 w 161898"/>
              <a:gd name="connsiteY97" fmla="*/ 913456 h 1453099"/>
              <a:gd name="connsiteX98" fmla="*/ 58872 w 161898"/>
              <a:gd name="connsiteY98" fmla="*/ 867568 h 1453099"/>
              <a:gd name="connsiteX99" fmla="*/ 58872 w 161898"/>
              <a:gd name="connsiteY99" fmla="*/ 819845 h 1453099"/>
              <a:gd name="connsiteX100" fmla="*/ 58872 w 161898"/>
              <a:gd name="connsiteY100" fmla="*/ 772121 h 1453099"/>
              <a:gd name="connsiteX101" fmla="*/ 58872 w 161898"/>
              <a:gd name="connsiteY101" fmla="*/ 720727 h 1453099"/>
              <a:gd name="connsiteX102" fmla="*/ 55192 w 161898"/>
              <a:gd name="connsiteY102" fmla="*/ 673003 h 1453099"/>
              <a:gd name="connsiteX103" fmla="*/ 55192 w 161898"/>
              <a:gd name="connsiteY103" fmla="*/ 621609 h 1453099"/>
              <a:gd name="connsiteX104" fmla="*/ 53352 w 161898"/>
              <a:gd name="connsiteY104" fmla="*/ 570214 h 1453099"/>
              <a:gd name="connsiteX105" fmla="*/ 49673 w 161898"/>
              <a:gd name="connsiteY105" fmla="*/ 520655 h 1453099"/>
              <a:gd name="connsiteX106" fmla="*/ 45993 w 161898"/>
              <a:gd name="connsiteY106" fmla="*/ 471096 h 1453099"/>
              <a:gd name="connsiteX107" fmla="*/ 42314 w 161898"/>
              <a:gd name="connsiteY107" fmla="*/ 423373 h 1453099"/>
              <a:gd name="connsiteX108" fmla="*/ 36795 w 161898"/>
              <a:gd name="connsiteY108" fmla="*/ 375649 h 1453099"/>
              <a:gd name="connsiteX109" fmla="*/ 34955 w 161898"/>
              <a:gd name="connsiteY109" fmla="*/ 329761 h 1453099"/>
              <a:gd name="connsiteX110" fmla="*/ 29436 w 161898"/>
              <a:gd name="connsiteY110" fmla="*/ 283873 h 1453099"/>
              <a:gd name="connsiteX111" fmla="*/ 27596 w 161898"/>
              <a:gd name="connsiteY111" fmla="*/ 237985 h 1453099"/>
              <a:gd name="connsiteX112" fmla="*/ 25756 w 161898"/>
              <a:gd name="connsiteY112" fmla="*/ 195768 h 1453099"/>
              <a:gd name="connsiteX113" fmla="*/ 22077 w 161898"/>
              <a:gd name="connsiteY113" fmla="*/ 171907 h 1453099"/>
              <a:gd name="connsiteX114" fmla="*/ 20237 w 161898"/>
              <a:gd name="connsiteY114" fmla="*/ 151716 h 1453099"/>
              <a:gd name="connsiteX115" fmla="*/ 20237 w 161898"/>
              <a:gd name="connsiteY115" fmla="*/ 133361 h 1453099"/>
              <a:gd name="connsiteX116" fmla="*/ 16557 w 161898"/>
              <a:gd name="connsiteY116" fmla="*/ 116841 h 1453099"/>
              <a:gd name="connsiteX117" fmla="*/ 14718 w 161898"/>
              <a:gd name="connsiteY117" fmla="*/ 100321 h 1453099"/>
              <a:gd name="connsiteX118" fmla="*/ 14718 w 161898"/>
              <a:gd name="connsiteY118" fmla="*/ 83802 h 1453099"/>
              <a:gd name="connsiteX119" fmla="*/ 12878 w 161898"/>
              <a:gd name="connsiteY119" fmla="*/ 70953 h 1453099"/>
              <a:gd name="connsiteX120" fmla="*/ 9198 w 161898"/>
              <a:gd name="connsiteY120" fmla="*/ 58104 h 1453099"/>
              <a:gd name="connsiteX121" fmla="*/ 7359 w 161898"/>
              <a:gd name="connsiteY121" fmla="*/ 45256 h 1453099"/>
              <a:gd name="connsiteX122" fmla="*/ 7359 w 161898"/>
              <a:gd name="connsiteY122" fmla="*/ 34243 h 1453099"/>
              <a:gd name="connsiteX123" fmla="*/ 3679 w 161898"/>
              <a:gd name="connsiteY123" fmla="*/ 25065 h 1453099"/>
              <a:gd name="connsiteX124" fmla="*/ 1839 w 161898"/>
              <a:gd name="connsiteY124" fmla="*/ 17723 h 1453099"/>
              <a:gd name="connsiteX125" fmla="*/ 0 w 161898"/>
              <a:gd name="connsiteY125" fmla="*/ 10381 h 1453099"/>
              <a:gd name="connsiteX126" fmla="*/ 0 w 161898"/>
              <a:gd name="connsiteY126" fmla="*/ 9431 h 1453099"/>
              <a:gd name="connsiteX127" fmla="*/ 33437 w 161898"/>
              <a:gd name="connsiteY127" fmla="*/ 3518 h 1453099"/>
              <a:gd name="connsiteX128" fmla="*/ 82745 w 161898"/>
              <a:gd name="connsiteY128" fmla="*/ 49 h 1453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161898" h="1453099">
                <a:moveTo>
                  <a:pt x="82745" y="49"/>
                </a:moveTo>
                <a:cubicBezTo>
                  <a:pt x="98369" y="402"/>
                  <a:pt x="112271" y="2670"/>
                  <a:pt x="121723" y="8071"/>
                </a:cubicBezTo>
                <a:lnTo>
                  <a:pt x="135867" y="22215"/>
                </a:lnTo>
                <a:lnTo>
                  <a:pt x="134301" y="26900"/>
                </a:lnTo>
                <a:lnTo>
                  <a:pt x="132462" y="32407"/>
                </a:lnTo>
                <a:lnTo>
                  <a:pt x="128782" y="37914"/>
                </a:lnTo>
                <a:lnTo>
                  <a:pt x="126942" y="45256"/>
                </a:lnTo>
                <a:lnTo>
                  <a:pt x="125103" y="52598"/>
                </a:lnTo>
                <a:lnTo>
                  <a:pt x="125103" y="63611"/>
                </a:lnTo>
                <a:lnTo>
                  <a:pt x="121423" y="72788"/>
                </a:lnTo>
                <a:lnTo>
                  <a:pt x="121423" y="83802"/>
                </a:lnTo>
                <a:lnTo>
                  <a:pt x="121423" y="96650"/>
                </a:lnTo>
                <a:lnTo>
                  <a:pt x="121423" y="109499"/>
                </a:lnTo>
                <a:lnTo>
                  <a:pt x="121423" y="124183"/>
                </a:lnTo>
                <a:lnTo>
                  <a:pt x="121423" y="138867"/>
                </a:lnTo>
                <a:lnTo>
                  <a:pt x="121423" y="153551"/>
                </a:lnTo>
                <a:lnTo>
                  <a:pt x="125103" y="171907"/>
                </a:lnTo>
                <a:lnTo>
                  <a:pt x="125103" y="190262"/>
                </a:lnTo>
                <a:lnTo>
                  <a:pt x="126942" y="210452"/>
                </a:lnTo>
                <a:lnTo>
                  <a:pt x="126942" y="230643"/>
                </a:lnTo>
                <a:lnTo>
                  <a:pt x="128782" y="256340"/>
                </a:lnTo>
                <a:lnTo>
                  <a:pt x="128782" y="282038"/>
                </a:lnTo>
                <a:lnTo>
                  <a:pt x="132462" y="309570"/>
                </a:lnTo>
                <a:lnTo>
                  <a:pt x="132462" y="338939"/>
                </a:lnTo>
                <a:lnTo>
                  <a:pt x="134301" y="371978"/>
                </a:lnTo>
                <a:lnTo>
                  <a:pt x="136141" y="408689"/>
                </a:lnTo>
                <a:lnTo>
                  <a:pt x="136141" y="443563"/>
                </a:lnTo>
                <a:lnTo>
                  <a:pt x="139821" y="482109"/>
                </a:lnTo>
                <a:lnTo>
                  <a:pt x="141660" y="522491"/>
                </a:lnTo>
                <a:lnTo>
                  <a:pt x="145340" y="566543"/>
                </a:lnTo>
                <a:lnTo>
                  <a:pt x="147180" y="612431"/>
                </a:lnTo>
                <a:lnTo>
                  <a:pt x="149019" y="656484"/>
                </a:lnTo>
                <a:lnTo>
                  <a:pt x="152699" y="707878"/>
                </a:lnTo>
                <a:lnTo>
                  <a:pt x="154539" y="755602"/>
                </a:lnTo>
                <a:lnTo>
                  <a:pt x="154539" y="805161"/>
                </a:lnTo>
                <a:lnTo>
                  <a:pt x="158218" y="847378"/>
                </a:lnTo>
                <a:lnTo>
                  <a:pt x="160058" y="891430"/>
                </a:lnTo>
                <a:lnTo>
                  <a:pt x="160058" y="929976"/>
                </a:lnTo>
                <a:lnTo>
                  <a:pt x="161898" y="966687"/>
                </a:lnTo>
                <a:lnTo>
                  <a:pt x="161898" y="1003397"/>
                </a:lnTo>
                <a:lnTo>
                  <a:pt x="161898" y="1036436"/>
                </a:lnTo>
                <a:lnTo>
                  <a:pt x="161898" y="1065805"/>
                </a:lnTo>
                <a:lnTo>
                  <a:pt x="161898" y="1097008"/>
                </a:lnTo>
                <a:lnTo>
                  <a:pt x="161898" y="1122706"/>
                </a:lnTo>
                <a:lnTo>
                  <a:pt x="161898" y="1148403"/>
                </a:lnTo>
                <a:lnTo>
                  <a:pt x="161898" y="1168594"/>
                </a:lnTo>
                <a:lnTo>
                  <a:pt x="160058" y="1188784"/>
                </a:lnTo>
                <a:lnTo>
                  <a:pt x="160058" y="1205304"/>
                </a:lnTo>
                <a:lnTo>
                  <a:pt x="158218" y="1221824"/>
                </a:lnTo>
                <a:lnTo>
                  <a:pt x="154539" y="1249357"/>
                </a:lnTo>
                <a:lnTo>
                  <a:pt x="149019" y="1275054"/>
                </a:lnTo>
                <a:lnTo>
                  <a:pt x="145340" y="1300751"/>
                </a:lnTo>
                <a:lnTo>
                  <a:pt x="139821" y="1322777"/>
                </a:lnTo>
                <a:lnTo>
                  <a:pt x="132462" y="1346639"/>
                </a:lnTo>
                <a:lnTo>
                  <a:pt x="125103" y="1363159"/>
                </a:lnTo>
                <a:lnTo>
                  <a:pt x="115904" y="1381514"/>
                </a:lnTo>
                <a:lnTo>
                  <a:pt x="108545" y="1396198"/>
                </a:lnTo>
                <a:lnTo>
                  <a:pt x="101186" y="1412718"/>
                </a:lnTo>
                <a:lnTo>
                  <a:pt x="93827" y="1421895"/>
                </a:lnTo>
                <a:lnTo>
                  <a:pt x="86468" y="1432908"/>
                </a:lnTo>
                <a:lnTo>
                  <a:pt x="79109" y="1440251"/>
                </a:lnTo>
                <a:lnTo>
                  <a:pt x="68070" y="1445757"/>
                </a:lnTo>
                <a:lnTo>
                  <a:pt x="60711" y="1447593"/>
                </a:lnTo>
                <a:lnTo>
                  <a:pt x="53352" y="1449428"/>
                </a:lnTo>
                <a:lnTo>
                  <a:pt x="45993" y="1453099"/>
                </a:lnTo>
                <a:lnTo>
                  <a:pt x="36795" y="1449428"/>
                </a:lnTo>
                <a:lnTo>
                  <a:pt x="33115" y="1447593"/>
                </a:lnTo>
                <a:lnTo>
                  <a:pt x="27596" y="1442086"/>
                </a:lnTo>
                <a:lnTo>
                  <a:pt x="22077" y="1434744"/>
                </a:lnTo>
                <a:lnTo>
                  <a:pt x="16557" y="1427402"/>
                </a:lnTo>
                <a:lnTo>
                  <a:pt x="14718" y="1416389"/>
                </a:lnTo>
                <a:lnTo>
                  <a:pt x="12878" y="1403540"/>
                </a:lnTo>
                <a:lnTo>
                  <a:pt x="9198" y="1388856"/>
                </a:lnTo>
                <a:lnTo>
                  <a:pt x="7359" y="1374172"/>
                </a:lnTo>
                <a:lnTo>
                  <a:pt x="7008" y="1373296"/>
                </a:lnTo>
                <a:lnTo>
                  <a:pt x="7423" y="1372051"/>
                </a:lnTo>
                <a:cubicBezTo>
                  <a:pt x="11027" y="1361238"/>
                  <a:pt x="28511" y="1312682"/>
                  <a:pt x="30283" y="1295851"/>
                </a:cubicBezTo>
                <a:cubicBezTo>
                  <a:pt x="34280" y="1257876"/>
                  <a:pt x="37903" y="1219736"/>
                  <a:pt x="37903" y="1181551"/>
                </a:cubicBezTo>
                <a:lnTo>
                  <a:pt x="35119" y="1170266"/>
                </a:lnTo>
                <a:lnTo>
                  <a:pt x="40474" y="1164923"/>
                </a:lnTo>
                <a:lnTo>
                  <a:pt x="45993" y="1161252"/>
                </a:lnTo>
                <a:lnTo>
                  <a:pt x="47833" y="1157581"/>
                </a:lnTo>
                <a:lnTo>
                  <a:pt x="47833" y="1155745"/>
                </a:lnTo>
                <a:lnTo>
                  <a:pt x="49673" y="1150238"/>
                </a:lnTo>
                <a:lnTo>
                  <a:pt x="49673" y="1142896"/>
                </a:lnTo>
                <a:lnTo>
                  <a:pt x="53352" y="1135554"/>
                </a:lnTo>
                <a:lnTo>
                  <a:pt x="53352" y="1124541"/>
                </a:lnTo>
                <a:lnTo>
                  <a:pt x="53352" y="1115364"/>
                </a:lnTo>
                <a:lnTo>
                  <a:pt x="55192" y="1104350"/>
                </a:lnTo>
                <a:lnTo>
                  <a:pt x="55192" y="1089666"/>
                </a:lnTo>
                <a:lnTo>
                  <a:pt x="58872" y="1076818"/>
                </a:lnTo>
                <a:lnTo>
                  <a:pt x="58872" y="1058462"/>
                </a:lnTo>
                <a:lnTo>
                  <a:pt x="58872" y="1043778"/>
                </a:lnTo>
                <a:lnTo>
                  <a:pt x="58872" y="1023588"/>
                </a:lnTo>
                <a:lnTo>
                  <a:pt x="58872" y="1005232"/>
                </a:lnTo>
                <a:lnTo>
                  <a:pt x="58872" y="983206"/>
                </a:lnTo>
                <a:lnTo>
                  <a:pt x="60711" y="959344"/>
                </a:lnTo>
                <a:lnTo>
                  <a:pt x="60711" y="913456"/>
                </a:lnTo>
                <a:lnTo>
                  <a:pt x="58872" y="867568"/>
                </a:lnTo>
                <a:lnTo>
                  <a:pt x="58872" y="819845"/>
                </a:lnTo>
                <a:lnTo>
                  <a:pt x="58872" y="772121"/>
                </a:lnTo>
                <a:lnTo>
                  <a:pt x="58872" y="720727"/>
                </a:lnTo>
                <a:lnTo>
                  <a:pt x="55192" y="673003"/>
                </a:lnTo>
                <a:lnTo>
                  <a:pt x="55192" y="621609"/>
                </a:lnTo>
                <a:lnTo>
                  <a:pt x="53352" y="570214"/>
                </a:lnTo>
                <a:lnTo>
                  <a:pt x="49673" y="520655"/>
                </a:lnTo>
                <a:lnTo>
                  <a:pt x="45993" y="471096"/>
                </a:lnTo>
                <a:lnTo>
                  <a:pt x="42314" y="423373"/>
                </a:lnTo>
                <a:lnTo>
                  <a:pt x="36795" y="375649"/>
                </a:lnTo>
                <a:lnTo>
                  <a:pt x="34955" y="329761"/>
                </a:lnTo>
                <a:lnTo>
                  <a:pt x="29436" y="283873"/>
                </a:lnTo>
                <a:lnTo>
                  <a:pt x="27596" y="237985"/>
                </a:lnTo>
                <a:lnTo>
                  <a:pt x="25756" y="195768"/>
                </a:lnTo>
                <a:lnTo>
                  <a:pt x="22077" y="171907"/>
                </a:lnTo>
                <a:lnTo>
                  <a:pt x="20237" y="151716"/>
                </a:lnTo>
                <a:lnTo>
                  <a:pt x="20237" y="133361"/>
                </a:lnTo>
                <a:lnTo>
                  <a:pt x="16557" y="116841"/>
                </a:lnTo>
                <a:lnTo>
                  <a:pt x="14718" y="100321"/>
                </a:lnTo>
                <a:lnTo>
                  <a:pt x="14718" y="83802"/>
                </a:lnTo>
                <a:lnTo>
                  <a:pt x="12878" y="70953"/>
                </a:lnTo>
                <a:lnTo>
                  <a:pt x="9198" y="58104"/>
                </a:lnTo>
                <a:lnTo>
                  <a:pt x="7359" y="45256"/>
                </a:lnTo>
                <a:lnTo>
                  <a:pt x="7359" y="34243"/>
                </a:lnTo>
                <a:lnTo>
                  <a:pt x="3679" y="25065"/>
                </a:lnTo>
                <a:lnTo>
                  <a:pt x="1839" y="17723"/>
                </a:lnTo>
                <a:lnTo>
                  <a:pt x="0" y="10381"/>
                </a:lnTo>
                <a:lnTo>
                  <a:pt x="0" y="9431"/>
                </a:lnTo>
                <a:lnTo>
                  <a:pt x="33437" y="3518"/>
                </a:lnTo>
                <a:cubicBezTo>
                  <a:pt x="49776" y="1259"/>
                  <a:pt x="67122" y="-303"/>
                  <a:pt x="82745" y="49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任意多边形 142"/>
          <p:cNvSpPr/>
          <p:nvPr/>
        </p:nvSpPr>
        <p:spPr>
          <a:xfrm>
            <a:off x="2289043" y="2847733"/>
            <a:ext cx="186780" cy="296867"/>
          </a:xfrm>
          <a:custGeom>
            <a:avLst/>
            <a:gdLst>
              <a:gd name="connsiteX0" fmla="*/ 82691 w 186780"/>
              <a:gd name="connsiteY0" fmla="*/ 0 h 296867"/>
              <a:gd name="connsiteX1" fmla="*/ 105551 w 186780"/>
              <a:gd name="connsiteY1" fmla="*/ 7620 h 296867"/>
              <a:gd name="connsiteX2" fmla="*/ 148175 w 186780"/>
              <a:gd name="connsiteY2" fmla="*/ 16163 h 296867"/>
              <a:gd name="connsiteX3" fmla="*/ 186780 w 186780"/>
              <a:gd name="connsiteY3" fmla="*/ 29579 h 296867"/>
              <a:gd name="connsiteX4" fmla="*/ 185209 w 186780"/>
              <a:gd name="connsiteY4" fmla="*/ 31943 h 296867"/>
              <a:gd name="connsiteX5" fmla="*/ 179707 w 186780"/>
              <a:gd name="connsiteY5" fmla="*/ 41142 h 296867"/>
              <a:gd name="connsiteX6" fmla="*/ 172372 w 186780"/>
              <a:gd name="connsiteY6" fmla="*/ 52180 h 296867"/>
              <a:gd name="connsiteX7" fmla="*/ 166871 w 186780"/>
              <a:gd name="connsiteY7" fmla="*/ 65058 h 296867"/>
              <a:gd name="connsiteX8" fmla="*/ 159536 w 186780"/>
              <a:gd name="connsiteY8" fmla="*/ 77937 h 296867"/>
              <a:gd name="connsiteX9" fmla="*/ 154035 w 186780"/>
              <a:gd name="connsiteY9" fmla="*/ 94494 h 296867"/>
              <a:gd name="connsiteX10" fmla="*/ 146700 w 186780"/>
              <a:gd name="connsiteY10" fmla="*/ 112892 h 296867"/>
              <a:gd name="connsiteX11" fmla="*/ 135697 w 186780"/>
              <a:gd name="connsiteY11" fmla="*/ 133129 h 296867"/>
              <a:gd name="connsiteX12" fmla="*/ 128362 w 186780"/>
              <a:gd name="connsiteY12" fmla="*/ 153366 h 296867"/>
              <a:gd name="connsiteX13" fmla="*/ 119193 w 186780"/>
              <a:gd name="connsiteY13" fmla="*/ 179123 h 296867"/>
              <a:gd name="connsiteX14" fmla="*/ 110025 w 186780"/>
              <a:gd name="connsiteY14" fmla="*/ 204880 h 296867"/>
              <a:gd name="connsiteX15" fmla="*/ 100856 w 186780"/>
              <a:gd name="connsiteY15" fmla="*/ 232476 h 296867"/>
              <a:gd name="connsiteX16" fmla="*/ 88020 w 186780"/>
              <a:gd name="connsiteY16" fmla="*/ 263752 h 296867"/>
              <a:gd name="connsiteX17" fmla="*/ 77017 w 186780"/>
              <a:gd name="connsiteY17" fmla="*/ 296867 h 296867"/>
              <a:gd name="connsiteX18" fmla="*/ 0 w 186780"/>
              <a:gd name="connsiteY18" fmla="*/ 296867 h 296867"/>
              <a:gd name="connsiteX19" fmla="*/ 3667 w 186780"/>
              <a:gd name="connsiteY19" fmla="*/ 276630 h 296867"/>
              <a:gd name="connsiteX20" fmla="*/ 9168 w 186780"/>
              <a:gd name="connsiteY20" fmla="*/ 256393 h 296867"/>
              <a:gd name="connsiteX21" fmla="*/ 14670 w 186780"/>
              <a:gd name="connsiteY21" fmla="*/ 236155 h 296867"/>
              <a:gd name="connsiteX22" fmla="*/ 20171 w 186780"/>
              <a:gd name="connsiteY22" fmla="*/ 217758 h 296867"/>
              <a:gd name="connsiteX23" fmla="*/ 22005 w 186780"/>
              <a:gd name="connsiteY23" fmla="*/ 199360 h 296867"/>
              <a:gd name="connsiteX24" fmla="*/ 23838 w 186780"/>
              <a:gd name="connsiteY24" fmla="*/ 180963 h 296867"/>
              <a:gd name="connsiteX25" fmla="*/ 29340 w 186780"/>
              <a:gd name="connsiteY25" fmla="*/ 166245 h 296867"/>
              <a:gd name="connsiteX26" fmla="*/ 33007 w 186780"/>
              <a:gd name="connsiteY26" fmla="*/ 151527 h 296867"/>
              <a:gd name="connsiteX27" fmla="*/ 34841 w 186780"/>
              <a:gd name="connsiteY27" fmla="*/ 138648 h 296867"/>
              <a:gd name="connsiteX28" fmla="*/ 36675 w 186780"/>
              <a:gd name="connsiteY28" fmla="*/ 125770 h 296867"/>
              <a:gd name="connsiteX29" fmla="*/ 36675 w 186780"/>
              <a:gd name="connsiteY29" fmla="*/ 112892 h 296867"/>
              <a:gd name="connsiteX30" fmla="*/ 40342 w 186780"/>
              <a:gd name="connsiteY30" fmla="*/ 100014 h 296867"/>
              <a:gd name="connsiteX31" fmla="*/ 40342 w 186780"/>
              <a:gd name="connsiteY31" fmla="*/ 90815 h 296867"/>
              <a:gd name="connsiteX32" fmla="*/ 42176 w 186780"/>
              <a:gd name="connsiteY32" fmla="*/ 83456 h 296867"/>
              <a:gd name="connsiteX33" fmla="*/ 42176 w 186780"/>
              <a:gd name="connsiteY33" fmla="*/ 72417 h 296867"/>
              <a:gd name="connsiteX34" fmla="*/ 42176 w 186780"/>
              <a:gd name="connsiteY34" fmla="*/ 65058 h 296867"/>
              <a:gd name="connsiteX35" fmla="*/ 42176 w 186780"/>
              <a:gd name="connsiteY35" fmla="*/ 52180 h 296867"/>
              <a:gd name="connsiteX36" fmla="*/ 42176 w 186780"/>
              <a:gd name="connsiteY36" fmla="*/ 39302 h 296867"/>
              <a:gd name="connsiteX37" fmla="*/ 42176 w 186780"/>
              <a:gd name="connsiteY37" fmla="*/ 26424 h 296867"/>
              <a:gd name="connsiteX38" fmla="*/ 42176 w 186780"/>
              <a:gd name="connsiteY38" fmla="*/ 17225 h 296867"/>
              <a:gd name="connsiteX39" fmla="*/ 40342 w 186780"/>
              <a:gd name="connsiteY39" fmla="*/ 6186 h 296867"/>
              <a:gd name="connsiteX40" fmla="*/ 40342 w 186780"/>
              <a:gd name="connsiteY40" fmla="*/ 4621 h 296867"/>
              <a:gd name="connsiteX41" fmla="*/ 52000 w 186780"/>
              <a:gd name="connsiteY41" fmla="*/ 2742 h 296867"/>
              <a:gd name="connsiteX42" fmla="*/ 82691 w 186780"/>
              <a:gd name="connsiteY42" fmla="*/ 0 h 29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86780" h="296867">
                <a:moveTo>
                  <a:pt x="82691" y="0"/>
                </a:moveTo>
                <a:cubicBezTo>
                  <a:pt x="90311" y="2540"/>
                  <a:pt x="97759" y="5672"/>
                  <a:pt x="105551" y="7620"/>
                </a:cubicBezTo>
                <a:cubicBezTo>
                  <a:pt x="119878" y="11202"/>
                  <a:pt x="134145" y="13201"/>
                  <a:pt x="148175" y="16163"/>
                </a:cubicBezTo>
                <a:lnTo>
                  <a:pt x="186780" y="29579"/>
                </a:lnTo>
                <a:lnTo>
                  <a:pt x="185209" y="31943"/>
                </a:lnTo>
                <a:lnTo>
                  <a:pt x="179707" y="41142"/>
                </a:lnTo>
                <a:lnTo>
                  <a:pt x="172372" y="52180"/>
                </a:lnTo>
                <a:lnTo>
                  <a:pt x="166871" y="65058"/>
                </a:lnTo>
                <a:lnTo>
                  <a:pt x="159536" y="77937"/>
                </a:lnTo>
                <a:lnTo>
                  <a:pt x="154035" y="94494"/>
                </a:lnTo>
                <a:lnTo>
                  <a:pt x="146700" y="112892"/>
                </a:lnTo>
                <a:lnTo>
                  <a:pt x="135697" y="133129"/>
                </a:lnTo>
                <a:lnTo>
                  <a:pt x="128362" y="153366"/>
                </a:lnTo>
                <a:lnTo>
                  <a:pt x="119193" y="179123"/>
                </a:lnTo>
                <a:lnTo>
                  <a:pt x="110025" y="204880"/>
                </a:lnTo>
                <a:lnTo>
                  <a:pt x="100856" y="232476"/>
                </a:lnTo>
                <a:lnTo>
                  <a:pt x="88020" y="263752"/>
                </a:lnTo>
                <a:lnTo>
                  <a:pt x="77017" y="296867"/>
                </a:lnTo>
                <a:lnTo>
                  <a:pt x="0" y="296867"/>
                </a:lnTo>
                <a:lnTo>
                  <a:pt x="3667" y="276630"/>
                </a:lnTo>
                <a:lnTo>
                  <a:pt x="9168" y="256393"/>
                </a:lnTo>
                <a:lnTo>
                  <a:pt x="14670" y="236155"/>
                </a:lnTo>
                <a:lnTo>
                  <a:pt x="20171" y="217758"/>
                </a:lnTo>
                <a:lnTo>
                  <a:pt x="22005" y="199360"/>
                </a:lnTo>
                <a:lnTo>
                  <a:pt x="23838" y="180963"/>
                </a:lnTo>
                <a:lnTo>
                  <a:pt x="29340" y="166245"/>
                </a:lnTo>
                <a:lnTo>
                  <a:pt x="33007" y="151527"/>
                </a:lnTo>
                <a:lnTo>
                  <a:pt x="34841" y="138648"/>
                </a:lnTo>
                <a:lnTo>
                  <a:pt x="36675" y="125770"/>
                </a:lnTo>
                <a:lnTo>
                  <a:pt x="36675" y="112892"/>
                </a:lnTo>
                <a:lnTo>
                  <a:pt x="40342" y="100014"/>
                </a:lnTo>
                <a:lnTo>
                  <a:pt x="40342" y="90815"/>
                </a:lnTo>
                <a:lnTo>
                  <a:pt x="42176" y="83456"/>
                </a:lnTo>
                <a:lnTo>
                  <a:pt x="42176" y="72417"/>
                </a:lnTo>
                <a:lnTo>
                  <a:pt x="42176" y="65058"/>
                </a:lnTo>
                <a:lnTo>
                  <a:pt x="42176" y="52180"/>
                </a:lnTo>
                <a:lnTo>
                  <a:pt x="42176" y="39302"/>
                </a:lnTo>
                <a:lnTo>
                  <a:pt x="42176" y="26424"/>
                </a:lnTo>
                <a:lnTo>
                  <a:pt x="42176" y="17225"/>
                </a:lnTo>
                <a:lnTo>
                  <a:pt x="40342" y="6186"/>
                </a:lnTo>
                <a:lnTo>
                  <a:pt x="40342" y="4621"/>
                </a:lnTo>
                <a:lnTo>
                  <a:pt x="52000" y="2742"/>
                </a:lnTo>
                <a:cubicBezTo>
                  <a:pt x="62230" y="1828"/>
                  <a:pt x="72531" y="1270"/>
                  <a:pt x="82691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4" name="任意多边形 143"/>
          <p:cNvSpPr/>
          <p:nvPr/>
        </p:nvSpPr>
        <p:spPr>
          <a:xfrm>
            <a:off x="2106148" y="2261518"/>
            <a:ext cx="728541" cy="183552"/>
          </a:xfrm>
          <a:custGeom>
            <a:avLst/>
            <a:gdLst>
              <a:gd name="connsiteX0" fmla="*/ 551925 w 728541"/>
              <a:gd name="connsiteY0" fmla="*/ 0 h 183552"/>
              <a:gd name="connsiteX1" fmla="*/ 557444 w 728541"/>
              <a:gd name="connsiteY1" fmla="*/ 0 h 183552"/>
              <a:gd name="connsiteX2" fmla="*/ 564803 w 728541"/>
              <a:gd name="connsiteY2" fmla="*/ 0 h 183552"/>
              <a:gd name="connsiteX3" fmla="*/ 572162 w 728541"/>
              <a:gd name="connsiteY3" fmla="*/ 0 h 183552"/>
              <a:gd name="connsiteX4" fmla="*/ 579521 w 728541"/>
              <a:gd name="connsiteY4" fmla="*/ 3671 h 183552"/>
              <a:gd name="connsiteX5" fmla="*/ 588720 w 728541"/>
              <a:gd name="connsiteY5" fmla="*/ 5507 h 183552"/>
              <a:gd name="connsiteX6" fmla="*/ 597919 w 728541"/>
              <a:gd name="connsiteY6" fmla="*/ 11013 h 183552"/>
              <a:gd name="connsiteX7" fmla="*/ 610797 w 728541"/>
              <a:gd name="connsiteY7" fmla="*/ 18355 h 183552"/>
              <a:gd name="connsiteX8" fmla="*/ 623675 w 728541"/>
              <a:gd name="connsiteY8" fmla="*/ 25697 h 183552"/>
              <a:gd name="connsiteX9" fmla="*/ 642073 w 728541"/>
              <a:gd name="connsiteY9" fmla="*/ 36710 h 183552"/>
              <a:gd name="connsiteX10" fmla="*/ 656791 w 728541"/>
              <a:gd name="connsiteY10" fmla="*/ 45888 h 183552"/>
              <a:gd name="connsiteX11" fmla="*/ 665990 w 728541"/>
              <a:gd name="connsiteY11" fmla="*/ 55066 h 183552"/>
              <a:gd name="connsiteX12" fmla="*/ 675188 w 728541"/>
              <a:gd name="connsiteY12" fmla="*/ 58737 h 183552"/>
              <a:gd name="connsiteX13" fmla="*/ 689906 w 728541"/>
              <a:gd name="connsiteY13" fmla="*/ 71585 h 183552"/>
              <a:gd name="connsiteX14" fmla="*/ 702785 w 728541"/>
              <a:gd name="connsiteY14" fmla="*/ 84434 h 183552"/>
              <a:gd name="connsiteX15" fmla="*/ 711983 w 728541"/>
              <a:gd name="connsiteY15" fmla="*/ 91776 h 183552"/>
              <a:gd name="connsiteX16" fmla="*/ 721182 w 728541"/>
              <a:gd name="connsiteY16" fmla="*/ 102789 h 183552"/>
              <a:gd name="connsiteX17" fmla="*/ 724862 w 728541"/>
              <a:gd name="connsiteY17" fmla="*/ 110131 h 183552"/>
              <a:gd name="connsiteX18" fmla="*/ 728541 w 728541"/>
              <a:gd name="connsiteY18" fmla="*/ 117473 h 183552"/>
              <a:gd name="connsiteX19" fmla="*/ 728541 w 728541"/>
              <a:gd name="connsiteY19" fmla="*/ 122980 h 183552"/>
              <a:gd name="connsiteX20" fmla="*/ 728541 w 728541"/>
              <a:gd name="connsiteY20" fmla="*/ 128486 h 183552"/>
              <a:gd name="connsiteX21" fmla="*/ 728541 w 728541"/>
              <a:gd name="connsiteY21" fmla="*/ 135829 h 183552"/>
              <a:gd name="connsiteX22" fmla="*/ 724862 w 728541"/>
              <a:gd name="connsiteY22" fmla="*/ 141335 h 183552"/>
              <a:gd name="connsiteX23" fmla="*/ 723022 w 728541"/>
              <a:gd name="connsiteY23" fmla="*/ 145006 h 183552"/>
              <a:gd name="connsiteX24" fmla="*/ 721182 w 728541"/>
              <a:gd name="connsiteY24" fmla="*/ 150513 h 183552"/>
              <a:gd name="connsiteX25" fmla="*/ 717503 w 728541"/>
              <a:gd name="connsiteY25" fmla="*/ 154184 h 183552"/>
              <a:gd name="connsiteX26" fmla="*/ 711983 w 728541"/>
              <a:gd name="connsiteY26" fmla="*/ 157855 h 183552"/>
              <a:gd name="connsiteX27" fmla="*/ 708304 w 728541"/>
              <a:gd name="connsiteY27" fmla="*/ 161526 h 183552"/>
              <a:gd name="connsiteX28" fmla="*/ 702785 w 728541"/>
              <a:gd name="connsiteY28" fmla="*/ 163361 h 183552"/>
              <a:gd name="connsiteX29" fmla="*/ 699105 w 728541"/>
              <a:gd name="connsiteY29" fmla="*/ 165197 h 183552"/>
              <a:gd name="connsiteX30" fmla="*/ 698831 w 728541"/>
              <a:gd name="connsiteY30" fmla="*/ 166018 h 183552"/>
              <a:gd name="connsiteX31" fmla="*/ 684687 w 728541"/>
              <a:gd name="connsiteY31" fmla="*/ 151874 h 183552"/>
              <a:gd name="connsiteX32" fmla="*/ 596401 w 728541"/>
              <a:gd name="connsiteY32" fmla="*/ 147321 h 183552"/>
              <a:gd name="connsiteX33" fmla="*/ 562964 w 728541"/>
              <a:gd name="connsiteY33" fmla="*/ 153234 h 183552"/>
              <a:gd name="connsiteX34" fmla="*/ 562964 w 728541"/>
              <a:gd name="connsiteY34" fmla="*/ 145006 h 183552"/>
              <a:gd name="connsiteX35" fmla="*/ 559284 w 728541"/>
              <a:gd name="connsiteY35" fmla="*/ 143171 h 183552"/>
              <a:gd name="connsiteX36" fmla="*/ 559284 w 728541"/>
              <a:gd name="connsiteY36" fmla="*/ 137664 h 183552"/>
              <a:gd name="connsiteX37" fmla="*/ 551925 w 728541"/>
              <a:gd name="connsiteY37" fmla="*/ 132157 h 183552"/>
              <a:gd name="connsiteX38" fmla="*/ 544566 w 728541"/>
              <a:gd name="connsiteY38" fmla="*/ 130322 h 183552"/>
              <a:gd name="connsiteX39" fmla="*/ 537207 w 728541"/>
              <a:gd name="connsiteY39" fmla="*/ 128486 h 183552"/>
              <a:gd name="connsiteX40" fmla="*/ 526169 w 728541"/>
              <a:gd name="connsiteY40" fmla="*/ 124815 h 183552"/>
              <a:gd name="connsiteX41" fmla="*/ 513290 w 728541"/>
              <a:gd name="connsiteY41" fmla="*/ 124815 h 183552"/>
              <a:gd name="connsiteX42" fmla="*/ 498572 w 728541"/>
              <a:gd name="connsiteY42" fmla="*/ 124815 h 183552"/>
              <a:gd name="connsiteX43" fmla="*/ 483854 w 728541"/>
              <a:gd name="connsiteY43" fmla="*/ 128486 h 183552"/>
              <a:gd name="connsiteX44" fmla="*/ 465457 w 728541"/>
              <a:gd name="connsiteY44" fmla="*/ 130322 h 183552"/>
              <a:gd name="connsiteX45" fmla="*/ 447059 w 728541"/>
              <a:gd name="connsiteY45" fmla="*/ 132157 h 183552"/>
              <a:gd name="connsiteX46" fmla="*/ 426822 w 728541"/>
              <a:gd name="connsiteY46" fmla="*/ 137664 h 183552"/>
              <a:gd name="connsiteX47" fmla="*/ 404745 w 728541"/>
              <a:gd name="connsiteY47" fmla="*/ 141335 h 183552"/>
              <a:gd name="connsiteX48" fmla="*/ 380828 w 728541"/>
              <a:gd name="connsiteY48" fmla="*/ 145006 h 183552"/>
              <a:gd name="connsiteX49" fmla="*/ 356912 w 728541"/>
              <a:gd name="connsiteY49" fmla="*/ 150513 h 183552"/>
              <a:gd name="connsiteX50" fmla="*/ 331155 w 728541"/>
              <a:gd name="connsiteY50" fmla="*/ 154184 h 183552"/>
              <a:gd name="connsiteX51" fmla="*/ 305399 w 728541"/>
              <a:gd name="connsiteY51" fmla="*/ 157855 h 183552"/>
              <a:gd name="connsiteX52" fmla="*/ 274123 w 728541"/>
              <a:gd name="connsiteY52" fmla="*/ 161526 h 183552"/>
              <a:gd name="connsiteX53" fmla="*/ 259405 w 728541"/>
              <a:gd name="connsiteY53" fmla="*/ 163361 h 183552"/>
              <a:gd name="connsiteX54" fmla="*/ 246527 w 728541"/>
              <a:gd name="connsiteY54" fmla="*/ 165197 h 183552"/>
              <a:gd name="connsiteX55" fmla="*/ 231809 w 728541"/>
              <a:gd name="connsiteY55" fmla="*/ 168868 h 183552"/>
              <a:gd name="connsiteX56" fmla="*/ 218930 w 728541"/>
              <a:gd name="connsiteY56" fmla="*/ 170703 h 183552"/>
              <a:gd name="connsiteX57" fmla="*/ 206052 w 728541"/>
              <a:gd name="connsiteY57" fmla="*/ 174374 h 183552"/>
              <a:gd name="connsiteX58" fmla="*/ 195014 w 728541"/>
              <a:gd name="connsiteY58" fmla="*/ 176210 h 183552"/>
              <a:gd name="connsiteX59" fmla="*/ 185815 w 728541"/>
              <a:gd name="connsiteY59" fmla="*/ 176210 h 183552"/>
              <a:gd name="connsiteX60" fmla="*/ 174776 w 728541"/>
              <a:gd name="connsiteY60" fmla="*/ 178046 h 183552"/>
              <a:gd name="connsiteX61" fmla="*/ 165578 w 728541"/>
              <a:gd name="connsiteY61" fmla="*/ 181717 h 183552"/>
              <a:gd name="connsiteX62" fmla="*/ 158219 w 728541"/>
              <a:gd name="connsiteY62" fmla="*/ 181717 h 183552"/>
              <a:gd name="connsiteX63" fmla="*/ 150860 w 728541"/>
              <a:gd name="connsiteY63" fmla="*/ 181717 h 183552"/>
              <a:gd name="connsiteX64" fmla="*/ 145340 w 728541"/>
              <a:gd name="connsiteY64" fmla="*/ 183552 h 183552"/>
              <a:gd name="connsiteX65" fmla="*/ 139821 w 728541"/>
              <a:gd name="connsiteY65" fmla="*/ 183552 h 183552"/>
              <a:gd name="connsiteX66" fmla="*/ 134302 w 728541"/>
              <a:gd name="connsiteY66" fmla="*/ 183552 h 183552"/>
              <a:gd name="connsiteX67" fmla="*/ 128783 w 728541"/>
              <a:gd name="connsiteY67" fmla="*/ 183552 h 183552"/>
              <a:gd name="connsiteX68" fmla="*/ 126943 w 728541"/>
              <a:gd name="connsiteY68" fmla="*/ 183552 h 183552"/>
              <a:gd name="connsiteX69" fmla="*/ 119584 w 728541"/>
              <a:gd name="connsiteY69" fmla="*/ 183552 h 183552"/>
              <a:gd name="connsiteX70" fmla="*/ 112225 w 728541"/>
              <a:gd name="connsiteY70" fmla="*/ 183552 h 183552"/>
              <a:gd name="connsiteX71" fmla="*/ 101186 w 728541"/>
              <a:gd name="connsiteY71" fmla="*/ 181717 h 183552"/>
              <a:gd name="connsiteX72" fmla="*/ 93827 w 728541"/>
              <a:gd name="connsiteY72" fmla="*/ 178046 h 183552"/>
              <a:gd name="connsiteX73" fmla="*/ 84629 w 728541"/>
              <a:gd name="connsiteY73" fmla="*/ 176210 h 183552"/>
              <a:gd name="connsiteX74" fmla="*/ 73590 w 728541"/>
              <a:gd name="connsiteY74" fmla="*/ 170703 h 183552"/>
              <a:gd name="connsiteX75" fmla="*/ 60712 w 728541"/>
              <a:gd name="connsiteY75" fmla="*/ 165197 h 183552"/>
              <a:gd name="connsiteX76" fmla="*/ 51513 w 728541"/>
              <a:gd name="connsiteY76" fmla="*/ 161526 h 183552"/>
              <a:gd name="connsiteX77" fmla="*/ 38635 w 728541"/>
              <a:gd name="connsiteY77" fmla="*/ 157855 h 183552"/>
              <a:gd name="connsiteX78" fmla="*/ 27596 w 728541"/>
              <a:gd name="connsiteY78" fmla="*/ 154184 h 183552"/>
              <a:gd name="connsiteX79" fmla="*/ 18398 w 728541"/>
              <a:gd name="connsiteY79" fmla="*/ 150513 h 183552"/>
              <a:gd name="connsiteX80" fmla="*/ 12878 w 728541"/>
              <a:gd name="connsiteY80" fmla="*/ 145006 h 183552"/>
              <a:gd name="connsiteX81" fmla="*/ 7359 w 728541"/>
              <a:gd name="connsiteY81" fmla="*/ 141335 h 183552"/>
              <a:gd name="connsiteX82" fmla="*/ 1840 w 728541"/>
              <a:gd name="connsiteY82" fmla="*/ 135829 h 183552"/>
              <a:gd name="connsiteX83" fmla="*/ 0 w 728541"/>
              <a:gd name="connsiteY83" fmla="*/ 128486 h 183552"/>
              <a:gd name="connsiteX84" fmla="*/ 0 w 728541"/>
              <a:gd name="connsiteY84" fmla="*/ 122980 h 183552"/>
              <a:gd name="connsiteX85" fmla="*/ 20237 w 728541"/>
              <a:gd name="connsiteY85" fmla="*/ 121144 h 183552"/>
              <a:gd name="connsiteX86" fmla="*/ 38635 w 728541"/>
              <a:gd name="connsiteY86" fmla="*/ 117473 h 183552"/>
              <a:gd name="connsiteX87" fmla="*/ 55193 w 728541"/>
              <a:gd name="connsiteY87" fmla="*/ 115638 h 183552"/>
              <a:gd name="connsiteX88" fmla="*/ 73590 w 728541"/>
              <a:gd name="connsiteY88" fmla="*/ 111967 h 183552"/>
              <a:gd name="connsiteX89" fmla="*/ 106706 w 728541"/>
              <a:gd name="connsiteY89" fmla="*/ 104625 h 183552"/>
              <a:gd name="connsiteX90" fmla="*/ 139821 w 728541"/>
              <a:gd name="connsiteY90" fmla="*/ 99118 h 183552"/>
              <a:gd name="connsiteX91" fmla="*/ 167417 w 728541"/>
              <a:gd name="connsiteY91" fmla="*/ 95447 h 183552"/>
              <a:gd name="connsiteX92" fmla="*/ 193174 w 728541"/>
              <a:gd name="connsiteY92" fmla="*/ 91776 h 183552"/>
              <a:gd name="connsiteX93" fmla="*/ 218930 w 728541"/>
              <a:gd name="connsiteY93" fmla="*/ 88105 h 183552"/>
              <a:gd name="connsiteX94" fmla="*/ 241007 w 728541"/>
              <a:gd name="connsiteY94" fmla="*/ 84434 h 183552"/>
              <a:gd name="connsiteX95" fmla="*/ 325636 w 728541"/>
              <a:gd name="connsiteY95" fmla="*/ 71585 h 183552"/>
              <a:gd name="connsiteX96" fmla="*/ 410264 w 728541"/>
              <a:gd name="connsiteY96" fmla="*/ 62408 h 183552"/>
              <a:gd name="connsiteX97" fmla="*/ 430502 w 728541"/>
              <a:gd name="connsiteY97" fmla="*/ 58737 h 183552"/>
              <a:gd name="connsiteX98" fmla="*/ 447059 w 728541"/>
              <a:gd name="connsiteY98" fmla="*/ 55066 h 183552"/>
              <a:gd name="connsiteX99" fmla="*/ 465457 w 728541"/>
              <a:gd name="connsiteY99" fmla="*/ 49559 h 183552"/>
              <a:gd name="connsiteX100" fmla="*/ 478335 w 728541"/>
              <a:gd name="connsiteY100" fmla="*/ 45888 h 183552"/>
              <a:gd name="connsiteX101" fmla="*/ 491213 w 728541"/>
              <a:gd name="connsiteY101" fmla="*/ 38546 h 183552"/>
              <a:gd name="connsiteX102" fmla="*/ 502252 w 728541"/>
              <a:gd name="connsiteY102" fmla="*/ 33039 h 183552"/>
              <a:gd name="connsiteX103" fmla="*/ 509611 w 728541"/>
              <a:gd name="connsiteY103" fmla="*/ 29368 h 183552"/>
              <a:gd name="connsiteX104" fmla="*/ 516970 w 728541"/>
              <a:gd name="connsiteY104" fmla="*/ 23862 h 183552"/>
              <a:gd name="connsiteX105" fmla="*/ 522489 w 728541"/>
              <a:gd name="connsiteY105" fmla="*/ 18355 h 183552"/>
              <a:gd name="connsiteX106" fmla="*/ 526169 w 728541"/>
              <a:gd name="connsiteY106" fmla="*/ 12849 h 183552"/>
              <a:gd name="connsiteX107" fmla="*/ 531688 w 728541"/>
              <a:gd name="connsiteY107" fmla="*/ 9178 h 183552"/>
              <a:gd name="connsiteX108" fmla="*/ 539047 w 728541"/>
              <a:gd name="connsiteY108" fmla="*/ 5507 h 183552"/>
              <a:gd name="connsiteX109" fmla="*/ 544566 w 728541"/>
              <a:gd name="connsiteY109" fmla="*/ 3671 h 183552"/>
              <a:gd name="connsiteX110" fmla="*/ 551925 w 728541"/>
              <a:gd name="connsiteY110" fmla="*/ 0 h 183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728541" h="183552">
                <a:moveTo>
                  <a:pt x="551925" y="0"/>
                </a:moveTo>
                <a:lnTo>
                  <a:pt x="557444" y="0"/>
                </a:lnTo>
                <a:lnTo>
                  <a:pt x="564803" y="0"/>
                </a:lnTo>
                <a:lnTo>
                  <a:pt x="572162" y="0"/>
                </a:lnTo>
                <a:lnTo>
                  <a:pt x="579521" y="3671"/>
                </a:lnTo>
                <a:lnTo>
                  <a:pt x="588720" y="5507"/>
                </a:lnTo>
                <a:lnTo>
                  <a:pt x="597919" y="11013"/>
                </a:lnTo>
                <a:lnTo>
                  <a:pt x="610797" y="18355"/>
                </a:lnTo>
                <a:lnTo>
                  <a:pt x="623675" y="25697"/>
                </a:lnTo>
                <a:lnTo>
                  <a:pt x="642073" y="36710"/>
                </a:lnTo>
                <a:lnTo>
                  <a:pt x="656791" y="45888"/>
                </a:lnTo>
                <a:lnTo>
                  <a:pt x="665990" y="55066"/>
                </a:lnTo>
                <a:lnTo>
                  <a:pt x="675188" y="58737"/>
                </a:lnTo>
                <a:lnTo>
                  <a:pt x="689906" y="71585"/>
                </a:lnTo>
                <a:lnTo>
                  <a:pt x="702785" y="84434"/>
                </a:lnTo>
                <a:lnTo>
                  <a:pt x="711983" y="91776"/>
                </a:lnTo>
                <a:lnTo>
                  <a:pt x="721182" y="102789"/>
                </a:lnTo>
                <a:lnTo>
                  <a:pt x="724862" y="110131"/>
                </a:lnTo>
                <a:lnTo>
                  <a:pt x="728541" y="117473"/>
                </a:lnTo>
                <a:lnTo>
                  <a:pt x="728541" y="122980"/>
                </a:lnTo>
                <a:lnTo>
                  <a:pt x="728541" y="128486"/>
                </a:lnTo>
                <a:lnTo>
                  <a:pt x="728541" y="135829"/>
                </a:lnTo>
                <a:lnTo>
                  <a:pt x="724862" y="141335"/>
                </a:lnTo>
                <a:lnTo>
                  <a:pt x="723022" y="145006"/>
                </a:lnTo>
                <a:lnTo>
                  <a:pt x="721182" y="150513"/>
                </a:lnTo>
                <a:lnTo>
                  <a:pt x="717503" y="154184"/>
                </a:lnTo>
                <a:lnTo>
                  <a:pt x="711983" y="157855"/>
                </a:lnTo>
                <a:lnTo>
                  <a:pt x="708304" y="161526"/>
                </a:lnTo>
                <a:lnTo>
                  <a:pt x="702785" y="163361"/>
                </a:lnTo>
                <a:lnTo>
                  <a:pt x="699105" y="165197"/>
                </a:lnTo>
                <a:lnTo>
                  <a:pt x="698831" y="166018"/>
                </a:lnTo>
                <a:lnTo>
                  <a:pt x="684687" y="151874"/>
                </a:lnTo>
                <a:cubicBezTo>
                  <a:pt x="665784" y="141072"/>
                  <a:pt x="629078" y="142803"/>
                  <a:pt x="596401" y="147321"/>
                </a:cubicBezTo>
                <a:lnTo>
                  <a:pt x="562964" y="153234"/>
                </a:lnTo>
                <a:lnTo>
                  <a:pt x="562964" y="145006"/>
                </a:lnTo>
                <a:lnTo>
                  <a:pt x="559284" y="143171"/>
                </a:lnTo>
                <a:lnTo>
                  <a:pt x="559284" y="137664"/>
                </a:lnTo>
                <a:lnTo>
                  <a:pt x="551925" y="132157"/>
                </a:lnTo>
                <a:lnTo>
                  <a:pt x="544566" y="130322"/>
                </a:lnTo>
                <a:lnTo>
                  <a:pt x="537207" y="128486"/>
                </a:lnTo>
                <a:lnTo>
                  <a:pt x="526169" y="124815"/>
                </a:lnTo>
                <a:lnTo>
                  <a:pt x="513290" y="124815"/>
                </a:lnTo>
                <a:lnTo>
                  <a:pt x="498572" y="124815"/>
                </a:lnTo>
                <a:lnTo>
                  <a:pt x="483854" y="128486"/>
                </a:lnTo>
                <a:lnTo>
                  <a:pt x="465457" y="130322"/>
                </a:lnTo>
                <a:lnTo>
                  <a:pt x="447059" y="132157"/>
                </a:lnTo>
                <a:lnTo>
                  <a:pt x="426822" y="137664"/>
                </a:lnTo>
                <a:lnTo>
                  <a:pt x="404745" y="141335"/>
                </a:lnTo>
                <a:lnTo>
                  <a:pt x="380828" y="145006"/>
                </a:lnTo>
                <a:lnTo>
                  <a:pt x="356912" y="150513"/>
                </a:lnTo>
                <a:lnTo>
                  <a:pt x="331155" y="154184"/>
                </a:lnTo>
                <a:lnTo>
                  <a:pt x="305399" y="157855"/>
                </a:lnTo>
                <a:lnTo>
                  <a:pt x="274123" y="161526"/>
                </a:lnTo>
                <a:lnTo>
                  <a:pt x="259405" y="163361"/>
                </a:lnTo>
                <a:lnTo>
                  <a:pt x="246527" y="165197"/>
                </a:lnTo>
                <a:lnTo>
                  <a:pt x="231809" y="168868"/>
                </a:lnTo>
                <a:lnTo>
                  <a:pt x="218930" y="170703"/>
                </a:lnTo>
                <a:lnTo>
                  <a:pt x="206052" y="174374"/>
                </a:lnTo>
                <a:lnTo>
                  <a:pt x="195014" y="176210"/>
                </a:lnTo>
                <a:lnTo>
                  <a:pt x="185815" y="176210"/>
                </a:lnTo>
                <a:lnTo>
                  <a:pt x="174776" y="178046"/>
                </a:lnTo>
                <a:lnTo>
                  <a:pt x="165578" y="181717"/>
                </a:lnTo>
                <a:lnTo>
                  <a:pt x="158219" y="181717"/>
                </a:lnTo>
                <a:lnTo>
                  <a:pt x="150860" y="181717"/>
                </a:lnTo>
                <a:lnTo>
                  <a:pt x="145340" y="183552"/>
                </a:lnTo>
                <a:lnTo>
                  <a:pt x="139821" y="183552"/>
                </a:lnTo>
                <a:lnTo>
                  <a:pt x="134302" y="183552"/>
                </a:lnTo>
                <a:lnTo>
                  <a:pt x="128783" y="183552"/>
                </a:lnTo>
                <a:lnTo>
                  <a:pt x="126943" y="183552"/>
                </a:lnTo>
                <a:lnTo>
                  <a:pt x="119584" y="183552"/>
                </a:lnTo>
                <a:lnTo>
                  <a:pt x="112225" y="183552"/>
                </a:lnTo>
                <a:lnTo>
                  <a:pt x="101186" y="181717"/>
                </a:lnTo>
                <a:lnTo>
                  <a:pt x="93827" y="178046"/>
                </a:lnTo>
                <a:lnTo>
                  <a:pt x="84629" y="176210"/>
                </a:lnTo>
                <a:lnTo>
                  <a:pt x="73590" y="170703"/>
                </a:lnTo>
                <a:lnTo>
                  <a:pt x="60712" y="165197"/>
                </a:lnTo>
                <a:lnTo>
                  <a:pt x="51513" y="161526"/>
                </a:lnTo>
                <a:lnTo>
                  <a:pt x="38635" y="157855"/>
                </a:lnTo>
                <a:lnTo>
                  <a:pt x="27596" y="154184"/>
                </a:lnTo>
                <a:lnTo>
                  <a:pt x="18398" y="150513"/>
                </a:lnTo>
                <a:lnTo>
                  <a:pt x="12878" y="145006"/>
                </a:lnTo>
                <a:lnTo>
                  <a:pt x="7359" y="141335"/>
                </a:lnTo>
                <a:lnTo>
                  <a:pt x="1840" y="135829"/>
                </a:lnTo>
                <a:lnTo>
                  <a:pt x="0" y="128486"/>
                </a:lnTo>
                <a:lnTo>
                  <a:pt x="0" y="122980"/>
                </a:lnTo>
                <a:lnTo>
                  <a:pt x="20237" y="121144"/>
                </a:lnTo>
                <a:lnTo>
                  <a:pt x="38635" y="117473"/>
                </a:lnTo>
                <a:lnTo>
                  <a:pt x="55193" y="115638"/>
                </a:lnTo>
                <a:lnTo>
                  <a:pt x="73590" y="111967"/>
                </a:lnTo>
                <a:lnTo>
                  <a:pt x="106706" y="104625"/>
                </a:lnTo>
                <a:lnTo>
                  <a:pt x="139821" y="99118"/>
                </a:lnTo>
                <a:lnTo>
                  <a:pt x="167417" y="95447"/>
                </a:lnTo>
                <a:lnTo>
                  <a:pt x="193174" y="91776"/>
                </a:lnTo>
                <a:lnTo>
                  <a:pt x="218930" y="88105"/>
                </a:lnTo>
                <a:lnTo>
                  <a:pt x="241007" y="84434"/>
                </a:lnTo>
                <a:lnTo>
                  <a:pt x="325636" y="71585"/>
                </a:lnTo>
                <a:lnTo>
                  <a:pt x="410264" y="62408"/>
                </a:lnTo>
                <a:lnTo>
                  <a:pt x="430502" y="58737"/>
                </a:lnTo>
                <a:lnTo>
                  <a:pt x="447059" y="55066"/>
                </a:lnTo>
                <a:lnTo>
                  <a:pt x="465457" y="49559"/>
                </a:lnTo>
                <a:lnTo>
                  <a:pt x="478335" y="45888"/>
                </a:lnTo>
                <a:lnTo>
                  <a:pt x="491213" y="38546"/>
                </a:lnTo>
                <a:lnTo>
                  <a:pt x="502252" y="33039"/>
                </a:lnTo>
                <a:lnTo>
                  <a:pt x="509611" y="29368"/>
                </a:lnTo>
                <a:lnTo>
                  <a:pt x="516970" y="23862"/>
                </a:lnTo>
                <a:lnTo>
                  <a:pt x="522489" y="18355"/>
                </a:lnTo>
                <a:lnTo>
                  <a:pt x="526169" y="12849"/>
                </a:lnTo>
                <a:lnTo>
                  <a:pt x="531688" y="9178"/>
                </a:lnTo>
                <a:lnTo>
                  <a:pt x="539047" y="5507"/>
                </a:lnTo>
                <a:lnTo>
                  <a:pt x="544566" y="3671"/>
                </a:lnTo>
                <a:lnTo>
                  <a:pt x="55192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5" name="任意多边形 144"/>
          <p:cNvSpPr/>
          <p:nvPr/>
        </p:nvSpPr>
        <p:spPr>
          <a:xfrm>
            <a:off x="1958967" y="2728816"/>
            <a:ext cx="562962" cy="160059"/>
          </a:xfrm>
          <a:custGeom>
            <a:avLst/>
            <a:gdLst>
              <a:gd name="connsiteX0" fmla="*/ 405259 w 562962"/>
              <a:gd name="connsiteY0" fmla="*/ 0 h 160059"/>
              <a:gd name="connsiteX1" fmla="*/ 410761 w 562962"/>
              <a:gd name="connsiteY1" fmla="*/ 0 h 160059"/>
              <a:gd name="connsiteX2" fmla="*/ 416262 w 562962"/>
              <a:gd name="connsiteY2" fmla="*/ 0 h 160059"/>
              <a:gd name="connsiteX3" fmla="*/ 418096 w 562962"/>
              <a:gd name="connsiteY3" fmla="*/ 0 h 160059"/>
              <a:gd name="connsiteX4" fmla="*/ 423597 w 562962"/>
              <a:gd name="connsiteY4" fmla="*/ 3680 h 160059"/>
              <a:gd name="connsiteX5" fmla="*/ 430932 w 562962"/>
              <a:gd name="connsiteY5" fmla="*/ 5519 h 160059"/>
              <a:gd name="connsiteX6" fmla="*/ 440101 w 562962"/>
              <a:gd name="connsiteY6" fmla="*/ 11039 h 160059"/>
              <a:gd name="connsiteX7" fmla="*/ 452937 w 562962"/>
              <a:gd name="connsiteY7" fmla="*/ 14718 h 160059"/>
              <a:gd name="connsiteX8" fmla="*/ 465773 w 562962"/>
              <a:gd name="connsiteY8" fmla="*/ 23917 h 160059"/>
              <a:gd name="connsiteX9" fmla="*/ 482277 w 562962"/>
              <a:gd name="connsiteY9" fmla="*/ 31276 h 160059"/>
              <a:gd name="connsiteX10" fmla="*/ 498781 w 562962"/>
              <a:gd name="connsiteY10" fmla="*/ 38635 h 160059"/>
              <a:gd name="connsiteX11" fmla="*/ 515285 w 562962"/>
              <a:gd name="connsiteY11" fmla="*/ 47834 h 160059"/>
              <a:gd name="connsiteX12" fmla="*/ 526287 w 562962"/>
              <a:gd name="connsiteY12" fmla="*/ 60712 h 160059"/>
              <a:gd name="connsiteX13" fmla="*/ 537290 w 562962"/>
              <a:gd name="connsiteY13" fmla="*/ 69911 h 160059"/>
              <a:gd name="connsiteX14" fmla="*/ 548292 w 562962"/>
              <a:gd name="connsiteY14" fmla="*/ 79109 h 160059"/>
              <a:gd name="connsiteX15" fmla="*/ 551960 w 562962"/>
              <a:gd name="connsiteY15" fmla="*/ 84629 h 160059"/>
              <a:gd name="connsiteX16" fmla="*/ 557461 w 562962"/>
              <a:gd name="connsiteY16" fmla="*/ 91988 h 160059"/>
              <a:gd name="connsiteX17" fmla="*/ 562962 w 562962"/>
              <a:gd name="connsiteY17" fmla="*/ 97507 h 160059"/>
              <a:gd name="connsiteX18" fmla="*/ 562962 w 562962"/>
              <a:gd name="connsiteY18" fmla="*/ 99347 h 160059"/>
              <a:gd name="connsiteX19" fmla="*/ 562962 w 562962"/>
              <a:gd name="connsiteY19" fmla="*/ 104866 h 160059"/>
              <a:gd name="connsiteX20" fmla="*/ 559295 w 562962"/>
              <a:gd name="connsiteY20" fmla="*/ 112225 h 160059"/>
              <a:gd name="connsiteX21" fmla="*/ 557461 w 562962"/>
              <a:gd name="connsiteY21" fmla="*/ 117744 h 160059"/>
              <a:gd name="connsiteX22" fmla="*/ 551960 w 562962"/>
              <a:gd name="connsiteY22" fmla="*/ 123264 h 160059"/>
              <a:gd name="connsiteX23" fmla="*/ 548292 w 562962"/>
              <a:gd name="connsiteY23" fmla="*/ 126943 h 160059"/>
              <a:gd name="connsiteX24" fmla="*/ 542791 w 562962"/>
              <a:gd name="connsiteY24" fmla="*/ 130623 h 160059"/>
              <a:gd name="connsiteX25" fmla="*/ 535456 w 562962"/>
              <a:gd name="connsiteY25" fmla="*/ 136142 h 160059"/>
              <a:gd name="connsiteX26" fmla="*/ 526287 w 562962"/>
              <a:gd name="connsiteY26" fmla="*/ 137982 h 160059"/>
              <a:gd name="connsiteX27" fmla="*/ 524453 w 562962"/>
              <a:gd name="connsiteY27" fmla="*/ 139821 h 160059"/>
              <a:gd name="connsiteX28" fmla="*/ 518952 w 562962"/>
              <a:gd name="connsiteY28" fmla="*/ 145341 h 160059"/>
              <a:gd name="connsiteX29" fmla="*/ 516856 w 562962"/>
              <a:gd name="connsiteY29" fmla="*/ 148496 h 160059"/>
              <a:gd name="connsiteX30" fmla="*/ 478251 w 562962"/>
              <a:gd name="connsiteY30" fmla="*/ 135080 h 160059"/>
              <a:gd name="connsiteX31" fmla="*/ 435627 w 562962"/>
              <a:gd name="connsiteY31" fmla="*/ 126537 h 160059"/>
              <a:gd name="connsiteX32" fmla="*/ 412767 w 562962"/>
              <a:gd name="connsiteY32" fmla="*/ 118917 h 160059"/>
              <a:gd name="connsiteX33" fmla="*/ 382076 w 562962"/>
              <a:gd name="connsiteY33" fmla="*/ 121659 h 160059"/>
              <a:gd name="connsiteX34" fmla="*/ 370418 w 562962"/>
              <a:gd name="connsiteY34" fmla="*/ 123538 h 160059"/>
              <a:gd name="connsiteX35" fmla="*/ 370418 w 562962"/>
              <a:gd name="connsiteY35" fmla="*/ 117744 h 160059"/>
              <a:gd name="connsiteX36" fmla="*/ 366751 w 562962"/>
              <a:gd name="connsiteY36" fmla="*/ 112225 h 160059"/>
              <a:gd name="connsiteX37" fmla="*/ 364917 w 562962"/>
              <a:gd name="connsiteY37" fmla="*/ 106706 h 160059"/>
              <a:gd name="connsiteX38" fmla="*/ 359416 w 562962"/>
              <a:gd name="connsiteY38" fmla="*/ 104866 h 160059"/>
              <a:gd name="connsiteX39" fmla="*/ 357582 w 562962"/>
              <a:gd name="connsiteY39" fmla="*/ 104866 h 160059"/>
              <a:gd name="connsiteX40" fmla="*/ 352081 w 562962"/>
              <a:gd name="connsiteY40" fmla="*/ 104866 h 160059"/>
              <a:gd name="connsiteX41" fmla="*/ 346579 w 562962"/>
              <a:gd name="connsiteY41" fmla="*/ 104866 h 160059"/>
              <a:gd name="connsiteX42" fmla="*/ 339244 w 562962"/>
              <a:gd name="connsiteY42" fmla="*/ 104866 h 160059"/>
              <a:gd name="connsiteX43" fmla="*/ 331909 w 562962"/>
              <a:gd name="connsiteY43" fmla="*/ 106706 h 160059"/>
              <a:gd name="connsiteX44" fmla="*/ 320907 w 562962"/>
              <a:gd name="connsiteY44" fmla="*/ 106706 h 160059"/>
              <a:gd name="connsiteX45" fmla="*/ 311738 w 562962"/>
              <a:gd name="connsiteY45" fmla="*/ 110385 h 160059"/>
              <a:gd name="connsiteX46" fmla="*/ 300736 w 562962"/>
              <a:gd name="connsiteY46" fmla="*/ 110385 h 160059"/>
              <a:gd name="connsiteX47" fmla="*/ 287899 w 562962"/>
              <a:gd name="connsiteY47" fmla="*/ 112225 h 160059"/>
              <a:gd name="connsiteX48" fmla="*/ 275063 w 562962"/>
              <a:gd name="connsiteY48" fmla="*/ 117744 h 160059"/>
              <a:gd name="connsiteX49" fmla="*/ 260393 w 562962"/>
              <a:gd name="connsiteY49" fmla="*/ 119584 h 160059"/>
              <a:gd name="connsiteX50" fmla="*/ 245723 w 562962"/>
              <a:gd name="connsiteY50" fmla="*/ 123264 h 160059"/>
              <a:gd name="connsiteX51" fmla="*/ 227385 w 562962"/>
              <a:gd name="connsiteY51" fmla="*/ 126943 h 160059"/>
              <a:gd name="connsiteX52" fmla="*/ 209048 w 562962"/>
              <a:gd name="connsiteY52" fmla="*/ 130623 h 160059"/>
              <a:gd name="connsiteX53" fmla="*/ 188877 w 562962"/>
              <a:gd name="connsiteY53" fmla="*/ 136142 h 160059"/>
              <a:gd name="connsiteX54" fmla="*/ 172373 w 562962"/>
              <a:gd name="connsiteY54" fmla="*/ 137982 h 160059"/>
              <a:gd name="connsiteX55" fmla="*/ 154035 w 562962"/>
              <a:gd name="connsiteY55" fmla="*/ 143501 h 160059"/>
              <a:gd name="connsiteX56" fmla="*/ 135698 w 562962"/>
              <a:gd name="connsiteY56" fmla="*/ 145341 h 160059"/>
              <a:gd name="connsiteX57" fmla="*/ 121028 w 562962"/>
              <a:gd name="connsiteY57" fmla="*/ 147180 h 160059"/>
              <a:gd name="connsiteX58" fmla="*/ 106358 w 562962"/>
              <a:gd name="connsiteY58" fmla="*/ 150860 h 160059"/>
              <a:gd name="connsiteX59" fmla="*/ 89854 w 562962"/>
              <a:gd name="connsiteY59" fmla="*/ 152700 h 160059"/>
              <a:gd name="connsiteX60" fmla="*/ 78851 w 562962"/>
              <a:gd name="connsiteY60" fmla="*/ 156379 h 160059"/>
              <a:gd name="connsiteX61" fmla="*/ 66015 w 562962"/>
              <a:gd name="connsiteY61" fmla="*/ 156379 h 160059"/>
              <a:gd name="connsiteX62" fmla="*/ 53179 w 562962"/>
              <a:gd name="connsiteY62" fmla="*/ 158219 h 160059"/>
              <a:gd name="connsiteX63" fmla="*/ 42176 w 562962"/>
              <a:gd name="connsiteY63" fmla="*/ 158219 h 160059"/>
              <a:gd name="connsiteX64" fmla="*/ 33008 w 562962"/>
              <a:gd name="connsiteY64" fmla="*/ 160059 h 160059"/>
              <a:gd name="connsiteX65" fmla="*/ 22005 w 562962"/>
              <a:gd name="connsiteY65" fmla="*/ 160059 h 160059"/>
              <a:gd name="connsiteX66" fmla="*/ 14670 w 562962"/>
              <a:gd name="connsiteY66" fmla="*/ 160059 h 160059"/>
              <a:gd name="connsiteX67" fmla="*/ 7335 w 562962"/>
              <a:gd name="connsiteY67" fmla="*/ 160059 h 160059"/>
              <a:gd name="connsiteX68" fmla="*/ 0 w 562962"/>
              <a:gd name="connsiteY68" fmla="*/ 160059 h 160059"/>
              <a:gd name="connsiteX69" fmla="*/ 0 w 562962"/>
              <a:gd name="connsiteY69" fmla="*/ 99347 h 160059"/>
              <a:gd name="connsiteX70" fmla="*/ 22005 w 562962"/>
              <a:gd name="connsiteY70" fmla="*/ 99347 h 160059"/>
              <a:gd name="connsiteX71" fmla="*/ 49511 w 562962"/>
              <a:gd name="connsiteY71" fmla="*/ 97507 h 160059"/>
              <a:gd name="connsiteX72" fmla="*/ 75184 w 562962"/>
              <a:gd name="connsiteY72" fmla="*/ 93827 h 160059"/>
              <a:gd name="connsiteX73" fmla="*/ 102690 w 562962"/>
              <a:gd name="connsiteY73" fmla="*/ 90148 h 160059"/>
              <a:gd name="connsiteX74" fmla="*/ 133864 w 562962"/>
              <a:gd name="connsiteY74" fmla="*/ 84629 h 160059"/>
              <a:gd name="connsiteX75" fmla="*/ 165038 w 562962"/>
              <a:gd name="connsiteY75" fmla="*/ 77270 h 160059"/>
              <a:gd name="connsiteX76" fmla="*/ 198045 w 562962"/>
              <a:gd name="connsiteY76" fmla="*/ 69911 h 160059"/>
              <a:gd name="connsiteX77" fmla="*/ 231053 w 562962"/>
              <a:gd name="connsiteY77" fmla="*/ 60712 h 160059"/>
              <a:gd name="connsiteX78" fmla="*/ 247557 w 562962"/>
              <a:gd name="connsiteY78" fmla="*/ 57032 h 160059"/>
              <a:gd name="connsiteX79" fmla="*/ 264060 w 562962"/>
              <a:gd name="connsiteY79" fmla="*/ 53353 h 160059"/>
              <a:gd name="connsiteX80" fmla="*/ 278731 w 562962"/>
              <a:gd name="connsiteY80" fmla="*/ 47834 h 160059"/>
              <a:gd name="connsiteX81" fmla="*/ 291567 w 562962"/>
              <a:gd name="connsiteY81" fmla="*/ 45994 h 160059"/>
              <a:gd name="connsiteX82" fmla="*/ 304403 w 562962"/>
              <a:gd name="connsiteY82" fmla="*/ 40475 h 160059"/>
              <a:gd name="connsiteX83" fmla="*/ 317239 w 562962"/>
              <a:gd name="connsiteY83" fmla="*/ 38635 h 160059"/>
              <a:gd name="connsiteX84" fmla="*/ 326408 w 562962"/>
              <a:gd name="connsiteY84" fmla="*/ 36795 h 160059"/>
              <a:gd name="connsiteX85" fmla="*/ 337411 w 562962"/>
              <a:gd name="connsiteY85" fmla="*/ 33116 h 160059"/>
              <a:gd name="connsiteX86" fmla="*/ 346579 w 562962"/>
              <a:gd name="connsiteY86" fmla="*/ 31276 h 160059"/>
              <a:gd name="connsiteX87" fmla="*/ 353914 w 562962"/>
              <a:gd name="connsiteY87" fmla="*/ 27596 h 160059"/>
              <a:gd name="connsiteX88" fmla="*/ 359416 w 562962"/>
              <a:gd name="connsiteY88" fmla="*/ 25757 h 160059"/>
              <a:gd name="connsiteX89" fmla="*/ 366751 w 562962"/>
              <a:gd name="connsiteY89" fmla="*/ 23917 h 160059"/>
              <a:gd name="connsiteX90" fmla="*/ 370418 w 562962"/>
              <a:gd name="connsiteY90" fmla="*/ 20237 h 160059"/>
              <a:gd name="connsiteX91" fmla="*/ 374086 w 562962"/>
              <a:gd name="connsiteY91" fmla="*/ 18398 h 160059"/>
              <a:gd name="connsiteX92" fmla="*/ 377753 w 562962"/>
              <a:gd name="connsiteY92" fmla="*/ 18398 h 160059"/>
              <a:gd name="connsiteX93" fmla="*/ 379587 w 562962"/>
              <a:gd name="connsiteY93" fmla="*/ 14718 h 160059"/>
              <a:gd name="connsiteX94" fmla="*/ 383254 w 562962"/>
              <a:gd name="connsiteY94" fmla="*/ 12878 h 160059"/>
              <a:gd name="connsiteX95" fmla="*/ 385088 w 562962"/>
              <a:gd name="connsiteY95" fmla="*/ 11039 h 160059"/>
              <a:gd name="connsiteX96" fmla="*/ 394257 w 562962"/>
              <a:gd name="connsiteY96" fmla="*/ 5519 h 160059"/>
              <a:gd name="connsiteX97" fmla="*/ 405259 w 562962"/>
              <a:gd name="connsiteY97" fmla="*/ 0 h 160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562962" h="160059">
                <a:moveTo>
                  <a:pt x="405259" y="0"/>
                </a:moveTo>
                <a:lnTo>
                  <a:pt x="410761" y="0"/>
                </a:lnTo>
                <a:lnTo>
                  <a:pt x="416262" y="0"/>
                </a:lnTo>
                <a:lnTo>
                  <a:pt x="418096" y="0"/>
                </a:lnTo>
                <a:lnTo>
                  <a:pt x="423597" y="3680"/>
                </a:lnTo>
                <a:lnTo>
                  <a:pt x="430932" y="5519"/>
                </a:lnTo>
                <a:lnTo>
                  <a:pt x="440101" y="11039"/>
                </a:lnTo>
                <a:lnTo>
                  <a:pt x="452937" y="14718"/>
                </a:lnTo>
                <a:lnTo>
                  <a:pt x="465773" y="23917"/>
                </a:lnTo>
                <a:lnTo>
                  <a:pt x="482277" y="31276"/>
                </a:lnTo>
                <a:lnTo>
                  <a:pt x="498781" y="38635"/>
                </a:lnTo>
                <a:lnTo>
                  <a:pt x="515285" y="47834"/>
                </a:lnTo>
                <a:lnTo>
                  <a:pt x="526287" y="60712"/>
                </a:lnTo>
                <a:lnTo>
                  <a:pt x="537290" y="69911"/>
                </a:lnTo>
                <a:lnTo>
                  <a:pt x="548292" y="79109"/>
                </a:lnTo>
                <a:lnTo>
                  <a:pt x="551960" y="84629"/>
                </a:lnTo>
                <a:lnTo>
                  <a:pt x="557461" y="91988"/>
                </a:lnTo>
                <a:lnTo>
                  <a:pt x="562962" y="97507"/>
                </a:lnTo>
                <a:lnTo>
                  <a:pt x="562962" y="99347"/>
                </a:lnTo>
                <a:lnTo>
                  <a:pt x="562962" y="104866"/>
                </a:lnTo>
                <a:lnTo>
                  <a:pt x="559295" y="112225"/>
                </a:lnTo>
                <a:lnTo>
                  <a:pt x="557461" y="117744"/>
                </a:lnTo>
                <a:lnTo>
                  <a:pt x="551960" y="123264"/>
                </a:lnTo>
                <a:lnTo>
                  <a:pt x="548292" y="126943"/>
                </a:lnTo>
                <a:lnTo>
                  <a:pt x="542791" y="130623"/>
                </a:lnTo>
                <a:lnTo>
                  <a:pt x="535456" y="136142"/>
                </a:lnTo>
                <a:lnTo>
                  <a:pt x="526287" y="137982"/>
                </a:lnTo>
                <a:lnTo>
                  <a:pt x="524453" y="139821"/>
                </a:lnTo>
                <a:lnTo>
                  <a:pt x="518952" y="145341"/>
                </a:lnTo>
                <a:lnTo>
                  <a:pt x="516856" y="148496"/>
                </a:lnTo>
                <a:lnTo>
                  <a:pt x="478251" y="135080"/>
                </a:lnTo>
                <a:cubicBezTo>
                  <a:pt x="464221" y="132118"/>
                  <a:pt x="449954" y="130119"/>
                  <a:pt x="435627" y="126537"/>
                </a:cubicBezTo>
                <a:cubicBezTo>
                  <a:pt x="427835" y="124589"/>
                  <a:pt x="420387" y="121457"/>
                  <a:pt x="412767" y="118917"/>
                </a:cubicBezTo>
                <a:cubicBezTo>
                  <a:pt x="402607" y="120187"/>
                  <a:pt x="392306" y="120745"/>
                  <a:pt x="382076" y="121659"/>
                </a:cubicBezTo>
                <a:lnTo>
                  <a:pt x="370418" y="123538"/>
                </a:lnTo>
                <a:lnTo>
                  <a:pt x="370418" y="117744"/>
                </a:lnTo>
                <a:lnTo>
                  <a:pt x="366751" y="112225"/>
                </a:lnTo>
                <a:lnTo>
                  <a:pt x="364917" y="106706"/>
                </a:lnTo>
                <a:lnTo>
                  <a:pt x="359416" y="104866"/>
                </a:lnTo>
                <a:lnTo>
                  <a:pt x="357582" y="104866"/>
                </a:lnTo>
                <a:lnTo>
                  <a:pt x="352081" y="104866"/>
                </a:lnTo>
                <a:lnTo>
                  <a:pt x="346579" y="104866"/>
                </a:lnTo>
                <a:lnTo>
                  <a:pt x="339244" y="104866"/>
                </a:lnTo>
                <a:lnTo>
                  <a:pt x="331909" y="106706"/>
                </a:lnTo>
                <a:lnTo>
                  <a:pt x="320907" y="106706"/>
                </a:lnTo>
                <a:lnTo>
                  <a:pt x="311738" y="110385"/>
                </a:lnTo>
                <a:lnTo>
                  <a:pt x="300736" y="110385"/>
                </a:lnTo>
                <a:lnTo>
                  <a:pt x="287899" y="112225"/>
                </a:lnTo>
                <a:lnTo>
                  <a:pt x="275063" y="117744"/>
                </a:lnTo>
                <a:lnTo>
                  <a:pt x="260393" y="119584"/>
                </a:lnTo>
                <a:lnTo>
                  <a:pt x="245723" y="123264"/>
                </a:lnTo>
                <a:lnTo>
                  <a:pt x="227385" y="126943"/>
                </a:lnTo>
                <a:lnTo>
                  <a:pt x="209048" y="130623"/>
                </a:lnTo>
                <a:lnTo>
                  <a:pt x="188877" y="136142"/>
                </a:lnTo>
                <a:lnTo>
                  <a:pt x="172373" y="137982"/>
                </a:lnTo>
                <a:lnTo>
                  <a:pt x="154035" y="143501"/>
                </a:lnTo>
                <a:lnTo>
                  <a:pt x="135698" y="145341"/>
                </a:lnTo>
                <a:lnTo>
                  <a:pt x="121028" y="147180"/>
                </a:lnTo>
                <a:lnTo>
                  <a:pt x="106358" y="150860"/>
                </a:lnTo>
                <a:lnTo>
                  <a:pt x="89854" y="152700"/>
                </a:lnTo>
                <a:lnTo>
                  <a:pt x="78851" y="156379"/>
                </a:lnTo>
                <a:lnTo>
                  <a:pt x="66015" y="156379"/>
                </a:lnTo>
                <a:lnTo>
                  <a:pt x="53179" y="158219"/>
                </a:lnTo>
                <a:lnTo>
                  <a:pt x="42176" y="158219"/>
                </a:lnTo>
                <a:lnTo>
                  <a:pt x="33008" y="160059"/>
                </a:lnTo>
                <a:lnTo>
                  <a:pt x="22005" y="160059"/>
                </a:lnTo>
                <a:lnTo>
                  <a:pt x="14670" y="160059"/>
                </a:lnTo>
                <a:lnTo>
                  <a:pt x="7335" y="160059"/>
                </a:lnTo>
                <a:lnTo>
                  <a:pt x="0" y="160059"/>
                </a:lnTo>
                <a:lnTo>
                  <a:pt x="0" y="99347"/>
                </a:lnTo>
                <a:lnTo>
                  <a:pt x="22005" y="99347"/>
                </a:lnTo>
                <a:lnTo>
                  <a:pt x="49511" y="97507"/>
                </a:lnTo>
                <a:lnTo>
                  <a:pt x="75184" y="93827"/>
                </a:lnTo>
                <a:lnTo>
                  <a:pt x="102690" y="90148"/>
                </a:lnTo>
                <a:lnTo>
                  <a:pt x="133864" y="84629"/>
                </a:lnTo>
                <a:lnTo>
                  <a:pt x="165038" y="77270"/>
                </a:lnTo>
                <a:lnTo>
                  <a:pt x="198045" y="69911"/>
                </a:lnTo>
                <a:lnTo>
                  <a:pt x="231053" y="60712"/>
                </a:lnTo>
                <a:lnTo>
                  <a:pt x="247557" y="57032"/>
                </a:lnTo>
                <a:lnTo>
                  <a:pt x="264060" y="53353"/>
                </a:lnTo>
                <a:lnTo>
                  <a:pt x="278731" y="47834"/>
                </a:lnTo>
                <a:lnTo>
                  <a:pt x="291567" y="45994"/>
                </a:lnTo>
                <a:lnTo>
                  <a:pt x="304403" y="40475"/>
                </a:lnTo>
                <a:lnTo>
                  <a:pt x="317239" y="38635"/>
                </a:lnTo>
                <a:lnTo>
                  <a:pt x="326408" y="36795"/>
                </a:lnTo>
                <a:lnTo>
                  <a:pt x="337411" y="33116"/>
                </a:lnTo>
                <a:lnTo>
                  <a:pt x="346579" y="31276"/>
                </a:lnTo>
                <a:lnTo>
                  <a:pt x="353914" y="27596"/>
                </a:lnTo>
                <a:lnTo>
                  <a:pt x="359416" y="25757"/>
                </a:lnTo>
                <a:lnTo>
                  <a:pt x="366751" y="23917"/>
                </a:lnTo>
                <a:lnTo>
                  <a:pt x="370418" y="20237"/>
                </a:lnTo>
                <a:lnTo>
                  <a:pt x="374086" y="18398"/>
                </a:lnTo>
                <a:lnTo>
                  <a:pt x="377753" y="18398"/>
                </a:lnTo>
                <a:lnTo>
                  <a:pt x="379587" y="14718"/>
                </a:lnTo>
                <a:lnTo>
                  <a:pt x="383254" y="12878"/>
                </a:lnTo>
                <a:lnTo>
                  <a:pt x="385088" y="11039"/>
                </a:lnTo>
                <a:lnTo>
                  <a:pt x="394257" y="5519"/>
                </a:lnTo>
                <a:lnTo>
                  <a:pt x="405259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任意多边形 145"/>
          <p:cNvSpPr/>
          <p:nvPr/>
        </p:nvSpPr>
        <p:spPr>
          <a:xfrm>
            <a:off x="2509052" y="3555559"/>
            <a:ext cx="197962" cy="223058"/>
          </a:xfrm>
          <a:custGeom>
            <a:avLst/>
            <a:gdLst>
              <a:gd name="connsiteX0" fmla="*/ 3680 w 197962"/>
              <a:gd name="connsiteY0" fmla="*/ 0 h 223058"/>
              <a:gd name="connsiteX1" fmla="*/ 9199 w 197962"/>
              <a:gd name="connsiteY1" fmla="*/ 0 h 223058"/>
              <a:gd name="connsiteX2" fmla="*/ 14718 w 197962"/>
              <a:gd name="connsiteY2" fmla="*/ 0 h 223058"/>
              <a:gd name="connsiteX3" fmla="*/ 22077 w 197962"/>
              <a:gd name="connsiteY3" fmla="*/ 0 h 223058"/>
              <a:gd name="connsiteX4" fmla="*/ 33116 w 197962"/>
              <a:gd name="connsiteY4" fmla="*/ 1836 h 223058"/>
              <a:gd name="connsiteX5" fmla="*/ 42315 w 197962"/>
              <a:gd name="connsiteY5" fmla="*/ 5507 h 223058"/>
              <a:gd name="connsiteX6" fmla="*/ 55193 w 197962"/>
              <a:gd name="connsiteY6" fmla="*/ 7343 h 223058"/>
              <a:gd name="connsiteX7" fmla="*/ 69911 w 197962"/>
              <a:gd name="connsiteY7" fmla="*/ 11014 h 223058"/>
              <a:gd name="connsiteX8" fmla="*/ 82789 w 197962"/>
              <a:gd name="connsiteY8" fmla="*/ 14685 h 223058"/>
              <a:gd name="connsiteX9" fmla="*/ 95667 w 197962"/>
              <a:gd name="connsiteY9" fmla="*/ 20191 h 223058"/>
              <a:gd name="connsiteX10" fmla="*/ 108546 w 197962"/>
              <a:gd name="connsiteY10" fmla="*/ 22027 h 223058"/>
              <a:gd name="connsiteX11" fmla="*/ 119584 w 197962"/>
              <a:gd name="connsiteY11" fmla="*/ 27533 h 223058"/>
              <a:gd name="connsiteX12" fmla="*/ 128783 w 197962"/>
              <a:gd name="connsiteY12" fmla="*/ 31204 h 223058"/>
              <a:gd name="connsiteX13" fmla="*/ 139821 w 197962"/>
              <a:gd name="connsiteY13" fmla="*/ 31204 h 223058"/>
              <a:gd name="connsiteX14" fmla="*/ 147180 w 197962"/>
              <a:gd name="connsiteY14" fmla="*/ 33040 h 223058"/>
              <a:gd name="connsiteX15" fmla="*/ 156379 w 197962"/>
              <a:gd name="connsiteY15" fmla="*/ 33040 h 223058"/>
              <a:gd name="connsiteX16" fmla="*/ 163738 w 197962"/>
              <a:gd name="connsiteY16" fmla="*/ 33040 h 223058"/>
              <a:gd name="connsiteX17" fmla="*/ 169257 w 197962"/>
              <a:gd name="connsiteY17" fmla="*/ 31204 h 223058"/>
              <a:gd name="connsiteX18" fmla="*/ 176616 w 197962"/>
              <a:gd name="connsiteY18" fmla="*/ 31204 h 223058"/>
              <a:gd name="connsiteX19" fmla="*/ 182136 w 197962"/>
              <a:gd name="connsiteY19" fmla="*/ 27533 h 223058"/>
              <a:gd name="connsiteX20" fmla="*/ 189495 w 197962"/>
              <a:gd name="connsiteY20" fmla="*/ 22027 h 223058"/>
              <a:gd name="connsiteX21" fmla="*/ 195014 w 197962"/>
              <a:gd name="connsiteY21" fmla="*/ 20191 h 223058"/>
              <a:gd name="connsiteX22" fmla="*/ 195178 w 197962"/>
              <a:gd name="connsiteY22" fmla="*/ 20028 h 223058"/>
              <a:gd name="connsiteX23" fmla="*/ 197962 w 197962"/>
              <a:gd name="connsiteY23" fmla="*/ 31313 h 223058"/>
              <a:gd name="connsiteX24" fmla="*/ 190342 w 197962"/>
              <a:gd name="connsiteY24" fmla="*/ 145613 h 223058"/>
              <a:gd name="connsiteX25" fmla="*/ 167482 w 197962"/>
              <a:gd name="connsiteY25" fmla="*/ 221813 h 223058"/>
              <a:gd name="connsiteX26" fmla="*/ 167067 w 197962"/>
              <a:gd name="connsiteY26" fmla="*/ 223058 h 223058"/>
              <a:gd name="connsiteX27" fmla="*/ 160059 w 197962"/>
              <a:gd name="connsiteY27" fmla="*/ 205579 h 223058"/>
              <a:gd name="connsiteX28" fmla="*/ 152700 w 197962"/>
              <a:gd name="connsiteY28" fmla="*/ 187223 h 223058"/>
              <a:gd name="connsiteX29" fmla="*/ 141661 w 197962"/>
              <a:gd name="connsiteY29" fmla="*/ 170704 h 223058"/>
              <a:gd name="connsiteX30" fmla="*/ 128783 w 197962"/>
              <a:gd name="connsiteY30" fmla="*/ 152349 h 223058"/>
              <a:gd name="connsiteX31" fmla="*/ 115905 w 197962"/>
              <a:gd name="connsiteY31" fmla="*/ 133993 h 223058"/>
              <a:gd name="connsiteX32" fmla="*/ 99347 w 197962"/>
              <a:gd name="connsiteY32" fmla="*/ 113803 h 223058"/>
              <a:gd name="connsiteX33" fmla="*/ 77270 w 197962"/>
              <a:gd name="connsiteY33" fmla="*/ 93612 h 223058"/>
              <a:gd name="connsiteX34" fmla="*/ 68071 w 197962"/>
              <a:gd name="connsiteY34" fmla="*/ 84434 h 223058"/>
              <a:gd name="connsiteX35" fmla="*/ 57033 w 197962"/>
              <a:gd name="connsiteY35" fmla="*/ 77092 h 223058"/>
              <a:gd name="connsiteX36" fmla="*/ 49674 w 197962"/>
              <a:gd name="connsiteY36" fmla="*/ 66079 h 223058"/>
              <a:gd name="connsiteX37" fmla="*/ 42315 w 197962"/>
              <a:gd name="connsiteY37" fmla="*/ 58737 h 223058"/>
              <a:gd name="connsiteX38" fmla="*/ 34956 w 197962"/>
              <a:gd name="connsiteY38" fmla="*/ 51395 h 223058"/>
              <a:gd name="connsiteX39" fmla="*/ 27597 w 197962"/>
              <a:gd name="connsiteY39" fmla="*/ 44053 h 223058"/>
              <a:gd name="connsiteX40" fmla="*/ 20238 w 197962"/>
              <a:gd name="connsiteY40" fmla="*/ 34875 h 223058"/>
              <a:gd name="connsiteX41" fmla="*/ 14718 w 197962"/>
              <a:gd name="connsiteY41" fmla="*/ 31204 h 223058"/>
              <a:gd name="connsiteX42" fmla="*/ 11039 w 197962"/>
              <a:gd name="connsiteY42" fmla="*/ 25698 h 223058"/>
              <a:gd name="connsiteX43" fmla="*/ 7359 w 197962"/>
              <a:gd name="connsiteY43" fmla="*/ 20191 h 223058"/>
              <a:gd name="connsiteX44" fmla="*/ 3680 w 197962"/>
              <a:gd name="connsiteY44" fmla="*/ 14685 h 223058"/>
              <a:gd name="connsiteX45" fmla="*/ 1840 w 197962"/>
              <a:gd name="connsiteY45" fmla="*/ 12849 h 223058"/>
              <a:gd name="connsiteX46" fmla="*/ 0 w 197962"/>
              <a:gd name="connsiteY46" fmla="*/ 11014 h 223058"/>
              <a:gd name="connsiteX47" fmla="*/ 0 w 197962"/>
              <a:gd name="connsiteY47" fmla="*/ 5507 h 223058"/>
              <a:gd name="connsiteX48" fmla="*/ 0 w 197962"/>
              <a:gd name="connsiteY48" fmla="*/ 1836 h 223058"/>
              <a:gd name="connsiteX49" fmla="*/ 3680 w 197962"/>
              <a:gd name="connsiteY49" fmla="*/ 0 h 223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97962" h="223058">
                <a:moveTo>
                  <a:pt x="3680" y="0"/>
                </a:moveTo>
                <a:lnTo>
                  <a:pt x="9199" y="0"/>
                </a:lnTo>
                <a:lnTo>
                  <a:pt x="14718" y="0"/>
                </a:lnTo>
                <a:lnTo>
                  <a:pt x="22077" y="0"/>
                </a:lnTo>
                <a:lnTo>
                  <a:pt x="33116" y="1836"/>
                </a:lnTo>
                <a:lnTo>
                  <a:pt x="42315" y="5507"/>
                </a:lnTo>
                <a:lnTo>
                  <a:pt x="55193" y="7343"/>
                </a:lnTo>
                <a:lnTo>
                  <a:pt x="69911" y="11014"/>
                </a:lnTo>
                <a:lnTo>
                  <a:pt x="82789" y="14685"/>
                </a:lnTo>
                <a:lnTo>
                  <a:pt x="95667" y="20191"/>
                </a:lnTo>
                <a:lnTo>
                  <a:pt x="108546" y="22027"/>
                </a:lnTo>
                <a:lnTo>
                  <a:pt x="119584" y="27533"/>
                </a:lnTo>
                <a:lnTo>
                  <a:pt x="128783" y="31204"/>
                </a:lnTo>
                <a:lnTo>
                  <a:pt x="139821" y="31204"/>
                </a:lnTo>
                <a:lnTo>
                  <a:pt x="147180" y="33040"/>
                </a:lnTo>
                <a:lnTo>
                  <a:pt x="156379" y="33040"/>
                </a:lnTo>
                <a:lnTo>
                  <a:pt x="163738" y="33040"/>
                </a:lnTo>
                <a:lnTo>
                  <a:pt x="169257" y="31204"/>
                </a:lnTo>
                <a:lnTo>
                  <a:pt x="176616" y="31204"/>
                </a:lnTo>
                <a:lnTo>
                  <a:pt x="182136" y="27533"/>
                </a:lnTo>
                <a:lnTo>
                  <a:pt x="189495" y="22027"/>
                </a:lnTo>
                <a:lnTo>
                  <a:pt x="195014" y="20191"/>
                </a:lnTo>
                <a:lnTo>
                  <a:pt x="195178" y="20028"/>
                </a:lnTo>
                <a:lnTo>
                  <a:pt x="197962" y="31313"/>
                </a:lnTo>
                <a:cubicBezTo>
                  <a:pt x="197962" y="69498"/>
                  <a:pt x="194339" y="107638"/>
                  <a:pt x="190342" y="145613"/>
                </a:cubicBezTo>
                <a:cubicBezTo>
                  <a:pt x="188570" y="162444"/>
                  <a:pt x="171086" y="211000"/>
                  <a:pt x="167482" y="221813"/>
                </a:cubicBezTo>
                <a:lnTo>
                  <a:pt x="167067" y="223058"/>
                </a:lnTo>
                <a:lnTo>
                  <a:pt x="160059" y="205579"/>
                </a:lnTo>
                <a:lnTo>
                  <a:pt x="152700" y="187223"/>
                </a:lnTo>
                <a:lnTo>
                  <a:pt x="141661" y="170704"/>
                </a:lnTo>
                <a:lnTo>
                  <a:pt x="128783" y="152349"/>
                </a:lnTo>
                <a:lnTo>
                  <a:pt x="115905" y="133993"/>
                </a:lnTo>
                <a:lnTo>
                  <a:pt x="99347" y="113803"/>
                </a:lnTo>
                <a:lnTo>
                  <a:pt x="77270" y="93612"/>
                </a:lnTo>
                <a:lnTo>
                  <a:pt x="68071" y="84434"/>
                </a:lnTo>
                <a:lnTo>
                  <a:pt x="57033" y="77092"/>
                </a:lnTo>
                <a:lnTo>
                  <a:pt x="49674" y="66079"/>
                </a:lnTo>
                <a:lnTo>
                  <a:pt x="42315" y="58737"/>
                </a:lnTo>
                <a:lnTo>
                  <a:pt x="34956" y="51395"/>
                </a:lnTo>
                <a:lnTo>
                  <a:pt x="27597" y="44053"/>
                </a:lnTo>
                <a:lnTo>
                  <a:pt x="20238" y="34875"/>
                </a:lnTo>
                <a:lnTo>
                  <a:pt x="14718" y="31204"/>
                </a:lnTo>
                <a:lnTo>
                  <a:pt x="11039" y="25698"/>
                </a:lnTo>
                <a:lnTo>
                  <a:pt x="7359" y="20191"/>
                </a:lnTo>
                <a:lnTo>
                  <a:pt x="3680" y="14685"/>
                </a:lnTo>
                <a:lnTo>
                  <a:pt x="1840" y="12849"/>
                </a:lnTo>
                <a:lnTo>
                  <a:pt x="0" y="11014"/>
                </a:lnTo>
                <a:lnTo>
                  <a:pt x="0" y="5507"/>
                </a:lnTo>
                <a:lnTo>
                  <a:pt x="0" y="1836"/>
                </a:lnTo>
                <a:lnTo>
                  <a:pt x="368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6" name="组合 75"/>
          <p:cNvGrpSpPr/>
          <p:nvPr/>
        </p:nvGrpSpPr>
        <p:grpSpPr>
          <a:xfrm>
            <a:off x="222352" y="195487"/>
            <a:ext cx="2261416" cy="819783"/>
            <a:chOff x="156323" y="1107604"/>
            <a:chExt cx="2261416" cy="819783"/>
          </a:xfrm>
        </p:grpSpPr>
        <p:sp>
          <p:nvSpPr>
            <p:cNvPr id="77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 animBg="1"/>
      <p:bldP spid="63" grpId="0" animBg="1"/>
      <p:bldP spid="64" grpId="0" animBg="1"/>
      <p:bldP spid="142" grpId="0" animBg="1"/>
      <p:bldP spid="143" grpId="0" animBg="1"/>
      <p:bldP spid="144" grpId="0" animBg="1"/>
      <p:bldP spid="145" grpId="0" animBg="1"/>
      <p:bldP spid="1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3"/>
          <a:stretch>
            <a:fillRect/>
          </a:stretch>
        </p:blipFill>
        <p:spPr bwMode="auto">
          <a:xfrm>
            <a:off x="4683425" y="499583"/>
            <a:ext cx="3777007" cy="4160399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41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1"/>
          <p:cNvSpPr txBox="1"/>
          <p:nvPr/>
        </p:nvSpPr>
        <p:spPr>
          <a:xfrm>
            <a:off x="4932040" y="1059406"/>
            <a:ext cx="936104" cy="5124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2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4932040" y="1635646"/>
            <a:ext cx="936104" cy="5124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2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4932040" y="2355726"/>
            <a:ext cx="936104" cy="5124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2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4932040" y="3003798"/>
            <a:ext cx="936104" cy="5124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2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4932040" y="3651870"/>
            <a:ext cx="936104" cy="5124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2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467544" y="1540986"/>
            <a:ext cx="4159656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听老师朗读课文，听清每个字的发音，标出课文有几个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自然段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2555777" y="915567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，听范读</a:t>
            </a:r>
            <a:endParaRPr lang="zh-CN" altLang="en-US" sz="1600" b="1" dirty="0">
              <a:solidFill>
                <a:prstClr val="black"/>
              </a:solidFill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79512" y="123479"/>
            <a:ext cx="2592288" cy="712648"/>
            <a:chOff x="395536" y="364326"/>
            <a:chExt cx="2592288" cy="71264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22" name="文本框 14">
              <a:hlinkClick r:id="rId3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376046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3613152" y="1995686"/>
            <a:ext cx="5135312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半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包围结构。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）第一笔横要写得长一些，要写平直。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）撇从竖中线上起笔，要写得舒展。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4211960" y="1144619"/>
            <a:ext cx="4443171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有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人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没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有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9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972" y="2099988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文本框 8"/>
          <p:cNvSpPr txBox="1">
            <a:spLocks noChangeArrowheads="1"/>
          </p:cNvSpPr>
          <p:nvPr/>
        </p:nvSpPr>
        <p:spPr bwMode="auto">
          <a:xfrm>
            <a:off x="611560" y="259943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yǒu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61819" y="1355826"/>
            <a:ext cx="2318547" cy="2326669"/>
            <a:chOff x="5534807" y="1672548"/>
            <a:chExt cx="2318547" cy="2326669"/>
          </a:xfrm>
        </p:grpSpPr>
        <p:sp>
          <p:nvSpPr>
            <p:cNvPr id="53" name="矩形 52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1446202" y="1610119"/>
            <a:ext cx="1549781" cy="1818083"/>
            <a:chOff x="3097213" y="2436813"/>
            <a:chExt cx="696912" cy="817563"/>
          </a:xfrm>
        </p:grpSpPr>
        <p:sp>
          <p:nvSpPr>
            <p:cNvPr id="57" name="Freeform 100"/>
            <p:cNvSpPr/>
            <p:nvPr/>
          </p:nvSpPr>
          <p:spPr bwMode="auto">
            <a:xfrm>
              <a:off x="3136900" y="2563813"/>
              <a:ext cx="657225" cy="117475"/>
            </a:xfrm>
            <a:custGeom>
              <a:avLst/>
              <a:gdLst>
                <a:gd name="T0" fmla="*/ 828 w 829"/>
                <a:gd name="T1" fmla="*/ 54 h 148"/>
                <a:gd name="T2" fmla="*/ 828 w 829"/>
                <a:gd name="T3" fmla="*/ 62 h 148"/>
                <a:gd name="T4" fmla="*/ 821 w 829"/>
                <a:gd name="T5" fmla="*/ 67 h 148"/>
                <a:gd name="T6" fmla="*/ 811 w 829"/>
                <a:gd name="T7" fmla="*/ 69 h 148"/>
                <a:gd name="T8" fmla="*/ 796 w 829"/>
                <a:gd name="T9" fmla="*/ 72 h 148"/>
                <a:gd name="T10" fmla="*/ 775 w 829"/>
                <a:gd name="T11" fmla="*/ 73 h 148"/>
                <a:gd name="T12" fmla="*/ 749 w 829"/>
                <a:gd name="T13" fmla="*/ 75 h 148"/>
                <a:gd name="T14" fmla="*/ 717 w 829"/>
                <a:gd name="T15" fmla="*/ 75 h 148"/>
                <a:gd name="T16" fmla="*/ 679 w 829"/>
                <a:gd name="T17" fmla="*/ 76 h 148"/>
                <a:gd name="T18" fmla="*/ 634 w 829"/>
                <a:gd name="T19" fmla="*/ 76 h 148"/>
                <a:gd name="T20" fmla="*/ 587 w 829"/>
                <a:gd name="T21" fmla="*/ 79 h 148"/>
                <a:gd name="T22" fmla="*/ 536 w 829"/>
                <a:gd name="T23" fmla="*/ 83 h 148"/>
                <a:gd name="T24" fmla="*/ 482 w 829"/>
                <a:gd name="T25" fmla="*/ 87 h 148"/>
                <a:gd name="T26" fmla="*/ 424 w 829"/>
                <a:gd name="T27" fmla="*/ 94 h 148"/>
                <a:gd name="T28" fmla="*/ 367 w 829"/>
                <a:gd name="T29" fmla="*/ 101 h 148"/>
                <a:gd name="T30" fmla="*/ 313 w 829"/>
                <a:gd name="T31" fmla="*/ 108 h 148"/>
                <a:gd name="T32" fmla="*/ 263 w 829"/>
                <a:gd name="T33" fmla="*/ 115 h 148"/>
                <a:gd name="T34" fmla="*/ 218 w 829"/>
                <a:gd name="T35" fmla="*/ 123 h 148"/>
                <a:gd name="T36" fmla="*/ 175 w 829"/>
                <a:gd name="T37" fmla="*/ 130 h 148"/>
                <a:gd name="T38" fmla="*/ 137 w 829"/>
                <a:gd name="T39" fmla="*/ 136 h 148"/>
                <a:gd name="T40" fmla="*/ 106 w 829"/>
                <a:gd name="T41" fmla="*/ 141 h 148"/>
                <a:gd name="T42" fmla="*/ 81 w 829"/>
                <a:gd name="T43" fmla="*/ 145 h 148"/>
                <a:gd name="T44" fmla="*/ 63 w 829"/>
                <a:gd name="T45" fmla="*/ 147 h 148"/>
                <a:gd name="T46" fmla="*/ 50 w 829"/>
                <a:gd name="T47" fmla="*/ 147 h 148"/>
                <a:gd name="T48" fmla="*/ 39 w 829"/>
                <a:gd name="T49" fmla="*/ 143 h 148"/>
                <a:gd name="T50" fmla="*/ 24 w 829"/>
                <a:gd name="T51" fmla="*/ 133 h 148"/>
                <a:gd name="T52" fmla="*/ 9 w 829"/>
                <a:gd name="T53" fmla="*/ 118 h 148"/>
                <a:gd name="T54" fmla="*/ 3 w 829"/>
                <a:gd name="T55" fmla="*/ 111 h 148"/>
                <a:gd name="T56" fmla="*/ 0 w 829"/>
                <a:gd name="T57" fmla="*/ 105 h 148"/>
                <a:gd name="T58" fmla="*/ 0 w 829"/>
                <a:gd name="T59" fmla="*/ 101 h 148"/>
                <a:gd name="T60" fmla="*/ 6 w 829"/>
                <a:gd name="T61" fmla="*/ 98 h 148"/>
                <a:gd name="T62" fmla="*/ 14 w 829"/>
                <a:gd name="T63" fmla="*/ 97 h 148"/>
                <a:gd name="T64" fmla="*/ 27 w 829"/>
                <a:gd name="T65" fmla="*/ 96 h 148"/>
                <a:gd name="T66" fmla="*/ 47 w 829"/>
                <a:gd name="T67" fmla="*/ 96 h 148"/>
                <a:gd name="T68" fmla="*/ 77 w 829"/>
                <a:gd name="T69" fmla="*/ 93 h 148"/>
                <a:gd name="T70" fmla="*/ 114 w 829"/>
                <a:gd name="T71" fmla="*/ 89 h 148"/>
                <a:gd name="T72" fmla="*/ 160 w 829"/>
                <a:gd name="T73" fmla="*/ 85 h 148"/>
                <a:gd name="T74" fmla="*/ 212 w 829"/>
                <a:gd name="T75" fmla="*/ 78 h 148"/>
                <a:gd name="T76" fmla="*/ 262 w 829"/>
                <a:gd name="T77" fmla="*/ 71 h 148"/>
                <a:gd name="T78" fmla="*/ 306 w 829"/>
                <a:gd name="T79" fmla="*/ 65 h 148"/>
                <a:gd name="T80" fmla="*/ 346 w 829"/>
                <a:gd name="T81" fmla="*/ 60 h 148"/>
                <a:gd name="T82" fmla="*/ 382 w 829"/>
                <a:gd name="T83" fmla="*/ 55 h 148"/>
                <a:gd name="T84" fmla="*/ 413 w 829"/>
                <a:gd name="T85" fmla="*/ 50 h 148"/>
                <a:gd name="T86" fmla="*/ 443 w 829"/>
                <a:gd name="T87" fmla="*/ 47 h 148"/>
                <a:gd name="T88" fmla="*/ 499 w 829"/>
                <a:gd name="T89" fmla="*/ 39 h 148"/>
                <a:gd name="T90" fmla="*/ 578 w 829"/>
                <a:gd name="T91" fmla="*/ 26 h 148"/>
                <a:gd name="T92" fmla="*/ 632 w 829"/>
                <a:gd name="T93" fmla="*/ 17 h 148"/>
                <a:gd name="T94" fmla="*/ 666 w 829"/>
                <a:gd name="T95" fmla="*/ 11 h 148"/>
                <a:gd name="T96" fmla="*/ 694 w 829"/>
                <a:gd name="T97" fmla="*/ 6 h 148"/>
                <a:gd name="T98" fmla="*/ 716 w 829"/>
                <a:gd name="T99" fmla="*/ 3 h 148"/>
                <a:gd name="T100" fmla="*/ 730 w 829"/>
                <a:gd name="T101" fmla="*/ 0 h 148"/>
                <a:gd name="T102" fmla="*/ 741 w 829"/>
                <a:gd name="T103" fmla="*/ 0 h 148"/>
                <a:gd name="T104" fmla="*/ 757 w 829"/>
                <a:gd name="T105" fmla="*/ 3 h 148"/>
                <a:gd name="T106" fmla="*/ 778 w 829"/>
                <a:gd name="T107" fmla="*/ 10 h 148"/>
                <a:gd name="T108" fmla="*/ 799 w 829"/>
                <a:gd name="T109" fmla="*/ 22 h 148"/>
                <a:gd name="T110" fmla="*/ 814 w 829"/>
                <a:gd name="T111" fmla="*/ 33 h 148"/>
                <a:gd name="T112" fmla="*/ 824 w 829"/>
                <a:gd name="T113" fmla="*/ 46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29" h="148">
                  <a:moveTo>
                    <a:pt x="824" y="46"/>
                  </a:moveTo>
                  <a:lnTo>
                    <a:pt x="827" y="50"/>
                  </a:lnTo>
                  <a:lnTo>
                    <a:pt x="828" y="54"/>
                  </a:lnTo>
                  <a:lnTo>
                    <a:pt x="829" y="57"/>
                  </a:lnTo>
                  <a:lnTo>
                    <a:pt x="829" y="60"/>
                  </a:lnTo>
                  <a:lnTo>
                    <a:pt x="828" y="62"/>
                  </a:lnTo>
                  <a:lnTo>
                    <a:pt x="827" y="64"/>
                  </a:lnTo>
                  <a:lnTo>
                    <a:pt x="824" y="65"/>
                  </a:lnTo>
                  <a:lnTo>
                    <a:pt x="821" y="67"/>
                  </a:lnTo>
                  <a:lnTo>
                    <a:pt x="818" y="68"/>
                  </a:lnTo>
                  <a:lnTo>
                    <a:pt x="816" y="69"/>
                  </a:lnTo>
                  <a:lnTo>
                    <a:pt x="811" y="69"/>
                  </a:lnTo>
                  <a:lnTo>
                    <a:pt x="807" y="71"/>
                  </a:lnTo>
                  <a:lnTo>
                    <a:pt x="802" y="71"/>
                  </a:lnTo>
                  <a:lnTo>
                    <a:pt x="796" y="72"/>
                  </a:lnTo>
                  <a:lnTo>
                    <a:pt x="789" y="72"/>
                  </a:lnTo>
                  <a:lnTo>
                    <a:pt x="784" y="73"/>
                  </a:lnTo>
                  <a:lnTo>
                    <a:pt x="775" y="73"/>
                  </a:lnTo>
                  <a:lnTo>
                    <a:pt x="767" y="73"/>
                  </a:lnTo>
                  <a:lnTo>
                    <a:pt x="759" y="75"/>
                  </a:lnTo>
                  <a:lnTo>
                    <a:pt x="749" y="75"/>
                  </a:lnTo>
                  <a:lnTo>
                    <a:pt x="739" y="75"/>
                  </a:lnTo>
                  <a:lnTo>
                    <a:pt x="728" y="75"/>
                  </a:lnTo>
                  <a:lnTo>
                    <a:pt x="717" y="75"/>
                  </a:lnTo>
                  <a:lnTo>
                    <a:pt x="705" y="75"/>
                  </a:lnTo>
                  <a:lnTo>
                    <a:pt x="692" y="75"/>
                  </a:lnTo>
                  <a:lnTo>
                    <a:pt x="679" y="76"/>
                  </a:lnTo>
                  <a:lnTo>
                    <a:pt x="665" y="76"/>
                  </a:lnTo>
                  <a:lnTo>
                    <a:pt x="650" y="76"/>
                  </a:lnTo>
                  <a:lnTo>
                    <a:pt x="634" y="76"/>
                  </a:lnTo>
                  <a:lnTo>
                    <a:pt x="619" y="78"/>
                  </a:lnTo>
                  <a:lnTo>
                    <a:pt x="604" y="78"/>
                  </a:lnTo>
                  <a:lnTo>
                    <a:pt x="587" y="79"/>
                  </a:lnTo>
                  <a:lnTo>
                    <a:pt x="571" y="80"/>
                  </a:lnTo>
                  <a:lnTo>
                    <a:pt x="554" y="82"/>
                  </a:lnTo>
                  <a:lnTo>
                    <a:pt x="536" y="83"/>
                  </a:lnTo>
                  <a:lnTo>
                    <a:pt x="518" y="85"/>
                  </a:lnTo>
                  <a:lnTo>
                    <a:pt x="500" y="86"/>
                  </a:lnTo>
                  <a:lnTo>
                    <a:pt x="482" y="87"/>
                  </a:lnTo>
                  <a:lnTo>
                    <a:pt x="463" y="90"/>
                  </a:lnTo>
                  <a:lnTo>
                    <a:pt x="443" y="93"/>
                  </a:lnTo>
                  <a:lnTo>
                    <a:pt x="424" y="94"/>
                  </a:lnTo>
                  <a:lnTo>
                    <a:pt x="405" y="97"/>
                  </a:lnTo>
                  <a:lnTo>
                    <a:pt x="385" y="100"/>
                  </a:lnTo>
                  <a:lnTo>
                    <a:pt x="367" y="101"/>
                  </a:lnTo>
                  <a:lnTo>
                    <a:pt x="348" y="104"/>
                  </a:lnTo>
                  <a:lnTo>
                    <a:pt x="331" y="107"/>
                  </a:lnTo>
                  <a:lnTo>
                    <a:pt x="313" y="108"/>
                  </a:lnTo>
                  <a:lnTo>
                    <a:pt x="297" y="111"/>
                  </a:lnTo>
                  <a:lnTo>
                    <a:pt x="280" y="114"/>
                  </a:lnTo>
                  <a:lnTo>
                    <a:pt x="263" y="115"/>
                  </a:lnTo>
                  <a:lnTo>
                    <a:pt x="248" y="118"/>
                  </a:lnTo>
                  <a:lnTo>
                    <a:pt x="233" y="120"/>
                  </a:lnTo>
                  <a:lnTo>
                    <a:pt x="218" y="123"/>
                  </a:lnTo>
                  <a:lnTo>
                    <a:pt x="202" y="125"/>
                  </a:lnTo>
                  <a:lnTo>
                    <a:pt x="189" y="127"/>
                  </a:lnTo>
                  <a:lnTo>
                    <a:pt x="175" y="130"/>
                  </a:lnTo>
                  <a:lnTo>
                    <a:pt x="161" y="132"/>
                  </a:lnTo>
                  <a:lnTo>
                    <a:pt x="149" y="134"/>
                  </a:lnTo>
                  <a:lnTo>
                    <a:pt x="137" y="136"/>
                  </a:lnTo>
                  <a:lnTo>
                    <a:pt x="125" y="138"/>
                  </a:lnTo>
                  <a:lnTo>
                    <a:pt x="115" y="140"/>
                  </a:lnTo>
                  <a:lnTo>
                    <a:pt x="106" y="141"/>
                  </a:lnTo>
                  <a:lnTo>
                    <a:pt x="96" y="143"/>
                  </a:lnTo>
                  <a:lnTo>
                    <a:pt x="88" y="144"/>
                  </a:lnTo>
                  <a:lnTo>
                    <a:pt x="81" y="145"/>
                  </a:lnTo>
                  <a:lnTo>
                    <a:pt x="74" y="147"/>
                  </a:lnTo>
                  <a:lnTo>
                    <a:pt x="68" y="147"/>
                  </a:lnTo>
                  <a:lnTo>
                    <a:pt x="63" y="147"/>
                  </a:lnTo>
                  <a:lnTo>
                    <a:pt x="57" y="148"/>
                  </a:lnTo>
                  <a:lnTo>
                    <a:pt x="53" y="147"/>
                  </a:lnTo>
                  <a:lnTo>
                    <a:pt x="50" y="147"/>
                  </a:lnTo>
                  <a:lnTo>
                    <a:pt x="47" y="147"/>
                  </a:lnTo>
                  <a:lnTo>
                    <a:pt x="43" y="144"/>
                  </a:lnTo>
                  <a:lnTo>
                    <a:pt x="39" y="143"/>
                  </a:lnTo>
                  <a:lnTo>
                    <a:pt x="34" y="140"/>
                  </a:lnTo>
                  <a:lnTo>
                    <a:pt x="28" y="137"/>
                  </a:lnTo>
                  <a:lnTo>
                    <a:pt x="24" y="133"/>
                  </a:lnTo>
                  <a:lnTo>
                    <a:pt x="18" y="129"/>
                  </a:lnTo>
                  <a:lnTo>
                    <a:pt x="14" y="123"/>
                  </a:lnTo>
                  <a:lnTo>
                    <a:pt x="9" y="118"/>
                  </a:lnTo>
                  <a:lnTo>
                    <a:pt x="6" y="115"/>
                  </a:lnTo>
                  <a:lnTo>
                    <a:pt x="5" y="112"/>
                  </a:lnTo>
                  <a:lnTo>
                    <a:pt x="3" y="111"/>
                  </a:lnTo>
                  <a:lnTo>
                    <a:pt x="2" y="108"/>
                  </a:lnTo>
                  <a:lnTo>
                    <a:pt x="0" y="107"/>
                  </a:lnTo>
                  <a:lnTo>
                    <a:pt x="0" y="105"/>
                  </a:lnTo>
                  <a:lnTo>
                    <a:pt x="0" y="104"/>
                  </a:lnTo>
                  <a:lnTo>
                    <a:pt x="0" y="103"/>
                  </a:lnTo>
                  <a:lnTo>
                    <a:pt x="0" y="101"/>
                  </a:lnTo>
                  <a:lnTo>
                    <a:pt x="2" y="100"/>
                  </a:lnTo>
                  <a:lnTo>
                    <a:pt x="3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10" y="97"/>
                  </a:lnTo>
                  <a:lnTo>
                    <a:pt x="14" y="97"/>
                  </a:lnTo>
                  <a:lnTo>
                    <a:pt x="17" y="97"/>
                  </a:lnTo>
                  <a:lnTo>
                    <a:pt x="21" y="96"/>
                  </a:lnTo>
                  <a:lnTo>
                    <a:pt x="27" y="96"/>
                  </a:lnTo>
                  <a:lnTo>
                    <a:pt x="32" y="96"/>
                  </a:lnTo>
                  <a:lnTo>
                    <a:pt x="39" y="96"/>
                  </a:lnTo>
                  <a:lnTo>
                    <a:pt x="47" y="96"/>
                  </a:lnTo>
                  <a:lnTo>
                    <a:pt x="56" y="94"/>
                  </a:lnTo>
                  <a:lnTo>
                    <a:pt x="65" y="94"/>
                  </a:lnTo>
                  <a:lnTo>
                    <a:pt x="77" y="93"/>
                  </a:lnTo>
                  <a:lnTo>
                    <a:pt x="88" y="91"/>
                  </a:lnTo>
                  <a:lnTo>
                    <a:pt x="100" y="90"/>
                  </a:lnTo>
                  <a:lnTo>
                    <a:pt x="114" y="89"/>
                  </a:lnTo>
                  <a:lnTo>
                    <a:pt x="128" y="87"/>
                  </a:lnTo>
                  <a:lnTo>
                    <a:pt x="143" y="86"/>
                  </a:lnTo>
                  <a:lnTo>
                    <a:pt x="160" y="85"/>
                  </a:lnTo>
                  <a:lnTo>
                    <a:pt x="176" y="82"/>
                  </a:lnTo>
                  <a:lnTo>
                    <a:pt x="194" y="79"/>
                  </a:lnTo>
                  <a:lnTo>
                    <a:pt x="212" y="78"/>
                  </a:lnTo>
                  <a:lnTo>
                    <a:pt x="229" y="75"/>
                  </a:lnTo>
                  <a:lnTo>
                    <a:pt x="245" y="73"/>
                  </a:lnTo>
                  <a:lnTo>
                    <a:pt x="262" y="71"/>
                  </a:lnTo>
                  <a:lnTo>
                    <a:pt x="277" y="69"/>
                  </a:lnTo>
                  <a:lnTo>
                    <a:pt x="292" y="67"/>
                  </a:lnTo>
                  <a:lnTo>
                    <a:pt x="306" y="65"/>
                  </a:lnTo>
                  <a:lnTo>
                    <a:pt x="320" y="64"/>
                  </a:lnTo>
                  <a:lnTo>
                    <a:pt x="334" y="62"/>
                  </a:lnTo>
                  <a:lnTo>
                    <a:pt x="346" y="60"/>
                  </a:lnTo>
                  <a:lnTo>
                    <a:pt x="359" y="58"/>
                  </a:lnTo>
                  <a:lnTo>
                    <a:pt x="371" y="57"/>
                  </a:lnTo>
                  <a:lnTo>
                    <a:pt x="382" y="55"/>
                  </a:lnTo>
                  <a:lnTo>
                    <a:pt x="393" y="54"/>
                  </a:lnTo>
                  <a:lnTo>
                    <a:pt x="403" y="51"/>
                  </a:lnTo>
                  <a:lnTo>
                    <a:pt x="413" y="50"/>
                  </a:lnTo>
                  <a:lnTo>
                    <a:pt x="423" y="50"/>
                  </a:lnTo>
                  <a:lnTo>
                    <a:pt x="432" y="49"/>
                  </a:lnTo>
                  <a:lnTo>
                    <a:pt x="443" y="47"/>
                  </a:lnTo>
                  <a:lnTo>
                    <a:pt x="453" y="46"/>
                  </a:lnTo>
                  <a:lnTo>
                    <a:pt x="475" y="43"/>
                  </a:lnTo>
                  <a:lnTo>
                    <a:pt x="499" y="39"/>
                  </a:lnTo>
                  <a:lnTo>
                    <a:pt x="524" y="35"/>
                  </a:lnTo>
                  <a:lnTo>
                    <a:pt x="550" y="31"/>
                  </a:lnTo>
                  <a:lnTo>
                    <a:pt x="578" y="26"/>
                  </a:lnTo>
                  <a:lnTo>
                    <a:pt x="605" y="21"/>
                  </a:lnTo>
                  <a:lnTo>
                    <a:pt x="619" y="19"/>
                  </a:lnTo>
                  <a:lnTo>
                    <a:pt x="632" y="17"/>
                  </a:lnTo>
                  <a:lnTo>
                    <a:pt x="644" y="14"/>
                  </a:lnTo>
                  <a:lnTo>
                    <a:pt x="655" y="13"/>
                  </a:lnTo>
                  <a:lnTo>
                    <a:pt x="666" y="11"/>
                  </a:lnTo>
                  <a:lnTo>
                    <a:pt x="676" y="8"/>
                  </a:lnTo>
                  <a:lnTo>
                    <a:pt x="685" y="7"/>
                  </a:lnTo>
                  <a:lnTo>
                    <a:pt x="694" y="6"/>
                  </a:lnTo>
                  <a:lnTo>
                    <a:pt x="702" y="4"/>
                  </a:lnTo>
                  <a:lnTo>
                    <a:pt x="709" y="3"/>
                  </a:lnTo>
                  <a:lnTo>
                    <a:pt x="716" y="3"/>
                  </a:lnTo>
                  <a:lnTo>
                    <a:pt x="721" y="1"/>
                  </a:lnTo>
                  <a:lnTo>
                    <a:pt x="726" y="1"/>
                  </a:lnTo>
                  <a:lnTo>
                    <a:pt x="730" y="0"/>
                  </a:lnTo>
                  <a:lnTo>
                    <a:pt x="734" y="0"/>
                  </a:lnTo>
                  <a:lnTo>
                    <a:pt x="737" y="0"/>
                  </a:lnTo>
                  <a:lnTo>
                    <a:pt x="741" y="0"/>
                  </a:lnTo>
                  <a:lnTo>
                    <a:pt x="746" y="1"/>
                  </a:lnTo>
                  <a:lnTo>
                    <a:pt x="752" y="1"/>
                  </a:lnTo>
                  <a:lnTo>
                    <a:pt x="757" y="3"/>
                  </a:lnTo>
                  <a:lnTo>
                    <a:pt x="764" y="6"/>
                  </a:lnTo>
                  <a:lnTo>
                    <a:pt x="771" y="7"/>
                  </a:lnTo>
                  <a:lnTo>
                    <a:pt x="778" y="10"/>
                  </a:lnTo>
                  <a:lnTo>
                    <a:pt x="787" y="13"/>
                  </a:lnTo>
                  <a:lnTo>
                    <a:pt x="792" y="17"/>
                  </a:lnTo>
                  <a:lnTo>
                    <a:pt x="799" y="22"/>
                  </a:lnTo>
                  <a:lnTo>
                    <a:pt x="805" y="25"/>
                  </a:lnTo>
                  <a:lnTo>
                    <a:pt x="809" y="29"/>
                  </a:lnTo>
                  <a:lnTo>
                    <a:pt x="814" y="33"/>
                  </a:lnTo>
                  <a:lnTo>
                    <a:pt x="818" y="37"/>
                  </a:lnTo>
                  <a:lnTo>
                    <a:pt x="821" y="42"/>
                  </a:lnTo>
                  <a:lnTo>
                    <a:pt x="824" y="46"/>
                  </a:lnTo>
                  <a:lnTo>
                    <a:pt x="824" y="4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01"/>
            <p:cNvSpPr/>
            <p:nvPr/>
          </p:nvSpPr>
          <p:spPr bwMode="auto">
            <a:xfrm>
              <a:off x="3097213" y="2436813"/>
              <a:ext cx="403225" cy="606425"/>
            </a:xfrm>
            <a:custGeom>
              <a:avLst/>
              <a:gdLst>
                <a:gd name="T0" fmla="*/ 66 w 508"/>
                <a:gd name="T1" fmla="*/ 733 h 765"/>
                <a:gd name="T2" fmla="*/ 43 w 508"/>
                <a:gd name="T3" fmla="*/ 748 h 765"/>
                <a:gd name="T4" fmla="*/ 25 w 508"/>
                <a:gd name="T5" fmla="*/ 758 h 765"/>
                <a:gd name="T6" fmla="*/ 11 w 508"/>
                <a:gd name="T7" fmla="*/ 764 h 765"/>
                <a:gd name="T8" fmla="*/ 4 w 508"/>
                <a:gd name="T9" fmla="*/ 764 h 765"/>
                <a:gd name="T10" fmla="*/ 0 w 508"/>
                <a:gd name="T11" fmla="*/ 759 h 765"/>
                <a:gd name="T12" fmla="*/ 2 w 508"/>
                <a:gd name="T13" fmla="*/ 752 h 765"/>
                <a:gd name="T14" fmla="*/ 11 w 508"/>
                <a:gd name="T15" fmla="*/ 741 h 765"/>
                <a:gd name="T16" fmla="*/ 25 w 508"/>
                <a:gd name="T17" fmla="*/ 728 h 765"/>
                <a:gd name="T18" fmla="*/ 43 w 508"/>
                <a:gd name="T19" fmla="*/ 711 h 765"/>
                <a:gd name="T20" fmla="*/ 66 w 508"/>
                <a:gd name="T21" fmla="*/ 690 h 765"/>
                <a:gd name="T22" fmla="*/ 92 w 508"/>
                <a:gd name="T23" fmla="*/ 667 h 765"/>
                <a:gd name="T24" fmla="*/ 121 w 508"/>
                <a:gd name="T25" fmla="*/ 638 h 765"/>
                <a:gd name="T26" fmla="*/ 152 w 508"/>
                <a:gd name="T27" fmla="*/ 603 h 765"/>
                <a:gd name="T28" fmla="*/ 184 w 508"/>
                <a:gd name="T29" fmla="*/ 564 h 765"/>
                <a:gd name="T30" fmla="*/ 216 w 508"/>
                <a:gd name="T31" fmla="*/ 519 h 765"/>
                <a:gd name="T32" fmla="*/ 271 w 508"/>
                <a:gd name="T33" fmla="*/ 436 h 765"/>
                <a:gd name="T34" fmla="*/ 330 w 508"/>
                <a:gd name="T35" fmla="*/ 326 h 765"/>
                <a:gd name="T36" fmla="*/ 357 w 508"/>
                <a:gd name="T37" fmla="*/ 268 h 765"/>
                <a:gd name="T38" fmla="*/ 382 w 508"/>
                <a:gd name="T39" fmla="*/ 206 h 765"/>
                <a:gd name="T40" fmla="*/ 400 w 508"/>
                <a:gd name="T41" fmla="*/ 148 h 765"/>
                <a:gd name="T42" fmla="*/ 415 w 508"/>
                <a:gd name="T43" fmla="*/ 102 h 765"/>
                <a:gd name="T44" fmla="*/ 424 w 508"/>
                <a:gd name="T45" fmla="*/ 66 h 765"/>
                <a:gd name="T46" fmla="*/ 429 w 508"/>
                <a:gd name="T47" fmla="*/ 41 h 765"/>
                <a:gd name="T48" fmla="*/ 429 w 508"/>
                <a:gd name="T49" fmla="*/ 26 h 765"/>
                <a:gd name="T50" fmla="*/ 420 w 508"/>
                <a:gd name="T51" fmla="*/ 16 h 765"/>
                <a:gd name="T52" fmla="*/ 419 w 508"/>
                <a:gd name="T53" fmla="*/ 8 h 765"/>
                <a:gd name="T54" fmla="*/ 423 w 508"/>
                <a:gd name="T55" fmla="*/ 1 h 765"/>
                <a:gd name="T56" fmla="*/ 436 w 508"/>
                <a:gd name="T57" fmla="*/ 1 h 765"/>
                <a:gd name="T58" fmla="*/ 455 w 508"/>
                <a:gd name="T59" fmla="*/ 6 h 765"/>
                <a:gd name="T60" fmla="*/ 481 w 508"/>
                <a:gd name="T61" fmla="*/ 19 h 765"/>
                <a:gd name="T62" fmla="*/ 499 w 508"/>
                <a:gd name="T63" fmla="*/ 36 h 765"/>
                <a:gd name="T64" fmla="*/ 508 w 508"/>
                <a:gd name="T65" fmla="*/ 51 h 765"/>
                <a:gd name="T66" fmla="*/ 508 w 508"/>
                <a:gd name="T67" fmla="*/ 65 h 765"/>
                <a:gd name="T68" fmla="*/ 503 w 508"/>
                <a:gd name="T69" fmla="*/ 80 h 765"/>
                <a:gd name="T70" fmla="*/ 496 w 508"/>
                <a:gd name="T71" fmla="*/ 94 h 765"/>
                <a:gd name="T72" fmla="*/ 490 w 508"/>
                <a:gd name="T73" fmla="*/ 106 h 765"/>
                <a:gd name="T74" fmla="*/ 478 w 508"/>
                <a:gd name="T75" fmla="*/ 128 h 765"/>
                <a:gd name="T76" fmla="*/ 462 w 508"/>
                <a:gd name="T77" fmla="*/ 163 h 765"/>
                <a:gd name="T78" fmla="*/ 441 w 508"/>
                <a:gd name="T79" fmla="*/ 207 h 765"/>
                <a:gd name="T80" fmla="*/ 418 w 508"/>
                <a:gd name="T81" fmla="*/ 264 h 765"/>
                <a:gd name="T82" fmla="*/ 390 w 508"/>
                <a:gd name="T83" fmla="*/ 329 h 765"/>
                <a:gd name="T84" fmla="*/ 361 w 508"/>
                <a:gd name="T85" fmla="*/ 388 h 765"/>
                <a:gd name="T86" fmla="*/ 330 w 508"/>
                <a:gd name="T87" fmla="*/ 442 h 765"/>
                <a:gd name="T88" fmla="*/ 301 w 508"/>
                <a:gd name="T89" fmla="*/ 491 h 765"/>
                <a:gd name="T90" fmla="*/ 271 w 508"/>
                <a:gd name="T91" fmla="*/ 535 h 765"/>
                <a:gd name="T92" fmla="*/ 240 w 508"/>
                <a:gd name="T93" fmla="*/ 574 h 765"/>
                <a:gd name="T94" fmla="*/ 209 w 508"/>
                <a:gd name="T95" fmla="*/ 611 h 765"/>
                <a:gd name="T96" fmla="*/ 177 w 508"/>
                <a:gd name="T97" fmla="*/ 643 h 765"/>
                <a:gd name="T98" fmla="*/ 146 w 508"/>
                <a:gd name="T99" fmla="*/ 672 h 765"/>
                <a:gd name="T100" fmla="*/ 105 w 508"/>
                <a:gd name="T101" fmla="*/ 705 h 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8" h="765">
                  <a:moveTo>
                    <a:pt x="85" y="721"/>
                  </a:moveTo>
                  <a:lnTo>
                    <a:pt x="76" y="726"/>
                  </a:lnTo>
                  <a:lnTo>
                    <a:pt x="66" y="733"/>
                  </a:lnTo>
                  <a:lnTo>
                    <a:pt x="58" y="739"/>
                  </a:lnTo>
                  <a:lnTo>
                    <a:pt x="49" y="744"/>
                  </a:lnTo>
                  <a:lnTo>
                    <a:pt x="43" y="748"/>
                  </a:lnTo>
                  <a:lnTo>
                    <a:pt x="36" y="752"/>
                  </a:lnTo>
                  <a:lnTo>
                    <a:pt x="30" y="755"/>
                  </a:lnTo>
                  <a:lnTo>
                    <a:pt x="25" y="758"/>
                  </a:lnTo>
                  <a:lnTo>
                    <a:pt x="19" y="761"/>
                  </a:lnTo>
                  <a:lnTo>
                    <a:pt x="15" y="762"/>
                  </a:lnTo>
                  <a:lnTo>
                    <a:pt x="11" y="764"/>
                  </a:lnTo>
                  <a:lnTo>
                    <a:pt x="8" y="764"/>
                  </a:lnTo>
                  <a:lnTo>
                    <a:pt x="5" y="765"/>
                  </a:lnTo>
                  <a:lnTo>
                    <a:pt x="4" y="764"/>
                  </a:lnTo>
                  <a:lnTo>
                    <a:pt x="1" y="764"/>
                  </a:lnTo>
                  <a:lnTo>
                    <a:pt x="1" y="762"/>
                  </a:lnTo>
                  <a:lnTo>
                    <a:pt x="0" y="759"/>
                  </a:lnTo>
                  <a:lnTo>
                    <a:pt x="1" y="758"/>
                  </a:lnTo>
                  <a:lnTo>
                    <a:pt x="1" y="755"/>
                  </a:lnTo>
                  <a:lnTo>
                    <a:pt x="2" y="752"/>
                  </a:lnTo>
                  <a:lnTo>
                    <a:pt x="5" y="750"/>
                  </a:lnTo>
                  <a:lnTo>
                    <a:pt x="8" y="746"/>
                  </a:lnTo>
                  <a:lnTo>
                    <a:pt x="11" y="741"/>
                  </a:lnTo>
                  <a:lnTo>
                    <a:pt x="15" y="737"/>
                  </a:lnTo>
                  <a:lnTo>
                    <a:pt x="19" y="733"/>
                  </a:lnTo>
                  <a:lnTo>
                    <a:pt x="25" y="728"/>
                  </a:lnTo>
                  <a:lnTo>
                    <a:pt x="30" y="722"/>
                  </a:lnTo>
                  <a:lnTo>
                    <a:pt x="36" y="716"/>
                  </a:lnTo>
                  <a:lnTo>
                    <a:pt x="43" y="711"/>
                  </a:lnTo>
                  <a:lnTo>
                    <a:pt x="49" y="704"/>
                  </a:lnTo>
                  <a:lnTo>
                    <a:pt x="58" y="697"/>
                  </a:lnTo>
                  <a:lnTo>
                    <a:pt x="66" y="690"/>
                  </a:lnTo>
                  <a:lnTo>
                    <a:pt x="74" y="683"/>
                  </a:lnTo>
                  <a:lnTo>
                    <a:pt x="84" y="675"/>
                  </a:lnTo>
                  <a:lnTo>
                    <a:pt x="92" y="667"/>
                  </a:lnTo>
                  <a:lnTo>
                    <a:pt x="102" y="658"/>
                  </a:lnTo>
                  <a:lnTo>
                    <a:pt x="112" y="649"/>
                  </a:lnTo>
                  <a:lnTo>
                    <a:pt x="121" y="638"/>
                  </a:lnTo>
                  <a:lnTo>
                    <a:pt x="131" y="627"/>
                  </a:lnTo>
                  <a:lnTo>
                    <a:pt x="141" y="615"/>
                  </a:lnTo>
                  <a:lnTo>
                    <a:pt x="152" y="603"/>
                  </a:lnTo>
                  <a:lnTo>
                    <a:pt x="162" y="591"/>
                  </a:lnTo>
                  <a:lnTo>
                    <a:pt x="173" y="578"/>
                  </a:lnTo>
                  <a:lnTo>
                    <a:pt x="184" y="564"/>
                  </a:lnTo>
                  <a:lnTo>
                    <a:pt x="193" y="549"/>
                  </a:lnTo>
                  <a:lnTo>
                    <a:pt x="204" y="535"/>
                  </a:lnTo>
                  <a:lnTo>
                    <a:pt x="216" y="519"/>
                  </a:lnTo>
                  <a:lnTo>
                    <a:pt x="228" y="503"/>
                  </a:lnTo>
                  <a:lnTo>
                    <a:pt x="250" y="469"/>
                  </a:lnTo>
                  <a:lnTo>
                    <a:pt x="271" y="436"/>
                  </a:lnTo>
                  <a:lnTo>
                    <a:pt x="292" y="400"/>
                  </a:lnTo>
                  <a:lnTo>
                    <a:pt x="311" y="364"/>
                  </a:lnTo>
                  <a:lnTo>
                    <a:pt x="330" y="326"/>
                  </a:lnTo>
                  <a:lnTo>
                    <a:pt x="340" y="307"/>
                  </a:lnTo>
                  <a:lnTo>
                    <a:pt x="348" y="287"/>
                  </a:lnTo>
                  <a:lnTo>
                    <a:pt x="357" y="268"/>
                  </a:lnTo>
                  <a:lnTo>
                    <a:pt x="365" y="247"/>
                  </a:lnTo>
                  <a:lnTo>
                    <a:pt x="373" y="227"/>
                  </a:lnTo>
                  <a:lnTo>
                    <a:pt x="382" y="206"/>
                  </a:lnTo>
                  <a:lnTo>
                    <a:pt x="389" y="185"/>
                  </a:lnTo>
                  <a:lnTo>
                    <a:pt x="394" y="167"/>
                  </a:lnTo>
                  <a:lnTo>
                    <a:pt x="400" y="148"/>
                  </a:lnTo>
                  <a:lnTo>
                    <a:pt x="405" y="131"/>
                  </a:lnTo>
                  <a:lnTo>
                    <a:pt x="411" y="116"/>
                  </a:lnTo>
                  <a:lnTo>
                    <a:pt x="415" y="102"/>
                  </a:lnTo>
                  <a:lnTo>
                    <a:pt x="418" y="88"/>
                  </a:lnTo>
                  <a:lnTo>
                    <a:pt x="422" y="77"/>
                  </a:lnTo>
                  <a:lnTo>
                    <a:pt x="424" y="66"/>
                  </a:lnTo>
                  <a:lnTo>
                    <a:pt x="426" y="56"/>
                  </a:lnTo>
                  <a:lnTo>
                    <a:pt x="427" y="48"/>
                  </a:lnTo>
                  <a:lnTo>
                    <a:pt x="429" y="41"/>
                  </a:lnTo>
                  <a:lnTo>
                    <a:pt x="429" y="34"/>
                  </a:lnTo>
                  <a:lnTo>
                    <a:pt x="429" y="29"/>
                  </a:lnTo>
                  <a:lnTo>
                    <a:pt x="429" y="26"/>
                  </a:lnTo>
                  <a:lnTo>
                    <a:pt x="427" y="23"/>
                  </a:lnTo>
                  <a:lnTo>
                    <a:pt x="423" y="19"/>
                  </a:lnTo>
                  <a:lnTo>
                    <a:pt x="420" y="16"/>
                  </a:lnTo>
                  <a:lnTo>
                    <a:pt x="419" y="13"/>
                  </a:lnTo>
                  <a:lnTo>
                    <a:pt x="419" y="11"/>
                  </a:lnTo>
                  <a:lnTo>
                    <a:pt x="419" y="8"/>
                  </a:lnTo>
                  <a:lnTo>
                    <a:pt x="419" y="5"/>
                  </a:lnTo>
                  <a:lnTo>
                    <a:pt x="420" y="4"/>
                  </a:lnTo>
                  <a:lnTo>
                    <a:pt x="423" y="1"/>
                  </a:lnTo>
                  <a:lnTo>
                    <a:pt x="427" y="1"/>
                  </a:lnTo>
                  <a:lnTo>
                    <a:pt x="431" y="0"/>
                  </a:lnTo>
                  <a:lnTo>
                    <a:pt x="436" y="1"/>
                  </a:lnTo>
                  <a:lnTo>
                    <a:pt x="441" y="1"/>
                  </a:lnTo>
                  <a:lnTo>
                    <a:pt x="448" y="4"/>
                  </a:lnTo>
                  <a:lnTo>
                    <a:pt x="455" y="6"/>
                  </a:lnTo>
                  <a:lnTo>
                    <a:pt x="465" y="9"/>
                  </a:lnTo>
                  <a:lnTo>
                    <a:pt x="473" y="13"/>
                  </a:lnTo>
                  <a:lnTo>
                    <a:pt x="481" y="19"/>
                  </a:lnTo>
                  <a:lnTo>
                    <a:pt x="488" y="24"/>
                  </a:lnTo>
                  <a:lnTo>
                    <a:pt x="495" y="30"/>
                  </a:lnTo>
                  <a:lnTo>
                    <a:pt x="499" y="36"/>
                  </a:lnTo>
                  <a:lnTo>
                    <a:pt x="503" y="41"/>
                  </a:lnTo>
                  <a:lnTo>
                    <a:pt x="506" y="45"/>
                  </a:lnTo>
                  <a:lnTo>
                    <a:pt x="508" y="51"/>
                  </a:lnTo>
                  <a:lnTo>
                    <a:pt x="508" y="56"/>
                  </a:lnTo>
                  <a:lnTo>
                    <a:pt x="508" y="60"/>
                  </a:lnTo>
                  <a:lnTo>
                    <a:pt x="508" y="65"/>
                  </a:lnTo>
                  <a:lnTo>
                    <a:pt x="506" y="70"/>
                  </a:lnTo>
                  <a:lnTo>
                    <a:pt x="505" y="74"/>
                  </a:lnTo>
                  <a:lnTo>
                    <a:pt x="503" y="80"/>
                  </a:lnTo>
                  <a:lnTo>
                    <a:pt x="502" y="84"/>
                  </a:lnTo>
                  <a:lnTo>
                    <a:pt x="499" y="88"/>
                  </a:lnTo>
                  <a:lnTo>
                    <a:pt x="496" y="94"/>
                  </a:lnTo>
                  <a:lnTo>
                    <a:pt x="495" y="96"/>
                  </a:lnTo>
                  <a:lnTo>
                    <a:pt x="492" y="101"/>
                  </a:lnTo>
                  <a:lnTo>
                    <a:pt x="490" y="106"/>
                  </a:lnTo>
                  <a:lnTo>
                    <a:pt x="487" y="112"/>
                  </a:lnTo>
                  <a:lnTo>
                    <a:pt x="483" y="120"/>
                  </a:lnTo>
                  <a:lnTo>
                    <a:pt x="478" y="128"/>
                  </a:lnTo>
                  <a:lnTo>
                    <a:pt x="473" y="139"/>
                  </a:lnTo>
                  <a:lnTo>
                    <a:pt x="467" y="150"/>
                  </a:lnTo>
                  <a:lnTo>
                    <a:pt x="462" y="163"/>
                  </a:lnTo>
                  <a:lnTo>
                    <a:pt x="456" y="177"/>
                  </a:lnTo>
                  <a:lnTo>
                    <a:pt x="449" y="192"/>
                  </a:lnTo>
                  <a:lnTo>
                    <a:pt x="441" y="207"/>
                  </a:lnTo>
                  <a:lnTo>
                    <a:pt x="434" y="225"/>
                  </a:lnTo>
                  <a:lnTo>
                    <a:pt x="426" y="245"/>
                  </a:lnTo>
                  <a:lnTo>
                    <a:pt x="418" y="264"/>
                  </a:lnTo>
                  <a:lnTo>
                    <a:pt x="408" y="286"/>
                  </a:lnTo>
                  <a:lnTo>
                    <a:pt x="400" y="307"/>
                  </a:lnTo>
                  <a:lnTo>
                    <a:pt x="390" y="329"/>
                  </a:lnTo>
                  <a:lnTo>
                    <a:pt x="380" y="348"/>
                  </a:lnTo>
                  <a:lnTo>
                    <a:pt x="371" y="369"/>
                  </a:lnTo>
                  <a:lnTo>
                    <a:pt x="361" y="388"/>
                  </a:lnTo>
                  <a:lnTo>
                    <a:pt x="351" y="406"/>
                  </a:lnTo>
                  <a:lnTo>
                    <a:pt x="341" y="424"/>
                  </a:lnTo>
                  <a:lnTo>
                    <a:pt x="330" y="442"/>
                  </a:lnTo>
                  <a:lnTo>
                    <a:pt x="321" y="459"/>
                  </a:lnTo>
                  <a:lnTo>
                    <a:pt x="311" y="476"/>
                  </a:lnTo>
                  <a:lnTo>
                    <a:pt x="301" y="491"/>
                  </a:lnTo>
                  <a:lnTo>
                    <a:pt x="290" y="506"/>
                  </a:lnTo>
                  <a:lnTo>
                    <a:pt x="281" y="521"/>
                  </a:lnTo>
                  <a:lnTo>
                    <a:pt x="271" y="535"/>
                  </a:lnTo>
                  <a:lnTo>
                    <a:pt x="261" y="549"/>
                  </a:lnTo>
                  <a:lnTo>
                    <a:pt x="250" y="561"/>
                  </a:lnTo>
                  <a:lnTo>
                    <a:pt x="240" y="574"/>
                  </a:lnTo>
                  <a:lnTo>
                    <a:pt x="229" y="588"/>
                  </a:lnTo>
                  <a:lnTo>
                    <a:pt x="218" y="599"/>
                  </a:lnTo>
                  <a:lnTo>
                    <a:pt x="209" y="611"/>
                  </a:lnTo>
                  <a:lnTo>
                    <a:pt x="198" y="622"/>
                  </a:lnTo>
                  <a:lnTo>
                    <a:pt x="188" y="633"/>
                  </a:lnTo>
                  <a:lnTo>
                    <a:pt x="177" y="643"/>
                  </a:lnTo>
                  <a:lnTo>
                    <a:pt x="167" y="653"/>
                  </a:lnTo>
                  <a:lnTo>
                    <a:pt x="156" y="663"/>
                  </a:lnTo>
                  <a:lnTo>
                    <a:pt x="146" y="672"/>
                  </a:lnTo>
                  <a:lnTo>
                    <a:pt x="135" y="680"/>
                  </a:lnTo>
                  <a:lnTo>
                    <a:pt x="126" y="689"/>
                  </a:lnTo>
                  <a:lnTo>
                    <a:pt x="105" y="705"/>
                  </a:lnTo>
                  <a:lnTo>
                    <a:pt x="85" y="721"/>
                  </a:lnTo>
                  <a:lnTo>
                    <a:pt x="85" y="72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02"/>
            <p:cNvSpPr/>
            <p:nvPr/>
          </p:nvSpPr>
          <p:spPr bwMode="auto">
            <a:xfrm>
              <a:off x="3336925" y="2765425"/>
              <a:ext cx="60325" cy="458788"/>
            </a:xfrm>
            <a:custGeom>
              <a:avLst/>
              <a:gdLst>
                <a:gd name="T0" fmla="*/ 25 w 74"/>
                <a:gd name="T1" fmla="*/ 207 h 577"/>
                <a:gd name="T2" fmla="*/ 26 w 74"/>
                <a:gd name="T3" fmla="*/ 171 h 577"/>
                <a:gd name="T4" fmla="*/ 26 w 74"/>
                <a:gd name="T5" fmla="*/ 140 h 577"/>
                <a:gd name="T6" fmla="*/ 26 w 74"/>
                <a:gd name="T7" fmla="*/ 109 h 577"/>
                <a:gd name="T8" fmla="*/ 25 w 74"/>
                <a:gd name="T9" fmla="*/ 80 h 577"/>
                <a:gd name="T10" fmla="*/ 25 w 74"/>
                <a:gd name="T11" fmla="*/ 54 h 577"/>
                <a:gd name="T12" fmla="*/ 23 w 74"/>
                <a:gd name="T13" fmla="*/ 32 h 577"/>
                <a:gd name="T14" fmla="*/ 22 w 74"/>
                <a:gd name="T15" fmla="*/ 9 h 577"/>
                <a:gd name="T16" fmla="*/ 74 w 74"/>
                <a:gd name="T17" fmla="*/ 0 h 577"/>
                <a:gd name="T18" fmla="*/ 74 w 74"/>
                <a:gd name="T19" fmla="*/ 41 h 577"/>
                <a:gd name="T20" fmla="*/ 74 w 74"/>
                <a:gd name="T21" fmla="*/ 79 h 577"/>
                <a:gd name="T22" fmla="*/ 74 w 74"/>
                <a:gd name="T23" fmla="*/ 115 h 577"/>
                <a:gd name="T24" fmla="*/ 74 w 74"/>
                <a:gd name="T25" fmla="*/ 146 h 577"/>
                <a:gd name="T26" fmla="*/ 74 w 74"/>
                <a:gd name="T27" fmla="*/ 177 h 577"/>
                <a:gd name="T28" fmla="*/ 74 w 74"/>
                <a:gd name="T29" fmla="*/ 203 h 577"/>
                <a:gd name="T30" fmla="*/ 74 w 74"/>
                <a:gd name="T31" fmla="*/ 227 h 577"/>
                <a:gd name="T32" fmla="*/ 74 w 74"/>
                <a:gd name="T33" fmla="*/ 246 h 577"/>
                <a:gd name="T34" fmla="*/ 72 w 74"/>
                <a:gd name="T35" fmla="*/ 286 h 577"/>
                <a:gd name="T36" fmla="*/ 70 w 74"/>
                <a:gd name="T37" fmla="*/ 325 h 577"/>
                <a:gd name="T38" fmla="*/ 69 w 74"/>
                <a:gd name="T39" fmla="*/ 361 h 577"/>
                <a:gd name="T40" fmla="*/ 66 w 74"/>
                <a:gd name="T41" fmla="*/ 397 h 577"/>
                <a:gd name="T42" fmla="*/ 63 w 74"/>
                <a:gd name="T43" fmla="*/ 433 h 577"/>
                <a:gd name="T44" fmla="*/ 59 w 74"/>
                <a:gd name="T45" fmla="*/ 466 h 577"/>
                <a:gd name="T46" fmla="*/ 55 w 74"/>
                <a:gd name="T47" fmla="*/ 497 h 577"/>
                <a:gd name="T48" fmla="*/ 51 w 74"/>
                <a:gd name="T49" fmla="*/ 527 h 577"/>
                <a:gd name="T50" fmla="*/ 50 w 74"/>
                <a:gd name="T51" fmla="*/ 538 h 577"/>
                <a:gd name="T52" fmla="*/ 48 w 74"/>
                <a:gd name="T53" fmla="*/ 548 h 577"/>
                <a:gd name="T54" fmla="*/ 45 w 74"/>
                <a:gd name="T55" fmla="*/ 558 h 577"/>
                <a:gd name="T56" fmla="*/ 44 w 74"/>
                <a:gd name="T57" fmla="*/ 564 h 577"/>
                <a:gd name="T58" fmla="*/ 41 w 74"/>
                <a:gd name="T59" fmla="*/ 570 h 577"/>
                <a:gd name="T60" fmla="*/ 40 w 74"/>
                <a:gd name="T61" fmla="*/ 573 h 577"/>
                <a:gd name="T62" fmla="*/ 37 w 74"/>
                <a:gd name="T63" fmla="*/ 576 h 577"/>
                <a:gd name="T64" fmla="*/ 36 w 74"/>
                <a:gd name="T65" fmla="*/ 577 h 577"/>
                <a:gd name="T66" fmla="*/ 30 w 74"/>
                <a:gd name="T67" fmla="*/ 574 h 577"/>
                <a:gd name="T68" fmla="*/ 25 w 74"/>
                <a:gd name="T69" fmla="*/ 567 h 577"/>
                <a:gd name="T70" fmla="*/ 22 w 74"/>
                <a:gd name="T71" fmla="*/ 560 h 577"/>
                <a:gd name="T72" fmla="*/ 19 w 74"/>
                <a:gd name="T73" fmla="*/ 553 h 577"/>
                <a:gd name="T74" fmla="*/ 16 w 74"/>
                <a:gd name="T75" fmla="*/ 545 h 577"/>
                <a:gd name="T76" fmla="*/ 14 w 74"/>
                <a:gd name="T77" fmla="*/ 535 h 577"/>
                <a:gd name="T78" fmla="*/ 5 w 74"/>
                <a:gd name="T79" fmla="*/ 515 h 577"/>
                <a:gd name="T80" fmla="*/ 1 w 74"/>
                <a:gd name="T81" fmla="*/ 499 h 577"/>
                <a:gd name="T82" fmla="*/ 0 w 74"/>
                <a:gd name="T83" fmla="*/ 488 h 577"/>
                <a:gd name="T84" fmla="*/ 1 w 74"/>
                <a:gd name="T85" fmla="*/ 480 h 577"/>
                <a:gd name="T86" fmla="*/ 2 w 74"/>
                <a:gd name="T87" fmla="*/ 472 h 577"/>
                <a:gd name="T88" fmla="*/ 4 w 74"/>
                <a:gd name="T89" fmla="*/ 459 h 577"/>
                <a:gd name="T90" fmla="*/ 8 w 74"/>
                <a:gd name="T91" fmla="*/ 443 h 577"/>
                <a:gd name="T92" fmla="*/ 14 w 74"/>
                <a:gd name="T93" fmla="*/ 422 h 577"/>
                <a:gd name="T94" fmla="*/ 15 w 74"/>
                <a:gd name="T95" fmla="*/ 409 h 577"/>
                <a:gd name="T96" fmla="*/ 16 w 74"/>
                <a:gd name="T97" fmla="*/ 393 h 577"/>
                <a:gd name="T98" fmla="*/ 18 w 74"/>
                <a:gd name="T99" fmla="*/ 373 h 577"/>
                <a:gd name="T100" fmla="*/ 19 w 74"/>
                <a:gd name="T101" fmla="*/ 350 h 577"/>
                <a:gd name="T102" fmla="*/ 20 w 74"/>
                <a:gd name="T103" fmla="*/ 324 h 577"/>
                <a:gd name="T104" fmla="*/ 22 w 74"/>
                <a:gd name="T105" fmla="*/ 295 h 577"/>
                <a:gd name="T106" fmla="*/ 23 w 74"/>
                <a:gd name="T107" fmla="*/ 261 h 577"/>
                <a:gd name="T108" fmla="*/ 25 w 74"/>
                <a:gd name="T109" fmla="*/ 225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4" h="577">
                  <a:moveTo>
                    <a:pt x="25" y="225"/>
                  </a:moveTo>
                  <a:lnTo>
                    <a:pt x="25" y="207"/>
                  </a:lnTo>
                  <a:lnTo>
                    <a:pt x="26" y="189"/>
                  </a:lnTo>
                  <a:lnTo>
                    <a:pt x="26" y="171"/>
                  </a:lnTo>
                  <a:lnTo>
                    <a:pt x="26" y="155"/>
                  </a:lnTo>
                  <a:lnTo>
                    <a:pt x="26" y="140"/>
                  </a:lnTo>
                  <a:lnTo>
                    <a:pt x="26" y="123"/>
                  </a:lnTo>
                  <a:lnTo>
                    <a:pt x="26" y="109"/>
                  </a:lnTo>
                  <a:lnTo>
                    <a:pt x="26" y="94"/>
                  </a:lnTo>
                  <a:lnTo>
                    <a:pt x="25" y="80"/>
                  </a:lnTo>
                  <a:lnTo>
                    <a:pt x="25" y="68"/>
                  </a:lnTo>
                  <a:lnTo>
                    <a:pt x="25" y="54"/>
                  </a:lnTo>
                  <a:lnTo>
                    <a:pt x="23" y="43"/>
                  </a:lnTo>
                  <a:lnTo>
                    <a:pt x="23" y="32"/>
                  </a:lnTo>
                  <a:lnTo>
                    <a:pt x="22" y="21"/>
                  </a:lnTo>
                  <a:lnTo>
                    <a:pt x="22" y="9"/>
                  </a:lnTo>
                  <a:lnTo>
                    <a:pt x="20" y="0"/>
                  </a:lnTo>
                  <a:lnTo>
                    <a:pt x="74" y="0"/>
                  </a:lnTo>
                  <a:lnTo>
                    <a:pt x="74" y="21"/>
                  </a:lnTo>
                  <a:lnTo>
                    <a:pt x="74" y="41"/>
                  </a:lnTo>
                  <a:lnTo>
                    <a:pt x="74" y="61"/>
                  </a:lnTo>
                  <a:lnTo>
                    <a:pt x="74" y="79"/>
                  </a:lnTo>
                  <a:lnTo>
                    <a:pt x="74" y="97"/>
                  </a:lnTo>
                  <a:lnTo>
                    <a:pt x="74" y="115"/>
                  </a:lnTo>
                  <a:lnTo>
                    <a:pt x="74" y="131"/>
                  </a:lnTo>
                  <a:lnTo>
                    <a:pt x="74" y="146"/>
                  </a:lnTo>
                  <a:lnTo>
                    <a:pt x="74" y="162"/>
                  </a:lnTo>
                  <a:lnTo>
                    <a:pt x="74" y="177"/>
                  </a:lnTo>
                  <a:lnTo>
                    <a:pt x="74" y="189"/>
                  </a:lnTo>
                  <a:lnTo>
                    <a:pt x="74" y="203"/>
                  </a:lnTo>
                  <a:lnTo>
                    <a:pt x="74" y="214"/>
                  </a:lnTo>
                  <a:lnTo>
                    <a:pt x="74" y="227"/>
                  </a:lnTo>
                  <a:lnTo>
                    <a:pt x="74" y="236"/>
                  </a:lnTo>
                  <a:lnTo>
                    <a:pt x="74" y="246"/>
                  </a:lnTo>
                  <a:lnTo>
                    <a:pt x="73" y="267"/>
                  </a:lnTo>
                  <a:lnTo>
                    <a:pt x="72" y="286"/>
                  </a:lnTo>
                  <a:lnTo>
                    <a:pt x="72" y="306"/>
                  </a:lnTo>
                  <a:lnTo>
                    <a:pt x="70" y="325"/>
                  </a:lnTo>
                  <a:lnTo>
                    <a:pt x="70" y="343"/>
                  </a:lnTo>
                  <a:lnTo>
                    <a:pt x="69" y="361"/>
                  </a:lnTo>
                  <a:lnTo>
                    <a:pt x="68" y="379"/>
                  </a:lnTo>
                  <a:lnTo>
                    <a:pt x="66" y="397"/>
                  </a:lnTo>
                  <a:lnTo>
                    <a:pt x="65" y="415"/>
                  </a:lnTo>
                  <a:lnTo>
                    <a:pt x="63" y="433"/>
                  </a:lnTo>
                  <a:lnTo>
                    <a:pt x="61" y="450"/>
                  </a:lnTo>
                  <a:lnTo>
                    <a:pt x="59" y="466"/>
                  </a:lnTo>
                  <a:lnTo>
                    <a:pt x="56" y="481"/>
                  </a:lnTo>
                  <a:lnTo>
                    <a:pt x="55" y="497"/>
                  </a:lnTo>
                  <a:lnTo>
                    <a:pt x="52" y="512"/>
                  </a:lnTo>
                  <a:lnTo>
                    <a:pt x="51" y="527"/>
                  </a:lnTo>
                  <a:lnTo>
                    <a:pt x="51" y="533"/>
                  </a:lnTo>
                  <a:lnTo>
                    <a:pt x="50" y="538"/>
                  </a:lnTo>
                  <a:lnTo>
                    <a:pt x="50" y="544"/>
                  </a:lnTo>
                  <a:lnTo>
                    <a:pt x="48" y="548"/>
                  </a:lnTo>
                  <a:lnTo>
                    <a:pt x="47" y="553"/>
                  </a:lnTo>
                  <a:lnTo>
                    <a:pt x="45" y="558"/>
                  </a:lnTo>
                  <a:lnTo>
                    <a:pt x="45" y="560"/>
                  </a:lnTo>
                  <a:lnTo>
                    <a:pt x="44" y="564"/>
                  </a:lnTo>
                  <a:lnTo>
                    <a:pt x="43" y="567"/>
                  </a:lnTo>
                  <a:lnTo>
                    <a:pt x="41" y="570"/>
                  </a:lnTo>
                  <a:lnTo>
                    <a:pt x="40" y="571"/>
                  </a:lnTo>
                  <a:lnTo>
                    <a:pt x="40" y="573"/>
                  </a:lnTo>
                  <a:lnTo>
                    <a:pt x="38" y="574"/>
                  </a:lnTo>
                  <a:lnTo>
                    <a:pt x="37" y="576"/>
                  </a:lnTo>
                  <a:lnTo>
                    <a:pt x="37" y="577"/>
                  </a:lnTo>
                  <a:lnTo>
                    <a:pt x="36" y="577"/>
                  </a:lnTo>
                  <a:lnTo>
                    <a:pt x="33" y="576"/>
                  </a:lnTo>
                  <a:lnTo>
                    <a:pt x="30" y="574"/>
                  </a:lnTo>
                  <a:lnTo>
                    <a:pt x="27" y="571"/>
                  </a:lnTo>
                  <a:lnTo>
                    <a:pt x="25" y="567"/>
                  </a:lnTo>
                  <a:lnTo>
                    <a:pt x="23" y="564"/>
                  </a:lnTo>
                  <a:lnTo>
                    <a:pt x="22" y="560"/>
                  </a:lnTo>
                  <a:lnTo>
                    <a:pt x="20" y="558"/>
                  </a:lnTo>
                  <a:lnTo>
                    <a:pt x="19" y="553"/>
                  </a:lnTo>
                  <a:lnTo>
                    <a:pt x="18" y="549"/>
                  </a:lnTo>
                  <a:lnTo>
                    <a:pt x="16" y="545"/>
                  </a:lnTo>
                  <a:lnTo>
                    <a:pt x="15" y="540"/>
                  </a:lnTo>
                  <a:lnTo>
                    <a:pt x="14" y="535"/>
                  </a:lnTo>
                  <a:lnTo>
                    <a:pt x="9" y="524"/>
                  </a:lnTo>
                  <a:lnTo>
                    <a:pt x="5" y="515"/>
                  </a:lnTo>
                  <a:lnTo>
                    <a:pt x="4" y="506"/>
                  </a:lnTo>
                  <a:lnTo>
                    <a:pt x="1" y="499"/>
                  </a:lnTo>
                  <a:lnTo>
                    <a:pt x="0" y="494"/>
                  </a:lnTo>
                  <a:lnTo>
                    <a:pt x="0" y="488"/>
                  </a:lnTo>
                  <a:lnTo>
                    <a:pt x="0" y="484"/>
                  </a:lnTo>
                  <a:lnTo>
                    <a:pt x="1" y="480"/>
                  </a:lnTo>
                  <a:lnTo>
                    <a:pt x="1" y="477"/>
                  </a:lnTo>
                  <a:lnTo>
                    <a:pt x="2" y="472"/>
                  </a:lnTo>
                  <a:lnTo>
                    <a:pt x="2" y="466"/>
                  </a:lnTo>
                  <a:lnTo>
                    <a:pt x="4" y="459"/>
                  </a:lnTo>
                  <a:lnTo>
                    <a:pt x="7" y="451"/>
                  </a:lnTo>
                  <a:lnTo>
                    <a:pt x="8" y="443"/>
                  </a:lnTo>
                  <a:lnTo>
                    <a:pt x="11" y="433"/>
                  </a:lnTo>
                  <a:lnTo>
                    <a:pt x="14" y="422"/>
                  </a:lnTo>
                  <a:lnTo>
                    <a:pt x="14" y="416"/>
                  </a:lnTo>
                  <a:lnTo>
                    <a:pt x="15" y="409"/>
                  </a:lnTo>
                  <a:lnTo>
                    <a:pt x="15" y="401"/>
                  </a:lnTo>
                  <a:lnTo>
                    <a:pt x="16" y="393"/>
                  </a:lnTo>
                  <a:lnTo>
                    <a:pt x="16" y="383"/>
                  </a:lnTo>
                  <a:lnTo>
                    <a:pt x="18" y="373"/>
                  </a:lnTo>
                  <a:lnTo>
                    <a:pt x="18" y="362"/>
                  </a:lnTo>
                  <a:lnTo>
                    <a:pt x="19" y="350"/>
                  </a:lnTo>
                  <a:lnTo>
                    <a:pt x="19" y="337"/>
                  </a:lnTo>
                  <a:lnTo>
                    <a:pt x="20" y="324"/>
                  </a:lnTo>
                  <a:lnTo>
                    <a:pt x="20" y="310"/>
                  </a:lnTo>
                  <a:lnTo>
                    <a:pt x="22" y="295"/>
                  </a:lnTo>
                  <a:lnTo>
                    <a:pt x="22" y="278"/>
                  </a:lnTo>
                  <a:lnTo>
                    <a:pt x="23" y="261"/>
                  </a:lnTo>
                  <a:lnTo>
                    <a:pt x="23" y="245"/>
                  </a:lnTo>
                  <a:lnTo>
                    <a:pt x="25" y="225"/>
                  </a:lnTo>
                  <a:lnTo>
                    <a:pt x="25" y="22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03"/>
            <p:cNvSpPr/>
            <p:nvPr/>
          </p:nvSpPr>
          <p:spPr bwMode="auto">
            <a:xfrm>
              <a:off x="3368675" y="2722563"/>
              <a:ext cx="260350" cy="531813"/>
            </a:xfrm>
            <a:custGeom>
              <a:avLst/>
              <a:gdLst>
                <a:gd name="T0" fmla="*/ 187 w 326"/>
                <a:gd name="T1" fmla="*/ 560 h 670"/>
                <a:gd name="T2" fmla="*/ 173 w 326"/>
                <a:gd name="T3" fmla="*/ 544 h 670"/>
                <a:gd name="T4" fmla="*/ 166 w 326"/>
                <a:gd name="T5" fmla="*/ 535 h 670"/>
                <a:gd name="T6" fmla="*/ 165 w 326"/>
                <a:gd name="T7" fmla="*/ 529 h 670"/>
                <a:gd name="T8" fmla="*/ 174 w 326"/>
                <a:gd name="T9" fmla="*/ 526 h 670"/>
                <a:gd name="T10" fmla="*/ 199 w 326"/>
                <a:gd name="T11" fmla="*/ 533 h 670"/>
                <a:gd name="T12" fmla="*/ 230 w 326"/>
                <a:gd name="T13" fmla="*/ 543 h 670"/>
                <a:gd name="T14" fmla="*/ 248 w 326"/>
                <a:gd name="T15" fmla="*/ 542 h 670"/>
                <a:gd name="T16" fmla="*/ 252 w 326"/>
                <a:gd name="T17" fmla="*/ 533 h 670"/>
                <a:gd name="T18" fmla="*/ 254 w 326"/>
                <a:gd name="T19" fmla="*/ 508 h 670"/>
                <a:gd name="T20" fmla="*/ 256 w 326"/>
                <a:gd name="T21" fmla="*/ 467 h 670"/>
                <a:gd name="T22" fmla="*/ 257 w 326"/>
                <a:gd name="T23" fmla="*/ 407 h 670"/>
                <a:gd name="T24" fmla="*/ 257 w 326"/>
                <a:gd name="T25" fmla="*/ 341 h 670"/>
                <a:gd name="T26" fmla="*/ 257 w 326"/>
                <a:gd name="T27" fmla="*/ 279 h 670"/>
                <a:gd name="T28" fmla="*/ 254 w 326"/>
                <a:gd name="T29" fmla="*/ 184 h 670"/>
                <a:gd name="T30" fmla="*/ 252 w 326"/>
                <a:gd name="T31" fmla="*/ 129 h 670"/>
                <a:gd name="T32" fmla="*/ 248 w 326"/>
                <a:gd name="T33" fmla="*/ 97 h 670"/>
                <a:gd name="T34" fmla="*/ 242 w 326"/>
                <a:gd name="T35" fmla="*/ 77 h 670"/>
                <a:gd name="T36" fmla="*/ 239 w 326"/>
                <a:gd name="T37" fmla="*/ 65 h 670"/>
                <a:gd name="T38" fmla="*/ 231 w 326"/>
                <a:gd name="T39" fmla="*/ 63 h 670"/>
                <a:gd name="T40" fmla="*/ 216 w 326"/>
                <a:gd name="T41" fmla="*/ 63 h 670"/>
                <a:gd name="T42" fmla="*/ 191 w 326"/>
                <a:gd name="T43" fmla="*/ 67 h 670"/>
                <a:gd name="T44" fmla="*/ 159 w 326"/>
                <a:gd name="T45" fmla="*/ 71 h 670"/>
                <a:gd name="T46" fmla="*/ 94 w 326"/>
                <a:gd name="T47" fmla="*/ 81 h 670"/>
                <a:gd name="T48" fmla="*/ 18 w 326"/>
                <a:gd name="T49" fmla="*/ 85 h 670"/>
                <a:gd name="T50" fmla="*/ 28 w 326"/>
                <a:gd name="T51" fmla="*/ 56 h 670"/>
                <a:gd name="T52" fmla="*/ 93 w 326"/>
                <a:gd name="T53" fmla="*/ 47 h 670"/>
                <a:gd name="T54" fmla="*/ 148 w 326"/>
                <a:gd name="T55" fmla="*/ 36 h 670"/>
                <a:gd name="T56" fmla="*/ 178 w 326"/>
                <a:gd name="T57" fmla="*/ 29 h 670"/>
                <a:gd name="T58" fmla="*/ 199 w 326"/>
                <a:gd name="T59" fmla="*/ 24 h 670"/>
                <a:gd name="T60" fmla="*/ 213 w 326"/>
                <a:gd name="T61" fmla="*/ 17 h 670"/>
                <a:gd name="T62" fmla="*/ 218 w 326"/>
                <a:gd name="T63" fmla="*/ 11 h 670"/>
                <a:gd name="T64" fmla="*/ 238 w 326"/>
                <a:gd name="T65" fmla="*/ 0 h 670"/>
                <a:gd name="T66" fmla="*/ 261 w 326"/>
                <a:gd name="T67" fmla="*/ 7 h 670"/>
                <a:gd name="T68" fmla="*/ 293 w 326"/>
                <a:gd name="T69" fmla="*/ 27 h 670"/>
                <a:gd name="T70" fmla="*/ 317 w 326"/>
                <a:gd name="T71" fmla="*/ 49 h 670"/>
                <a:gd name="T72" fmla="*/ 326 w 326"/>
                <a:gd name="T73" fmla="*/ 64 h 670"/>
                <a:gd name="T74" fmla="*/ 322 w 326"/>
                <a:gd name="T75" fmla="*/ 83 h 670"/>
                <a:gd name="T76" fmla="*/ 313 w 326"/>
                <a:gd name="T77" fmla="*/ 107 h 670"/>
                <a:gd name="T78" fmla="*/ 307 w 326"/>
                <a:gd name="T79" fmla="*/ 142 h 670"/>
                <a:gd name="T80" fmla="*/ 307 w 326"/>
                <a:gd name="T81" fmla="*/ 168 h 670"/>
                <a:gd name="T82" fmla="*/ 308 w 326"/>
                <a:gd name="T83" fmla="*/ 204 h 670"/>
                <a:gd name="T84" fmla="*/ 310 w 326"/>
                <a:gd name="T85" fmla="*/ 250 h 670"/>
                <a:gd name="T86" fmla="*/ 313 w 326"/>
                <a:gd name="T87" fmla="*/ 305 h 670"/>
                <a:gd name="T88" fmla="*/ 315 w 326"/>
                <a:gd name="T89" fmla="*/ 369 h 670"/>
                <a:gd name="T90" fmla="*/ 318 w 326"/>
                <a:gd name="T91" fmla="*/ 428 h 670"/>
                <a:gd name="T92" fmla="*/ 318 w 326"/>
                <a:gd name="T93" fmla="*/ 481 h 670"/>
                <a:gd name="T94" fmla="*/ 317 w 326"/>
                <a:gd name="T95" fmla="*/ 524 h 670"/>
                <a:gd name="T96" fmla="*/ 313 w 326"/>
                <a:gd name="T97" fmla="*/ 562 h 670"/>
                <a:gd name="T98" fmla="*/ 300 w 326"/>
                <a:gd name="T99" fmla="*/ 612 h 670"/>
                <a:gd name="T100" fmla="*/ 284 w 326"/>
                <a:gd name="T101" fmla="*/ 648 h 670"/>
                <a:gd name="T102" fmla="*/ 267 w 326"/>
                <a:gd name="T103" fmla="*/ 666 h 670"/>
                <a:gd name="T104" fmla="*/ 249 w 326"/>
                <a:gd name="T105" fmla="*/ 669 h 670"/>
                <a:gd name="T106" fmla="*/ 241 w 326"/>
                <a:gd name="T107" fmla="*/ 656 h 670"/>
                <a:gd name="T108" fmla="*/ 242 w 326"/>
                <a:gd name="T109" fmla="*/ 637 h 670"/>
                <a:gd name="T110" fmla="*/ 235 w 326"/>
                <a:gd name="T111" fmla="*/ 618 h 670"/>
                <a:gd name="T112" fmla="*/ 209 w 326"/>
                <a:gd name="T113" fmla="*/ 583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" h="670">
                  <a:moveTo>
                    <a:pt x="199" y="573"/>
                  </a:moveTo>
                  <a:lnTo>
                    <a:pt x="195" y="569"/>
                  </a:lnTo>
                  <a:lnTo>
                    <a:pt x="191" y="564"/>
                  </a:lnTo>
                  <a:lnTo>
                    <a:pt x="187" y="560"/>
                  </a:lnTo>
                  <a:lnTo>
                    <a:pt x="183" y="555"/>
                  </a:lnTo>
                  <a:lnTo>
                    <a:pt x="180" y="551"/>
                  </a:lnTo>
                  <a:lnTo>
                    <a:pt x="176" y="547"/>
                  </a:lnTo>
                  <a:lnTo>
                    <a:pt x="173" y="544"/>
                  </a:lnTo>
                  <a:lnTo>
                    <a:pt x="171" y="542"/>
                  </a:lnTo>
                  <a:lnTo>
                    <a:pt x="169" y="539"/>
                  </a:lnTo>
                  <a:lnTo>
                    <a:pt x="167" y="536"/>
                  </a:lnTo>
                  <a:lnTo>
                    <a:pt x="166" y="535"/>
                  </a:lnTo>
                  <a:lnTo>
                    <a:pt x="165" y="533"/>
                  </a:lnTo>
                  <a:lnTo>
                    <a:pt x="165" y="532"/>
                  </a:lnTo>
                  <a:lnTo>
                    <a:pt x="165" y="530"/>
                  </a:lnTo>
                  <a:lnTo>
                    <a:pt x="165" y="529"/>
                  </a:lnTo>
                  <a:lnTo>
                    <a:pt x="165" y="528"/>
                  </a:lnTo>
                  <a:lnTo>
                    <a:pt x="167" y="526"/>
                  </a:lnTo>
                  <a:lnTo>
                    <a:pt x="170" y="526"/>
                  </a:lnTo>
                  <a:lnTo>
                    <a:pt x="174" y="526"/>
                  </a:lnTo>
                  <a:lnTo>
                    <a:pt x="178" y="528"/>
                  </a:lnTo>
                  <a:lnTo>
                    <a:pt x="185" y="529"/>
                  </a:lnTo>
                  <a:lnTo>
                    <a:pt x="192" y="530"/>
                  </a:lnTo>
                  <a:lnTo>
                    <a:pt x="199" y="533"/>
                  </a:lnTo>
                  <a:lnTo>
                    <a:pt x="207" y="536"/>
                  </a:lnTo>
                  <a:lnTo>
                    <a:pt x="216" y="539"/>
                  </a:lnTo>
                  <a:lnTo>
                    <a:pt x="223" y="542"/>
                  </a:lnTo>
                  <a:lnTo>
                    <a:pt x="230" y="543"/>
                  </a:lnTo>
                  <a:lnTo>
                    <a:pt x="235" y="543"/>
                  </a:lnTo>
                  <a:lnTo>
                    <a:pt x="241" y="543"/>
                  </a:lnTo>
                  <a:lnTo>
                    <a:pt x="245" y="543"/>
                  </a:lnTo>
                  <a:lnTo>
                    <a:pt x="248" y="542"/>
                  </a:lnTo>
                  <a:lnTo>
                    <a:pt x="250" y="540"/>
                  </a:lnTo>
                  <a:lnTo>
                    <a:pt x="250" y="539"/>
                  </a:lnTo>
                  <a:lnTo>
                    <a:pt x="252" y="537"/>
                  </a:lnTo>
                  <a:lnTo>
                    <a:pt x="252" y="533"/>
                  </a:lnTo>
                  <a:lnTo>
                    <a:pt x="253" y="529"/>
                  </a:lnTo>
                  <a:lnTo>
                    <a:pt x="253" y="524"/>
                  </a:lnTo>
                  <a:lnTo>
                    <a:pt x="254" y="517"/>
                  </a:lnTo>
                  <a:lnTo>
                    <a:pt x="254" y="508"/>
                  </a:lnTo>
                  <a:lnTo>
                    <a:pt x="254" y="500"/>
                  </a:lnTo>
                  <a:lnTo>
                    <a:pt x="256" y="490"/>
                  </a:lnTo>
                  <a:lnTo>
                    <a:pt x="256" y="479"/>
                  </a:lnTo>
                  <a:lnTo>
                    <a:pt x="256" y="467"/>
                  </a:lnTo>
                  <a:lnTo>
                    <a:pt x="257" y="454"/>
                  </a:lnTo>
                  <a:lnTo>
                    <a:pt x="257" y="439"/>
                  </a:lnTo>
                  <a:lnTo>
                    <a:pt x="257" y="424"/>
                  </a:lnTo>
                  <a:lnTo>
                    <a:pt x="257" y="407"/>
                  </a:lnTo>
                  <a:lnTo>
                    <a:pt x="257" y="391"/>
                  </a:lnTo>
                  <a:lnTo>
                    <a:pt x="257" y="373"/>
                  </a:lnTo>
                  <a:lnTo>
                    <a:pt x="257" y="356"/>
                  </a:lnTo>
                  <a:lnTo>
                    <a:pt x="257" y="341"/>
                  </a:lnTo>
                  <a:lnTo>
                    <a:pt x="257" y="324"/>
                  </a:lnTo>
                  <a:lnTo>
                    <a:pt x="257" y="309"/>
                  </a:lnTo>
                  <a:lnTo>
                    <a:pt x="257" y="294"/>
                  </a:lnTo>
                  <a:lnTo>
                    <a:pt x="257" y="279"/>
                  </a:lnTo>
                  <a:lnTo>
                    <a:pt x="257" y="265"/>
                  </a:lnTo>
                  <a:lnTo>
                    <a:pt x="256" y="237"/>
                  </a:lnTo>
                  <a:lnTo>
                    <a:pt x="256" y="209"/>
                  </a:lnTo>
                  <a:lnTo>
                    <a:pt x="254" y="184"/>
                  </a:lnTo>
                  <a:lnTo>
                    <a:pt x="253" y="161"/>
                  </a:lnTo>
                  <a:lnTo>
                    <a:pt x="253" y="148"/>
                  </a:lnTo>
                  <a:lnTo>
                    <a:pt x="252" y="139"/>
                  </a:lnTo>
                  <a:lnTo>
                    <a:pt x="252" y="129"/>
                  </a:lnTo>
                  <a:lnTo>
                    <a:pt x="250" y="119"/>
                  </a:lnTo>
                  <a:lnTo>
                    <a:pt x="249" y="111"/>
                  </a:lnTo>
                  <a:lnTo>
                    <a:pt x="248" y="104"/>
                  </a:lnTo>
                  <a:lnTo>
                    <a:pt x="248" y="97"/>
                  </a:lnTo>
                  <a:lnTo>
                    <a:pt x="246" y="90"/>
                  </a:lnTo>
                  <a:lnTo>
                    <a:pt x="245" y="85"/>
                  </a:lnTo>
                  <a:lnTo>
                    <a:pt x="243" y="81"/>
                  </a:lnTo>
                  <a:lnTo>
                    <a:pt x="242" y="77"/>
                  </a:lnTo>
                  <a:lnTo>
                    <a:pt x="242" y="72"/>
                  </a:lnTo>
                  <a:lnTo>
                    <a:pt x="241" y="70"/>
                  </a:lnTo>
                  <a:lnTo>
                    <a:pt x="239" y="67"/>
                  </a:lnTo>
                  <a:lnTo>
                    <a:pt x="239" y="65"/>
                  </a:lnTo>
                  <a:lnTo>
                    <a:pt x="238" y="64"/>
                  </a:lnTo>
                  <a:lnTo>
                    <a:pt x="236" y="64"/>
                  </a:lnTo>
                  <a:lnTo>
                    <a:pt x="234" y="63"/>
                  </a:lnTo>
                  <a:lnTo>
                    <a:pt x="231" y="63"/>
                  </a:lnTo>
                  <a:lnTo>
                    <a:pt x="228" y="63"/>
                  </a:lnTo>
                  <a:lnTo>
                    <a:pt x="224" y="63"/>
                  </a:lnTo>
                  <a:lnTo>
                    <a:pt x="220" y="63"/>
                  </a:lnTo>
                  <a:lnTo>
                    <a:pt x="216" y="63"/>
                  </a:lnTo>
                  <a:lnTo>
                    <a:pt x="210" y="64"/>
                  </a:lnTo>
                  <a:lnTo>
                    <a:pt x="203" y="64"/>
                  </a:lnTo>
                  <a:lnTo>
                    <a:pt x="198" y="65"/>
                  </a:lnTo>
                  <a:lnTo>
                    <a:pt x="191" y="67"/>
                  </a:lnTo>
                  <a:lnTo>
                    <a:pt x="184" y="67"/>
                  </a:lnTo>
                  <a:lnTo>
                    <a:pt x="176" y="68"/>
                  </a:lnTo>
                  <a:lnTo>
                    <a:pt x="167" y="70"/>
                  </a:lnTo>
                  <a:lnTo>
                    <a:pt x="159" y="71"/>
                  </a:lnTo>
                  <a:lnTo>
                    <a:pt x="149" y="72"/>
                  </a:lnTo>
                  <a:lnTo>
                    <a:pt x="131" y="75"/>
                  </a:lnTo>
                  <a:lnTo>
                    <a:pt x="112" y="78"/>
                  </a:lnTo>
                  <a:lnTo>
                    <a:pt x="94" y="81"/>
                  </a:lnTo>
                  <a:lnTo>
                    <a:pt x="75" y="82"/>
                  </a:lnTo>
                  <a:lnTo>
                    <a:pt x="57" y="83"/>
                  </a:lnTo>
                  <a:lnTo>
                    <a:pt x="37" y="85"/>
                  </a:lnTo>
                  <a:lnTo>
                    <a:pt x="18" y="85"/>
                  </a:lnTo>
                  <a:lnTo>
                    <a:pt x="0" y="85"/>
                  </a:lnTo>
                  <a:lnTo>
                    <a:pt x="0" y="56"/>
                  </a:lnTo>
                  <a:lnTo>
                    <a:pt x="14" y="56"/>
                  </a:lnTo>
                  <a:lnTo>
                    <a:pt x="28" y="56"/>
                  </a:lnTo>
                  <a:lnTo>
                    <a:pt x="43" y="54"/>
                  </a:lnTo>
                  <a:lnTo>
                    <a:pt x="58" y="53"/>
                  </a:lnTo>
                  <a:lnTo>
                    <a:pt x="75" y="50"/>
                  </a:lnTo>
                  <a:lnTo>
                    <a:pt x="93" y="47"/>
                  </a:lnTo>
                  <a:lnTo>
                    <a:pt x="111" y="43"/>
                  </a:lnTo>
                  <a:lnTo>
                    <a:pt x="130" y="39"/>
                  </a:lnTo>
                  <a:lnTo>
                    <a:pt x="140" y="38"/>
                  </a:lnTo>
                  <a:lnTo>
                    <a:pt x="148" y="36"/>
                  </a:lnTo>
                  <a:lnTo>
                    <a:pt x="156" y="35"/>
                  </a:lnTo>
                  <a:lnTo>
                    <a:pt x="165" y="34"/>
                  </a:lnTo>
                  <a:lnTo>
                    <a:pt x="171" y="31"/>
                  </a:lnTo>
                  <a:lnTo>
                    <a:pt x="178" y="29"/>
                  </a:lnTo>
                  <a:lnTo>
                    <a:pt x="184" y="28"/>
                  </a:lnTo>
                  <a:lnTo>
                    <a:pt x="189" y="27"/>
                  </a:lnTo>
                  <a:lnTo>
                    <a:pt x="195" y="25"/>
                  </a:lnTo>
                  <a:lnTo>
                    <a:pt x="199" y="24"/>
                  </a:lnTo>
                  <a:lnTo>
                    <a:pt x="203" y="23"/>
                  </a:lnTo>
                  <a:lnTo>
                    <a:pt x="207" y="21"/>
                  </a:lnTo>
                  <a:lnTo>
                    <a:pt x="210" y="18"/>
                  </a:lnTo>
                  <a:lnTo>
                    <a:pt x="213" y="17"/>
                  </a:lnTo>
                  <a:lnTo>
                    <a:pt x="214" y="16"/>
                  </a:lnTo>
                  <a:lnTo>
                    <a:pt x="216" y="14"/>
                  </a:lnTo>
                  <a:lnTo>
                    <a:pt x="217" y="13"/>
                  </a:lnTo>
                  <a:lnTo>
                    <a:pt x="218" y="11"/>
                  </a:lnTo>
                  <a:lnTo>
                    <a:pt x="223" y="9"/>
                  </a:lnTo>
                  <a:lnTo>
                    <a:pt x="228" y="5"/>
                  </a:lnTo>
                  <a:lnTo>
                    <a:pt x="235" y="2"/>
                  </a:lnTo>
                  <a:lnTo>
                    <a:pt x="238" y="0"/>
                  </a:lnTo>
                  <a:lnTo>
                    <a:pt x="242" y="0"/>
                  </a:lnTo>
                  <a:lnTo>
                    <a:pt x="248" y="2"/>
                  </a:lnTo>
                  <a:lnTo>
                    <a:pt x="254" y="5"/>
                  </a:lnTo>
                  <a:lnTo>
                    <a:pt x="261" y="7"/>
                  </a:lnTo>
                  <a:lnTo>
                    <a:pt x="270" y="11"/>
                  </a:lnTo>
                  <a:lnTo>
                    <a:pt x="278" y="17"/>
                  </a:lnTo>
                  <a:lnTo>
                    <a:pt x="288" y="23"/>
                  </a:lnTo>
                  <a:lnTo>
                    <a:pt x="293" y="27"/>
                  </a:lnTo>
                  <a:lnTo>
                    <a:pt x="297" y="29"/>
                  </a:lnTo>
                  <a:lnTo>
                    <a:pt x="306" y="36"/>
                  </a:lnTo>
                  <a:lnTo>
                    <a:pt x="313" y="43"/>
                  </a:lnTo>
                  <a:lnTo>
                    <a:pt x="317" y="49"/>
                  </a:lnTo>
                  <a:lnTo>
                    <a:pt x="321" y="53"/>
                  </a:lnTo>
                  <a:lnTo>
                    <a:pt x="325" y="57"/>
                  </a:lnTo>
                  <a:lnTo>
                    <a:pt x="326" y="61"/>
                  </a:lnTo>
                  <a:lnTo>
                    <a:pt x="326" y="64"/>
                  </a:lnTo>
                  <a:lnTo>
                    <a:pt x="326" y="68"/>
                  </a:lnTo>
                  <a:lnTo>
                    <a:pt x="326" y="71"/>
                  </a:lnTo>
                  <a:lnTo>
                    <a:pt x="324" y="77"/>
                  </a:lnTo>
                  <a:lnTo>
                    <a:pt x="322" y="83"/>
                  </a:lnTo>
                  <a:lnTo>
                    <a:pt x="320" y="89"/>
                  </a:lnTo>
                  <a:lnTo>
                    <a:pt x="317" y="95"/>
                  </a:lnTo>
                  <a:lnTo>
                    <a:pt x="314" y="100"/>
                  </a:lnTo>
                  <a:lnTo>
                    <a:pt x="313" y="107"/>
                  </a:lnTo>
                  <a:lnTo>
                    <a:pt x="310" y="115"/>
                  </a:lnTo>
                  <a:lnTo>
                    <a:pt x="308" y="125"/>
                  </a:lnTo>
                  <a:lnTo>
                    <a:pt x="308" y="135"/>
                  </a:lnTo>
                  <a:lnTo>
                    <a:pt x="307" y="142"/>
                  </a:lnTo>
                  <a:lnTo>
                    <a:pt x="307" y="147"/>
                  </a:lnTo>
                  <a:lnTo>
                    <a:pt x="307" y="154"/>
                  </a:lnTo>
                  <a:lnTo>
                    <a:pt x="307" y="161"/>
                  </a:lnTo>
                  <a:lnTo>
                    <a:pt x="307" y="168"/>
                  </a:lnTo>
                  <a:lnTo>
                    <a:pt x="307" y="176"/>
                  </a:lnTo>
                  <a:lnTo>
                    <a:pt x="307" y="184"/>
                  </a:lnTo>
                  <a:lnTo>
                    <a:pt x="308" y="194"/>
                  </a:lnTo>
                  <a:lnTo>
                    <a:pt x="308" y="204"/>
                  </a:lnTo>
                  <a:lnTo>
                    <a:pt x="308" y="215"/>
                  </a:lnTo>
                  <a:lnTo>
                    <a:pt x="310" y="226"/>
                  </a:lnTo>
                  <a:lnTo>
                    <a:pt x="310" y="237"/>
                  </a:lnTo>
                  <a:lnTo>
                    <a:pt x="310" y="250"/>
                  </a:lnTo>
                  <a:lnTo>
                    <a:pt x="311" y="263"/>
                  </a:lnTo>
                  <a:lnTo>
                    <a:pt x="311" y="277"/>
                  </a:lnTo>
                  <a:lnTo>
                    <a:pt x="313" y="291"/>
                  </a:lnTo>
                  <a:lnTo>
                    <a:pt x="313" y="305"/>
                  </a:lnTo>
                  <a:lnTo>
                    <a:pt x="314" y="320"/>
                  </a:lnTo>
                  <a:lnTo>
                    <a:pt x="314" y="337"/>
                  </a:lnTo>
                  <a:lnTo>
                    <a:pt x="315" y="353"/>
                  </a:lnTo>
                  <a:lnTo>
                    <a:pt x="315" y="369"/>
                  </a:lnTo>
                  <a:lnTo>
                    <a:pt x="317" y="385"/>
                  </a:lnTo>
                  <a:lnTo>
                    <a:pt x="317" y="400"/>
                  </a:lnTo>
                  <a:lnTo>
                    <a:pt x="317" y="414"/>
                  </a:lnTo>
                  <a:lnTo>
                    <a:pt x="318" y="428"/>
                  </a:lnTo>
                  <a:lnTo>
                    <a:pt x="318" y="442"/>
                  </a:lnTo>
                  <a:lnTo>
                    <a:pt x="318" y="456"/>
                  </a:lnTo>
                  <a:lnTo>
                    <a:pt x="318" y="468"/>
                  </a:lnTo>
                  <a:lnTo>
                    <a:pt x="318" y="481"/>
                  </a:lnTo>
                  <a:lnTo>
                    <a:pt x="318" y="492"/>
                  </a:lnTo>
                  <a:lnTo>
                    <a:pt x="318" y="503"/>
                  </a:lnTo>
                  <a:lnTo>
                    <a:pt x="317" y="513"/>
                  </a:lnTo>
                  <a:lnTo>
                    <a:pt x="317" y="524"/>
                  </a:lnTo>
                  <a:lnTo>
                    <a:pt x="317" y="532"/>
                  </a:lnTo>
                  <a:lnTo>
                    <a:pt x="315" y="542"/>
                  </a:lnTo>
                  <a:lnTo>
                    <a:pt x="315" y="548"/>
                  </a:lnTo>
                  <a:lnTo>
                    <a:pt x="313" y="562"/>
                  </a:lnTo>
                  <a:lnTo>
                    <a:pt x="311" y="576"/>
                  </a:lnTo>
                  <a:lnTo>
                    <a:pt x="308" y="589"/>
                  </a:lnTo>
                  <a:lnTo>
                    <a:pt x="304" y="601"/>
                  </a:lnTo>
                  <a:lnTo>
                    <a:pt x="300" y="612"/>
                  </a:lnTo>
                  <a:lnTo>
                    <a:pt x="296" y="623"/>
                  </a:lnTo>
                  <a:lnTo>
                    <a:pt x="292" y="633"/>
                  </a:lnTo>
                  <a:lnTo>
                    <a:pt x="288" y="641"/>
                  </a:lnTo>
                  <a:lnTo>
                    <a:pt x="284" y="648"/>
                  </a:lnTo>
                  <a:lnTo>
                    <a:pt x="279" y="654"/>
                  </a:lnTo>
                  <a:lnTo>
                    <a:pt x="275" y="659"/>
                  </a:lnTo>
                  <a:lnTo>
                    <a:pt x="271" y="663"/>
                  </a:lnTo>
                  <a:lnTo>
                    <a:pt x="267" y="666"/>
                  </a:lnTo>
                  <a:lnTo>
                    <a:pt x="263" y="669"/>
                  </a:lnTo>
                  <a:lnTo>
                    <a:pt x="257" y="670"/>
                  </a:lnTo>
                  <a:lnTo>
                    <a:pt x="253" y="670"/>
                  </a:lnTo>
                  <a:lnTo>
                    <a:pt x="249" y="669"/>
                  </a:lnTo>
                  <a:lnTo>
                    <a:pt x="246" y="666"/>
                  </a:lnTo>
                  <a:lnTo>
                    <a:pt x="243" y="663"/>
                  </a:lnTo>
                  <a:lnTo>
                    <a:pt x="242" y="661"/>
                  </a:lnTo>
                  <a:lnTo>
                    <a:pt x="241" y="656"/>
                  </a:lnTo>
                  <a:lnTo>
                    <a:pt x="241" y="652"/>
                  </a:lnTo>
                  <a:lnTo>
                    <a:pt x="241" y="647"/>
                  </a:lnTo>
                  <a:lnTo>
                    <a:pt x="242" y="641"/>
                  </a:lnTo>
                  <a:lnTo>
                    <a:pt x="242" y="637"/>
                  </a:lnTo>
                  <a:lnTo>
                    <a:pt x="241" y="633"/>
                  </a:lnTo>
                  <a:lnTo>
                    <a:pt x="241" y="629"/>
                  </a:lnTo>
                  <a:lnTo>
                    <a:pt x="239" y="625"/>
                  </a:lnTo>
                  <a:lnTo>
                    <a:pt x="235" y="618"/>
                  </a:lnTo>
                  <a:lnTo>
                    <a:pt x="231" y="609"/>
                  </a:lnTo>
                  <a:lnTo>
                    <a:pt x="225" y="601"/>
                  </a:lnTo>
                  <a:lnTo>
                    <a:pt x="217" y="593"/>
                  </a:lnTo>
                  <a:lnTo>
                    <a:pt x="209" y="583"/>
                  </a:lnTo>
                  <a:lnTo>
                    <a:pt x="199" y="573"/>
                  </a:lnTo>
                  <a:lnTo>
                    <a:pt x="199" y="57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04"/>
            <p:cNvSpPr/>
            <p:nvPr/>
          </p:nvSpPr>
          <p:spPr bwMode="auto">
            <a:xfrm>
              <a:off x="3368675" y="2865438"/>
              <a:ext cx="161925" cy="36513"/>
            </a:xfrm>
            <a:custGeom>
              <a:avLst/>
              <a:gdLst>
                <a:gd name="T0" fmla="*/ 0 w 203"/>
                <a:gd name="T1" fmla="*/ 18 h 47"/>
                <a:gd name="T2" fmla="*/ 19 w 203"/>
                <a:gd name="T3" fmla="*/ 16 h 47"/>
                <a:gd name="T4" fmla="*/ 36 w 203"/>
                <a:gd name="T5" fmla="*/ 13 h 47"/>
                <a:gd name="T6" fmla="*/ 54 w 203"/>
                <a:gd name="T7" fmla="*/ 10 h 47"/>
                <a:gd name="T8" fmla="*/ 69 w 203"/>
                <a:gd name="T9" fmla="*/ 7 h 47"/>
                <a:gd name="T10" fmla="*/ 84 w 203"/>
                <a:gd name="T11" fmla="*/ 6 h 47"/>
                <a:gd name="T12" fmla="*/ 98 w 203"/>
                <a:gd name="T13" fmla="*/ 4 h 47"/>
                <a:gd name="T14" fmla="*/ 111 w 203"/>
                <a:gd name="T15" fmla="*/ 3 h 47"/>
                <a:gd name="T16" fmla="*/ 122 w 203"/>
                <a:gd name="T17" fmla="*/ 2 h 47"/>
                <a:gd name="T18" fmla="*/ 133 w 203"/>
                <a:gd name="T19" fmla="*/ 0 h 47"/>
                <a:gd name="T20" fmla="*/ 142 w 203"/>
                <a:gd name="T21" fmla="*/ 0 h 47"/>
                <a:gd name="T22" fmla="*/ 151 w 203"/>
                <a:gd name="T23" fmla="*/ 0 h 47"/>
                <a:gd name="T24" fmla="*/ 159 w 203"/>
                <a:gd name="T25" fmla="*/ 0 h 47"/>
                <a:gd name="T26" fmla="*/ 166 w 203"/>
                <a:gd name="T27" fmla="*/ 0 h 47"/>
                <a:gd name="T28" fmla="*/ 171 w 203"/>
                <a:gd name="T29" fmla="*/ 0 h 47"/>
                <a:gd name="T30" fmla="*/ 177 w 203"/>
                <a:gd name="T31" fmla="*/ 0 h 47"/>
                <a:gd name="T32" fmla="*/ 181 w 203"/>
                <a:gd name="T33" fmla="*/ 2 h 47"/>
                <a:gd name="T34" fmla="*/ 185 w 203"/>
                <a:gd name="T35" fmla="*/ 3 h 47"/>
                <a:gd name="T36" fmla="*/ 191 w 203"/>
                <a:gd name="T37" fmla="*/ 4 h 47"/>
                <a:gd name="T38" fmla="*/ 195 w 203"/>
                <a:gd name="T39" fmla="*/ 7 h 47"/>
                <a:gd name="T40" fmla="*/ 198 w 203"/>
                <a:gd name="T41" fmla="*/ 10 h 47"/>
                <a:gd name="T42" fmla="*/ 201 w 203"/>
                <a:gd name="T43" fmla="*/ 11 h 47"/>
                <a:gd name="T44" fmla="*/ 202 w 203"/>
                <a:gd name="T45" fmla="*/ 14 h 47"/>
                <a:gd name="T46" fmla="*/ 203 w 203"/>
                <a:gd name="T47" fmla="*/ 17 h 47"/>
                <a:gd name="T48" fmla="*/ 203 w 203"/>
                <a:gd name="T49" fmla="*/ 18 h 47"/>
                <a:gd name="T50" fmla="*/ 203 w 203"/>
                <a:gd name="T51" fmla="*/ 20 h 47"/>
                <a:gd name="T52" fmla="*/ 202 w 203"/>
                <a:gd name="T53" fmla="*/ 22 h 47"/>
                <a:gd name="T54" fmla="*/ 199 w 203"/>
                <a:gd name="T55" fmla="*/ 24 h 47"/>
                <a:gd name="T56" fmla="*/ 195 w 203"/>
                <a:gd name="T57" fmla="*/ 27 h 47"/>
                <a:gd name="T58" fmla="*/ 189 w 203"/>
                <a:gd name="T59" fmla="*/ 29 h 47"/>
                <a:gd name="T60" fmla="*/ 184 w 203"/>
                <a:gd name="T61" fmla="*/ 31 h 47"/>
                <a:gd name="T62" fmla="*/ 177 w 203"/>
                <a:gd name="T63" fmla="*/ 34 h 47"/>
                <a:gd name="T64" fmla="*/ 169 w 203"/>
                <a:gd name="T65" fmla="*/ 35 h 47"/>
                <a:gd name="T66" fmla="*/ 165 w 203"/>
                <a:gd name="T67" fmla="*/ 36 h 47"/>
                <a:gd name="T68" fmla="*/ 159 w 203"/>
                <a:gd name="T69" fmla="*/ 38 h 47"/>
                <a:gd name="T70" fmla="*/ 152 w 203"/>
                <a:gd name="T71" fmla="*/ 39 h 47"/>
                <a:gd name="T72" fmla="*/ 145 w 203"/>
                <a:gd name="T73" fmla="*/ 40 h 47"/>
                <a:gd name="T74" fmla="*/ 137 w 203"/>
                <a:gd name="T75" fmla="*/ 42 h 47"/>
                <a:gd name="T76" fmla="*/ 129 w 203"/>
                <a:gd name="T77" fmla="*/ 42 h 47"/>
                <a:gd name="T78" fmla="*/ 119 w 203"/>
                <a:gd name="T79" fmla="*/ 43 h 47"/>
                <a:gd name="T80" fmla="*/ 109 w 203"/>
                <a:gd name="T81" fmla="*/ 45 h 47"/>
                <a:gd name="T82" fmla="*/ 98 w 203"/>
                <a:gd name="T83" fmla="*/ 45 h 47"/>
                <a:gd name="T84" fmla="*/ 86 w 203"/>
                <a:gd name="T85" fmla="*/ 46 h 47"/>
                <a:gd name="T86" fmla="*/ 73 w 203"/>
                <a:gd name="T87" fmla="*/ 46 h 47"/>
                <a:gd name="T88" fmla="*/ 61 w 203"/>
                <a:gd name="T89" fmla="*/ 46 h 47"/>
                <a:gd name="T90" fmla="*/ 47 w 203"/>
                <a:gd name="T91" fmla="*/ 47 h 47"/>
                <a:gd name="T92" fmla="*/ 32 w 203"/>
                <a:gd name="T93" fmla="*/ 47 h 47"/>
                <a:gd name="T94" fmla="*/ 16 w 203"/>
                <a:gd name="T95" fmla="*/ 47 h 47"/>
                <a:gd name="T96" fmla="*/ 0 w 203"/>
                <a:gd name="T97" fmla="*/ 47 h 47"/>
                <a:gd name="T98" fmla="*/ 0 w 203"/>
                <a:gd name="T99" fmla="*/ 18 h 47"/>
                <a:gd name="T100" fmla="*/ 0 w 203"/>
                <a:gd name="T101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03" h="47">
                  <a:moveTo>
                    <a:pt x="0" y="18"/>
                  </a:moveTo>
                  <a:lnTo>
                    <a:pt x="19" y="16"/>
                  </a:lnTo>
                  <a:lnTo>
                    <a:pt x="36" y="13"/>
                  </a:lnTo>
                  <a:lnTo>
                    <a:pt x="54" y="10"/>
                  </a:lnTo>
                  <a:lnTo>
                    <a:pt x="69" y="7"/>
                  </a:lnTo>
                  <a:lnTo>
                    <a:pt x="84" y="6"/>
                  </a:lnTo>
                  <a:lnTo>
                    <a:pt x="98" y="4"/>
                  </a:lnTo>
                  <a:lnTo>
                    <a:pt x="111" y="3"/>
                  </a:lnTo>
                  <a:lnTo>
                    <a:pt x="122" y="2"/>
                  </a:lnTo>
                  <a:lnTo>
                    <a:pt x="133" y="0"/>
                  </a:lnTo>
                  <a:lnTo>
                    <a:pt x="142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1" y="0"/>
                  </a:lnTo>
                  <a:lnTo>
                    <a:pt x="177" y="0"/>
                  </a:lnTo>
                  <a:lnTo>
                    <a:pt x="181" y="2"/>
                  </a:lnTo>
                  <a:lnTo>
                    <a:pt x="185" y="3"/>
                  </a:lnTo>
                  <a:lnTo>
                    <a:pt x="191" y="4"/>
                  </a:lnTo>
                  <a:lnTo>
                    <a:pt x="195" y="7"/>
                  </a:lnTo>
                  <a:lnTo>
                    <a:pt x="198" y="10"/>
                  </a:lnTo>
                  <a:lnTo>
                    <a:pt x="201" y="11"/>
                  </a:lnTo>
                  <a:lnTo>
                    <a:pt x="202" y="14"/>
                  </a:lnTo>
                  <a:lnTo>
                    <a:pt x="203" y="17"/>
                  </a:lnTo>
                  <a:lnTo>
                    <a:pt x="203" y="18"/>
                  </a:lnTo>
                  <a:lnTo>
                    <a:pt x="203" y="20"/>
                  </a:lnTo>
                  <a:lnTo>
                    <a:pt x="202" y="22"/>
                  </a:lnTo>
                  <a:lnTo>
                    <a:pt x="199" y="24"/>
                  </a:lnTo>
                  <a:lnTo>
                    <a:pt x="195" y="27"/>
                  </a:lnTo>
                  <a:lnTo>
                    <a:pt x="189" y="29"/>
                  </a:lnTo>
                  <a:lnTo>
                    <a:pt x="184" y="31"/>
                  </a:lnTo>
                  <a:lnTo>
                    <a:pt x="177" y="34"/>
                  </a:lnTo>
                  <a:lnTo>
                    <a:pt x="169" y="35"/>
                  </a:lnTo>
                  <a:lnTo>
                    <a:pt x="165" y="36"/>
                  </a:lnTo>
                  <a:lnTo>
                    <a:pt x="159" y="38"/>
                  </a:lnTo>
                  <a:lnTo>
                    <a:pt x="152" y="39"/>
                  </a:lnTo>
                  <a:lnTo>
                    <a:pt x="145" y="40"/>
                  </a:lnTo>
                  <a:lnTo>
                    <a:pt x="137" y="42"/>
                  </a:lnTo>
                  <a:lnTo>
                    <a:pt x="129" y="42"/>
                  </a:lnTo>
                  <a:lnTo>
                    <a:pt x="119" y="43"/>
                  </a:lnTo>
                  <a:lnTo>
                    <a:pt x="109" y="45"/>
                  </a:lnTo>
                  <a:lnTo>
                    <a:pt x="98" y="45"/>
                  </a:lnTo>
                  <a:lnTo>
                    <a:pt x="86" y="46"/>
                  </a:lnTo>
                  <a:lnTo>
                    <a:pt x="73" y="46"/>
                  </a:lnTo>
                  <a:lnTo>
                    <a:pt x="61" y="46"/>
                  </a:lnTo>
                  <a:lnTo>
                    <a:pt x="47" y="47"/>
                  </a:lnTo>
                  <a:lnTo>
                    <a:pt x="32" y="47"/>
                  </a:lnTo>
                  <a:lnTo>
                    <a:pt x="16" y="47"/>
                  </a:lnTo>
                  <a:lnTo>
                    <a:pt x="0" y="47"/>
                  </a:lnTo>
                  <a:lnTo>
                    <a:pt x="0" y="18"/>
                  </a:lnTo>
                  <a:lnTo>
                    <a:pt x="0" y="18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05"/>
            <p:cNvSpPr/>
            <p:nvPr/>
          </p:nvSpPr>
          <p:spPr bwMode="auto">
            <a:xfrm>
              <a:off x="3362325" y="2986088"/>
              <a:ext cx="171450" cy="46038"/>
            </a:xfrm>
            <a:custGeom>
              <a:avLst/>
              <a:gdLst>
                <a:gd name="T0" fmla="*/ 0 w 215"/>
                <a:gd name="T1" fmla="*/ 23 h 57"/>
                <a:gd name="T2" fmla="*/ 4 w 215"/>
                <a:gd name="T3" fmla="*/ 22 h 57"/>
                <a:gd name="T4" fmla="*/ 8 w 215"/>
                <a:gd name="T5" fmla="*/ 22 h 57"/>
                <a:gd name="T6" fmla="*/ 12 w 215"/>
                <a:gd name="T7" fmla="*/ 22 h 57"/>
                <a:gd name="T8" fmla="*/ 18 w 215"/>
                <a:gd name="T9" fmla="*/ 22 h 57"/>
                <a:gd name="T10" fmla="*/ 29 w 215"/>
                <a:gd name="T11" fmla="*/ 21 h 57"/>
                <a:gd name="T12" fmla="*/ 40 w 215"/>
                <a:gd name="T13" fmla="*/ 19 h 57"/>
                <a:gd name="T14" fmla="*/ 54 w 215"/>
                <a:gd name="T15" fmla="*/ 18 h 57"/>
                <a:gd name="T16" fmla="*/ 67 w 215"/>
                <a:gd name="T17" fmla="*/ 15 h 57"/>
                <a:gd name="T18" fmla="*/ 84 w 215"/>
                <a:gd name="T19" fmla="*/ 14 h 57"/>
                <a:gd name="T20" fmla="*/ 101 w 215"/>
                <a:gd name="T21" fmla="*/ 10 h 57"/>
                <a:gd name="T22" fmla="*/ 116 w 215"/>
                <a:gd name="T23" fmla="*/ 7 h 57"/>
                <a:gd name="T24" fmla="*/ 130 w 215"/>
                <a:gd name="T25" fmla="*/ 4 h 57"/>
                <a:gd name="T26" fmla="*/ 142 w 215"/>
                <a:gd name="T27" fmla="*/ 3 h 57"/>
                <a:gd name="T28" fmla="*/ 155 w 215"/>
                <a:gd name="T29" fmla="*/ 1 h 57"/>
                <a:gd name="T30" fmla="*/ 166 w 215"/>
                <a:gd name="T31" fmla="*/ 0 h 57"/>
                <a:gd name="T32" fmla="*/ 175 w 215"/>
                <a:gd name="T33" fmla="*/ 0 h 57"/>
                <a:gd name="T34" fmla="*/ 185 w 215"/>
                <a:gd name="T35" fmla="*/ 1 h 57"/>
                <a:gd name="T36" fmla="*/ 192 w 215"/>
                <a:gd name="T37" fmla="*/ 1 h 57"/>
                <a:gd name="T38" fmla="*/ 197 w 215"/>
                <a:gd name="T39" fmla="*/ 4 h 57"/>
                <a:gd name="T40" fmla="*/ 203 w 215"/>
                <a:gd name="T41" fmla="*/ 5 h 57"/>
                <a:gd name="T42" fmla="*/ 206 w 215"/>
                <a:gd name="T43" fmla="*/ 8 h 57"/>
                <a:gd name="T44" fmla="*/ 210 w 215"/>
                <a:gd name="T45" fmla="*/ 11 h 57"/>
                <a:gd name="T46" fmla="*/ 213 w 215"/>
                <a:gd name="T47" fmla="*/ 14 h 57"/>
                <a:gd name="T48" fmla="*/ 214 w 215"/>
                <a:gd name="T49" fmla="*/ 17 h 57"/>
                <a:gd name="T50" fmla="*/ 215 w 215"/>
                <a:gd name="T51" fmla="*/ 19 h 57"/>
                <a:gd name="T52" fmla="*/ 215 w 215"/>
                <a:gd name="T53" fmla="*/ 23 h 57"/>
                <a:gd name="T54" fmla="*/ 215 w 215"/>
                <a:gd name="T55" fmla="*/ 25 h 57"/>
                <a:gd name="T56" fmla="*/ 214 w 215"/>
                <a:gd name="T57" fmla="*/ 26 h 57"/>
                <a:gd name="T58" fmla="*/ 214 w 215"/>
                <a:gd name="T59" fmla="*/ 28 h 57"/>
                <a:gd name="T60" fmla="*/ 213 w 215"/>
                <a:gd name="T61" fmla="*/ 29 h 57"/>
                <a:gd name="T62" fmla="*/ 211 w 215"/>
                <a:gd name="T63" fmla="*/ 30 h 57"/>
                <a:gd name="T64" fmla="*/ 209 w 215"/>
                <a:gd name="T65" fmla="*/ 32 h 57"/>
                <a:gd name="T66" fmla="*/ 206 w 215"/>
                <a:gd name="T67" fmla="*/ 33 h 57"/>
                <a:gd name="T68" fmla="*/ 203 w 215"/>
                <a:gd name="T69" fmla="*/ 35 h 57"/>
                <a:gd name="T70" fmla="*/ 200 w 215"/>
                <a:gd name="T71" fmla="*/ 36 h 57"/>
                <a:gd name="T72" fmla="*/ 196 w 215"/>
                <a:gd name="T73" fmla="*/ 37 h 57"/>
                <a:gd name="T74" fmla="*/ 192 w 215"/>
                <a:gd name="T75" fmla="*/ 39 h 57"/>
                <a:gd name="T76" fmla="*/ 188 w 215"/>
                <a:gd name="T77" fmla="*/ 40 h 57"/>
                <a:gd name="T78" fmla="*/ 184 w 215"/>
                <a:gd name="T79" fmla="*/ 41 h 57"/>
                <a:gd name="T80" fmla="*/ 178 w 215"/>
                <a:gd name="T81" fmla="*/ 41 h 57"/>
                <a:gd name="T82" fmla="*/ 171 w 215"/>
                <a:gd name="T83" fmla="*/ 43 h 57"/>
                <a:gd name="T84" fmla="*/ 166 w 215"/>
                <a:gd name="T85" fmla="*/ 44 h 57"/>
                <a:gd name="T86" fmla="*/ 159 w 215"/>
                <a:gd name="T87" fmla="*/ 46 h 57"/>
                <a:gd name="T88" fmla="*/ 152 w 215"/>
                <a:gd name="T89" fmla="*/ 47 h 57"/>
                <a:gd name="T90" fmla="*/ 143 w 215"/>
                <a:gd name="T91" fmla="*/ 48 h 57"/>
                <a:gd name="T92" fmla="*/ 135 w 215"/>
                <a:gd name="T93" fmla="*/ 50 h 57"/>
                <a:gd name="T94" fmla="*/ 127 w 215"/>
                <a:gd name="T95" fmla="*/ 50 h 57"/>
                <a:gd name="T96" fmla="*/ 117 w 215"/>
                <a:gd name="T97" fmla="*/ 51 h 57"/>
                <a:gd name="T98" fmla="*/ 107 w 215"/>
                <a:gd name="T99" fmla="*/ 53 h 57"/>
                <a:gd name="T100" fmla="*/ 98 w 215"/>
                <a:gd name="T101" fmla="*/ 53 h 57"/>
                <a:gd name="T102" fmla="*/ 87 w 215"/>
                <a:gd name="T103" fmla="*/ 54 h 57"/>
                <a:gd name="T104" fmla="*/ 76 w 215"/>
                <a:gd name="T105" fmla="*/ 54 h 57"/>
                <a:gd name="T106" fmla="*/ 65 w 215"/>
                <a:gd name="T107" fmla="*/ 55 h 57"/>
                <a:gd name="T108" fmla="*/ 52 w 215"/>
                <a:gd name="T109" fmla="*/ 55 h 57"/>
                <a:gd name="T110" fmla="*/ 40 w 215"/>
                <a:gd name="T111" fmla="*/ 55 h 57"/>
                <a:gd name="T112" fmla="*/ 27 w 215"/>
                <a:gd name="T113" fmla="*/ 57 h 57"/>
                <a:gd name="T114" fmla="*/ 13 w 215"/>
                <a:gd name="T115" fmla="*/ 57 h 57"/>
                <a:gd name="T116" fmla="*/ 0 w 215"/>
                <a:gd name="T117" fmla="*/ 57 h 57"/>
                <a:gd name="T118" fmla="*/ 0 w 215"/>
                <a:gd name="T119" fmla="*/ 23 h 57"/>
                <a:gd name="T120" fmla="*/ 0 w 215"/>
                <a:gd name="T121" fmla="*/ 23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5" h="57">
                  <a:moveTo>
                    <a:pt x="0" y="23"/>
                  </a:moveTo>
                  <a:lnTo>
                    <a:pt x="4" y="22"/>
                  </a:lnTo>
                  <a:lnTo>
                    <a:pt x="8" y="22"/>
                  </a:lnTo>
                  <a:lnTo>
                    <a:pt x="12" y="22"/>
                  </a:lnTo>
                  <a:lnTo>
                    <a:pt x="18" y="22"/>
                  </a:lnTo>
                  <a:lnTo>
                    <a:pt x="29" y="21"/>
                  </a:lnTo>
                  <a:lnTo>
                    <a:pt x="40" y="19"/>
                  </a:lnTo>
                  <a:lnTo>
                    <a:pt x="54" y="18"/>
                  </a:lnTo>
                  <a:lnTo>
                    <a:pt x="67" y="15"/>
                  </a:lnTo>
                  <a:lnTo>
                    <a:pt x="84" y="14"/>
                  </a:lnTo>
                  <a:lnTo>
                    <a:pt x="101" y="10"/>
                  </a:lnTo>
                  <a:lnTo>
                    <a:pt x="116" y="7"/>
                  </a:lnTo>
                  <a:lnTo>
                    <a:pt x="130" y="4"/>
                  </a:lnTo>
                  <a:lnTo>
                    <a:pt x="142" y="3"/>
                  </a:lnTo>
                  <a:lnTo>
                    <a:pt x="155" y="1"/>
                  </a:lnTo>
                  <a:lnTo>
                    <a:pt x="166" y="0"/>
                  </a:lnTo>
                  <a:lnTo>
                    <a:pt x="175" y="0"/>
                  </a:lnTo>
                  <a:lnTo>
                    <a:pt x="185" y="1"/>
                  </a:lnTo>
                  <a:lnTo>
                    <a:pt x="192" y="1"/>
                  </a:lnTo>
                  <a:lnTo>
                    <a:pt x="197" y="4"/>
                  </a:lnTo>
                  <a:lnTo>
                    <a:pt x="203" y="5"/>
                  </a:lnTo>
                  <a:lnTo>
                    <a:pt x="206" y="8"/>
                  </a:lnTo>
                  <a:lnTo>
                    <a:pt x="210" y="11"/>
                  </a:lnTo>
                  <a:lnTo>
                    <a:pt x="213" y="14"/>
                  </a:lnTo>
                  <a:lnTo>
                    <a:pt x="214" y="17"/>
                  </a:lnTo>
                  <a:lnTo>
                    <a:pt x="215" y="19"/>
                  </a:lnTo>
                  <a:lnTo>
                    <a:pt x="215" y="23"/>
                  </a:lnTo>
                  <a:lnTo>
                    <a:pt x="215" y="25"/>
                  </a:lnTo>
                  <a:lnTo>
                    <a:pt x="214" y="26"/>
                  </a:lnTo>
                  <a:lnTo>
                    <a:pt x="214" y="28"/>
                  </a:lnTo>
                  <a:lnTo>
                    <a:pt x="213" y="29"/>
                  </a:lnTo>
                  <a:lnTo>
                    <a:pt x="211" y="30"/>
                  </a:lnTo>
                  <a:lnTo>
                    <a:pt x="209" y="32"/>
                  </a:lnTo>
                  <a:lnTo>
                    <a:pt x="206" y="33"/>
                  </a:lnTo>
                  <a:lnTo>
                    <a:pt x="203" y="35"/>
                  </a:lnTo>
                  <a:lnTo>
                    <a:pt x="200" y="36"/>
                  </a:lnTo>
                  <a:lnTo>
                    <a:pt x="196" y="37"/>
                  </a:lnTo>
                  <a:lnTo>
                    <a:pt x="192" y="39"/>
                  </a:lnTo>
                  <a:lnTo>
                    <a:pt x="188" y="40"/>
                  </a:lnTo>
                  <a:lnTo>
                    <a:pt x="184" y="41"/>
                  </a:lnTo>
                  <a:lnTo>
                    <a:pt x="178" y="41"/>
                  </a:lnTo>
                  <a:lnTo>
                    <a:pt x="171" y="43"/>
                  </a:lnTo>
                  <a:lnTo>
                    <a:pt x="166" y="44"/>
                  </a:lnTo>
                  <a:lnTo>
                    <a:pt x="159" y="46"/>
                  </a:lnTo>
                  <a:lnTo>
                    <a:pt x="152" y="47"/>
                  </a:lnTo>
                  <a:lnTo>
                    <a:pt x="143" y="48"/>
                  </a:lnTo>
                  <a:lnTo>
                    <a:pt x="135" y="50"/>
                  </a:lnTo>
                  <a:lnTo>
                    <a:pt x="127" y="50"/>
                  </a:lnTo>
                  <a:lnTo>
                    <a:pt x="117" y="51"/>
                  </a:lnTo>
                  <a:lnTo>
                    <a:pt x="107" y="53"/>
                  </a:lnTo>
                  <a:lnTo>
                    <a:pt x="98" y="53"/>
                  </a:lnTo>
                  <a:lnTo>
                    <a:pt x="87" y="54"/>
                  </a:lnTo>
                  <a:lnTo>
                    <a:pt x="76" y="54"/>
                  </a:lnTo>
                  <a:lnTo>
                    <a:pt x="65" y="55"/>
                  </a:lnTo>
                  <a:lnTo>
                    <a:pt x="52" y="55"/>
                  </a:lnTo>
                  <a:lnTo>
                    <a:pt x="40" y="55"/>
                  </a:lnTo>
                  <a:lnTo>
                    <a:pt x="27" y="57"/>
                  </a:lnTo>
                  <a:lnTo>
                    <a:pt x="13" y="57"/>
                  </a:lnTo>
                  <a:lnTo>
                    <a:pt x="0" y="57"/>
                  </a:lnTo>
                  <a:lnTo>
                    <a:pt x="0" y="23"/>
                  </a:lnTo>
                  <a:lnTo>
                    <a:pt x="0" y="2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3" name="Freeform 100"/>
          <p:cNvSpPr/>
          <p:nvPr/>
        </p:nvSpPr>
        <p:spPr bwMode="auto">
          <a:xfrm>
            <a:off x="1534457" y="1892539"/>
            <a:ext cx="1461526" cy="261239"/>
          </a:xfrm>
          <a:custGeom>
            <a:avLst/>
            <a:gdLst>
              <a:gd name="T0" fmla="*/ 828 w 829"/>
              <a:gd name="T1" fmla="*/ 54 h 148"/>
              <a:gd name="T2" fmla="*/ 828 w 829"/>
              <a:gd name="T3" fmla="*/ 62 h 148"/>
              <a:gd name="T4" fmla="*/ 821 w 829"/>
              <a:gd name="T5" fmla="*/ 67 h 148"/>
              <a:gd name="T6" fmla="*/ 811 w 829"/>
              <a:gd name="T7" fmla="*/ 69 h 148"/>
              <a:gd name="T8" fmla="*/ 796 w 829"/>
              <a:gd name="T9" fmla="*/ 72 h 148"/>
              <a:gd name="T10" fmla="*/ 775 w 829"/>
              <a:gd name="T11" fmla="*/ 73 h 148"/>
              <a:gd name="T12" fmla="*/ 749 w 829"/>
              <a:gd name="T13" fmla="*/ 75 h 148"/>
              <a:gd name="T14" fmla="*/ 717 w 829"/>
              <a:gd name="T15" fmla="*/ 75 h 148"/>
              <a:gd name="T16" fmla="*/ 679 w 829"/>
              <a:gd name="T17" fmla="*/ 76 h 148"/>
              <a:gd name="T18" fmla="*/ 634 w 829"/>
              <a:gd name="T19" fmla="*/ 76 h 148"/>
              <a:gd name="T20" fmla="*/ 587 w 829"/>
              <a:gd name="T21" fmla="*/ 79 h 148"/>
              <a:gd name="T22" fmla="*/ 536 w 829"/>
              <a:gd name="T23" fmla="*/ 83 h 148"/>
              <a:gd name="T24" fmla="*/ 482 w 829"/>
              <a:gd name="T25" fmla="*/ 87 h 148"/>
              <a:gd name="T26" fmla="*/ 424 w 829"/>
              <a:gd name="T27" fmla="*/ 94 h 148"/>
              <a:gd name="T28" fmla="*/ 367 w 829"/>
              <a:gd name="T29" fmla="*/ 101 h 148"/>
              <a:gd name="T30" fmla="*/ 313 w 829"/>
              <a:gd name="T31" fmla="*/ 108 h 148"/>
              <a:gd name="T32" fmla="*/ 263 w 829"/>
              <a:gd name="T33" fmla="*/ 115 h 148"/>
              <a:gd name="T34" fmla="*/ 218 w 829"/>
              <a:gd name="T35" fmla="*/ 123 h 148"/>
              <a:gd name="T36" fmla="*/ 175 w 829"/>
              <a:gd name="T37" fmla="*/ 130 h 148"/>
              <a:gd name="T38" fmla="*/ 137 w 829"/>
              <a:gd name="T39" fmla="*/ 136 h 148"/>
              <a:gd name="T40" fmla="*/ 106 w 829"/>
              <a:gd name="T41" fmla="*/ 141 h 148"/>
              <a:gd name="T42" fmla="*/ 81 w 829"/>
              <a:gd name="T43" fmla="*/ 145 h 148"/>
              <a:gd name="T44" fmla="*/ 63 w 829"/>
              <a:gd name="T45" fmla="*/ 147 h 148"/>
              <a:gd name="T46" fmla="*/ 50 w 829"/>
              <a:gd name="T47" fmla="*/ 147 h 148"/>
              <a:gd name="T48" fmla="*/ 39 w 829"/>
              <a:gd name="T49" fmla="*/ 143 h 148"/>
              <a:gd name="T50" fmla="*/ 24 w 829"/>
              <a:gd name="T51" fmla="*/ 133 h 148"/>
              <a:gd name="T52" fmla="*/ 9 w 829"/>
              <a:gd name="T53" fmla="*/ 118 h 148"/>
              <a:gd name="T54" fmla="*/ 3 w 829"/>
              <a:gd name="T55" fmla="*/ 111 h 148"/>
              <a:gd name="T56" fmla="*/ 0 w 829"/>
              <a:gd name="T57" fmla="*/ 105 h 148"/>
              <a:gd name="T58" fmla="*/ 0 w 829"/>
              <a:gd name="T59" fmla="*/ 101 h 148"/>
              <a:gd name="T60" fmla="*/ 6 w 829"/>
              <a:gd name="T61" fmla="*/ 98 h 148"/>
              <a:gd name="T62" fmla="*/ 14 w 829"/>
              <a:gd name="T63" fmla="*/ 97 h 148"/>
              <a:gd name="T64" fmla="*/ 27 w 829"/>
              <a:gd name="T65" fmla="*/ 96 h 148"/>
              <a:gd name="T66" fmla="*/ 47 w 829"/>
              <a:gd name="T67" fmla="*/ 96 h 148"/>
              <a:gd name="T68" fmla="*/ 77 w 829"/>
              <a:gd name="T69" fmla="*/ 93 h 148"/>
              <a:gd name="T70" fmla="*/ 114 w 829"/>
              <a:gd name="T71" fmla="*/ 89 h 148"/>
              <a:gd name="T72" fmla="*/ 160 w 829"/>
              <a:gd name="T73" fmla="*/ 85 h 148"/>
              <a:gd name="T74" fmla="*/ 212 w 829"/>
              <a:gd name="T75" fmla="*/ 78 h 148"/>
              <a:gd name="T76" fmla="*/ 262 w 829"/>
              <a:gd name="T77" fmla="*/ 71 h 148"/>
              <a:gd name="T78" fmla="*/ 306 w 829"/>
              <a:gd name="T79" fmla="*/ 65 h 148"/>
              <a:gd name="T80" fmla="*/ 346 w 829"/>
              <a:gd name="T81" fmla="*/ 60 h 148"/>
              <a:gd name="T82" fmla="*/ 382 w 829"/>
              <a:gd name="T83" fmla="*/ 55 h 148"/>
              <a:gd name="T84" fmla="*/ 413 w 829"/>
              <a:gd name="T85" fmla="*/ 50 h 148"/>
              <a:gd name="T86" fmla="*/ 443 w 829"/>
              <a:gd name="T87" fmla="*/ 47 h 148"/>
              <a:gd name="T88" fmla="*/ 499 w 829"/>
              <a:gd name="T89" fmla="*/ 39 h 148"/>
              <a:gd name="T90" fmla="*/ 578 w 829"/>
              <a:gd name="T91" fmla="*/ 26 h 148"/>
              <a:gd name="T92" fmla="*/ 632 w 829"/>
              <a:gd name="T93" fmla="*/ 17 h 148"/>
              <a:gd name="T94" fmla="*/ 666 w 829"/>
              <a:gd name="T95" fmla="*/ 11 h 148"/>
              <a:gd name="T96" fmla="*/ 694 w 829"/>
              <a:gd name="T97" fmla="*/ 6 h 148"/>
              <a:gd name="T98" fmla="*/ 716 w 829"/>
              <a:gd name="T99" fmla="*/ 3 h 148"/>
              <a:gd name="T100" fmla="*/ 730 w 829"/>
              <a:gd name="T101" fmla="*/ 0 h 148"/>
              <a:gd name="T102" fmla="*/ 741 w 829"/>
              <a:gd name="T103" fmla="*/ 0 h 148"/>
              <a:gd name="T104" fmla="*/ 757 w 829"/>
              <a:gd name="T105" fmla="*/ 3 h 148"/>
              <a:gd name="T106" fmla="*/ 778 w 829"/>
              <a:gd name="T107" fmla="*/ 10 h 148"/>
              <a:gd name="T108" fmla="*/ 799 w 829"/>
              <a:gd name="T109" fmla="*/ 22 h 148"/>
              <a:gd name="T110" fmla="*/ 814 w 829"/>
              <a:gd name="T111" fmla="*/ 33 h 148"/>
              <a:gd name="T112" fmla="*/ 824 w 829"/>
              <a:gd name="T113" fmla="*/ 46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29" h="148">
                <a:moveTo>
                  <a:pt x="824" y="46"/>
                </a:moveTo>
                <a:lnTo>
                  <a:pt x="827" y="50"/>
                </a:lnTo>
                <a:lnTo>
                  <a:pt x="828" y="54"/>
                </a:lnTo>
                <a:lnTo>
                  <a:pt x="829" y="57"/>
                </a:lnTo>
                <a:lnTo>
                  <a:pt x="829" y="60"/>
                </a:lnTo>
                <a:lnTo>
                  <a:pt x="828" y="62"/>
                </a:lnTo>
                <a:lnTo>
                  <a:pt x="827" y="64"/>
                </a:lnTo>
                <a:lnTo>
                  <a:pt x="824" y="65"/>
                </a:lnTo>
                <a:lnTo>
                  <a:pt x="821" y="67"/>
                </a:lnTo>
                <a:lnTo>
                  <a:pt x="818" y="68"/>
                </a:lnTo>
                <a:lnTo>
                  <a:pt x="816" y="69"/>
                </a:lnTo>
                <a:lnTo>
                  <a:pt x="811" y="69"/>
                </a:lnTo>
                <a:lnTo>
                  <a:pt x="807" y="71"/>
                </a:lnTo>
                <a:lnTo>
                  <a:pt x="802" y="71"/>
                </a:lnTo>
                <a:lnTo>
                  <a:pt x="796" y="72"/>
                </a:lnTo>
                <a:lnTo>
                  <a:pt x="789" y="72"/>
                </a:lnTo>
                <a:lnTo>
                  <a:pt x="784" y="73"/>
                </a:lnTo>
                <a:lnTo>
                  <a:pt x="775" y="73"/>
                </a:lnTo>
                <a:lnTo>
                  <a:pt x="767" y="73"/>
                </a:lnTo>
                <a:lnTo>
                  <a:pt x="759" y="75"/>
                </a:lnTo>
                <a:lnTo>
                  <a:pt x="749" y="75"/>
                </a:lnTo>
                <a:lnTo>
                  <a:pt x="739" y="75"/>
                </a:lnTo>
                <a:lnTo>
                  <a:pt x="728" y="75"/>
                </a:lnTo>
                <a:lnTo>
                  <a:pt x="717" y="75"/>
                </a:lnTo>
                <a:lnTo>
                  <a:pt x="705" y="75"/>
                </a:lnTo>
                <a:lnTo>
                  <a:pt x="692" y="75"/>
                </a:lnTo>
                <a:lnTo>
                  <a:pt x="679" y="76"/>
                </a:lnTo>
                <a:lnTo>
                  <a:pt x="665" y="76"/>
                </a:lnTo>
                <a:lnTo>
                  <a:pt x="650" y="76"/>
                </a:lnTo>
                <a:lnTo>
                  <a:pt x="634" y="76"/>
                </a:lnTo>
                <a:lnTo>
                  <a:pt x="619" y="78"/>
                </a:lnTo>
                <a:lnTo>
                  <a:pt x="604" y="78"/>
                </a:lnTo>
                <a:lnTo>
                  <a:pt x="587" y="79"/>
                </a:lnTo>
                <a:lnTo>
                  <a:pt x="571" y="80"/>
                </a:lnTo>
                <a:lnTo>
                  <a:pt x="554" y="82"/>
                </a:lnTo>
                <a:lnTo>
                  <a:pt x="536" y="83"/>
                </a:lnTo>
                <a:lnTo>
                  <a:pt x="518" y="85"/>
                </a:lnTo>
                <a:lnTo>
                  <a:pt x="500" y="86"/>
                </a:lnTo>
                <a:lnTo>
                  <a:pt x="482" y="87"/>
                </a:lnTo>
                <a:lnTo>
                  <a:pt x="463" y="90"/>
                </a:lnTo>
                <a:lnTo>
                  <a:pt x="443" y="93"/>
                </a:lnTo>
                <a:lnTo>
                  <a:pt x="424" y="94"/>
                </a:lnTo>
                <a:lnTo>
                  <a:pt x="405" y="97"/>
                </a:lnTo>
                <a:lnTo>
                  <a:pt x="385" y="100"/>
                </a:lnTo>
                <a:lnTo>
                  <a:pt x="367" y="101"/>
                </a:lnTo>
                <a:lnTo>
                  <a:pt x="348" y="104"/>
                </a:lnTo>
                <a:lnTo>
                  <a:pt x="331" y="107"/>
                </a:lnTo>
                <a:lnTo>
                  <a:pt x="313" y="108"/>
                </a:lnTo>
                <a:lnTo>
                  <a:pt x="297" y="111"/>
                </a:lnTo>
                <a:lnTo>
                  <a:pt x="280" y="114"/>
                </a:lnTo>
                <a:lnTo>
                  <a:pt x="263" y="115"/>
                </a:lnTo>
                <a:lnTo>
                  <a:pt x="248" y="118"/>
                </a:lnTo>
                <a:lnTo>
                  <a:pt x="233" y="120"/>
                </a:lnTo>
                <a:lnTo>
                  <a:pt x="218" y="123"/>
                </a:lnTo>
                <a:lnTo>
                  <a:pt x="202" y="125"/>
                </a:lnTo>
                <a:lnTo>
                  <a:pt x="189" y="127"/>
                </a:lnTo>
                <a:lnTo>
                  <a:pt x="175" y="130"/>
                </a:lnTo>
                <a:lnTo>
                  <a:pt x="161" y="132"/>
                </a:lnTo>
                <a:lnTo>
                  <a:pt x="149" y="134"/>
                </a:lnTo>
                <a:lnTo>
                  <a:pt x="137" y="136"/>
                </a:lnTo>
                <a:lnTo>
                  <a:pt x="125" y="138"/>
                </a:lnTo>
                <a:lnTo>
                  <a:pt x="115" y="140"/>
                </a:lnTo>
                <a:lnTo>
                  <a:pt x="106" y="141"/>
                </a:lnTo>
                <a:lnTo>
                  <a:pt x="96" y="143"/>
                </a:lnTo>
                <a:lnTo>
                  <a:pt x="88" y="144"/>
                </a:lnTo>
                <a:lnTo>
                  <a:pt x="81" y="145"/>
                </a:lnTo>
                <a:lnTo>
                  <a:pt x="74" y="147"/>
                </a:lnTo>
                <a:lnTo>
                  <a:pt x="68" y="147"/>
                </a:lnTo>
                <a:lnTo>
                  <a:pt x="63" y="147"/>
                </a:lnTo>
                <a:lnTo>
                  <a:pt x="57" y="148"/>
                </a:lnTo>
                <a:lnTo>
                  <a:pt x="53" y="147"/>
                </a:lnTo>
                <a:lnTo>
                  <a:pt x="50" y="147"/>
                </a:lnTo>
                <a:lnTo>
                  <a:pt x="47" y="147"/>
                </a:lnTo>
                <a:lnTo>
                  <a:pt x="43" y="144"/>
                </a:lnTo>
                <a:lnTo>
                  <a:pt x="39" y="143"/>
                </a:lnTo>
                <a:lnTo>
                  <a:pt x="34" y="140"/>
                </a:lnTo>
                <a:lnTo>
                  <a:pt x="28" y="137"/>
                </a:lnTo>
                <a:lnTo>
                  <a:pt x="24" y="133"/>
                </a:lnTo>
                <a:lnTo>
                  <a:pt x="18" y="129"/>
                </a:lnTo>
                <a:lnTo>
                  <a:pt x="14" y="123"/>
                </a:lnTo>
                <a:lnTo>
                  <a:pt x="9" y="118"/>
                </a:lnTo>
                <a:lnTo>
                  <a:pt x="6" y="115"/>
                </a:lnTo>
                <a:lnTo>
                  <a:pt x="5" y="112"/>
                </a:lnTo>
                <a:lnTo>
                  <a:pt x="3" y="111"/>
                </a:lnTo>
                <a:lnTo>
                  <a:pt x="2" y="108"/>
                </a:lnTo>
                <a:lnTo>
                  <a:pt x="0" y="107"/>
                </a:lnTo>
                <a:lnTo>
                  <a:pt x="0" y="105"/>
                </a:lnTo>
                <a:lnTo>
                  <a:pt x="0" y="104"/>
                </a:lnTo>
                <a:lnTo>
                  <a:pt x="0" y="103"/>
                </a:lnTo>
                <a:lnTo>
                  <a:pt x="0" y="101"/>
                </a:lnTo>
                <a:lnTo>
                  <a:pt x="2" y="100"/>
                </a:lnTo>
                <a:lnTo>
                  <a:pt x="3" y="98"/>
                </a:lnTo>
                <a:lnTo>
                  <a:pt x="6" y="98"/>
                </a:lnTo>
                <a:lnTo>
                  <a:pt x="7" y="97"/>
                </a:lnTo>
                <a:lnTo>
                  <a:pt x="10" y="97"/>
                </a:lnTo>
                <a:lnTo>
                  <a:pt x="14" y="97"/>
                </a:lnTo>
                <a:lnTo>
                  <a:pt x="17" y="97"/>
                </a:lnTo>
                <a:lnTo>
                  <a:pt x="21" y="96"/>
                </a:lnTo>
                <a:lnTo>
                  <a:pt x="27" y="96"/>
                </a:lnTo>
                <a:lnTo>
                  <a:pt x="32" y="96"/>
                </a:lnTo>
                <a:lnTo>
                  <a:pt x="39" y="96"/>
                </a:lnTo>
                <a:lnTo>
                  <a:pt x="47" y="96"/>
                </a:lnTo>
                <a:lnTo>
                  <a:pt x="56" y="94"/>
                </a:lnTo>
                <a:lnTo>
                  <a:pt x="65" y="94"/>
                </a:lnTo>
                <a:lnTo>
                  <a:pt x="77" y="93"/>
                </a:lnTo>
                <a:lnTo>
                  <a:pt x="88" y="91"/>
                </a:lnTo>
                <a:lnTo>
                  <a:pt x="100" y="90"/>
                </a:lnTo>
                <a:lnTo>
                  <a:pt x="114" y="89"/>
                </a:lnTo>
                <a:lnTo>
                  <a:pt x="128" y="87"/>
                </a:lnTo>
                <a:lnTo>
                  <a:pt x="143" y="86"/>
                </a:lnTo>
                <a:lnTo>
                  <a:pt x="160" y="85"/>
                </a:lnTo>
                <a:lnTo>
                  <a:pt x="176" y="82"/>
                </a:lnTo>
                <a:lnTo>
                  <a:pt x="194" y="79"/>
                </a:lnTo>
                <a:lnTo>
                  <a:pt x="212" y="78"/>
                </a:lnTo>
                <a:lnTo>
                  <a:pt x="229" y="75"/>
                </a:lnTo>
                <a:lnTo>
                  <a:pt x="245" y="73"/>
                </a:lnTo>
                <a:lnTo>
                  <a:pt x="262" y="71"/>
                </a:lnTo>
                <a:lnTo>
                  <a:pt x="277" y="69"/>
                </a:lnTo>
                <a:lnTo>
                  <a:pt x="292" y="67"/>
                </a:lnTo>
                <a:lnTo>
                  <a:pt x="306" y="65"/>
                </a:lnTo>
                <a:lnTo>
                  <a:pt x="320" y="64"/>
                </a:lnTo>
                <a:lnTo>
                  <a:pt x="334" y="62"/>
                </a:lnTo>
                <a:lnTo>
                  <a:pt x="346" y="60"/>
                </a:lnTo>
                <a:lnTo>
                  <a:pt x="359" y="58"/>
                </a:lnTo>
                <a:lnTo>
                  <a:pt x="371" y="57"/>
                </a:lnTo>
                <a:lnTo>
                  <a:pt x="382" y="55"/>
                </a:lnTo>
                <a:lnTo>
                  <a:pt x="393" y="54"/>
                </a:lnTo>
                <a:lnTo>
                  <a:pt x="403" y="51"/>
                </a:lnTo>
                <a:lnTo>
                  <a:pt x="413" y="50"/>
                </a:lnTo>
                <a:lnTo>
                  <a:pt x="423" y="50"/>
                </a:lnTo>
                <a:lnTo>
                  <a:pt x="432" y="49"/>
                </a:lnTo>
                <a:lnTo>
                  <a:pt x="443" y="47"/>
                </a:lnTo>
                <a:lnTo>
                  <a:pt x="453" y="46"/>
                </a:lnTo>
                <a:lnTo>
                  <a:pt x="475" y="43"/>
                </a:lnTo>
                <a:lnTo>
                  <a:pt x="499" y="39"/>
                </a:lnTo>
                <a:lnTo>
                  <a:pt x="524" y="35"/>
                </a:lnTo>
                <a:lnTo>
                  <a:pt x="550" y="31"/>
                </a:lnTo>
                <a:lnTo>
                  <a:pt x="578" y="26"/>
                </a:lnTo>
                <a:lnTo>
                  <a:pt x="605" y="21"/>
                </a:lnTo>
                <a:lnTo>
                  <a:pt x="619" y="19"/>
                </a:lnTo>
                <a:lnTo>
                  <a:pt x="632" y="17"/>
                </a:lnTo>
                <a:lnTo>
                  <a:pt x="644" y="14"/>
                </a:lnTo>
                <a:lnTo>
                  <a:pt x="655" y="13"/>
                </a:lnTo>
                <a:lnTo>
                  <a:pt x="666" y="11"/>
                </a:lnTo>
                <a:lnTo>
                  <a:pt x="676" y="8"/>
                </a:lnTo>
                <a:lnTo>
                  <a:pt x="685" y="7"/>
                </a:lnTo>
                <a:lnTo>
                  <a:pt x="694" y="6"/>
                </a:lnTo>
                <a:lnTo>
                  <a:pt x="702" y="4"/>
                </a:lnTo>
                <a:lnTo>
                  <a:pt x="709" y="3"/>
                </a:lnTo>
                <a:lnTo>
                  <a:pt x="716" y="3"/>
                </a:lnTo>
                <a:lnTo>
                  <a:pt x="721" y="1"/>
                </a:lnTo>
                <a:lnTo>
                  <a:pt x="726" y="1"/>
                </a:lnTo>
                <a:lnTo>
                  <a:pt x="730" y="0"/>
                </a:lnTo>
                <a:lnTo>
                  <a:pt x="734" y="0"/>
                </a:lnTo>
                <a:lnTo>
                  <a:pt x="737" y="0"/>
                </a:lnTo>
                <a:lnTo>
                  <a:pt x="741" y="0"/>
                </a:lnTo>
                <a:lnTo>
                  <a:pt x="746" y="1"/>
                </a:lnTo>
                <a:lnTo>
                  <a:pt x="752" y="1"/>
                </a:lnTo>
                <a:lnTo>
                  <a:pt x="757" y="3"/>
                </a:lnTo>
                <a:lnTo>
                  <a:pt x="764" y="6"/>
                </a:lnTo>
                <a:lnTo>
                  <a:pt x="771" y="7"/>
                </a:lnTo>
                <a:lnTo>
                  <a:pt x="778" y="10"/>
                </a:lnTo>
                <a:lnTo>
                  <a:pt x="787" y="13"/>
                </a:lnTo>
                <a:lnTo>
                  <a:pt x="792" y="17"/>
                </a:lnTo>
                <a:lnTo>
                  <a:pt x="799" y="22"/>
                </a:lnTo>
                <a:lnTo>
                  <a:pt x="805" y="25"/>
                </a:lnTo>
                <a:lnTo>
                  <a:pt x="809" y="29"/>
                </a:lnTo>
                <a:lnTo>
                  <a:pt x="814" y="33"/>
                </a:lnTo>
                <a:lnTo>
                  <a:pt x="818" y="37"/>
                </a:lnTo>
                <a:lnTo>
                  <a:pt x="821" y="42"/>
                </a:lnTo>
                <a:lnTo>
                  <a:pt x="824" y="46"/>
                </a:lnTo>
                <a:lnTo>
                  <a:pt x="824" y="46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reeform 101"/>
          <p:cNvSpPr/>
          <p:nvPr/>
        </p:nvSpPr>
        <p:spPr bwMode="auto">
          <a:xfrm>
            <a:off x="1446202" y="1610119"/>
            <a:ext cx="896685" cy="1348558"/>
          </a:xfrm>
          <a:custGeom>
            <a:avLst/>
            <a:gdLst>
              <a:gd name="T0" fmla="*/ 66 w 508"/>
              <a:gd name="T1" fmla="*/ 733 h 765"/>
              <a:gd name="T2" fmla="*/ 43 w 508"/>
              <a:gd name="T3" fmla="*/ 748 h 765"/>
              <a:gd name="T4" fmla="*/ 25 w 508"/>
              <a:gd name="T5" fmla="*/ 758 h 765"/>
              <a:gd name="T6" fmla="*/ 11 w 508"/>
              <a:gd name="T7" fmla="*/ 764 h 765"/>
              <a:gd name="T8" fmla="*/ 4 w 508"/>
              <a:gd name="T9" fmla="*/ 764 h 765"/>
              <a:gd name="T10" fmla="*/ 0 w 508"/>
              <a:gd name="T11" fmla="*/ 759 h 765"/>
              <a:gd name="T12" fmla="*/ 2 w 508"/>
              <a:gd name="T13" fmla="*/ 752 h 765"/>
              <a:gd name="T14" fmla="*/ 11 w 508"/>
              <a:gd name="T15" fmla="*/ 741 h 765"/>
              <a:gd name="T16" fmla="*/ 25 w 508"/>
              <a:gd name="T17" fmla="*/ 728 h 765"/>
              <a:gd name="T18" fmla="*/ 43 w 508"/>
              <a:gd name="T19" fmla="*/ 711 h 765"/>
              <a:gd name="T20" fmla="*/ 66 w 508"/>
              <a:gd name="T21" fmla="*/ 690 h 765"/>
              <a:gd name="T22" fmla="*/ 92 w 508"/>
              <a:gd name="T23" fmla="*/ 667 h 765"/>
              <a:gd name="T24" fmla="*/ 121 w 508"/>
              <a:gd name="T25" fmla="*/ 638 h 765"/>
              <a:gd name="T26" fmla="*/ 152 w 508"/>
              <a:gd name="T27" fmla="*/ 603 h 765"/>
              <a:gd name="T28" fmla="*/ 184 w 508"/>
              <a:gd name="T29" fmla="*/ 564 h 765"/>
              <a:gd name="T30" fmla="*/ 216 w 508"/>
              <a:gd name="T31" fmla="*/ 519 h 765"/>
              <a:gd name="T32" fmla="*/ 271 w 508"/>
              <a:gd name="T33" fmla="*/ 436 h 765"/>
              <a:gd name="T34" fmla="*/ 330 w 508"/>
              <a:gd name="T35" fmla="*/ 326 h 765"/>
              <a:gd name="T36" fmla="*/ 357 w 508"/>
              <a:gd name="T37" fmla="*/ 268 h 765"/>
              <a:gd name="T38" fmla="*/ 382 w 508"/>
              <a:gd name="T39" fmla="*/ 206 h 765"/>
              <a:gd name="T40" fmla="*/ 400 w 508"/>
              <a:gd name="T41" fmla="*/ 148 h 765"/>
              <a:gd name="T42" fmla="*/ 415 w 508"/>
              <a:gd name="T43" fmla="*/ 102 h 765"/>
              <a:gd name="T44" fmla="*/ 424 w 508"/>
              <a:gd name="T45" fmla="*/ 66 h 765"/>
              <a:gd name="T46" fmla="*/ 429 w 508"/>
              <a:gd name="T47" fmla="*/ 41 h 765"/>
              <a:gd name="T48" fmla="*/ 429 w 508"/>
              <a:gd name="T49" fmla="*/ 26 h 765"/>
              <a:gd name="T50" fmla="*/ 420 w 508"/>
              <a:gd name="T51" fmla="*/ 16 h 765"/>
              <a:gd name="T52" fmla="*/ 419 w 508"/>
              <a:gd name="T53" fmla="*/ 8 h 765"/>
              <a:gd name="T54" fmla="*/ 423 w 508"/>
              <a:gd name="T55" fmla="*/ 1 h 765"/>
              <a:gd name="T56" fmla="*/ 436 w 508"/>
              <a:gd name="T57" fmla="*/ 1 h 765"/>
              <a:gd name="T58" fmla="*/ 455 w 508"/>
              <a:gd name="T59" fmla="*/ 6 h 765"/>
              <a:gd name="T60" fmla="*/ 481 w 508"/>
              <a:gd name="T61" fmla="*/ 19 h 765"/>
              <a:gd name="T62" fmla="*/ 499 w 508"/>
              <a:gd name="T63" fmla="*/ 36 h 765"/>
              <a:gd name="T64" fmla="*/ 508 w 508"/>
              <a:gd name="T65" fmla="*/ 51 h 765"/>
              <a:gd name="T66" fmla="*/ 508 w 508"/>
              <a:gd name="T67" fmla="*/ 65 h 765"/>
              <a:gd name="T68" fmla="*/ 503 w 508"/>
              <a:gd name="T69" fmla="*/ 80 h 765"/>
              <a:gd name="T70" fmla="*/ 496 w 508"/>
              <a:gd name="T71" fmla="*/ 94 h 765"/>
              <a:gd name="T72" fmla="*/ 490 w 508"/>
              <a:gd name="T73" fmla="*/ 106 h 765"/>
              <a:gd name="T74" fmla="*/ 478 w 508"/>
              <a:gd name="T75" fmla="*/ 128 h 765"/>
              <a:gd name="T76" fmla="*/ 462 w 508"/>
              <a:gd name="T77" fmla="*/ 163 h 765"/>
              <a:gd name="T78" fmla="*/ 441 w 508"/>
              <a:gd name="T79" fmla="*/ 207 h 765"/>
              <a:gd name="T80" fmla="*/ 418 w 508"/>
              <a:gd name="T81" fmla="*/ 264 h 765"/>
              <a:gd name="T82" fmla="*/ 390 w 508"/>
              <a:gd name="T83" fmla="*/ 329 h 765"/>
              <a:gd name="T84" fmla="*/ 361 w 508"/>
              <a:gd name="T85" fmla="*/ 388 h 765"/>
              <a:gd name="T86" fmla="*/ 330 w 508"/>
              <a:gd name="T87" fmla="*/ 442 h 765"/>
              <a:gd name="T88" fmla="*/ 301 w 508"/>
              <a:gd name="T89" fmla="*/ 491 h 765"/>
              <a:gd name="T90" fmla="*/ 271 w 508"/>
              <a:gd name="T91" fmla="*/ 535 h 765"/>
              <a:gd name="T92" fmla="*/ 240 w 508"/>
              <a:gd name="T93" fmla="*/ 574 h 765"/>
              <a:gd name="T94" fmla="*/ 209 w 508"/>
              <a:gd name="T95" fmla="*/ 611 h 765"/>
              <a:gd name="T96" fmla="*/ 177 w 508"/>
              <a:gd name="T97" fmla="*/ 643 h 765"/>
              <a:gd name="T98" fmla="*/ 146 w 508"/>
              <a:gd name="T99" fmla="*/ 672 h 765"/>
              <a:gd name="T100" fmla="*/ 105 w 508"/>
              <a:gd name="T101" fmla="*/ 705 h 7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765">
                <a:moveTo>
                  <a:pt x="85" y="721"/>
                </a:moveTo>
                <a:lnTo>
                  <a:pt x="76" y="726"/>
                </a:lnTo>
                <a:lnTo>
                  <a:pt x="66" y="733"/>
                </a:lnTo>
                <a:lnTo>
                  <a:pt x="58" y="739"/>
                </a:lnTo>
                <a:lnTo>
                  <a:pt x="49" y="744"/>
                </a:lnTo>
                <a:lnTo>
                  <a:pt x="43" y="748"/>
                </a:lnTo>
                <a:lnTo>
                  <a:pt x="36" y="752"/>
                </a:lnTo>
                <a:lnTo>
                  <a:pt x="30" y="755"/>
                </a:lnTo>
                <a:lnTo>
                  <a:pt x="25" y="758"/>
                </a:lnTo>
                <a:lnTo>
                  <a:pt x="19" y="761"/>
                </a:lnTo>
                <a:lnTo>
                  <a:pt x="15" y="762"/>
                </a:lnTo>
                <a:lnTo>
                  <a:pt x="11" y="764"/>
                </a:lnTo>
                <a:lnTo>
                  <a:pt x="8" y="764"/>
                </a:lnTo>
                <a:lnTo>
                  <a:pt x="5" y="765"/>
                </a:lnTo>
                <a:lnTo>
                  <a:pt x="4" y="764"/>
                </a:lnTo>
                <a:lnTo>
                  <a:pt x="1" y="764"/>
                </a:lnTo>
                <a:lnTo>
                  <a:pt x="1" y="762"/>
                </a:lnTo>
                <a:lnTo>
                  <a:pt x="0" y="759"/>
                </a:lnTo>
                <a:lnTo>
                  <a:pt x="1" y="758"/>
                </a:lnTo>
                <a:lnTo>
                  <a:pt x="1" y="755"/>
                </a:lnTo>
                <a:lnTo>
                  <a:pt x="2" y="752"/>
                </a:lnTo>
                <a:lnTo>
                  <a:pt x="5" y="750"/>
                </a:lnTo>
                <a:lnTo>
                  <a:pt x="8" y="746"/>
                </a:lnTo>
                <a:lnTo>
                  <a:pt x="11" y="741"/>
                </a:lnTo>
                <a:lnTo>
                  <a:pt x="15" y="737"/>
                </a:lnTo>
                <a:lnTo>
                  <a:pt x="19" y="733"/>
                </a:lnTo>
                <a:lnTo>
                  <a:pt x="25" y="728"/>
                </a:lnTo>
                <a:lnTo>
                  <a:pt x="30" y="722"/>
                </a:lnTo>
                <a:lnTo>
                  <a:pt x="36" y="716"/>
                </a:lnTo>
                <a:lnTo>
                  <a:pt x="43" y="711"/>
                </a:lnTo>
                <a:lnTo>
                  <a:pt x="49" y="704"/>
                </a:lnTo>
                <a:lnTo>
                  <a:pt x="58" y="697"/>
                </a:lnTo>
                <a:lnTo>
                  <a:pt x="66" y="690"/>
                </a:lnTo>
                <a:lnTo>
                  <a:pt x="74" y="683"/>
                </a:lnTo>
                <a:lnTo>
                  <a:pt x="84" y="675"/>
                </a:lnTo>
                <a:lnTo>
                  <a:pt x="92" y="667"/>
                </a:lnTo>
                <a:lnTo>
                  <a:pt x="102" y="658"/>
                </a:lnTo>
                <a:lnTo>
                  <a:pt x="112" y="649"/>
                </a:lnTo>
                <a:lnTo>
                  <a:pt x="121" y="638"/>
                </a:lnTo>
                <a:lnTo>
                  <a:pt x="131" y="627"/>
                </a:lnTo>
                <a:lnTo>
                  <a:pt x="141" y="615"/>
                </a:lnTo>
                <a:lnTo>
                  <a:pt x="152" y="603"/>
                </a:lnTo>
                <a:lnTo>
                  <a:pt x="162" y="591"/>
                </a:lnTo>
                <a:lnTo>
                  <a:pt x="173" y="578"/>
                </a:lnTo>
                <a:lnTo>
                  <a:pt x="184" y="564"/>
                </a:lnTo>
                <a:lnTo>
                  <a:pt x="193" y="549"/>
                </a:lnTo>
                <a:lnTo>
                  <a:pt x="204" y="535"/>
                </a:lnTo>
                <a:lnTo>
                  <a:pt x="216" y="519"/>
                </a:lnTo>
                <a:lnTo>
                  <a:pt x="228" y="503"/>
                </a:lnTo>
                <a:lnTo>
                  <a:pt x="250" y="469"/>
                </a:lnTo>
                <a:lnTo>
                  <a:pt x="271" y="436"/>
                </a:lnTo>
                <a:lnTo>
                  <a:pt x="292" y="400"/>
                </a:lnTo>
                <a:lnTo>
                  <a:pt x="311" y="364"/>
                </a:lnTo>
                <a:lnTo>
                  <a:pt x="330" y="326"/>
                </a:lnTo>
                <a:lnTo>
                  <a:pt x="340" y="307"/>
                </a:lnTo>
                <a:lnTo>
                  <a:pt x="348" y="287"/>
                </a:lnTo>
                <a:lnTo>
                  <a:pt x="357" y="268"/>
                </a:lnTo>
                <a:lnTo>
                  <a:pt x="365" y="247"/>
                </a:lnTo>
                <a:lnTo>
                  <a:pt x="373" y="227"/>
                </a:lnTo>
                <a:lnTo>
                  <a:pt x="382" y="206"/>
                </a:lnTo>
                <a:lnTo>
                  <a:pt x="389" y="185"/>
                </a:lnTo>
                <a:lnTo>
                  <a:pt x="394" y="167"/>
                </a:lnTo>
                <a:lnTo>
                  <a:pt x="400" y="148"/>
                </a:lnTo>
                <a:lnTo>
                  <a:pt x="405" y="131"/>
                </a:lnTo>
                <a:lnTo>
                  <a:pt x="411" y="116"/>
                </a:lnTo>
                <a:lnTo>
                  <a:pt x="415" y="102"/>
                </a:lnTo>
                <a:lnTo>
                  <a:pt x="418" y="88"/>
                </a:lnTo>
                <a:lnTo>
                  <a:pt x="422" y="77"/>
                </a:lnTo>
                <a:lnTo>
                  <a:pt x="424" y="66"/>
                </a:lnTo>
                <a:lnTo>
                  <a:pt x="426" y="56"/>
                </a:lnTo>
                <a:lnTo>
                  <a:pt x="427" y="48"/>
                </a:lnTo>
                <a:lnTo>
                  <a:pt x="429" y="41"/>
                </a:lnTo>
                <a:lnTo>
                  <a:pt x="429" y="34"/>
                </a:lnTo>
                <a:lnTo>
                  <a:pt x="429" y="29"/>
                </a:lnTo>
                <a:lnTo>
                  <a:pt x="429" y="26"/>
                </a:lnTo>
                <a:lnTo>
                  <a:pt x="427" y="23"/>
                </a:lnTo>
                <a:lnTo>
                  <a:pt x="423" y="19"/>
                </a:lnTo>
                <a:lnTo>
                  <a:pt x="420" y="16"/>
                </a:lnTo>
                <a:lnTo>
                  <a:pt x="419" y="13"/>
                </a:lnTo>
                <a:lnTo>
                  <a:pt x="419" y="11"/>
                </a:lnTo>
                <a:lnTo>
                  <a:pt x="419" y="8"/>
                </a:lnTo>
                <a:lnTo>
                  <a:pt x="419" y="5"/>
                </a:lnTo>
                <a:lnTo>
                  <a:pt x="420" y="4"/>
                </a:lnTo>
                <a:lnTo>
                  <a:pt x="423" y="1"/>
                </a:lnTo>
                <a:lnTo>
                  <a:pt x="427" y="1"/>
                </a:lnTo>
                <a:lnTo>
                  <a:pt x="431" y="0"/>
                </a:lnTo>
                <a:lnTo>
                  <a:pt x="436" y="1"/>
                </a:lnTo>
                <a:lnTo>
                  <a:pt x="441" y="1"/>
                </a:lnTo>
                <a:lnTo>
                  <a:pt x="448" y="4"/>
                </a:lnTo>
                <a:lnTo>
                  <a:pt x="455" y="6"/>
                </a:lnTo>
                <a:lnTo>
                  <a:pt x="465" y="9"/>
                </a:lnTo>
                <a:lnTo>
                  <a:pt x="473" y="13"/>
                </a:lnTo>
                <a:lnTo>
                  <a:pt x="481" y="19"/>
                </a:lnTo>
                <a:lnTo>
                  <a:pt x="488" y="24"/>
                </a:lnTo>
                <a:lnTo>
                  <a:pt x="495" y="30"/>
                </a:lnTo>
                <a:lnTo>
                  <a:pt x="499" y="36"/>
                </a:lnTo>
                <a:lnTo>
                  <a:pt x="503" y="41"/>
                </a:lnTo>
                <a:lnTo>
                  <a:pt x="506" y="45"/>
                </a:lnTo>
                <a:lnTo>
                  <a:pt x="508" y="51"/>
                </a:lnTo>
                <a:lnTo>
                  <a:pt x="508" y="56"/>
                </a:lnTo>
                <a:lnTo>
                  <a:pt x="508" y="60"/>
                </a:lnTo>
                <a:lnTo>
                  <a:pt x="508" y="65"/>
                </a:lnTo>
                <a:lnTo>
                  <a:pt x="506" y="70"/>
                </a:lnTo>
                <a:lnTo>
                  <a:pt x="505" y="74"/>
                </a:lnTo>
                <a:lnTo>
                  <a:pt x="503" y="80"/>
                </a:lnTo>
                <a:lnTo>
                  <a:pt x="502" y="84"/>
                </a:lnTo>
                <a:lnTo>
                  <a:pt x="499" y="88"/>
                </a:lnTo>
                <a:lnTo>
                  <a:pt x="496" y="94"/>
                </a:lnTo>
                <a:lnTo>
                  <a:pt x="495" y="96"/>
                </a:lnTo>
                <a:lnTo>
                  <a:pt x="492" y="101"/>
                </a:lnTo>
                <a:lnTo>
                  <a:pt x="490" y="106"/>
                </a:lnTo>
                <a:lnTo>
                  <a:pt x="487" y="112"/>
                </a:lnTo>
                <a:lnTo>
                  <a:pt x="483" y="120"/>
                </a:lnTo>
                <a:lnTo>
                  <a:pt x="478" y="128"/>
                </a:lnTo>
                <a:lnTo>
                  <a:pt x="473" y="139"/>
                </a:lnTo>
                <a:lnTo>
                  <a:pt x="467" y="150"/>
                </a:lnTo>
                <a:lnTo>
                  <a:pt x="462" y="163"/>
                </a:lnTo>
                <a:lnTo>
                  <a:pt x="456" y="177"/>
                </a:lnTo>
                <a:lnTo>
                  <a:pt x="449" y="192"/>
                </a:lnTo>
                <a:lnTo>
                  <a:pt x="441" y="207"/>
                </a:lnTo>
                <a:lnTo>
                  <a:pt x="434" y="225"/>
                </a:lnTo>
                <a:lnTo>
                  <a:pt x="426" y="245"/>
                </a:lnTo>
                <a:lnTo>
                  <a:pt x="418" y="264"/>
                </a:lnTo>
                <a:lnTo>
                  <a:pt x="408" y="286"/>
                </a:lnTo>
                <a:lnTo>
                  <a:pt x="400" y="307"/>
                </a:lnTo>
                <a:lnTo>
                  <a:pt x="390" y="329"/>
                </a:lnTo>
                <a:lnTo>
                  <a:pt x="380" y="348"/>
                </a:lnTo>
                <a:lnTo>
                  <a:pt x="371" y="369"/>
                </a:lnTo>
                <a:lnTo>
                  <a:pt x="361" y="388"/>
                </a:lnTo>
                <a:lnTo>
                  <a:pt x="351" y="406"/>
                </a:lnTo>
                <a:lnTo>
                  <a:pt x="341" y="424"/>
                </a:lnTo>
                <a:lnTo>
                  <a:pt x="330" y="442"/>
                </a:lnTo>
                <a:lnTo>
                  <a:pt x="321" y="459"/>
                </a:lnTo>
                <a:lnTo>
                  <a:pt x="311" y="476"/>
                </a:lnTo>
                <a:lnTo>
                  <a:pt x="301" y="491"/>
                </a:lnTo>
                <a:lnTo>
                  <a:pt x="290" y="506"/>
                </a:lnTo>
                <a:lnTo>
                  <a:pt x="281" y="521"/>
                </a:lnTo>
                <a:lnTo>
                  <a:pt x="271" y="535"/>
                </a:lnTo>
                <a:lnTo>
                  <a:pt x="261" y="549"/>
                </a:lnTo>
                <a:lnTo>
                  <a:pt x="250" y="561"/>
                </a:lnTo>
                <a:lnTo>
                  <a:pt x="240" y="574"/>
                </a:lnTo>
                <a:lnTo>
                  <a:pt x="229" y="588"/>
                </a:lnTo>
                <a:lnTo>
                  <a:pt x="218" y="599"/>
                </a:lnTo>
                <a:lnTo>
                  <a:pt x="209" y="611"/>
                </a:lnTo>
                <a:lnTo>
                  <a:pt x="198" y="622"/>
                </a:lnTo>
                <a:lnTo>
                  <a:pt x="188" y="633"/>
                </a:lnTo>
                <a:lnTo>
                  <a:pt x="177" y="643"/>
                </a:lnTo>
                <a:lnTo>
                  <a:pt x="167" y="653"/>
                </a:lnTo>
                <a:lnTo>
                  <a:pt x="156" y="663"/>
                </a:lnTo>
                <a:lnTo>
                  <a:pt x="146" y="672"/>
                </a:lnTo>
                <a:lnTo>
                  <a:pt x="135" y="680"/>
                </a:lnTo>
                <a:lnTo>
                  <a:pt x="126" y="689"/>
                </a:lnTo>
                <a:lnTo>
                  <a:pt x="105" y="705"/>
                </a:lnTo>
                <a:lnTo>
                  <a:pt x="85" y="721"/>
                </a:lnTo>
                <a:lnTo>
                  <a:pt x="85" y="72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reeform 102"/>
          <p:cNvSpPr/>
          <p:nvPr/>
        </p:nvSpPr>
        <p:spPr bwMode="auto">
          <a:xfrm>
            <a:off x="1979269" y="2340881"/>
            <a:ext cx="134150" cy="1020245"/>
          </a:xfrm>
          <a:custGeom>
            <a:avLst/>
            <a:gdLst>
              <a:gd name="T0" fmla="*/ 25 w 74"/>
              <a:gd name="T1" fmla="*/ 207 h 577"/>
              <a:gd name="T2" fmla="*/ 26 w 74"/>
              <a:gd name="T3" fmla="*/ 171 h 577"/>
              <a:gd name="T4" fmla="*/ 26 w 74"/>
              <a:gd name="T5" fmla="*/ 140 h 577"/>
              <a:gd name="T6" fmla="*/ 26 w 74"/>
              <a:gd name="T7" fmla="*/ 109 h 577"/>
              <a:gd name="T8" fmla="*/ 25 w 74"/>
              <a:gd name="T9" fmla="*/ 80 h 577"/>
              <a:gd name="T10" fmla="*/ 25 w 74"/>
              <a:gd name="T11" fmla="*/ 54 h 577"/>
              <a:gd name="T12" fmla="*/ 23 w 74"/>
              <a:gd name="T13" fmla="*/ 32 h 577"/>
              <a:gd name="T14" fmla="*/ 22 w 74"/>
              <a:gd name="T15" fmla="*/ 9 h 577"/>
              <a:gd name="T16" fmla="*/ 74 w 74"/>
              <a:gd name="T17" fmla="*/ 0 h 577"/>
              <a:gd name="T18" fmla="*/ 74 w 74"/>
              <a:gd name="T19" fmla="*/ 41 h 577"/>
              <a:gd name="T20" fmla="*/ 74 w 74"/>
              <a:gd name="T21" fmla="*/ 79 h 577"/>
              <a:gd name="T22" fmla="*/ 74 w 74"/>
              <a:gd name="T23" fmla="*/ 115 h 577"/>
              <a:gd name="T24" fmla="*/ 74 w 74"/>
              <a:gd name="T25" fmla="*/ 146 h 577"/>
              <a:gd name="T26" fmla="*/ 74 w 74"/>
              <a:gd name="T27" fmla="*/ 177 h 577"/>
              <a:gd name="T28" fmla="*/ 74 w 74"/>
              <a:gd name="T29" fmla="*/ 203 h 577"/>
              <a:gd name="T30" fmla="*/ 74 w 74"/>
              <a:gd name="T31" fmla="*/ 227 h 577"/>
              <a:gd name="T32" fmla="*/ 74 w 74"/>
              <a:gd name="T33" fmla="*/ 246 h 577"/>
              <a:gd name="T34" fmla="*/ 72 w 74"/>
              <a:gd name="T35" fmla="*/ 286 h 577"/>
              <a:gd name="T36" fmla="*/ 70 w 74"/>
              <a:gd name="T37" fmla="*/ 325 h 577"/>
              <a:gd name="T38" fmla="*/ 69 w 74"/>
              <a:gd name="T39" fmla="*/ 361 h 577"/>
              <a:gd name="T40" fmla="*/ 66 w 74"/>
              <a:gd name="T41" fmla="*/ 397 h 577"/>
              <a:gd name="T42" fmla="*/ 63 w 74"/>
              <a:gd name="T43" fmla="*/ 433 h 577"/>
              <a:gd name="T44" fmla="*/ 59 w 74"/>
              <a:gd name="T45" fmla="*/ 466 h 577"/>
              <a:gd name="T46" fmla="*/ 55 w 74"/>
              <a:gd name="T47" fmla="*/ 497 h 577"/>
              <a:gd name="T48" fmla="*/ 51 w 74"/>
              <a:gd name="T49" fmla="*/ 527 h 577"/>
              <a:gd name="T50" fmla="*/ 50 w 74"/>
              <a:gd name="T51" fmla="*/ 538 h 577"/>
              <a:gd name="T52" fmla="*/ 48 w 74"/>
              <a:gd name="T53" fmla="*/ 548 h 577"/>
              <a:gd name="T54" fmla="*/ 45 w 74"/>
              <a:gd name="T55" fmla="*/ 558 h 577"/>
              <a:gd name="T56" fmla="*/ 44 w 74"/>
              <a:gd name="T57" fmla="*/ 564 h 577"/>
              <a:gd name="T58" fmla="*/ 41 w 74"/>
              <a:gd name="T59" fmla="*/ 570 h 577"/>
              <a:gd name="T60" fmla="*/ 40 w 74"/>
              <a:gd name="T61" fmla="*/ 573 h 577"/>
              <a:gd name="T62" fmla="*/ 37 w 74"/>
              <a:gd name="T63" fmla="*/ 576 h 577"/>
              <a:gd name="T64" fmla="*/ 36 w 74"/>
              <a:gd name="T65" fmla="*/ 577 h 577"/>
              <a:gd name="T66" fmla="*/ 30 w 74"/>
              <a:gd name="T67" fmla="*/ 574 h 577"/>
              <a:gd name="T68" fmla="*/ 25 w 74"/>
              <a:gd name="T69" fmla="*/ 567 h 577"/>
              <a:gd name="T70" fmla="*/ 22 w 74"/>
              <a:gd name="T71" fmla="*/ 560 h 577"/>
              <a:gd name="T72" fmla="*/ 19 w 74"/>
              <a:gd name="T73" fmla="*/ 553 h 577"/>
              <a:gd name="T74" fmla="*/ 16 w 74"/>
              <a:gd name="T75" fmla="*/ 545 h 577"/>
              <a:gd name="T76" fmla="*/ 14 w 74"/>
              <a:gd name="T77" fmla="*/ 535 h 577"/>
              <a:gd name="T78" fmla="*/ 5 w 74"/>
              <a:gd name="T79" fmla="*/ 515 h 577"/>
              <a:gd name="T80" fmla="*/ 1 w 74"/>
              <a:gd name="T81" fmla="*/ 499 h 577"/>
              <a:gd name="T82" fmla="*/ 0 w 74"/>
              <a:gd name="T83" fmla="*/ 488 h 577"/>
              <a:gd name="T84" fmla="*/ 1 w 74"/>
              <a:gd name="T85" fmla="*/ 480 h 577"/>
              <a:gd name="T86" fmla="*/ 2 w 74"/>
              <a:gd name="T87" fmla="*/ 472 h 577"/>
              <a:gd name="T88" fmla="*/ 4 w 74"/>
              <a:gd name="T89" fmla="*/ 459 h 577"/>
              <a:gd name="T90" fmla="*/ 8 w 74"/>
              <a:gd name="T91" fmla="*/ 443 h 577"/>
              <a:gd name="T92" fmla="*/ 14 w 74"/>
              <a:gd name="T93" fmla="*/ 422 h 577"/>
              <a:gd name="T94" fmla="*/ 15 w 74"/>
              <a:gd name="T95" fmla="*/ 409 h 577"/>
              <a:gd name="T96" fmla="*/ 16 w 74"/>
              <a:gd name="T97" fmla="*/ 393 h 577"/>
              <a:gd name="T98" fmla="*/ 18 w 74"/>
              <a:gd name="T99" fmla="*/ 373 h 577"/>
              <a:gd name="T100" fmla="*/ 19 w 74"/>
              <a:gd name="T101" fmla="*/ 350 h 577"/>
              <a:gd name="T102" fmla="*/ 20 w 74"/>
              <a:gd name="T103" fmla="*/ 324 h 577"/>
              <a:gd name="T104" fmla="*/ 22 w 74"/>
              <a:gd name="T105" fmla="*/ 295 h 577"/>
              <a:gd name="T106" fmla="*/ 23 w 74"/>
              <a:gd name="T107" fmla="*/ 261 h 577"/>
              <a:gd name="T108" fmla="*/ 25 w 74"/>
              <a:gd name="T109" fmla="*/ 225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4" h="577">
                <a:moveTo>
                  <a:pt x="25" y="225"/>
                </a:moveTo>
                <a:lnTo>
                  <a:pt x="25" y="207"/>
                </a:lnTo>
                <a:lnTo>
                  <a:pt x="26" y="189"/>
                </a:lnTo>
                <a:lnTo>
                  <a:pt x="26" y="171"/>
                </a:lnTo>
                <a:lnTo>
                  <a:pt x="26" y="155"/>
                </a:lnTo>
                <a:lnTo>
                  <a:pt x="26" y="140"/>
                </a:lnTo>
                <a:lnTo>
                  <a:pt x="26" y="123"/>
                </a:lnTo>
                <a:lnTo>
                  <a:pt x="26" y="109"/>
                </a:lnTo>
                <a:lnTo>
                  <a:pt x="26" y="94"/>
                </a:lnTo>
                <a:lnTo>
                  <a:pt x="25" y="80"/>
                </a:lnTo>
                <a:lnTo>
                  <a:pt x="25" y="68"/>
                </a:lnTo>
                <a:lnTo>
                  <a:pt x="25" y="54"/>
                </a:lnTo>
                <a:lnTo>
                  <a:pt x="23" y="43"/>
                </a:lnTo>
                <a:lnTo>
                  <a:pt x="23" y="32"/>
                </a:lnTo>
                <a:lnTo>
                  <a:pt x="22" y="21"/>
                </a:lnTo>
                <a:lnTo>
                  <a:pt x="22" y="9"/>
                </a:lnTo>
                <a:lnTo>
                  <a:pt x="20" y="0"/>
                </a:lnTo>
                <a:lnTo>
                  <a:pt x="74" y="0"/>
                </a:lnTo>
                <a:lnTo>
                  <a:pt x="74" y="21"/>
                </a:lnTo>
                <a:lnTo>
                  <a:pt x="74" y="41"/>
                </a:lnTo>
                <a:lnTo>
                  <a:pt x="74" y="61"/>
                </a:lnTo>
                <a:lnTo>
                  <a:pt x="74" y="79"/>
                </a:lnTo>
                <a:lnTo>
                  <a:pt x="74" y="97"/>
                </a:lnTo>
                <a:lnTo>
                  <a:pt x="74" y="115"/>
                </a:lnTo>
                <a:lnTo>
                  <a:pt x="74" y="131"/>
                </a:lnTo>
                <a:lnTo>
                  <a:pt x="74" y="146"/>
                </a:lnTo>
                <a:lnTo>
                  <a:pt x="74" y="162"/>
                </a:lnTo>
                <a:lnTo>
                  <a:pt x="74" y="177"/>
                </a:lnTo>
                <a:lnTo>
                  <a:pt x="74" y="189"/>
                </a:lnTo>
                <a:lnTo>
                  <a:pt x="74" y="203"/>
                </a:lnTo>
                <a:lnTo>
                  <a:pt x="74" y="214"/>
                </a:lnTo>
                <a:lnTo>
                  <a:pt x="74" y="227"/>
                </a:lnTo>
                <a:lnTo>
                  <a:pt x="74" y="236"/>
                </a:lnTo>
                <a:lnTo>
                  <a:pt x="74" y="246"/>
                </a:lnTo>
                <a:lnTo>
                  <a:pt x="73" y="267"/>
                </a:lnTo>
                <a:lnTo>
                  <a:pt x="72" y="286"/>
                </a:lnTo>
                <a:lnTo>
                  <a:pt x="72" y="306"/>
                </a:lnTo>
                <a:lnTo>
                  <a:pt x="70" y="325"/>
                </a:lnTo>
                <a:lnTo>
                  <a:pt x="70" y="343"/>
                </a:lnTo>
                <a:lnTo>
                  <a:pt x="69" y="361"/>
                </a:lnTo>
                <a:lnTo>
                  <a:pt x="68" y="379"/>
                </a:lnTo>
                <a:lnTo>
                  <a:pt x="66" y="397"/>
                </a:lnTo>
                <a:lnTo>
                  <a:pt x="65" y="415"/>
                </a:lnTo>
                <a:lnTo>
                  <a:pt x="63" y="433"/>
                </a:lnTo>
                <a:lnTo>
                  <a:pt x="61" y="450"/>
                </a:lnTo>
                <a:lnTo>
                  <a:pt x="59" y="466"/>
                </a:lnTo>
                <a:lnTo>
                  <a:pt x="56" y="481"/>
                </a:lnTo>
                <a:lnTo>
                  <a:pt x="55" y="497"/>
                </a:lnTo>
                <a:lnTo>
                  <a:pt x="52" y="512"/>
                </a:lnTo>
                <a:lnTo>
                  <a:pt x="51" y="527"/>
                </a:lnTo>
                <a:lnTo>
                  <a:pt x="51" y="533"/>
                </a:lnTo>
                <a:lnTo>
                  <a:pt x="50" y="538"/>
                </a:lnTo>
                <a:lnTo>
                  <a:pt x="50" y="544"/>
                </a:lnTo>
                <a:lnTo>
                  <a:pt x="48" y="548"/>
                </a:lnTo>
                <a:lnTo>
                  <a:pt x="47" y="553"/>
                </a:lnTo>
                <a:lnTo>
                  <a:pt x="45" y="558"/>
                </a:lnTo>
                <a:lnTo>
                  <a:pt x="45" y="560"/>
                </a:lnTo>
                <a:lnTo>
                  <a:pt x="44" y="564"/>
                </a:lnTo>
                <a:lnTo>
                  <a:pt x="43" y="567"/>
                </a:lnTo>
                <a:lnTo>
                  <a:pt x="41" y="570"/>
                </a:lnTo>
                <a:lnTo>
                  <a:pt x="40" y="571"/>
                </a:lnTo>
                <a:lnTo>
                  <a:pt x="40" y="573"/>
                </a:lnTo>
                <a:lnTo>
                  <a:pt x="38" y="574"/>
                </a:lnTo>
                <a:lnTo>
                  <a:pt x="37" y="576"/>
                </a:lnTo>
                <a:lnTo>
                  <a:pt x="37" y="577"/>
                </a:lnTo>
                <a:lnTo>
                  <a:pt x="36" y="577"/>
                </a:lnTo>
                <a:lnTo>
                  <a:pt x="33" y="576"/>
                </a:lnTo>
                <a:lnTo>
                  <a:pt x="30" y="574"/>
                </a:lnTo>
                <a:lnTo>
                  <a:pt x="27" y="571"/>
                </a:lnTo>
                <a:lnTo>
                  <a:pt x="25" y="567"/>
                </a:lnTo>
                <a:lnTo>
                  <a:pt x="23" y="564"/>
                </a:lnTo>
                <a:lnTo>
                  <a:pt x="22" y="560"/>
                </a:lnTo>
                <a:lnTo>
                  <a:pt x="20" y="558"/>
                </a:lnTo>
                <a:lnTo>
                  <a:pt x="19" y="553"/>
                </a:lnTo>
                <a:lnTo>
                  <a:pt x="18" y="549"/>
                </a:lnTo>
                <a:lnTo>
                  <a:pt x="16" y="545"/>
                </a:lnTo>
                <a:lnTo>
                  <a:pt x="15" y="540"/>
                </a:lnTo>
                <a:lnTo>
                  <a:pt x="14" y="535"/>
                </a:lnTo>
                <a:lnTo>
                  <a:pt x="9" y="524"/>
                </a:lnTo>
                <a:lnTo>
                  <a:pt x="5" y="515"/>
                </a:lnTo>
                <a:lnTo>
                  <a:pt x="4" y="506"/>
                </a:lnTo>
                <a:lnTo>
                  <a:pt x="1" y="499"/>
                </a:lnTo>
                <a:lnTo>
                  <a:pt x="0" y="494"/>
                </a:lnTo>
                <a:lnTo>
                  <a:pt x="0" y="488"/>
                </a:lnTo>
                <a:lnTo>
                  <a:pt x="0" y="484"/>
                </a:lnTo>
                <a:lnTo>
                  <a:pt x="1" y="480"/>
                </a:lnTo>
                <a:lnTo>
                  <a:pt x="1" y="477"/>
                </a:lnTo>
                <a:lnTo>
                  <a:pt x="2" y="472"/>
                </a:lnTo>
                <a:lnTo>
                  <a:pt x="2" y="466"/>
                </a:lnTo>
                <a:lnTo>
                  <a:pt x="4" y="459"/>
                </a:lnTo>
                <a:lnTo>
                  <a:pt x="7" y="451"/>
                </a:lnTo>
                <a:lnTo>
                  <a:pt x="8" y="443"/>
                </a:lnTo>
                <a:lnTo>
                  <a:pt x="11" y="433"/>
                </a:lnTo>
                <a:lnTo>
                  <a:pt x="14" y="422"/>
                </a:lnTo>
                <a:lnTo>
                  <a:pt x="14" y="416"/>
                </a:lnTo>
                <a:lnTo>
                  <a:pt x="15" y="409"/>
                </a:lnTo>
                <a:lnTo>
                  <a:pt x="15" y="401"/>
                </a:lnTo>
                <a:lnTo>
                  <a:pt x="16" y="393"/>
                </a:lnTo>
                <a:lnTo>
                  <a:pt x="16" y="383"/>
                </a:lnTo>
                <a:lnTo>
                  <a:pt x="18" y="373"/>
                </a:lnTo>
                <a:lnTo>
                  <a:pt x="18" y="362"/>
                </a:lnTo>
                <a:lnTo>
                  <a:pt x="19" y="350"/>
                </a:lnTo>
                <a:lnTo>
                  <a:pt x="19" y="337"/>
                </a:lnTo>
                <a:lnTo>
                  <a:pt x="20" y="324"/>
                </a:lnTo>
                <a:lnTo>
                  <a:pt x="20" y="310"/>
                </a:lnTo>
                <a:lnTo>
                  <a:pt x="22" y="295"/>
                </a:lnTo>
                <a:lnTo>
                  <a:pt x="22" y="278"/>
                </a:lnTo>
                <a:lnTo>
                  <a:pt x="23" y="261"/>
                </a:lnTo>
                <a:lnTo>
                  <a:pt x="23" y="245"/>
                </a:lnTo>
                <a:lnTo>
                  <a:pt x="25" y="225"/>
                </a:lnTo>
                <a:lnTo>
                  <a:pt x="25" y="225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reeform 104"/>
          <p:cNvSpPr/>
          <p:nvPr/>
        </p:nvSpPr>
        <p:spPr bwMode="auto">
          <a:xfrm>
            <a:off x="2049875" y="2563288"/>
            <a:ext cx="360086" cy="81197"/>
          </a:xfrm>
          <a:custGeom>
            <a:avLst/>
            <a:gdLst>
              <a:gd name="T0" fmla="*/ 0 w 203"/>
              <a:gd name="T1" fmla="*/ 18 h 47"/>
              <a:gd name="T2" fmla="*/ 19 w 203"/>
              <a:gd name="T3" fmla="*/ 16 h 47"/>
              <a:gd name="T4" fmla="*/ 36 w 203"/>
              <a:gd name="T5" fmla="*/ 13 h 47"/>
              <a:gd name="T6" fmla="*/ 54 w 203"/>
              <a:gd name="T7" fmla="*/ 10 h 47"/>
              <a:gd name="T8" fmla="*/ 69 w 203"/>
              <a:gd name="T9" fmla="*/ 7 h 47"/>
              <a:gd name="T10" fmla="*/ 84 w 203"/>
              <a:gd name="T11" fmla="*/ 6 h 47"/>
              <a:gd name="T12" fmla="*/ 98 w 203"/>
              <a:gd name="T13" fmla="*/ 4 h 47"/>
              <a:gd name="T14" fmla="*/ 111 w 203"/>
              <a:gd name="T15" fmla="*/ 3 h 47"/>
              <a:gd name="T16" fmla="*/ 122 w 203"/>
              <a:gd name="T17" fmla="*/ 2 h 47"/>
              <a:gd name="T18" fmla="*/ 133 w 203"/>
              <a:gd name="T19" fmla="*/ 0 h 47"/>
              <a:gd name="T20" fmla="*/ 142 w 203"/>
              <a:gd name="T21" fmla="*/ 0 h 47"/>
              <a:gd name="T22" fmla="*/ 151 w 203"/>
              <a:gd name="T23" fmla="*/ 0 h 47"/>
              <a:gd name="T24" fmla="*/ 159 w 203"/>
              <a:gd name="T25" fmla="*/ 0 h 47"/>
              <a:gd name="T26" fmla="*/ 166 w 203"/>
              <a:gd name="T27" fmla="*/ 0 h 47"/>
              <a:gd name="T28" fmla="*/ 171 w 203"/>
              <a:gd name="T29" fmla="*/ 0 h 47"/>
              <a:gd name="T30" fmla="*/ 177 w 203"/>
              <a:gd name="T31" fmla="*/ 0 h 47"/>
              <a:gd name="T32" fmla="*/ 181 w 203"/>
              <a:gd name="T33" fmla="*/ 2 h 47"/>
              <a:gd name="T34" fmla="*/ 185 w 203"/>
              <a:gd name="T35" fmla="*/ 3 h 47"/>
              <a:gd name="T36" fmla="*/ 191 w 203"/>
              <a:gd name="T37" fmla="*/ 4 h 47"/>
              <a:gd name="T38" fmla="*/ 195 w 203"/>
              <a:gd name="T39" fmla="*/ 7 h 47"/>
              <a:gd name="T40" fmla="*/ 198 w 203"/>
              <a:gd name="T41" fmla="*/ 10 h 47"/>
              <a:gd name="T42" fmla="*/ 201 w 203"/>
              <a:gd name="T43" fmla="*/ 11 h 47"/>
              <a:gd name="T44" fmla="*/ 202 w 203"/>
              <a:gd name="T45" fmla="*/ 14 h 47"/>
              <a:gd name="T46" fmla="*/ 203 w 203"/>
              <a:gd name="T47" fmla="*/ 17 h 47"/>
              <a:gd name="T48" fmla="*/ 203 w 203"/>
              <a:gd name="T49" fmla="*/ 18 h 47"/>
              <a:gd name="T50" fmla="*/ 203 w 203"/>
              <a:gd name="T51" fmla="*/ 20 h 47"/>
              <a:gd name="T52" fmla="*/ 202 w 203"/>
              <a:gd name="T53" fmla="*/ 22 h 47"/>
              <a:gd name="T54" fmla="*/ 199 w 203"/>
              <a:gd name="T55" fmla="*/ 24 h 47"/>
              <a:gd name="T56" fmla="*/ 195 w 203"/>
              <a:gd name="T57" fmla="*/ 27 h 47"/>
              <a:gd name="T58" fmla="*/ 189 w 203"/>
              <a:gd name="T59" fmla="*/ 29 h 47"/>
              <a:gd name="T60" fmla="*/ 184 w 203"/>
              <a:gd name="T61" fmla="*/ 31 h 47"/>
              <a:gd name="T62" fmla="*/ 177 w 203"/>
              <a:gd name="T63" fmla="*/ 34 h 47"/>
              <a:gd name="T64" fmla="*/ 169 w 203"/>
              <a:gd name="T65" fmla="*/ 35 h 47"/>
              <a:gd name="T66" fmla="*/ 165 w 203"/>
              <a:gd name="T67" fmla="*/ 36 h 47"/>
              <a:gd name="T68" fmla="*/ 159 w 203"/>
              <a:gd name="T69" fmla="*/ 38 h 47"/>
              <a:gd name="T70" fmla="*/ 152 w 203"/>
              <a:gd name="T71" fmla="*/ 39 h 47"/>
              <a:gd name="T72" fmla="*/ 145 w 203"/>
              <a:gd name="T73" fmla="*/ 40 h 47"/>
              <a:gd name="T74" fmla="*/ 137 w 203"/>
              <a:gd name="T75" fmla="*/ 42 h 47"/>
              <a:gd name="T76" fmla="*/ 129 w 203"/>
              <a:gd name="T77" fmla="*/ 42 h 47"/>
              <a:gd name="T78" fmla="*/ 119 w 203"/>
              <a:gd name="T79" fmla="*/ 43 h 47"/>
              <a:gd name="T80" fmla="*/ 109 w 203"/>
              <a:gd name="T81" fmla="*/ 45 h 47"/>
              <a:gd name="T82" fmla="*/ 98 w 203"/>
              <a:gd name="T83" fmla="*/ 45 h 47"/>
              <a:gd name="T84" fmla="*/ 86 w 203"/>
              <a:gd name="T85" fmla="*/ 46 h 47"/>
              <a:gd name="T86" fmla="*/ 73 w 203"/>
              <a:gd name="T87" fmla="*/ 46 h 47"/>
              <a:gd name="T88" fmla="*/ 61 w 203"/>
              <a:gd name="T89" fmla="*/ 46 h 47"/>
              <a:gd name="T90" fmla="*/ 47 w 203"/>
              <a:gd name="T91" fmla="*/ 47 h 47"/>
              <a:gd name="T92" fmla="*/ 32 w 203"/>
              <a:gd name="T93" fmla="*/ 47 h 47"/>
              <a:gd name="T94" fmla="*/ 16 w 203"/>
              <a:gd name="T95" fmla="*/ 47 h 47"/>
              <a:gd name="T96" fmla="*/ 0 w 203"/>
              <a:gd name="T97" fmla="*/ 47 h 47"/>
              <a:gd name="T98" fmla="*/ 0 w 203"/>
              <a:gd name="T99" fmla="*/ 18 h 47"/>
              <a:gd name="T100" fmla="*/ 0 w 203"/>
              <a:gd name="T101" fmla="*/ 18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03" h="47">
                <a:moveTo>
                  <a:pt x="0" y="18"/>
                </a:moveTo>
                <a:lnTo>
                  <a:pt x="19" y="16"/>
                </a:lnTo>
                <a:lnTo>
                  <a:pt x="36" y="13"/>
                </a:lnTo>
                <a:lnTo>
                  <a:pt x="54" y="10"/>
                </a:lnTo>
                <a:lnTo>
                  <a:pt x="69" y="7"/>
                </a:lnTo>
                <a:lnTo>
                  <a:pt x="84" y="6"/>
                </a:lnTo>
                <a:lnTo>
                  <a:pt x="98" y="4"/>
                </a:lnTo>
                <a:lnTo>
                  <a:pt x="111" y="3"/>
                </a:lnTo>
                <a:lnTo>
                  <a:pt x="122" y="2"/>
                </a:lnTo>
                <a:lnTo>
                  <a:pt x="133" y="0"/>
                </a:lnTo>
                <a:lnTo>
                  <a:pt x="142" y="0"/>
                </a:lnTo>
                <a:lnTo>
                  <a:pt x="151" y="0"/>
                </a:lnTo>
                <a:lnTo>
                  <a:pt x="159" y="0"/>
                </a:lnTo>
                <a:lnTo>
                  <a:pt x="166" y="0"/>
                </a:lnTo>
                <a:lnTo>
                  <a:pt x="171" y="0"/>
                </a:lnTo>
                <a:lnTo>
                  <a:pt x="177" y="0"/>
                </a:lnTo>
                <a:lnTo>
                  <a:pt x="181" y="2"/>
                </a:lnTo>
                <a:lnTo>
                  <a:pt x="185" y="3"/>
                </a:lnTo>
                <a:lnTo>
                  <a:pt x="191" y="4"/>
                </a:lnTo>
                <a:lnTo>
                  <a:pt x="195" y="7"/>
                </a:lnTo>
                <a:lnTo>
                  <a:pt x="198" y="10"/>
                </a:lnTo>
                <a:lnTo>
                  <a:pt x="201" y="11"/>
                </a:lnTo>
                <a:lnTo>
                  <a:pt x="202" y="14"/>
                </a:lnTo>
                <a:lnTo>
                  <a:pt x="203" y="17"/>
                </a:lnTo>
                <a:lnTo>
                  <a:pt x="203" y="18"/>
                </a:lnTo>
                <a:lnTo>
                  <a:pt x="203" y="20"/>
                </a:lnTo>
                <a:lnTo>
                  <a:pt x="202" y="22"/>
                </a:lnTo>
                <a:lnTo>
                  <a:pt x="199" y="24"/>
                </a:lnTo>
                <a:lnTo>
                  <a:pt x="195" y="27"/>
                </a:lnTo>
                <a:lnTo>
                  <a:pt x="189" y="29"/>
                </a:lnTo>
                <a:lnTo>
                  <a:pt x="184" y="31"/>
                </a:lnTo>
                <a:lnTo>
                  <a:pt x="177" y="34"/>
                </a:lnTo>
                <a:lnTo>
                  <a:pt x="169" y="35"/>
                </a:lnTo>
                <a:lnTo>
                  <a:pt x="165" y="36"/>
                </a:lnTo>
                <a:lnTo>
                  <a:pt x="159" y="38"/>
                </a:lnTo>
                <a:lnTo>
                  <a:pt x="152" y="39"/>
                </a:lnTo>
                <a:lnTo>
                  <a:pt x="145" y="40"/>
                </a:lnTo>
                <a:lnTo>
                  <a:pt x="137" y="42"/>
                </a:lnTo>
                <a:lnTo>
                  <a:pt x="129" y="42"/>
                </a:lnTo>
                <a:lnTo>
                  <a:pt x="119" y="43"/>
                </a:lnTo>
                <a:lnTo>
                  <a:pt x="109" y="45"/>
                </a:lnTo>
                <a:lnTo>
                  <a:pt x="98" y="45"/>
                </a:lnTo>
                <a:lnTo>
                  <a:pt x="86" y="46"/>
                </a:lnTo>
                <a:lnTo>
                  <a:pt x="73" y="46"/>
                </a:lnTo>
                <a:lnTo>
                  <a:pt x="61" y="46"/>
                </a:lnTo>
                <a:lnTo>
                  <a:pt x="47" y="47"/>
                </a:lnTo>
                <a:lnTo>
                  <a:pt x="32" y="47"/>
                </a:lnTo>
                <a:lnTo>
                  <a:pt x="16" y="47"/>
                </a:lnTo>
                <a:lnTo>
                  <a:pt x="0" y="47"/>
                </a:lnTo>
                <a:lnTo>
                  <a:pt x="0" y="18"/>
                </a:lnTo>
                <a:lnTo>
                  <a:pt x="0" y="18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105"/>
          <p:cNvSpPr/>
          <p:nvPr/>
        </p:nvSpPr>
        <p:spPr bwMode="auto">
          <a:xfrm>
            <a:off x="2035754" y="2831588"/>
            <a:ext cx="381268" cy="102379"/>
          </a:xfrm>
          <a:custGeom>
            <a:avLst/>
            <a:gdLst>
              <a:gd name="T0" fmla="*/ 0 w 215"/>
              <a:gd name="T1" fmla="*/ 23 h 57"/>
              <a:gd name="T2" fmla="*/ 4 w 215"/>
              <a:gd name="T3" fmla="*/ 22 h 57"/>
              <a:gd name="T4" fmla="*/ 8 w 215"/>
              <a:gd name="T5" fmla="*/ 22 h 57"/>
              <a:gd name="T6" fmla="*/ 12 w 215"/>
              <a:gd name="T7" fmla="*/ 22 h 57"/>
              <a:gd name="T8" fmla="*/ 18 w 215"/>
              <a:gd name="T9" fmla="*/ 22 h 57"/>
              <a:gd name="T10" fmla="*/ 29 w 215"/>
              <a:gd name="T11" fmla="*/ 21 h 57"/>
              <a:gd name="T12" fmla="*/ 40 w 215"/>
              <a:gd name="T13" fmla="*/ 19 h 57"/>
              <a:gd name="T14" fmla="*/ 54 w 215"/>
              <a:gd name="T15" fmla="*/ 18 h 57"/>
              <a:gd name="T16" fmla="*/ 67 w 215"/>
              <a:gd name="T17" fmla="*/ 15 h 57"/>
              <a:gd name="T18" fmla="*/ 84 w 215"/>
              <a:gd name="T19" fmla="*/ 14 h 57"/>
              <a:gd name="T20" fmla="*/ 101 w 215"/>
              <a:gd name="T21" fmla="*/ 10 h 57"/>
              <a:gd name="T22" fmla="*/ 116 w 215"/>
              <a:gd name="T23" fmla="*/ 7 h 57"/>
              <a:gd name="T24" fmla="*/ 130 w 215"/>
              <a:gd name="T25" fmla="*/ 4 h 57"/>
              <a:gd name="T26" fmla="*/ 142 w 215"/>
              <a:gd name="T27" fmla="*/ 3 h 57"/>
              <a:gd name="T28" fmla="*/ 155 w 215"/>
              <a:gd name="T29" fmla="*/ 1 h 57"/>
              <a:gd name="T30" fmla="*/ 166 w 215"/>
              <a:gd name="T31" fmla="*/ 0 h 57"/>
              <a:gd name="T32" fmla="*/ 175 w 215"/>
              <a:gd name="T33" fmla="*/ 0 h 57"/>
              <a:gd name="T34" fmla="*/ 185 w 215"/>
              <a:gd name="T35" fmla="*/ 1 h 57"/>
              <a:gd name="T36" fmla="*/ 192 w 215"/>
              <a:gd name="T37" fmla="*/ 1 h 57"/>
              <a:gd name="T38" fmla="*/ 197 w 215"/>
              <a:gd name="T39" fmla="*/ 4 h 57"/>
              <a:gd name="T40" fmla="*/ 203 w 215"/>
              <a:gd name="T41" fmla="*/ 5 h 57"/>
              <a:gd name="T42" fmla="*/ 206 w 215"/>
              <a:gd name="T43" fmla="*/ 8 h 57"/>
              <a:gd name="T44" fmla="*/ 210 w 215"/>
              <a:gd name="T45" fmla="*/ 11 h 57"/>
              <a:gd name="T46" fmla="*/ 213 w 215"/>
              <a:gd name="T47" fmla="*/ 14 h 57"/>
              <a:gd name="T48" fmla="*/ 214 w 215"/>
              <a:gd name="T49" fmla="*/ 17 h 57"/>
              <a:gd name="T50" fmla="*/ 215 w 215"/>
              <a:gd name="T51" fmla="*/ 19 h 57"/>
              <a:gd name="T52" fmla="*/ 215 w 215"/>
              <a:gd name="T53" fmla="*/ 23 h 57"/>
              <a:gd name="T54" fmla="*/ 215 w 215"/>
              <a:gd name="T55" fmla="*/ 25 h 57"/>
              <a:gd name="T56" fmla="*/ 214 w 215"/>
              <a:gd name="T57" fmla="*/ 26 h 57"/>
              <a:gd name="T58" fmla="*/ 214 w 215"/>
              <a:gd name="T59" fmla="*/ 28 h 57"/>
              <a:gd name="T60" fmla="*/ 213 w 215"/>
              <a:gd name="T61" fmla="*/ 29 h 57"/>
              <a:gd name="T62" fmla="*/ 211 w 215"/>
              <a:gd name="T63" fmla="*/ 30 h 57"/>
              <a:gd name="T64" fmla="*/ 209 w 215"/>
              <a:gd name="T65" fmla="*/ 32 h 57"/>
              <a:gd name="T66" fmla="*/ 206 w 215"/>
              <a:gd name="T67" fmla="*/ 33 h 57"/>
              <a:gd name="T68" fmla="*/ 203 w 215"/>
              <a:gd name="T69" fmla="*/ 35 h 57"/>
              <a:gd name="T70" fmla="*/ 200 w 215"/>
              <a:gd name="T71" fmla="*/ 36 h 57"/>
              <a:gd name="T72" fmla="*/ 196 w 215"/>
              <a:gd name="T73" fmla="*/ 37 h 57"/>
              <a:gd name="T74" fmla="*/ 192 w 215"/>
              <a:gd name="T75" fmla="*/ 39 h 57"/>
              <a:gd name="T76" fmla="*/ 188 w 215"/>
              <a:gd name="T77" fmla="*/ 40 h 57"/>
              <a:gd name="T78" fmla="*/ 184 w 215"/>
              <a:gd name="T79" fmla="*/ 41 h 57"/>
              <a:gd name="T80" fmla="*/ 178 w 215"/>
              <a:gd name="T81" fmla="*/ 41 h 57"/>
              <a:gd name="T82" fmla="*/ 171 w 215"/>
              <a:gd name="T83" fmla="*/ 43 h 57"/>
              <a:gd name="T84" fmla="*/ 166 w 215"/>
              <a:gd name="T85" fmla="*/ 44 h 57"/>
              <a:gd name="T86" fmla="*/ 159 w 215"/>
              <a:gd name="T87" fmla="*/ 46 h 57"/>
              <a:gd name="T88" fmla="*/ 152 w 215"/>
              <a:gd name="T89" fmla="*/ 47 h 57"/>
              <a:gd name="T90" fmla="*/ 143 w 215"/>
              <a:gd name="T91" fmla="*/ 48 h 57"/>
              <a:gd name="T92" fmla="*/ 135 w 215"/>
              <a:gd name="T93" fmla="*/ 50 h 57"/>
              <a:gd name="T94" fmla="*/ 127 w 215"/>
              <a:gd name="T95" fmla="*/ 50 h 57"/>
              <a:gd name="T96" fmla="*/ 117 w 215"/>
              <a:gd name="T97" fmla="*/ 51 h 57"/>
              <a:gd name="T98" fmla="*/ 107 w 215"/>
              <a:gd name="T99" fmla="*/ 53 h 57"/>
              <a:gd name="T100" fmla="*/ 98 w 215"/>
              <a:gd name="T101" fmla="*/ 53 h 57"/>
              <a:gd name="T102" fmla="*/ 87 w 215"/>
              <a:gd name="T103" fmla="*/ 54 h 57"/>
              <a:gd name="T104" fmla="*/ 76 w 215"/>
              <a:gd name="T105" fmla="*/ 54 h 57"/>
              <a:gd name="T106" fmla="*/ 65 w 215"/>
              <a:gd name="T107" fmla="*/ 55 h 57"/>
              <a:gd name="T108" fmla="*/ 52 w 215"/>
              <a:gd name="T109" fmla="*/ 55 h 57"/>
              <a:gd name="T110" fmla="*/ 40 w 215"/>
              <a:gd name="T111" fmla="*/ 55 h 57"/>
              <a:gd name="T112" fmla="*/ 27 w 215"/>
              <a:gd name="T113" fmla="*/ 57 h 57"/>
              <a:gd name="T114" fmla="*/ 13 w 215"/>
              <a:gd name="T115" fmla="*/ 57 h 57"/>
              <a:gd name="T116" fmla="*/ 0 w 215"/>
              <a:gd name="T117" fmla="*/ 57 h 57"/>
              <a:gd name="T118" fmla="*/ 0 w 215"/>
              <a:gd name="T119" fmla="*/ 23 h 57"/>
              <a:gd name="T120" fmla="*/ 0 w 215"/>
              <a:gd name="T121" fmla="*/ 23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5" h="57">
                <a:moveTo>
                  <a:pt x="0" y="23"/>
                </a:moveTo>
                <a:lnTo>
                  <a:pt x="4" y="22"/>
                </a:lnTo>
                <a:lnTo>
                  <a:pt x="8" y="22"/>
                </a:lnTo>
                <a:lnTo>
                  <a:pt x="12" y="22"/>
                </a:lnTo>
                <a:lnTo>
                  <a:pt x="18" y="22"/>
                </a:lnTo>
                <a:lnTo>
                  <a:pt x="29" y="21"/>
                </a:lnTo>
                <a:lnTo>
                  <a:pt x="40" y="19"/>
                </a:lnTo>
                <a:lnTo>
                  <a:pt x="54" y="18"/>
                </a:lnTo>
                <a:lnTo>
                  <a:pt x="67" y="15"/>
                </a:lnTo>
                <a:lnTo>
                  <a:pt x="84" y="14"/>
                </a:lnTo>
                <a:lnTo>
                  <a:pt x="101" y="10"/>
                </a:lnTo>
                <a:lnTo>
                  <a:pt x="116" y="7"/>
                </a:lnTo>
                <a:lnTo>
                  <a:pt x="130" y="4"/>
                </a:lnTo>
                <a:lnTo>
                  <a:pt x="142" y="3"/>
                </a:lnTo>
                <a:lnTo>
                  <a:pt x="155" y="1"/>
                </a:lnTo>
                <a:lnTo>
                  <a:pt x="166" y="0"/>
                </a:lnTo>
                <a:lnTo>
                  <a:pt x="175" y="0"/>
                </a:lnTo>
                <a:lnTo>
                  <a:pt x="185" y="1"/>
                </a:lnTo>
                <a:lnTo>
                  <a:pt x="192" y="1"/>
                </a:lnTo>
                <a:lnTo>
                  <a:pt x="197" y="4"/>
                </a:lnTo>
                <a:lnTo>
                  <a:pt x="203" y="5"/>
                </a:lnTo>
                <a:lnTo>
                  <a:pt x="206" y="8"/>
                </a:lnTo>
                <a:lnTo>
                  <a:pt x="210" y="11"/>
                </a:lnTo>
                <a:lnTo>
                  <a:pt x="213" y="14"/>
                </a:lnTo>
                <a:lnTo>
                  <a:pt x="214" y="17"/>
                </a:lnTo>
                <a:lnTo>
                  <a:pt x="215" y="19"/>
                </a:lnTo>
                <a:lnTo>
                  <a:pt x="215" y="23"/>
                </a:lnTo>
                <a:lnTo>
                  <a:pt x="215" y="25"/>
                </a:lnTo>
                <a:lnTo>
                  <a:pt x="214" y="26"/>
                </a:lnTo>
                <a:lnTo>
                  <a:pt x="214" y="28"/>
                </a:lnTo>
                <a:lnTo>
                  <a:pt x="213" y="29"/>
                </a:lnTo>
                <a:lnTo>
                  <a:pt x="211" y="30"/>
                </a:lnTo>
                <a:lnTo>
                  <a:pt x="209" y="32"/>
                </a:lnTo>
                <a:lnTo>
                  <a:pt x="206" y="33"/>
                </a:lnTo>
                <a:lnTo>
                  <a:pt x="203" y="35"/>
                </a:lnTo>
                <a:lnTo>
                  <a:pt x="200" y="36"/>
                </a:lnTo>
                <a:lnTo>
                  <a:pt x="196" y="37"/>
                </a:lnTo>
                <a:lnTo>
                  <a:pt x="192" y="39"/>
                </a:lnTo>
                <a:lnTo>
                  <a:pt x="188" y="40"/>
                </a:lnTo>
                <a:lnTo>
                  <a:pt x="184" y="41"/>
                </a:lnTo>
                <a:lnTo>
                  <a:pt x="178" y="41"/>
                </a:lnTo>
                <a:lnTo>
                  <a:pt x="171" y="43"/>
                </a:lnTo>
                <a:lnTo>
                  <a:pt x="166" y="44"/>
                </a:lnTo>
                <a:lnTo>
                  <a:pt x="159" y="46"/>
                </a:lnTo>
                <a:lnTo>
                  <a:pt x="152" y="47"/>
                </a:lnTo>
                <a:lnTo>
                  <a:pt x="143" y="48"/>
                </a:lnTo>
                <a:lnTo>
                  <a:pt x="135" y="50"/>
                </a:lnTo>
                <a:lnTo>
                  <a:pt x="127" y="50"/>
                </a:lnTo>
                <a:lnTo>
                  <a:pt x="117" y="51"/>
                </a:lnTo>
                <a:lnTo>
                  <a:pt x="107" y="53"/>
                </a:lnTo>
                <a:lnTo>
                  <a:pt x="98" y="53"/>
                </a:lnTo>
                <a:lnTo>
                  <a:pt x="87" y="54"/>
                </a:lnTo>
                <a:lnTo>
                  <a:pt x="76" y="54"/>
                </a:lnTo>
                <a:lnTo>
                  <a:pt x="65" y="55"/>
                </a:lnTo>
                <a:lnTo>
                  <a:pt x="52" y="55"/>
                </a:lnTo>
                <a:lnTo>
                  <a:pt x="40" y="55"/>
                </a:lnTo>
                <a:lnTo>
                  <a:pt x="27" y="57"/>
                </a:lnTo>
                <a:lnTo>
                  <a:pt x="13" y="57"/>
                </a:lnTo>
                <a:lnTo>
                  <a:pt x="0" y="57"/>
                </a:lnTo>
                <a:lnTo>
                  <a:pt x="0" y="23"/>
                </a:lnTo>
                <a:lnTo>
                  <a:pt x="0" y="2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484472" y="3950314"/>
            <a:ext cx="4735600" cy="781676"/>
            <a:chOff x="2926330" y="4093293"/>
            <a:chExt cx="3089139" cy="509905"/>
          </a:xfrm>
        </p:grpSpPr>
        <p:grpSp>
          <p:nvGrpSpPr>
            <p:cNvPr id="69" name="组合 68"/>
            <p:cNvGrpSpPr/>
            <p:nvPr/>
          </p:nvGrpSpPr>
          <p:grpSpPr>
            <a:xfrm>
              <a:off x="5508104" y="4093293"/>
              <a:ext cx="507365" cy="509905"/>
              <a:chOff x="2345612" y="3469802"/>
              <a:chExt cx="507365" cy="509905"/>
            </a:xfrm>
          </p:grpSpPr>
          <p:pic>
            <p:nvPicPr>
              <p:cNvPr id="100" name="图片 99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5612" y="346980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01" name="组合 100"/>
              <p:cNvGrpSpPr/>
              <p:nvPr/>
            </p:nvGrpSpPr>
            <p:grpSpPr>
              <a:xfrm>
                <a:off x="2472097" y="3575536"/>
                <a:ext cx="254395" cy="298437"/>
                <a:chOff x="3097213" y="2436813"/>
                <a:chExt cx="696912" cy="817563"/>
              </a:xfrm>
              <a:solidFill>
                <a:srgbClr val="FF0000"/>
              </a:solidFill>
            </p:grpSpPr>
            <p:sp>
              <p:nvSpPr>
                <p:cNvPr id="102" name="Freeform 100"/>
                <p:cNvSpPr/>
                <p:nvPr/>
              </p:nvSpPr>
              <p:spPr bwMode="auto">
                <a:xfrm>
                  <a:off x="3136900" y="2563813"/>
                  <a:ext cx="657225" cy="117475"/>
                </a:xfrm>
                <a:custGeom>
                  <a:avLst/>
                  <a:gdLst>
                    <a:gd name="T0" fmla="*/ 828 w 829"/>
                    <a:gd name="T1" fmla="*/ 54 h 148"/>
                    <a:gd name="T2" fmla="*/ 828 w 829"/>
                    <a:gd name="T3" fmla="*/ 62 h 148"/>
                    <a:gd name="T4" fmla="*/ 821 w 829"/>
                    <a:gd name="T5" fmla="*/ 67 h 148"/>
                    <a:gd name="T6" fmla="*/ 811 w 829"/>
                    <a:gd name="T7" fmla="*/ 69 h 148"/>
                    <a:gd name="T8" fmla="*/ 796 w 829"/>
                    <a:gd name="T9" fmla="*/ 72 h 148"/>
                    <a:gd name="T10" fmla="*/ 775 w 829"/>
                    <a:gd name="T11" fmla="*/ 73 h 148"/>
                    <a:gd name="T12" fmla="*/ 749 w 829"/>
                    <a:gd name="T13" fmla="*/ 75 h 148"/>
                    <a:gd name="T14" fmla="*/ 717 w 829"/>
                    <a:gd name="T15" fmla="*/ 75 h 148"/>
                    <a:gd name="T16" fmla="*/ 679 w 829"/>
                    <a:gd name="T17" fmla="*/ 76 h 148"/>
                    <a:gd name="T18" fmla="*/ 634 w 829"/>
                    <a:gd name="T19" fmla="*/ 76 h 148"/>
                    <a:gd name="T20" fmla="*/ 587 w 829"/>
                    <a:gd name="T21" fmla="*/ 79 h 148"/>
                    <a:gd name="T22" fmla="*/ 536 w 829"/>
                    <a:gd name="T23" fmla="*/ 83 h 148"/>
                    <a:gd name="T24" fmla="*/ 482 w 829"/>
                    <a:gd name="T25" fmla="*/ 87 h 148"/>
                    <a:gd name="T26" fmla="*/ 424 w 829"/>
                    <a:gd name="T27" fmla="*/ 94 h 148"/>
                    <a:gd name="T28" fmla="*/ 367 w 829"/>
                    <a:gd name="T29" fmla="*/ 101 h 148"/>
                    <a:gd name="T30" fmla="*/ 313 w 829"/>
                    <a:gd name="T31" fmla="*/ 108 h 148"/>
                    <a:gd name="T32" fmla="*/ 263 w 829"/>
                    <a:gd name="T33" fmla="*/ 115 h 148"/>
                    <a:gd name="T34" fmla="*/ 218 w 829"/>
                    <a:gd name="T35" fmla="*/ 123 h 148"/>
                    <a:gd name="T36" fmla="*/ 175 w 829"/>
                    <a:gd name="T37" fmla="*/ 130 h 148"/>
                    <a:gd name="T38" fmla="*/ 137 w 829"/>
                    <a:gd name="T39" fmla="*/ 136 h 148"/>
                    <a:gd name="T40" fmla="*/ 106 w 829"/>
                    <a:gd name="T41" fmla="*/ 141 h 148"/>
                    <a:gd name="T42" fmla="*/ 81 w 829"/>
                    <a:gd name="T43" fmla="*/ 145 h 148"/>
                    <a:gd name="T44" fmla="*/ 63 w 829"/>
                    <a:gd name="T45" fmla="*/ 147 h 148"/>
                    <a:gd name="T46" fmla="*/ 50 w 829"/>
                    <a:gd name="T47" fmla="*/ 147 h 148"/>
                    <a:gd name="T48" fmla="*/ 39 w 829"/>
                    <a:gd name="T49" fmla="*/ 143 h 148"/>
                    <a:gd name="T50" fmla="*/ 24 w 829"/>
                    <a:gd name="T51" fmla="*/ 133 h 148"/>
                    <a:gd name="T52" fmla="*/ 9 w 829"/>
                    <a:gd name="T53" fmla="*/ 118 h 148"/>
                    <a:gd name="T54" fmla="*/ 3 w 829"/>
                    <a:gd name="T55" fmla="*/ 111 h 148"/>
                    <a:gd name="T56" fmla="*/ 0 w 829"/>
                    <a:gd name="T57" fmla="*/ 105 h 148"/>
                    <a:gd name="T58" fmla="*/ 0 w 829"/>
                    <a:gd name="T59" fmla="*/ 101 h 148"/>
                    <a:gd name="T60" fmla="*/ 6 w 829"/>
                    <a:gd name="T61" fmla="*/ 98 h 148"/>
                    <a:gd name="T62" fmla="*/ 14 w 829"/>
                    <a:gd name="T63" fmla="*/ 97 h 148"/>
                    <a:gd name="T64" fmla="*/ 27 w 829"/>
                    <a:gd name="T65" fmla="*/ 96 h 148"/>
                    <a:gd name="T66" fmla="*/ 47 w 829"/>
                    <a:gd name="T67" fmla="*/ 96 h 148"/>
                    <a:gd name="T68" fmla="*/ 77 w 829"/>
                    <a:gd name="T69" fmla="*/ 93 h 148"/>
                    <a:gd name="T70" fmla="*/ 114 w 829"/>
                    <a:gd name="T71" fmla="*/ 89 h 148"/>
                    <a:gd name="T72" fmla="*/ 160 w 829"/>
                    <a:gd name="T73" fmla="*/ 85 h 148"/>
                    <a:gd name="T74" fmla="*/ 212 w 829"/>
                    <a:gd name="T75" fmla="*/ 78 h 148"/>
                    <a:gd name="T76" fmla="*/ 262 w 829"/>
                    <a:gd name="T77" fmla="*/ 71 h 148"/>
                    <a:gd name="T78" fmla="*/ 306 w 829"/>
                    <a:gd name="T79" fmla="*/ 65 h 148"/>
                    <a:gd name="T80" fmla="*/ 346 w 829"/>
                    <a:gd name="T81" fmla="*/ 60 h 148"/>
                    <a:gd name="T82" fmla="*/ 382 w 829"/>
                    <a:gd name="T83" fmla="*/ 55 h 148"/>
                    <a:gd name="T84" fmla="*/ 413 w 829"/>
                    <a:gd name="T85" fmla="*/ 50 h 148"/>
                    <a:gd name="T86" fmla="*/ 443 w 829"/>
                    <a:gd name="T87" fmla="*/ 47 h 148"/>
                    <a:gd name="T88" fmla="*/ 499 w 829"/>
                    <a:gd name="T89" fmla="*/ 39 h 148"/>
                    <a:gd name="T90" fmla="*/ 578 w 829"/>
                    <a:gd name="T91" fmla="*/ 26 h 148"/>
                    <a:gd name="T92" fmla="*/ 632 w 829"/>
                    <a:gd name="T93" fmla="*/ 17 h 148"/>
                    <a:gd name="T94" fmla="*/ 666 w 829"/>
                    <a:gd name="T95" fmla="*/ 11 h 148"/>
                    <a:gd name="T96" fmla="*/ 694 w 829"/>
                    <a:gd name="T97" fmla="*/ 6 h 148"/>
                    <a:gd name="T98" fmla="*/ 716 w 829"/>
                    <a:gd name="T99" fmla="*/ 3 h 148"/>
                    <a:gd name="T100" fmla="*/ 730 w 829"/>
                    <a:gd name="T101" fmla="*/ 0 h 148"/>
                    <a:gd name="T102" fmla="*/ 741 w 829"/>
                    <a:gd name="T103" fmla="*/ 0 h 148"/>
                    <a:gd name="T104" fmla="*/ 757 w 829"/>
                    <a:gd name="T105" fmla="*/ 3 h 148"/>
                    <a:gd name="T106" fmla="*/ 778 w 829"/>
                    <a:gd name="T107" fmla="*/ 10 h 148"/>
                    <a:gd name="T108" fmla="*/ 799 w 829"/>
                    <a:gd name="T109" fmla="*/ 22 h 148"/>
                    <a:gd name="T110" fmla="*/ 814 w 829"/>
                    <a:gd name="T111" fmla="*/ 33 h 148"/>
                    <a:gd name="T112" fmla="*/ 824 w 829"/>
                    <a:gd name="T113" fmla="*/ 46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29" h="148">
                      <a:moveTo>
                        <a:pt x="824" y="46"/>
                      </a:moveTo>
                      <a:lnTo>
                        <a:pt x="827" y="50"/>
                      </a:lnTo>
                      <a:lnTo>
                        <a:pt x="828" y="54"/>
                      </a:lnTo>
                      <a:lnTo>
                        <a:pt x="829" y="57"/>
                      </a:lnTo>
                      <a:lnTo>
                        <a:pt x="829" y="60"/>
                      </a:lnTo>
                      <a:lnTo>
                        <a:pt x="828" y="62"/>
                      </a:lnTo>
                      <a:lnTo>
                        <a:pt x="827" y="64"/>
                      </a:lnTo>
                      <a:lnTo>
                        <a:pt x="824" y="65"/>
                      </a:lnTo>
                      <a:lnTo>
                        <a:pt x="821" y="67"/>
                      </a:lnTo>
                      <a:lnTo>
                        <a:pt x="818" y="68"/>
                      </a:lnTo>
                      <a:lnTo>
                        <a:pt x="816" y="69"/>
                      </a:lnTo>
                      <a:lnTo>
                        <a:pt x="811" y="69"/>
                      </a:lnTo>
                      <a:lnTo>
                        <a:pt x="807" y="71"/>
                      </a:lnTo>
                      <a:lnTo>
                        <a:pt x="802" y="71"/>
                      </a:lnTo>
                      <a:lnTo>
                        <a:pt x="796" y="72"/>
                      </a:lnTo>
                      <a:lnTo>
                        <a:pt x="789" y="72"/>
                      </a:lnTo>
                      <a:lnTo>
                        <a:pt x="784" y="73"/>
                      </a:lnTo>
                      <a:lnTo>
                        <a:pt x="775" y="73"/>
                      </a:lnTo>
                      <a:lnTo>
                        <a:pt x="767" y="73"/>
                      </a:lnTo>
                      <a:lnTo>
                        <a:pt x="759" y="75"/>
                      </a:lnTo>
                      <a:lnTo>
                        <a:pt x="749" y="75"/>
                      </a:lnTo>
                      <a:lnTo>
                        <a:pt x="739" y="75"/>
                      </a:lnTo>
                      <a:lnTo>
                        <a:pt x="728" y="75"/>
                      </a:lnTo>
                      <a:lnTo>
                        <a:pt x="717" y="75"/>
                      </a:lnTo>
                      <a:lnTo>
                        <a:pt x="705" y="75"/>
                      </a:lnTo>
                      <a:lnTo>
                        <a:pt x="692" y="75"/>
                      </a:lnTo>
                      <a:lnTo>
                        <a:pt x="679" y="76"/>
                      </a:lnTo>
                      <a:lnTo>
                        <a:pt x="665" y="76"/>
                      </a:lnTo>
                      <a:lnTo>
                        <a:pt x="650" y="76"/>
                      </a:lnTo>
                      <a:lnTo>
                        <a:pt x="634" y="76"/>
                      </a:lnTo>
                      <a:lnTo>
                        <a:pt x="619" y="78"/>
                      </a:lnTo>
                      <a:lnTo>
                        <a:pt x="604" y="78"/>
                      </a:lnTo>
                      <a:lnTo>
                        <a:pt x="587" y="79"/>
                      </a:lnTo>
                      <a:lnTo>
                        <a:pt x="571" y="80"/>
                      </a:lnTo>
                      <a:lnTo>
                        <a:pt x="554" y="82"/>
                      </a:lnTo>
                      <a:lnTo>
                        <a:pt x="536" y="83"/>
                      </a:lnTo>
                      <a:lnTo>
                        <a:pt x="518" y="85"/>
                      </a:lnTo>
                      <a:lnTo>
                        <a:pt x="500" y="86"/>
                      </a:lnTo>
                      <a:lnTo>
                        <a:pt x="482" y="87"/>
                      </a:lnTo>
                      <a:lnTo>
                        <a:pt x="463" y="90"/>
                      </a:lnTo>
                      <a:lnTo>
                        <a:pt x="443" y="93"/>
                      </a:lnTo>
                      <a:lnTo>
                        <a:pt x="424" y="94"/>
                      </a:lnTo>
                      <a:lnTo>
                        <a:pt x="405" y="97"/>
                      </a:lnTo>
                      <a:lnTo>
                        <a:pt x="385" y="100"/>
                      </a:lnTo>
                      <a:lnTo>
                        <a:pt x="367" y="101"/>
                      </a:lnTo>
                      <a:lnTo>
                        <a:pt x="348" y="104"/>
                      </a:lnTo>
                      <a:lnTo>
                        <a:pt x="331" y="107"/>
                      </a:lnTo>
                      <a:lnTo>
                        <a:pt x="313" y="108"/>
                      </a:lnTo>
                      <a:lnTo>
                        <a:pt x="297" y="111"/>
                      </a:lnTo>
                      <a:lnTo>
                        <a:pt x="280" y="114"/>
                      </a:lnTo>
                      <a:lnTo>
                        <a:pt x="263" y="115"/>
                      </a:lnTo>
                      <a:lnTo>
                        <a:pt x="248" y="118"/>
                      </a:lnTo>
                      <a:lnTo>
                        <a:pt x="233" y="120"/>
                      </a:lnTo>
                      <a:lnTo>
                        <a:pt x="218" y="123"/>
                      </a:lnTo>
                      <a:lnTo>
                        <a:pt x="202" y="125"/>
                      </a:lnTo>
                      <a:lnTo>
                        <a:pt x="189" y="127"/>
                      </a:lnTo>
                      <a:lnTo>
                        <a:pt x="175" y="130"/>
                      </a:lnTo>
                      <a:lnTo>
                        <a:pt x="161" y="132"/>
                      </a:lnTo>
                      <a:lnTo>
                        <a:pt x="149" y="134"/>
                      </a:lnTo>
                      <a:lnTo>
                        <a:pt x="137" y="136"/>
                      </a:lnTo>
                      <a:lnTo>
                        <a:pt x="125" y="138"/>
                      </a:lnTo>
                      <a:lnTo>
                        <a:pt x="115" y="140"/>
                      </a:lnTo>
                      <a:lnTo>
                        <a:pt x="106" y="141"/>
                      </a:lnTo>
                      <a:lnTo>
                        <a:pt x="96" y="143"/>
                      </a:lnTo>
                      <a:lnTo>
                        <a:pt x="88" y="144"/>
                      </a:lnTo>
                      <a:lnTo>
                        <a:pt x="81" y="145"/>
                      </a:lnTo>
                      <a:lnTo>
                        <a:pt x="74" y="147"/>
                      </a:lnTo>
                      <a:lnTo>
                        <a:pt x="68" y="147"/>
                      </a:lnTo>
                      <a:lnTo>
                        <a:pt x="63" y="147"/>
                      </a:lnTo>
                      <a:lnTo>
                        <a:pt x="57" y="148"/>
                      </a:lnTo>
                      <a:lnTo>
                        <a:pt x="53" y="147"/>
                      </a:lnTo>
                      <a:lnTo>
                        <a:pt x="50" y="147"/>
                      </a:lnTo>
                      <a:lnTo>
                        <a:pt x="47" y="147"/>
                      </a:lnTo>
                      <a:lnTo>
                        <a:pt x="43" y="144"/>
                      </a:lnTo>
                      <a:lnTo>
                        <a:pt x="39" y="143"/>
                      </a:lnTo>
                      <a:lnTo>
                        <a:pt x="34" y="140"/>
                      </a:lnTo>
                      <a:lnTo>
                        <a:pt x="28" y="137"/>
                      </a:lnTo>
                      <a:lnTo>
                        <a:pt x="24" y="133"/>
                      </a:lnTo>
                      <a:lnTo>
                        <a:pt x="18" y="129"/>
                      </a:lnTo>
                      <a:lnTo>
                        <a:pt x="14" y="123"/>
                      </a:lnTo>
                      <a:lnTo>
                        <a:pt x="9" y="118"/>
                      </a:lnTo>
                      <a:lnTo>
                        <a:pt x="6" y="115"/>
                      </a:lnTo>
                      <a:lnTo>
                        <a:pt x="5" y="112"/>
                      </a:lnTo>
                      <a:lnTo>
                        <a:pt x="3" y="111"/>
                      </a:lnTo>
                      <a:lnTo>
                        <a:pt x="2" y="108"/>
                      </a:lnTo>
                      <a:lnTo>
                        <a:pt x="0" y="107"/>
                      </a:lnTo>
                      <a:lnTo>
                        <a:pt x="0" y="105"/>
                      </a:lnTo>
                      <a:lnTo>
                        <a:pt x="0" y="104"/>
                      </a:lnTo>
                      <a:lnTo>
                        <a:pt x="0" y="103"/>
                      </a:lnTo>
                      <a:lnTo>
                        <a:pt x="0" y="101"/>
                      </a:lnTo>
                      <a:lnTo>
                        <a:pt x="2" y="100"/>
                      </a:lnTo>
                      <a:lnTo>
                        <a:pt x="3" y="98"/>
                      </a:lnTo>
                      <a:lnTo>
                        <a:pt x="6" y="98"/>
                      </a:lnTo>
                      <a:lnTo>
                        <a:pt x="7" y="97"/>
                      </a:lnTo>
                      <a:lnTo>
                        <a:pt x="10" y="97"/>
                      </a:lnTo>
                      <a:lnTo>
                        <a:pt x="14" y="97"/>
                      </a:lnTo>
                      <a:lnTo>
                        <a:pt x="17" y="97"/>
                      </a:lnTo>
                      <a:lnTo>
                        <a:pt x="21" y="96"/>
                      </a:lnTo>
                      <a:lnTo>
                        <a:pt x="27" y="96"/>
                      </a:lnTo>
                      <a:lnTo>
                        <a:pt x="32" y="96"/>
                      </a:lnTo>
                      <a:lnTo>
                        <a:pt x="39" y="96"/>
                      </a:lnTo>
                      <a:lnTo>
                        <a:pt x="47" y="96"/>
                      </a:lnTo>
                      <a:lnTo>
                        <a:pt x="56" y="94"/>
                      </a:lnTo>
                      <a:lnTo>
                        <a:pt x="65" y="94"/>
                      </a:lnTo>
                      <a:lnTo>
                        <a:pt x="77" y="93"/>
                      </a:lnTo>
                      <a:lnTo>
                        <a:pt x="88" y="91"/>
                      </a:lnTo>
                      <a:lnTo>
                        <a:pt x="100" y="90"/>
                      </a:lnTo>
                      <a:lnTo>
                        <a:pt x="114" y="89"/>
                      </a:lnTo>
                      <a:lnTo>
                        <a:pt x="128" y="87"/>
                      </a:lnTo>
                      <a:lnTo>
                        <a:pt x="143" y="86"/>
                      </a:lnTo>
                      <a:lnTo>
                        <a:pt x="160" y="85"/>
                      </a:lnTo>
                      <a:lnTo>
                        <a:pt x="176" y="82"/>
                      </a:lnTo>
                      <a:lnTo>
                        <a:pt x="194" y="79"/>
                      </a:lnTo>
                      <a:lnTo>
                        <a:pt x="212" y="78"/>
                      </a:lnTo>
                      <a:lnTo>
                        <a:pt x="229" y="75"/>
                      </a:lnTo>
                      <a:lnTo>
                        <a:pt x="245" y="73"/>
                      </a:lnTo>
                      <a:lnTo>
                        <a:pt x="262" y="71"/>
                      </a:lnTo>
                      <a:lnTo>
                        <a:pt x="277" y="69"/>
                      </a:lnTo>
                      <a:lnTo>
                        <a:pt x="292" y="67"/>
                      </a:lnTo>
                      <a:lnTo>
                        <a:pt x="306" y="65"/>
                      </a:lnTo>
                      <a:lnTo>
                        <a:pt x="320" y="64"/>
                      </a:lnTo>
                      <a:lnTo>
                        <a:pt x="334" y="62"/>
                      </a:lnTo>
                      <a:lnTo>
                        <a:pt x="346" y="60"/>
                      </a:lnTo>
                      <a:lnTo>
                        <a:pt x="359" y="58"/>
                      </a:lnTo>
                      <a:lnTo>
                        <a:pt x="371" y="57"/>
                      </a:lnTo>
                      <a:lnTo>
                        <a:pt x="382" y="55"/>
                      </a:lnTo>
                      <a:lnTo>
                        <a:pt x="393" y="54"/>
                      </a:lnTo>
                      <a:lnTo>
                        <a:pt x="403" y="51"/>
                      </a:lnTo>
                      <a:lnTo>
                        <a:pt x="413" y="50"/>
                      </a:lnTo>
                      <a:lnTo>
                        <a:pt x="423" y="50"/>
                      </a:lnTo>
                      <a:lnTo>
                        <a:pt x="432" y="49"/>
                      </a:lnTo>
                      <a:lnTo>
                        <a:pt x="443" y="47"/>
                      </a:lnTo>
                      <a:lnTo>
                        <a:pt x="453" y="46"/>
                      </a:lnTo>
                      <a:lnTo>
                        <a:pt x="475" y="43"/>
                      </a:lnTo>
                      <a:lnTo>
                        <a:pt x="499" y="39"/>
                      </a:lnTo>
                      <a:lnTo>
                        <a:pt x="524" y="35"/>
                      </a:lnTo>
                      <a:lnTo>
                        <a:pt x="550" y="31"/>
                      </a:lnTo>
                      <a:lnTo>
                        <a:pt x="578" y="26"/>
                      </a:lnTo>
                      <a:lnTo>
                        <a:pt x="605" y="21"/>
                      </a:lnTo>
                      <a:lnTo>
                        <a:pt x="619" y="19"/>
                      </a:lnTo>
                      <a:lnTo>
                        <a:pt x="632" y="17"/>
                      </a:lnTo>
                      <a:lnTo>
                        <a:pt x="644" y="14"/>
                      </a:lnTo>
                      <a:lnTo>
                        <a:pt x="655" y="13"/>
                      </a:lnTo>
                      <a:lnTo>
                        <a:pt x="666" y="11"/>
                      </a:lnTo>
                      <a:lnTo>
                        <a:pt x="676" y="8"/>
                      </a:lnTo>
                      <a:lnTo>
                        <a:pt x="685" y="7"/>
                      </a:lnTo>
                      <a:lnTo>
                        <a:pt x="694" y="6"/>
                      </a:lnTo>
                      <a:lnTo>
                        <a:pt x="702" y="4"/>
                      </a:lnTo>
                      <a:lnTo>
                        <a:pt x="709" y="3"/>
                      </a:lnTo>
                      <a:lnTo>
                        <a:pt x="716" y="3"/>
                      </a:lnTo>
                      <a:lnTo>
                        <a:pt x="721" y="1"/>
                      </a:lnTo>
                      <a:lnTo>
                        <a:pt x="726" y="1"/>
                      </a:lnTo>
                      <a:lnTo>
                        <a:pt x="730" y="0"/>
                      </a:lnTo>
                      <a:lnTo>
                        <a:pt x="734" y="0"/>
                      </a:lnTo>
                      <a:lnTo>
                        <a:pt x="737" y="0"/>
                      </a:lnTo>
                      <a:lnTo>
                        <a:pt x="741" y="0"/>
                      </a:lnTo>
                      <a:lnTo>
                        <a:pt x="746" y="1"/>
                      </a:lnTo>
                      <a:lnTo>
                        <a:pt x="752" y="1"/>
                      </a:lnTo>
                      <a:lnTo>
                        <a:pt x="757" y="3"/>
                      </a:lnTo>
                      <a:lnTo>
                        <a:pt x="764" y="6"/>
                      </a:lnTo>
                      <a:lnTo>
                        <a:pt x="771" y="7"/>
                      </a:lnTo>
                      <a:lnTo>
                        <a:pt x="778" y="10"/>
                      </a:lnTo>
                      <a:lnTo>
                        <a:pt x="787" y="13"/>
                      </a:lnTo>
                      <a:lnTo>
                        <a:pt x="792" y="17"/>
                      </a:lnTo>
                      <a:lnTo>
                        <a:pt x="799" y="22"/>
                      </a:lnTo>
                      <a:lnTo>
                        <a:pt x="805" y="25"/>
                      </a:lnTo>
                      <a:lnTo>
                        <a:pt x="809" y="29"/>
                      </a:lnTo>
                      <a:lnTo>
                        <a:pt x="814" y="33"/>
                      </a:lnTo>
                      <a:lnTo>
                        <a:pt x="818" y="37"/>
                      </a:lnTo>
                      <a:lnTo>
                        <a:pt x="821" y="42"/>
                      </a:lnTo>
                      <a:lnTo>
                        <a:pt x="824" y="46"/>
                      </a:lnTo>
                      <a:lnTo>
                        <a:pt x="824" y="4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01"/>
                <p:cNvSpPr/>
                <p:nvPr/>
              </p:nvSpPr>
              <p:spPr bwMode="auto">
                <a:xfrm>
                  <a:off x="3097213" y="2436813"/>
                  <a:ext cx="403225" cy="606425"/>
                </a:xfrm>
                <a:custGeom>
                  <a:avLst/>
                  <a:gdLst>
                    <a:gd name="T0" fmla="*/ 66 w 508"/>
                    <a:gd name="T1" fmla="*/ 733 h 765"/>
                    <a:gd name="T2" fmla="*/ 43 w 508"/>
                    <a:gd name="T3" fmla="*/ 748 h 765"/>
                    <a:gd name="T4" fmla="*/ 25 w 508"/>
                    <a:gd name="T5" fmla="*/ 758 h 765"/>
                    <a:gd name="T6" fmla="*/ 11 w 508"/>
                    <a:gd name="T7" fmla="*/ 764 h 765"/>
                    <a:gd name="T8" fmla="*/ 4 w 508"/>
                    <a:gd name="T9" fmla="*/ 764 h 765"/>
                    <a:gd name="T10" fmla="*/ 0 w 508"/>
                    <a:gd name="T11" fmla="*/ 759 h 765"/>
                    <a:gd name="T12" fmla="*/ 2 w 508"/>
                    <a:gd name="T13" fmla="*/ 752 h 765"/>
                    <a:gd name="T14" fmla="*/ 11 w 508"/>
                    <a:gd name="T15" fmla="*/ 741 h 765"/>
                    <a:gd name="T16" fmla="*/ 25 w 508"/>
                    <a:gd name="T17" fmla="*/ 728 h 765"/>
                    <a:gd name="T18" fmla="*/ 43 w 508"/>
                    <a:gd name="T19" fmla="*/ 711 h 765"/>
                    <a:gd name="T20" fmla="*/ 66 w 508"/>
                    <a:gd name="T21" fmla="*/ 690 h 765"/>
                    <a:gd name="T22" fmla="*/ 92 w 508"/>
                    <a:gd name="T23" fmla="*/ 667 h 765"/>
                    <a:gd name="T24" fmla="*/ 121 w 508"/>
                    <a:gd name="T25" fmla="*/ 638 h 765"/>
                    <a:gd name="T26" fmla="*/ 152 w 508"/>
                    <a:gd name="T27" fmla="*/ 603 h 765"/>
                    <a:gd name="T28" fmla="*/ 184 w 508"/>
                    <a:gd name="T29" fmla="*/ 564 h 765"/>
                    <a:gd name="T30" fmla="*/ 216 w 508"/>
                    <a:gd name="T31" fmla="*/ 519 h 765"/>
                    <a:gd name="T32" fmla="*/ 271 w 508"/>
                    <a:gd name="T33" fmla="*/ 436 h 765"/>
                    <a:gd name="T34" fmla="*/ 330 w 508"/>
                    <a:gd name="T35" fmla="*/ 326 h 765"/>
                    <a:gd name="T36" fmla="*/ 357 w 508"/>
                    <a:gd name="T37" fmla="*/ 268 h 765"/>
                    <a:gd name="T38" fmla="*/ 382 w 508"/>
                    <a:gd name="T39" fmla="*/ 206 h 765"/>
                    <a:gd name="T40" fmla="*/ 400 w 508"/>
                    <a:gd name="T41" fmla="*/ 148 h 765"/>
                    <a:gd name="T42" fmla="*/ 415 w 508"/>
                    <a:gd name="T43" fmla="*/ 102 h 765"/>
                    <a:gd name="T44" fmla="*/ 424 w 508"/>
                    <a:gd name="T45" fmla="*/ 66 h 765"/>
                    <a:gd name="T46" fmla="*/ 429 w 508"/>
                    <a:gd name="T47" fmla="*/ 41 h 765"/>
                    <a:gd name="T48" fmla="*/ 429 w 508"/>
                    <a:gd name="T49" fmla="*/ 26 h 765"/>
                    <a:gd name="T50" fmla="*/ 420 w 508"/>
                    <a:gd name="T51" fmla="*/ 16 h 765"/>
                    <a:gd name="T52" fmla="*/ 419 w 508"/>
                    <a:gd name="T53" fmla="*/ 8 h 765"/>
                    <a:gd name="T54" fmla="*/ 423 w 508"/>
                    <a:gd name="T55" fmla="*/ 1 h 765"/>
                    <a:gd name="T56" fmla="*/ 436 w 508"/>
                    <a:gd name="T57" fmla="*/ 1 h 765"/>
                    <a:gd name="T58" fmla="*/ 455 w 508"/>
                    <a:gd name="T59" fmla="*/ 6 h 765"/>
                    <a:gd name="T60" fmla="*/ 481 w 508"/>
                    <a:gd name="T61" fmla="*/ 19 h 765"/>
                    <a:gd name="T62" fmla="*/ 499 w 508"/>
                    <a:gd name="T63" fmla="*/ 36 h 765"/>
                    <a:gd name="T64" fmla="*/ 508 w 508"/>
                    <a:gd name="T65" fmla="*/ 51 h 765"/>
                    <a:gd name="T66" fmla="*/ 508 w 508"/>
                    <a:gd name="T67" fmla="*/ 65 h 765"/>
                    <a:gd name="T68" fmla="*/ 503 w 508"/>
                    <a:gd name="T69" fmla="*/ 80 h 765"/>
                    <a:gd name="T70" fmla="*/ 496 w 508"/>
                    <a:gd name="T71" fmla="*/ 94 h 765"/>
                    <a:gd name="T72" fmla="*/ 490 w 508"/>
                    <a:gd name="T73" fmla="*/ 106 h 765"/>
                    <a:gd name="T74" fmla="*/ 478 w 508"/>
                    <a:gd name="T75" fmla="*/ 128 h 765"/>
                    <a:gd name="T76" fmla="*/ 462 w 508"/>
                    <a:gd name="T77" fmla="*/ 163 h 765"/>
                    <a:gd name="T78" fmla="*/ 441 w 508"/>
                    <a:gd name="T79" fmla="*/ 207 h 765"/>
                    <a:gd name="T80" fmla="*/ 418 w 508"/>
                    <a:gd name="T81" fmla="*/ 264 h 765"/>
                    <a:gd name="T82" fmla="*/ 390 w 508"/>
                    <a:gd name="T83" fmla="*/ 329 h 765"/>
                    <a:gd name="T84" fmla="*/ 361 w 508"/>
                    <a:gd name="T85" fmla="*/ 388 h 765"/>
                    <a:gd name="T86" fmla="*/ 330 w 508"/>
                    <a:gd name="T87" fmla="*/ 442 h 765"/>
                    <a:gd name="T88" fmla="*/ 301 w 508"/>
                    <a:gd name="T89" fmla="*/ 491 h 765"/>
                    <a:gd name="T90" fmla="*/ 271 w 508"/>
                    <a:gd name="T91" fmla="*/ 535 h 765"/>
                    <a:gd name="T92" fmla="*/ 240 w 508"/>
                    <a:gd name="T93" fmla="*/ 574 h 765"/>
                    <a:gd name="T94" fmla="*/ 209 w 508"/>
                    <a:gd name="T95" fmla="*/ 611 h 765"/>
                    <a:gd name="T96" fmla="*/ 177 w 508"/>
                    <a:gd name="T97" fmla="*/ 643 h 765"/>
                    <a:gd name="T98" fmla="*/ 146 w 508"/>
                    <a:gd name="T99" fmla="*/ 672 h 765"/>
                    <a:gd name="T100" fmla="*/ 105 w 508"/>
                    <a:gd name="T101" fmla="*/ 70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08" h="765">
                      <a:moveTo>
                        <a:pt x="85" y="721"/>
                      </a:moveTo>
                      <a:lnTo>
                        <a:pt x="76" y="726"/>
                      </a:lnTo>
                      <a:lnTo>
                        <a:pt x="66" y="733"/>
                      </a:lnTo>
                      <a:lnTo>
                        <a:pt x="58" y="739"/>
                      </a:lnTo>
                      <a:lnTo>
                        <a:pt x="49" y="744"/>
                      </a:lnTo>
                      <a:lnTo>
                        <a:pt x="43" y="748"/>
                      </a:lnTo>
                      <a:lnTo>
                        <a:pt x="36" y="752"/>
                      </a:lnTo>
                      <a:lnTo>
                        <a:pt x="30" y="755"/>
                      </a:lnTo>
                      <a:lnTo>
                        <a:pt x="25" y="758"/>
                      </a:lnTo>
                      <a:lnTo>
                        <a:pt x="19" y="761"/>
                      </a:lnTo>
                      <a:lnTo>
                        <a:pt x="15" y="762"/>
                      </a:lnTo>
                      <a:lnTo>
                        <a:pt x="11" y="764"/>
                      </a:lnTo>
                      <a:lnTo>
                        <a:pt x="8" y="764"/>
                      </a:lnTo>
                      <a:lnTo>
                        <a:pt x="5" y="765"/>
                      </a:lnTo>
                      <a:lnTo>
                        <a:pt x="4" y="764"/>
                      </a:lnTo>
                      <a:lnTo>
                        <a:pt x="1" y="764"/>
                      </a:lnTo>
                      <a:lnTo>
                        <a:pt x="1" y="762"/>
                      </a:lnTo>
                      <a:lnTo>
                        <a:pt x="0" y="759"/>
                      </a:lnTo>
                      <a:lnTo>
                        <a:pt x="1" y="758"/>
                      </a:lnTo>
                      <a:lnTo>
                        <a:pt x="1" y="755"/>
                      </a:lnTo>
                      <a:lnTo>
                        <a:pt x="2" y="752"/>
                      </a:lnTo>
                      <a:lnTo>
                        <a:pt x="5" y="750"/>
                      </a:lnTo>
                      <a:lnTo>
                        <a:pt x="8" y="746"/>
                      </a:lnTo>
                      <a:lnTo>
                        <a:pt x="11" y="741"/>
                      </a:lnTo>
                      <a:lnTo>
                        <a:pt x="15" y="737"/>
                      </a:lnTo>
                      <a:lnTo>
                        <a:pt x="19" y="733"/>
                      </a:lnTo>
                      <a:lnTo>
                        <a:pt x="25" y="728"/>
                      </a:lnTo>
                      <a:lnTo>
                        <a:pt x="30" y="722"/>
                      </a:lnTo>
                      <a:lnTo>
                        <a:pt x="36" y="716"/>
                      </a:lnTo>
                      <a:lnTo>
                        <a:pt x="43" y="711"/>
                      </a:lnTo>
                      <a:lnTo>
                        <a:pt x="49" y="704"/>
                      </a:lnTo>
                      <a:lnTo>
                        <a:pt x="58" y="697"/>
                      </a:lnTo>
                      <a:lnTo>
                        <a:pt x="66" y="690"/>
                      </a:lnTo>
                      <a:lnTo>
                        <a:pt x="74" y="683"/>
                      </a:lnTo>
                      <a:lnTo>
                        <a:pt x="84" y="675"/>
                      </a:lnTo>
                      <a:lnTo>
                        <a:pt x="92" y="667"/>
                      </a:lnTo>
                      <a:lnTo>
                        <a:pt x="102" y="658"/>
                      </a:lnTo>
                      <a:lnTo>
                        <a:pt x="112" y="649"/>
                      </a:lnTo>
                      <a:lnTo>
                        <a:pt x="121" y="638"/>
                      </a:lnTo>
                      <a:lnTo>
                        <a:pt x="131" y="627"/>
                      </a:lnTo>
                      <a:lnTo>
                        <a:pt x="141" y="615"/>
                      </a:lnTo>
                      <a:lnTo>
                        <a:pt x="152" y="603"/>
                      </a:lnTo>
                      <a:lnTo>
                        <a:pt x="162" y="591"/>
                      </a:lnTo>
                      <a:lnTo>
                        <a:pt x="173" y="578"/>
                      </a:lnTo>
                      <a:lnTo>
                        <a:pt x="184" y="564"/>
                      </a:lnTo>
                      <a:lnTo>
                        <a:pt x="193" y="549"/>
                      </a:lnTo>
                      <a:lnTo>
                        <a:pt x="204" y="535"/>
                      </a:lnTo>
                      <a:lnTo>
                        <a:pt x="216" y="519"/>
                      </a:lnTo>
                      <a:lnTo>
                        <a:pt x="228" y="503"/>
                      </a:lnTo>
                      <a:lnTo>
                        <a:pt x="250" y="469"/>
                      </a:lnTo>
                      <a:lnTo>
                        <a:pt x="271" y="436"/>
                      </a:lnTo>
                      <a:lnTo>
                        <a:pt x="292" y="400"/>
                      </a:lnTo>
                      <a:lnTo>
                        <a:pt x="311" y="364"/>
                      </a:lnTo>
                      <a:lnTo>
                        <a:pt x="330" y="326"/>
                      </a:lnTo>
                      <a:lnTo>
                        <a:pt x="340" y="307"/>
                      </a:lnTo>
                      <a:lnTo>
                        <a:pt x="348" y="287"/>
                      </a:lnTo>
                      <a:lnTo>
                        <a:pt x="357" y="268"/>
                      </a:lnTo>
                      <a:lnTo>
                        <a:pt x="365" y="247"/>
                      </a:lnTo>
                      <a:lnTo>
                        <a:pt x="373" y="227"/>
                      </a:lnTo>
                      <a:lnTo>
                        <a:pt x="382" y="206"/>
                      </a:lnTo>
                      <a:lnTo>
                        <a:pt x="389" y="185"/>
                      </a:lnTo>
                      <a:lnTo>
                        <a:pt x="394" y="167"/>
                      </a:lnTo>
                      <a:lnTo>
                        <a:pt x="400" y="148"/>
                      </a:lnTo>
                      <a:lnTo>
                        <a:pt x="405" y="131"/>
                      </a:lnTo>
                      <a:lnTo>
                        <a:pt x="411" y="116"/>
                      </a:lnTo>
                      <a:lnTo>
                        <a:pt x="415" y="102"/>
                      </a:lnTo>
                      <a:lnTo>
                        <a:pt x="418" y="88"/>
                      </a:lnTo>
                      <a:lnTo>
                        <a:pt x="422" y="77"/>
                      </a:lnTo>
                      <a:lnTo>
                        <a:pt x="424" y="66"/>
                      </a:lnTo>
                      <a:lnTo>
                        <a:pt x="426" y="56"/>
                      </a:lnTo>
                      <a:lnTo>
                        <a:pt x="427" y="48"/>
                      </a:lnTo>
                      <a:lnTo>
                        <a:pt x="429" y="41"/>
                      </a:lnTo>
                      <a:lnTo>
                        <a:pt x="429" y="34"/>
                      </a:lnTo>
                      <a:lnTo>
                        <a:pt x="429" y="29"/>
                      </a:lnTo>
                      <a:lnTo>
                        <a:pt x="429" y="26"/>
                      </a:lnTo>
                      <a:lnTo>
                        <a:pt x="427" y="23"/>
                      </a:lnTo>
                      <a:lnTo>
                        <a:pt x="423" y="19"/>
                      </a:lnTo>
                      <a:lnTo>
                        <a:pt x="420" y="16"/>
                      </a:lnTo>
                      <a:lnTo>
                        <a:pt x="419" y="13"/>
                      </a:lnTo>
                      <a:lnTo>
                        <a:pt x="419" y="11"/>
                      </a:lnTo>
                      <a:lnTo>
                        <a:pt x="419" y="8"/>
                      </a:lnTo>
                      <a:lnTo>
                        <a:pt x="419" y="5"/>
                      </a:lnTo>
                      <a:lnTo>
                        <a:pt x="420" y="4"/>
                      </a:lnTo>
                      <a:lnTo>
                        <a:pt x="423" y="1"/>
                      </a:lnTo>
                      <a:lnTo>
                        <a:pt x="427" y="1"/>
                      </a:lnTo>
                      <a:lnTo>
                        <a:pt x="431" y="0"/>
                      </a:lnTo>
                      <a:lnTo>
                        <a:pt x="436" y="1"/>
                      </a:lnTo>
                      <a:lnTo>
                        <a:pt x="441" y="1"/>
                      </a:lnTo>
                      <a:lnTo>
                        <a:pt x="448" y="4"/>
                      </a:lnTo>
                      <a:lnTo>
                        <a:pt x="455" y="6"/>
                      </a:lnTo>
                      <a:lnTo>
                        <a:pt x="465" y="9"/>
                      </a:lnTo>
                      <a:lnTo>
                        <a:pt x="473" y="13"/>
                      </a:lnTo>
                      <a:lnTo>
                        <a:pt x="481" y="19"/>
                      </a:lnTo>
                      <a:lnTo>
                        <a:pt x="488" y="24"/>
                      </a:lnTo>
                      <a:lnTo>
                        <a:pt x="495" y="30"/>
                      </a:lnTo>
                      <a:lnTo>
                        <a:pt x="499" y="36"/>
                      </a:lnTo>
                      <a:lnTo>
                        <a:pt x="503" y="41"/>
                      </a:lnTo>
                      <a:lnTo>
                        <a:pt x="506" y="45"/>
                      </a:lnTo>
                      <a:lnTo>
                        <a:pt x="508" y="51"/>
                      </a:lnTo>
                      <a:lnTo>
                        <a:pt x="508" y="56"/>
                      </a:lnTo>
                      <a:lnTo>
                        <a:pt x="508" y="60"/>
                      </a:lnTo>
                      <a:lnTo>
                        <a:pt x="508" y="65"/>
                      </a:lnTo>
                      <a:lnTo>
                        <a:pt x="506" y="70"/>
                      </a:lnTo>
                      <a:lnTo>
                        <a:pt x="505" y="74"/>
                      </a:lnTo>
                      <a:lnTo>
                        <a:pt x="503" y="80"/>
                      </a:lnTo>
                      <a:lnTo>
                        <a:pt x="502" y="84"/>
                      </a:lnTo>
                      <a:lnTo>
                        <a:pt x="499" y="88"/>
                      </a:lnTo>
                      <a:lnTo>
                        <a:pt x="496" y="94"/>
                      </a:lnTo>
                      <a:lnTo>
                        <a:pt x="495" y="96"/>
                      </a:lnTo>
                      <a:lnTo>
                        <a:pt x="492" y="101"/>
                      </a:lnTo>
                      <a:lnTo>
                        <a:pt x="490" y="106"/>
                      </a:lnTo>
                      <a:lnTo>
                        <a:pt x="487" y="112"/>
                      </a:lnTo>
                      <a:lnTo>
                        <a:pt x="483" y="120"/>
                      </a:lnTo>
                      <a:lnTo>
                        <a:pt x="478" y="128"/>
                      </a:lnTo>
                      <a:lnTo>
                        <a:pt x="473" y="139"/>
                      </a:lnTo>
                      <a:lnTo>
                        <a:pt x="467" y="150"/>
                      </a:lnTo>
                      <a:lnTo>
                        <a:pt x="462" y="163"/>
                      </a:lnTo>
                      <a:lnTo>
                        <a:pt x="456" y="177"/>
                      </a:lnTo>
                      <a:lnTo>
                        <a:pt x="449" y="192"/>
                      </a:lnTo>
                      <a:lnTo>
                        <a:pt x="441" y="207"/>
                      </a:lnTo>
                      <a:lnTo>
                        <a:pt x="434" y="225"/>
                      </a:lnTo>
                      <a:lnTo>
                        <a:pt x="426" y="245"/>
                      </a:lnTo>
                      <a:lnTo>
                        <a:pt x="418" y="264"/>
                      </a:lnTo>
                      <a:lnTo>
                        <a:pt x="408" y="286"/>
                      </a:lnTo>
                      <a:lnTo>
                        <a:pt x="400" y="307"/>
                      </a:lnTo>
                      <a:lnTo>
                        <a:pt x="390" y="329"/>
                      </a:lnTo>
                      <a:lnTo>
                        <a:pt x="380" y="348"/>
                      </a:lnTo>
                      <a:lnTo>
                        <a:pt x="371" y="369"/>
                      </a:lnTo>
                      <a:lnTo>
                        <a:pt x="361" y="388"/>
                      </a:lnTo>
                      <a:lnTo>
                        <a:pt x="351" y="406"/>
                      </a:lnTo>
                      <a:lnTo>
                        <a:pt x="341" y="424"/>
                      </a:lnTo>
                      <a:lnTo>
                        <a:pt x="330" y="442"/>
                      </a:lnTo>
                      <a:lnTo>
                        <a:pt x="321" y="459"/>
                      </a:lnTo>
                      <a:lnTo>
                        <a:pt x="311" y="476"/>
                      </a:lnTo>
                      <a:lnTo>
                        <a:pt x="301" y="491"/>
                      </a:lnTo>
                      <a:lnTo>
                        <a:pt x="290" y="506"/>
                      </a:lnTo>
                      <a:lnTo>
                        <a:pt x="281" y="521"/>
                      </a:lnTo>
                      <a:lnTo>
                        <a:pt x="271" y="535"/>
                      </a:lnTo>
                      <a:lnTo>
                        <a:pt x="261" y="549"/>
                      </a:lnTo>
                      <a:lnTo>
                        <a:pt x="250" y="561"/>
                      </a:lnTo>
                      <a:lnTo>
                        <a:pt x="240" y="574"/>
                      </a:lnTo>
                      <a:lnTo>
                        <a:pt x="229" y="588"/>
                      </a:lnTo>
                      <a:lnTo>
                        <a:pt x="218" y="599"/>
                      </a:lnTo>
                      <a:lnTo>
                        <a:pt x="209" y="611"/>
                      </a:lnTo>
                      <a:lnTo>
                        <a:pt x="198" y="622"/>
                      </a:lnTo>
                      <a:lnTo>
                        <a:pt x="188" y="633"/>
                      </a:lnTo>
                      <a:lnTo>
                        <a:pt x="177" y="643"/>
                      </a:lnTo>
                      <a:lnTo>
                        <a:pt x="167" y="653"/>
                      </a:lnTo>
                      <a:lnTo>
                        <a:pt x="156" y="663"/>
                      </a:lnTo>
                      <a:lnTo>
                        <a:pt x="146" y="672"/>
                      </a:lnTo>
                      <a:lnTo>
                        <a:pt x="135" y="680"/>
                      </a:lnTo>
                      <a:lnTo>
                        <a:pt x="126" y="689"/>
                      </a:lnTo>
                      <a:lnTo>
                        <a:pt x="105" y="705"/>
                      </a:lnTo>
                      <a:lnTo>
                        <a:pt x="85" y="721"/>
                      </a:lnTo>
                      <a:lnTo>
                        <a:pt x="85" y="72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102"/>
                <p:cNvSpPr/>
                <p:nvPr/>
              </p:nvSpPr>
              <p:spPr bwMode="auto">
                <a:xfrm>
                  <a:off x="3336925" y="2765425"/>
                  <a:ext cx="60325" cy="458788"/>
                </a:xfrm>
                <a:custGeom>
                  <a:avLst/>
                  <a:gdLst>
                    <a:gd name="T0" fmla="*/ 25 w 74"/>
                    <a:gd name="T1" fmla="*/ 207 h 577"/>
                    <a:gd name="T2" fmla="*/ 26 w 74"/>
                    <a:gd name="T3" fmla="*/ 171 h 577"/>
                    <a:gd name="T4" fmla="*/ 26 w 74"/>
                    <a:gd name="T5" fmla="*/ 140 h 577"/>
                    <a:gd name="T6" fmla="*/ 26 w 74"/>
                    <a:gd name="T7" fmla="*/ 109 h 577"/>
                    <a:gd name="T8" fmla="*/ 25 w 74"/>
                    <a:gd name="T9" fmla="*/ 80 h 577"/>
                    <a:gd name="T10" fmla="*/ 25 w 74"/>
                    <a:gd name="T11" fmla="*/ 54 h 577"/>
                    <a:gd name="T12" fmla="*/ 23 w 74"/>
                    <a:gd name="T13" fmla="*/ 32 h 577"/>
                    <a:gd name="T14" fmla="*/ 22 w 74"/>
                    <a:gd name="T15" fmla="*/ 9 h 577"/>
                    <a:gd name="T16" fmla="*/ 74 w 74"/>
                    <a:gd name="T17" fmla="*/ 0 h 577"/>
                    <a:gd name="T18" fmla="*/ 74 w 74"/>
                    <a:gd name="T19" fmla="*/ 41 h 577"/>
                    <a:gd name="T20" fmla="*/ 74 w 74"/>
                    <a:gd name="T21" fmla="*/ 79 h 577"/>
                    <a:gd name="T22" fmla="*/ 74 w 74"/>
                    <a:gd name="T23" fmla="*/ 115 h 577"/>
                    <a:gd name="T24" fmla="*/ 74 w 74"/>
                    <a:gd name="T25" fmla="*/ 146 h 577"/>
                    <a:gd name="T26" fmla="*/ 74 w 74"/>
                    <a:gd name="T27" fmla="*/ 177 h 577"/>
                    <a:gd name="T28" fmla="*/ 74 w 74"/>
                    <a:gd name="T29" fmla="*/ 203 h 577"/>
                    <a:gd name="T30" fmla="*/ 74 w 74"/>
                    <a:gd name="T31" fmla="*/ 227 h 577"/>
                    <a:gd name="T32" fmla="*/ 74 w 74"/>
                    <a:gd name="T33" fmla="*/ 246 h 577"/>
                    <a:gd name="T34" fmla="*/ 72 w 74"/>
                    <a:gd name="T35" fmla="*/ 286 h 577"/>
                    <a:gd name="T36" fmla="*/ 70 w 74"/>
                    <a:gd name="T37" fmla="*/ 325 h 577"/>
                    <a:gd name="T38" fmla="*/ 69 w 74"/>
                    <a:gd name="T39" fmla="*/ 361 h 577"/>
                    <a:gd name="T40" fmla="*/ 66 w 74"/>
                    <a:gd name="T41" fmla="*/ 397 h 577"/>
                    <a:gd name="T42" fmla="*/ 63 w 74"/>
                    <a:gd name="T43" fmla="*/ 433 h 577"/>
                    <a:gd name="T44" fmla="*/ 59 w 74"/>
                    <a:gd name="T45" fmla="*/ 466 h 577"/>
                    <a:gd name="T46" fmla="*/ 55 w 74"/>
                    <a:gd name="T47" fmla="*/ 497 h 577"/>
                    <a:gd name="T48" fmla="*/ 51 w 74"/>
                    <a:gd name="T49" fmla="*/ 527 h 577"/>
                    <a:gd name="T50" fmla="*/ 50 w 74"/>
                    <a:gd name="T51" fmla="*/ 538 h 577"/>
                    <a:gd name="T52" fmla="*/ 48 w 74"/>
                    <a:gd name="T53" fmla="*/ 548 h 577"/>
                    <a:gd name="T54" fmla="*/ 45 w 74"/>
                    <a:gd name="T55" fmla="*/ 558 h 577"/>
                    <a:gd name="T56" fmla="*/ 44 w 74"/>
                    <a:gd name="T57" fmla="*/ 564 h 577"/>
                    <a:gd name="T58" fmla="*/ 41 w 74"/>
                    <a:gd name="T59" fmla="*/ 570 h 577"/>
                    <a:gd name="T60" fmla="*/ 40 w 74"/>
                    <a:gd name="T61" fmla="*/ 573 h 577"/>
                    <a:gd name="T62" fmla="*/ 37 w 74"/>
                    <a:gd name="T63" fmla="*/ 576 h 577"/>
                    <a:gd name="T64" fmla="*/ 36 w 74"/>
                    <a:gd name="T65" fmla="*/ 577 h 577"/>
                    <a:gd name="T66" fmla="*/ 30 w 74"/>
                    <a:gd name="T67" fmla="*/ 574 h 577"/>
                    <a:gd name="T68" fmla="*/ 25 w 74"/>
                    <a:gd name="T69" fmla="*/ 567 h 577"/>
                    <a:gd name="T70" fmla="*/ 22 w 74"/>
                    <a:gd name="T71" fmla="*/ 560 h 577"/>
                    <a:gd name="T72" fmla="*/ 19 w 74"/>
                    <a:gd name="T73" fmla="*/ 553 h 577"/>
                    <a:gd name="T74" fmla="*/ 16 w 74"/>
                    <a:gd name="T75" fmla="*/ 545 h 577"/>
                    <a:gd name="T76" fmla="*/ 14 w 74"/>
                    <a:gd name="T77" fmla="*/ 535 h 577"/>
                    <a:gd name="T78" fmla="*/ 5 w 74"/>
                    <a:gd name="T79" fmla="*/ 515 h 577"/>
                    <a:gd name="T80" fmla="*/ 1 w 74"/>
                    <a:gd name="T81" fmla="*/ 499 h 577"/>
                    <a:gd name="T82" fmla="*/ 0 w 74"/>
                    <a:gd name="T83" fmla="*/ 488 h 577"/>
                    <a:gd name="T84" fmla="*/ 1 w 74"/>
                    <a:gd name="T85" fmla="*/ 480 h 577"/>
                    <a:gd name="T86" fmla="*/ 2 w 74"/>
                    <a:gd name="T87" fmla="*/ 472 h 577"/>
                    <a:gd name="T88" fmla="*/ 4 w 74"/>
                    <a:gd name="T89" fmla="*/ 459 h 577"/>
                    <a:gd name="T90" fmla="*/ 8 w 74"/>
                    <a:gd name="T91" fmla="*/ 443 h 577"/>
                    <a:gd name="T92" fmla="*/ 14 w 74"/>
                    <a:gd name="T93" fmla="*/ 422 h 577"/>
                    <a:gd name="T94" fmla="*/ 15 w 74"/>
                    <a:gd name="T95" fmla="*/ 409 h 577"/>
                    <a:gd name="T96" fmla="*/ 16 w 74"/>
                    <a:gd name="T97" fmla="*/ 393 h 577"/>
                    <a:gd name="T98" fmla="*/ 18 w 74"/>
                    <a:gd name="T99" fmla="*/ 373 h 577"/>
                    <a:gd name="T100" fmla="*/ 19 w 74"/>
                    <a:gd name="T101" fmla="*/ 350 h 577"/>
                    <a:gd name="T102" fmla="*/ 20 w 74"/>
                    <a:gd name="T103" fmla="*/ 324 h 577"/>
                    <a:gd name="T104" fmla="*/ 22 w 74"/>
                    <a:gd name="T105" fmla="*/ 295 h 577"/>
                    <a:gd name="T106" fmla="*/ 23 w 74"/>
                    <a:gd name="T107" fmla="*/ 261 h 577"/>
                    <a:gd name="T108" fmla="*/ 25 w 74"/>
                    <a:gd name="T109" fmla="*/ 225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4" h="577">
                      <a:moveTo>
                        <a:pt x="25" y="225"/>
                      </a:moveTo>
                      <a:lnTo>
                        <a:pt x="25" y="207"/>
                      </a:lnTo>
                      <a:lnTo>
                        <a:pt x="26" y="189"/>
                      </a:lnTo>
                      <a:lnTo>
                        <a:pt x="26" y="171"/>
                      </a:lnTo>
                      <a:lnTo>
                        <a:pt x="26" y="155"/>
                      </a:lnTo>
                      <a:lnTo>
                        <a:pt x="26" y="140"/>
                      </a:lnTo>
                      <a:lnTo>
                        <a:pt x="26" y="123"/>
                      </a:lnTo>
                      <a:lnTo>
                        <a:pt x="26" y="109"/>
                      </a:lnTo>
                      <a:lnTo>
                        <a:pt x="26" y="94"/>
                      </a:lnTo>
                      <a:lnTo>
                        <a:pt x="25" y="80"/>
                      </a:lnTo>
                      <a:lnTo>
                        <a:pt x="25" y="68"/>
                      </a:lnTo>
                      <a:lnTo>
                        <a:pt x="25" y="54"/>
                      </a:lnTo>
                      <a:lnTo>
                        <a:pt x="23" y="43"/>
                      </a:lnTo>
                      <a:lnTo>
                        <a:pt x="23" y="32"/>
                      </a:lnTo>
                      <a:lnTo>
                        <a:pt x="22" y="21"/>
                      </a:lnTo>
                      <a:lnTo>
                        <a:pt x="22" y="9"/>
                      </a:lnTo>
                      <a:lnTo>
                        <a:pt x="20" y="0"/>
                      </a:lnTo>
                      <a:lnTo>
                        <a:pt x="74" y="0"/>
                      </a:lnTo>
                      <a:lnTo>
                        <a:pt x="74" y="21"/>
                      </a:lnTo>
                      <a:lnTo>
                        <a:pt x="74" y="41"/>
                      </a:lnTo>
                      <a:lnTo>
                        <a:pt x="74" y="61"/>
                      </a:lnTo>
                      <a:lnTo>
                        <a:pt x="74" y="79"/>
                      </a:lnTo>
                      <a:lnTo>
                        <a:pt x="74" y="97"/>
                      </a:lnTo>
                      <a:lnTo>
                        <a:pt x="74" y="115"/>
                      </a:lnTo>
                      <a:lnTo>
                        <a:pt x="74" y="131"/>
                      </a:lnTo>
                      <a:lnTo>
                        <a:pt x="74" y="146"/>
                      </a:lnTo>
                      <a:lnTo>
                        <a:pt x="74" y="162"/>
                      </a:lnTo>
                      <a:lnTo>
                        <a:pt x="74" y="177"/>
                      </a:lnTo>
                      <a:lnTo>
                        <a:pt x="74" y="189"/>
                      </a:lnTo>
                      <a:lnTo>
                        <a:pt x="74" y="203"/>
                      </a:lnTo>
                      <a:lnTo>
                        <a:pt x="74" y="214"/>
                      </a:lnTo>
                      <a:lnTo>
                        <a:pt x="74" y="227"/>
                      </a:lnTo>
                      <a:lnTo>
                        <a:pt x="74" y="236"/>
                      </a:lnTo>
                      <a:lnTo>
                        <a:pt x="74" y="246"/>
                      </a:lnTo>
                      <a:lnTo>
                        <a:pt x="73" y="267"/>
                      </a:lnTo>
                      <a:lnTo>
                        <a:pt x="72" y="286"/>
                      </a:lnTo>
                      <a:lnTo>
                        <a:pt x="72" y="306"/>
                      </a:lnTo>
                      <a:lnTo>
                        <a:pt x="70" y="325"/>
                      </a:lnTo>
                      <a:lnTo>
                        <a:pt x="70" y="343"/>
                      </a:lnTo>
                      <a:lnTo>
                        <a:pt x="69" y="361"/>
                      </a:lnTo>
                      <a:lnTo>
                        <a:pt x="68" y="379"/>
                      </a:lnTo>
                      <a:lnTo>
                        <a:pt x="66" y="397"/>
                      </a:lnTo>
                      <a:lnTo>
                        <a:pt x="65" y="415"/>
                      </a:lnTo>
                      <a:lnTo>
                        <a:pt x="63" y="433"/>
                      </a:lnTo>
                      <a:lnTo>
                        <a:pt x="61" y="450"/>
                      </a:lnTo>
                      <a:lnTo>
                        <a:pt x="59" y="466"/>
                      </a:lnTo>
                      <a:lnTo>
                        <a:pt x="56" y="481"/>
                      </a:lnTo>
                      <a:lnTo>
                        <a:pt x="55" y="497"/>
                      </a:lnTo>
                      <a:lnTo>
                        <a:pt x="52" y="512"/>
                      </a:lnTo>
                      <a:lnTo>
                        <a:pt x="51" y="527"/>
                      </a:lnTo>
                      <a:lnTo>
                        <a:pt x="51" y="533"/>
                      </a:lnTo>
                      <a:lnTo>
                        <a:pt x="50" y="538"/>
                      </a:lnTo>
                      <a:lnTo>
                        <a:pt x="50" y="544"/>
                      </a:lnTo>
                      <a:lnTo>
                        <a:pt x="48" y="548"/>
                      </a:lnTo>
                      <a:lnTo>
                        <a:pt x="47" y="553"/>
                      </a:lnTo>
                      <a:lnTo>
                        <a:pt x="45" y="558"/>
                      </a:lnTo>
                      <a:lnTo>
                        <a:pt x="45" y="560"/>
                      </a:lnTo>
                      <a:lnTo>
                        <a:pt x="44" y="564"/>
                      </a:lnTo>
                      <a:lnTo>
                        <a:pt x="43" y="567"/>
                      </a:lnTo>
                      <a:lnTo>
                        <a:pt x="41" y="570"/>
                      </a:lnTo>
                      <a:lnTo>
                        <a:pt x="40" y="571"/>
                      </a:lnTo>
                      <a:lnTo>
                        <a:pt x="40" y="573"/>
                      </a:lnTo>
                      <a:lnTo>
                        <a:pt x="38" y="574"/>
                      </a:lnTo>
                      <a:lnTo>
                        <a:pt x="37" y="576"/>
                      </a:lnTo>
                      <a:lnTo>
                        <a:pt x="37" y="577"/>
                      </a:lnTo>
                      <a:lnTo>
                        <a:pt x="36" y="577"/>
                      </a:lnTo>
                      <a:lnTo>
                        <a:pt x="33" y="576"/>
                      </a:lnTo>
                      <a:lnTo>
                        <a:pt x="30" y="574"/>
                      </a:lnTo>
                      <a:lnTo>
                        <a:pt x="27" y="571"/>
                      </a:lnTo>
                      <a:lnTo>
                        <a:pt x="25" y="567"/>
                      </a:lnTo>
                      <a:lnTo>
                        <a:pt x="23" y="564"/>
                      </a:lnTo>
                      <a:lnTo>
                        <a:pt x="22" y="560"/>
                      </a:lnTo>
                      <a:lnTo>
                        <a:pt x="20" y="558"/>
                      </a:lnTo>
                      <a:lnTo>
                        <a:pt x="19" y="553"/>
                      </a:lnTo>
                      <a:lnTo>
                        <a:pt x="18" y="549"/>
                      </a:lnTo>
                      <a:lnTo>
                        <a:pt x="16" y="545"/>
                      </a:lnTo>
                      <a:lnTo>
                        <a:pt x="15" y="540"/>
                      </a:lnTo>
                      <a:lnTo>
                        <a:pt x="14" y="535"/>
                      </a:lnTo>
                      <a:lnTo>
                        <a:pt x="9" y="524"/>
                      </a:lnTo>
                      <a:lnTo>
                        <a:pt x="5" y="515"/>
                      </a:lnTo>
                      <a:lnTo>
                        <a:pt x="4" y="506"/>
                      </a:lnTo>
                      <a:lnTo>
                        <a:pt x="1" y="499"/>
                      </a:lnTo>
                      <a:lnTo>
                        <a:pt x="0" y="494"/>
                      </a:lnTo>
                      <a:lnTo>
                        <a:pt x="0" y="488"/>
                      </a:lnTo>
                      <a:lnTo>
                        <a:pt x="0" y="484"/>
                      </a:lnTo>
                      <a:lnTo>
                        <a:pt x="1" y="480"/>
                      </a:lnTo>
                      <a:lnTo>
                        <a:pt x="1" y="477"/>
                      </a:lnTo>
                      <a:lnTo>
                        <a:pt x="2" y="472"/>
                      </a:lnTo>
                      <a:lnTo>
                        <a:pt x="2" y="466"/>
                      </a:lnTo>
                      <a:lnTo>
                        <a:pt x="4" y="459"/>
                      </a:lnTo>
                      <a:lnTo>
                        <a:pt x="7" y="451"/>
                      </a:lnTo>
                      <a:lnTo>
                        <a:pt x="8" y="443"/>
                      </a:lnTo>
                      <a:lnTo>
                        <a:pt x="11" y="433"/>
                      </a:lnTo>
                      <a:lnTo>
                        <a:pt x="14" y="422"/>
                      </a:lnTo>
                      <a:lnTo>
                        <a:pt x="14" y="416"/>
                      </a:lnTo>
                      <a:lnTo>
                        <a:pt x="15" y="409"/>
                      </a:lnTo>
                      <a:lnTo>
                        <a:pt x="15" y="401"/>
                      </a:lnTo>
                      <a:lnTo>
                        <a:pt x="16" y="393"/>
                      </a:lnTo>
                      <a:lnTo>
                        <a:pt x="16" y="383"/>
                      </a:lnTo>
                      <a:lnTo>
                        <a:pt x="18" y="373"/>
                      </a:lnTo>
                      <a:lnTo>
                        <a:pt x="18" y="362"/>
                      </a:lnTo>
                      <a:lnTo>
                        <a:pt x="19" y="350"/>
                      </a:lnTo>
                      <a:lnTo>
                        <a:pt x="19" y="337"/>
                      </a:lnTo>
                      <a:lnTo>
                        <a:pt x="20" y="324"/>
                      </a:lnTo>
                      <a:lnTo>
                        <a:pt x="20" y="310"/>
                      </a:lnTo>
                      <a:lnTo>
                        <a:pt x="22" y="295"/>
                      </a:lnTo>
                      <a:lnTo>
                        <a:pt x="22" y="278"/>
                      </a:lnTo>
                      <a:lnTo>
                        <a:pt x="23" y="261"/>
                      </a:lnTo>
                      <a:lnTo>
                        <a:pt x="23" y="245"/>
                      </a:lnTo>
                      <a:lnTo>
                        <a:pt x="25" y="225"/>
                      </a:lnTo>
                      <a:lnTo>
                        <a:pt x="25" y="22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103"/>
                <p:cNvSpPr/>
                <p:nvPr/>
              </p:nvSpPr>
              <p:spPr bwMode="auto">
                <a:xfrm>
                  <a:off x="3368675" y="2722563"/>
                  <a:ext cx="260350" cy="531813"/>
                </a:xfrm>
                <a:custGeom>
                  <a:avLst/>
                  <a:gdLst>
                    <a:gd name="T0" fmla="*/ 187 w 326"/>
                    <a:gd name="T1" fmla="*/ 560 h 670"/>
                    <a:gd name="T2" fmla="*/ 173 w 326"/>
                    <a:gd name="T3" fmla="*/ 544 h 670"/>
                    <a:gd name="T4" fmla="*/ 166 w 326"/>
                    <a:gd name="T5" fmla="*/ 535 h 670"/>
                    <a:gd name="T6" fmla="*/ 165 w 326"/>
                    <a:gd name="T7" fmla="*/ 529 h 670"/>
                    <a:gd name="T8" fmla="*/ 174 w 326"/>
                    <a:gd name="T9" fmla="*/ 526 h 670"/>
                    <a:gd name="T10" fmla="*/ 199 w 326"/>
                    <a:gd name="T11" fmla="*/ 533 h 670"/>
                    <a:gd name="T12" fmla="*/ 230 w 326"/>
                    <a:gd name="T13" fmla="*/ 543 h 670"/>
                    <a:gd name="T14" fmla="*/ 248 w 326"/>
                    <a:gd name="T15" fmla="*/ 542 h 670"/>
                    <a:gd name="T16" fmla="*/ 252 w 326"/>
                    <a:gd name="T17" fmla="*/ 533 h 670"/>
                    <a:gd name="T18" fmla="*/ 254 w 326"/>
                    <a:gd name="T19" fmla="*/ 508 h 670"/>
                    <a:gd name="T20" fmla="*/ 256 w 326"/>
                    <a:gd name="T21" fmla="*/ 467 h 670"/>
                    <a:gd name="T22" fmla="*/ 257 w 326"/>
                    <a:gd name="T23" fmla="*/ 407 h 670"/>
                    <a:gd name="T24" fmla="*/ 257 w 326"/>
                    <a:gd name="T25" fmla="*/ 341 h 670"/>
                    <a:gd name="T26" fmla="*/ 257 w 326"/>
                    <a:gd name="T27" fmla="*/ 279 h 670"/>
                    <a:gd name="T28" fmla="*/ 254 w 326"/>
                    <a:gd name="T29" fmla="*/ 184 h 670"/>
                    <a:gd name="T30" fmla="*/ 252 w 326"/>
                    <a:gd name="T31" fmla="*/ 129 h 670"/>
                    <a:gd name="T32" fmla="*/ 248 w 326"/>
                    <a:gd name="T33" fmla="*/ 97 h 670"/>
                    <a:gd name="T34" fmla="*/ 242 w 326"/>
                    <a:gd name="T35" fmla="*/ 77 h 670"/>
                    <a:gd name="T36" fmla="*/ 239 w 326"/>
                    <a:gd name="T37" fmla="*/ 65 h 670"/>
                    <a:gd name="T38" fmla="*/ 231 w 326"/>
                    <a:gd name="T39" fmla="*/ 63 h 670"/>
                    <a:gd name="T40" fmla="*/ 216 w 326"/>
                    <a:gd name="T41" fmla="*/ 63 h 670"/>
                    <a:gd name="T42" fmla="*/ 191 w 326"/>
                    <a:gd name="T43" fmla="*/ 67 h 670"/>
                    <a:gd name="T44" fmla="*/ 159 w 326"/>
                    <a:gd name="T45" fmla="*/ 71 h 670"/>
                    <a:gd name="T46" fmla="*/ 94 w 326"/>
                    <a:gd name="T47" fmla="*/ 81 h 670"/>
                    <a:gd name="T48" fmla="*/ 18 w 326"/>
                    <a:gd name="T49" fmla="*/ 85 h 670"/>
                    <a:gd name="T50" fmla="*/ 28 w 326"/>
                    <a:gd name="T51" fmla="*/ 56 h 670"/>
                    <a:gd name="T52" fmla="*/ 93 w 326"/>
                    <a:gd name="T53" fmla="*/ 47 h 670"/>
                    <a:gd name="T54" fmla="*/ 148 w 326"/>
                    <a:gd name="T55" fmla="*/ 36 h 670"/>
                    <a:gd name="T56" fmla="*/ 178 w 326"/>
                    <a:gd name="T57" fmla="*/ 29 h 670"/>
                    <a:gd name="T58" fmla="*/ 199 w 326"/>
                    <a:gd name="T59" fmla="*/ 24 h 670"/>
                    <a:gd name="T60" fmla="*/ 213 w 326"/>
                    <a:gd name="T61" fmla="*/ 17 h 670"/>
                    <a:gd name="T62" fmla="*/ 218 w 326"/>
                    <a:gd name="T63" fmla="*/ 11 h 670"/>
                    <a:gd name="T64" fmla="*/ 238 w 326"/>
                    <a:gd name="T65" fmla="*/ 0 h 670"/>
                    <a:gd name="T66" fmla="*/ 261 w 326"/>
                    <a:gd name="T67" fmla="*/ 7 h 670"/>
                    <a:gd name="T68" fmla="*/ 293 w 326"/>
                    <a:gd name="T69" fmla="*/ 27 h 670"/>
                    <a:gd name="T70" fmla="*/ 317 w 326"/>
                    <a:gd name="T71" fmla="*/ 49 h 670"/>
                    <a:gd name="T72" fmla="*/ 326 w 326"/>
                    <a:gd name="T73" fmla="*/ 64 h 670"/>
                    <a:gd name="T74" fmla="*/ 322 w 326"/>
                    <a:gd name="T75" fmla="*/ 83 h 670"/>
                    <a:gd name="T76" fmla="*/ 313 w 326"/>
                    <a:gd name="T77" fmla="*/ 107 h 670"/>
                    <a:gd name="T78" fmla="*/ 307 w 326"/>
                    <a:gd name="T79" fmla="*/ 142 h 670"/>
                    <a:gd name="T80" fmla="*/ 307 w 326"/>
                    <a:gd name="T81" fmla="*/ 168 h 670"/>
                    <a:gd name="T82" fmla="*/ 308 w 326"/>
                    <a:gd name="T83" fmla="*/ 204 h 670"/>
                    <a:gd name="T84" fmla="*/ 310 w 326"/>
                    <a:gd name="T85" fmla="*/ 250 h 670"/>
                    <a:gd name="T86" fmla="*/ 313 w 326"/>
                    <a:gd name="T87" fmla="*/ 305 h 670"/>
                    <a:gd name="T88" fmla="*/ 315 w 326"/>
                    <a:gd name="T89" fmla="*/ 369 h 670"/>
                    <a:gd name="T90" fmla="*/ 318 w 326"/>
                    <a:gd name="T91" fmla="*/ 428 h 670"/>
                    <a:gd name="T92" fmla="*/ 318 w 326"/>
                    <a:gd name="T93" fmla="*/ 481 h 670"/>
                    <a:gd name="T94" fmla="*/ 317 w 326"/>
                    <a:gd name="T95" fmla="*/ 524 h 670"/>
                    <a:gd name="T96" fmla="*/ 313 w 326"/>
                    <a:gd name="T97" fmla="*/ 562 h 670"/>
                    <a:gd name="T98" fmla="*/ 300 w 326"/>
                    <a:gd name="T99" fmla="*/ 612 h 670"/>
                    <a:gd name="T100" fmla="*/ 284 w 326"/>
                    <a:gd name="T101" fmla="*/ 648 h 670"/>
                    <a:gd name="T102" fmla="*/ 267 w 326"/>
                    <a:gd name="T103" fmla="*/ 666 h 670"/>
                    <a:gd name="T104" fmla="*/ 249 w 326"/>
                    <a:gd name="T105" fmla="*/ 669 h 670"/>
                    <a:gd name="T106" fmla="*/ 241 w 326"/>
                    <a:gd name="T107" fmla="*/ 656 h 670"/>
                    <a:gd name="T108" fmla="*/ 242 w 326"/>
                    <a:gd name="T109" fmla="*/ 637 h 670"/>
                    <a:gd name="T110" fmla="*/ 235 w 326"/>
                    <a:gd name="T111" fmla="*/ 618 h 670"/>
                    <a:gd name="T112" fmla="*/ 209 w 326"/>
                    <a:gd name="T113" fmla="*/ 583 h 6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26" h="670">
                      <a:moveTo>
                        <a:pt x="199" y="573"/>
                      </a:moveTo>
                      <a:lnTo>
                        <a:pt x="195" y="569"/>
                      </a:lnTo>
                      <a:lnTo>
                        <a:pt x="191" y="564"/>
                      </a:lnTo>
                      <a:lnTo>
                        <a:pt x="187" y="560"/>
                      </a:lnTo>
                      <a:lnTo>
                        <a:pt x="183" y="555"/>
                      </a:lnTo>
                      <a:lnTo>
                        <a:pt x="180" y="551"/>
                      </a:lnTo>
                      <a:lnTo>
                        <a:pt x="176" y="547"/>
                      </a:lnTo>
                      <a:lnTo>
                        <a:pt x="173" y="544"/>
                      </a:lnTo>
                      <a:lnTo>
                        <a:pt x="171" y="542"/>
                      </a:lnTo>
                      <a:lnTo>
                        <a:pt x="169" y="539"/>
                      </a:lnTo>
                      <a:lnTo>
                        <a:pt x="167" y="536"/>
                      </a:lnTo>
                      <a:lnTo>
                        <a:pt x="166" y="535"/>
                      </a:lnTo>
                      <a:lnTo>
                        <a:pt x="165" y="533"/>
                      </a:lnTo>
                      <a:lnTo>
                        <a:pt x="165" y="532"/>
                      </a:lnTo>
                      <a:lnTo>
                        <a:pt x="165" y="530"/>
                      </a:lnTo>
                      <a:lnTo>
                        <a:pt x="165" y="529"/>
                      </a:lnTo>
                      <a:lnTo>
                        <a:pt x="165" y="528"/>
                      </a:lnTo>
                      <a:lnTo>
                        <a:pt x="167" y="526"/>
                      </a:lnTo>
                      <a:lnTo>
                        <a:pt x="170" y="526"/>
                      </a:lnTo>
                      <a:lnTo>
                        <a:pt x="174" y="526"/>
                      </a:lnTo>
                      <a:lnTo>
                        <a:pt x="178" y="528"/>
                      </a:lnTo>
                      <a:lnTo>
                        <a:pt x="185" y="529"/>
                      </a:lnTo>
                      <a:lnTo>
                        <a:pt x="192" y="530"/>
                      </a:lnTo>
                      <a:lnTo>
                        <a:pt x="199" y="533"/>
                      </a:lnTo>
                      <a:lnTo>
                        <a:pt x="207" y="536"/>
                      </a:lnTo>
                      <a:lnTo>
                        <a:pt x="216" y="539"/>
                      </a:lnTo>
                      <a:lnTo>
                        <a:pt x="223" y="542"/>
                      </a:lnTo>
                      <a:lnTo>
                        <a:pt x="230" y="543"/>
                      </a:lnTo>
                      <a:lnTo>
                        <a:pt x="235" y="543"/>
                      </a:lnTo>
                      <a:lnTo>
                        <a:pt x="241" y="543"/>
                      </a:lnTo>
                      <a:lnTo>
                        <a:pt x="245" y="543"/>
                      </a:lnTo>
                      <a:lnTo>
                        <a:pt x="248" y="542"/>
                      </a:lnTo>
                      <a:lnTo>
                        <a:pt x="250" y="540"/>
                      </a:lnTo>
                      <a:lnTo>
                        <a:pt x="250" y="539"/>
                      </a:lnTo>
                      <a:lnTo>
                        <a:pt x="252" y="537"/>
                      </a:lnTo>
                      <a:lnTo>
                        <a:pt x="252" y="533"/>
                      </a:lnTo>
                      <a:lnTo>
                        <a:pt x="253" y="529"/>
                      </a:lnTo>
                      <a:lnTo>
                        <a:pt x="253" y="524"/>
                      </a:lnTo>
                      <a:lnTo>
                        <a:pt x="254" y="517"/>
                      </a:lnTo>
                      <a:lnTo>
                        <a:pt x="254" y="508"/>
                      </a:lnTo>
                      <a:lnTo>
                        <a:pt x="254" y="500"/>
                      </a:lnTo>
                      <a:lnTo>
                        <a:pt x="256" y="490"/>
                      </a:lnTo>
                      <a:lnTo>
                        <a:pt x="256" y="479"/>
                      </a:lnTo>
                      <a:lnTo>
                        <a:pt x="256" y="467"/>
                      </a:lnTo>
                      <a:lnTo>
                        <a:pt x="257" y="454"/>
                      </a:lnTo>
                      <a:lnTo>
                        <a:pt x="257" y="439"/>
                      </a:lnTo>
                      <a:lnTo>
                        <a:pt x="257" y="424"/>
                      </a:lnTo>
                      <a:lnTo>
                        <a:pt x="257" y="407"/>
                      </a:lnTo>
                      <a:lnTo>
                        <a:pt x="257" y="391"/>
                      </a:lnTo>
                      <a:lnTo>
                        <a:pt x="257" y="373"/>
                      </a:lnTo>
                      <a:lnTo>
                        <a:pt x="257" y="356"/>
                      </a:lnTo>
                      <a:lnTo>
                        <a:pt x="257" y="341"/>
                      </a:lnTo>
                      <a:lnTo>
                        <a:pt x="257" y="324"/>
                      </a:lnTo>
                      <a:lnTo>
                        <a:pt x="257" y="309"/>
                      </a:lnTo>
                      <a:lnTo>
                        <a:pt x="257" y="294"/>
                      </a:lnTo>
                      <a:lnTo>
                        <a:pt x="257" y="279"/>
                      </a:lnTo>
                      <a:lnTo>
                        <a:pt x="257" y="265"/>
                      </a:lnTo>
                      <a:lnTo>
                        <a:pt x="256" y="237"/>
                      </a:lnTo>
                      <a:lnTo>
                        <a:pt x="256" y="209"/>
                      </a:lnTo>
                      <a:lnTo>
                        <a:pt x="254" y="184"/>
                      </a:lnTo>
                      <a:lnTo>
                        <a:pt x="253" y="161"/>
                      </a:lnTo>
                      <a:lnTo>
                        <a:pt x="253" y="148"/>
                      </a:lnTo>
                      <a:lnTo>
                        <a:pt x="252" y="139"/>
                      </a:lnTo>
                      <a:lnTo>
                        <a:pt x="252" y="129"/>
                      </a:lnTo>
                      <a:lnTo>
                        <a:pt x="250" y="119"/>
                      </a:lnTo>
                      <a:lnTo>
                        <a:pt x="249" y="111"/>
                      </a:lnTo>
                      <a:lnTo>
                        <a:pt x="248" y="104"/>
                      </a:lnTo>
                      <a:lnTo>
                        <a:pt x="248" y="97"/>
                      </a:lnTo>
                      <a:lnTo>
                        <a:pt x="246" y="90"/>
                      </a:lnTo>
                      <a:lnTo>
                        <a:pt x="245" y="85"/>
                      </a:lnTo>
                      <a:lnTo>
                        <a:pt x="243" y="81"/>
                      </a:lnTo>
                      <a:lnTo>
                        <a:pt x="242" y="77"/>
                      </a:lnTo>
                      <a:lnTo>
                        <a:pt x="242" y="72"/>
                      </a:lnTo>
                      <a:lnTo>
                        <a:pt x="241" y="70"/>
                      </a:lnTo>
                      <a:lnTo>
                        <a:pt x="239" y="67"/>
                      </a:lnTo>
                      <a:lnTo>
                        <a:pt x="239" y="65"/>
                      </a:lnTo>
                      <a:lnTo>
                        <a:pt x="238" y="64"/>
                      </a:lnTo>
                      <a:lnTo>
                        <a:pt x="236" y="64"/>
                      </a:lnTo>
                      <a:lnTo>
                        <a:pt x="234" y="63"/>
                      </a:lnTo>
                      <a:lnTo>
                        <a:pt x="231" y="63"/>
                      </a:lnTo>
                      <a:lnTo>
                        <a:pt x="228" y="63"/>
                      </a:lnTo>
                      <a:lnTo>
                        <a:pt x="224" y="63"/>
                      </a:lnTo>
                      <a:lnTo>
                        <a:pt x="220" y="63"/>
                      </a:lnTo>
                      <a:lnTo>
                        <a:pt x="216" y="63"/>
                      </a:lnTo>
                      <a:lnTo>
                        <a:pt x="210" y="64"/>
                      </a:lnTo>
                      <a:lnTo>
                        <a:pt x="203" y="64"/>
                      </a:lnTo>
                      <a:lnTo>
                        <a:pt x="198" y="65"/>
                      </a:lnTo>
                      <a:lnTo>
                        <a:pt x="191" y="67"/>
                      </a:lnTo>
                      <a:lnTo>
                        <a:pt x="184" y="67"/>
                      </a:lnTo>
                      <a:lnTo>
                        <a:pt x="176" y="68"/>
                      </a:lnTo>
                      <a:lnTo>
                        <a:pt x="167" y="70"/>
                      </a:lnTo>
                      <a:lnTo>
                        <a:pt x="159" y="71"/>
                      </a:lnTo>
                      <a:lnTo>
                        <a:pt x="149" y="72"/>
                      </a:lnTo>
                      <a:lnTo>
                        <a:pt x="131" y="75"/>
                      </a:lnTo>
                      <a:lnTo>
                        <a:pt x="112" y="78"/>
                      </a:lnTo>
                      <a:lnTo>
                        <a:pt x="94" y="81"/>
                      </a:lnTo>
                      <a:lnTo>
                        <a:pt x="75" y="82"/>
                      </a:lnTo>
                      <a:lnTo>
                        <a:pt x="57" y="83"/>
                      </a:lnTo>
                      <a:lnTo>
                        <a:pt x="37" y="85"/>
                      </a:lnTo>
                      <a:lnTo>
                        <a:pt x="18" y="85"/>
                      </a:lnTo>
                      <a:lnTo>
                        <a:pt x="0" y="85"/>
                      </a:lnTo>
                      <a:lnTo>
                        <a:pt x="0" y="56"/>
                      </a:lnTo>
                      <a:lnTo>
                        <a:pt x="14" y="56"/>
                      </a:lnTo>
                      <a:lnTo>
                        <a:pt x="28" y="56"/>
                      </a:lnTo>
                      <a:lnTo>
                        <a:pt x="43" y="54"/>
                      </a:lnTo>
                      <a:lnTo>
                        <a:pt x="58" y="53"/>
                      </a:lnTo>
                      <a:lnTo>
                        <a:pt x="75" y="50"/>
                      </a:lnTo>
                      <a:lnTo>
                        <a:pt x="93" y="47"/>
                      </a:lnTo>
                      <a:lnTo>
                        <a:pt x="111" y="43"/>
                      </a:lnTo>
                      <a:lnTo>
                        <a:pt x="130" y="39"/>
                      </a:lnTo>
                      <a:lnTo>
                        <a:pt x="140" y="38"/>
                      </a:lnTo>
                      <a:lnTo>
                        <a:pt x="148" y="36"/>
                      </a:lnTo>
                      <a:lnTo>
                        <a:pt x="156" y="35"/>
                      </a:lnTo>
                      <a:lnTo>
                        <a:pt x="165" y="34"/>
                      </a:lnTo>
                      <a:lnTo>
                        <a:pt x="171" y="31"/>
                      </a:lnTo>
                      <a:lnTo>
                        <a:pt x="178" y="29"/>
                      </a:lnTo>
                      <a:lnTo>
                        <a:pt x="184" y="28"/>
                      </a:lnTo>
                      <a:lnTo>
                        <a:pt x="189" y="27"/>
                      </a:lnTo>
                      <a:lnTo>
                        <a:pt x="195" y="25"/>
                      </a:lnTo>
                      <a:lnTo>
                        <a:pt x="199" y="24"/>
                      </a:lnTo>
                      <a:lnTo>
                        <a:pt x="203" y="23"/>
                      </a:lnTo>
                      <a:lnTo>
                        <a:pt x="207" y="21"/>
                      </a:lnTo>
                      <a:lnTo>
                        <a:pt x="210" y="18"/>
                      </a:lnTo>
                      <a:lnTo>
                        <a:pt x="213" y="17"/>
                      </a:lnTo>
                      <a:lnTo>
                        <a:pt x="214" y="16"/>
                      </a:lnTo>
                      <a:lnTo>
                        <a:pt x="216" y="14"/>
                      </a:lnTo>
                      <a:lnTo>
                        <a:pt x="217" y="13"/>
                      </a:lnTo>
                      <a:lnTo>
                        <a:pt x="218" y="11"/>
                      </a:lnTo>
                      <a:lnTo>
                        <a:pt x="223" y="9"/>
                      </a:lnTo>
                      <a:lnTo>
                        <a:pt x="228" y="5"/>
                      </a:lnTo>
                      <a:lnTo>
                        <a:pt x="235" y="2"/>
                      </a:lnTo>
                      <a:lnTo>
                        <a:pt x="238" y="0"/>
                      </a:lnTo>
                      <a:lnTo>
                        <a:pt x="242" y="0"/>
                      </a:lnTo>
                      <a:lnTo>
                        <a:pt x="248" y="2"/>
                      </a:lnTo>
                      <a:lnTo>
                        <a:pt x="254" y="5"/>
                      </a:lnTo>
                      <a:lnTo>
                        <a:pt x="261" y="7"/>
                      </a:lnTo>
                      <a:lnTo>
                        <a:pt x="270" y="11"/>
                      </a:lnTo>
                      <a:lnTo>
                        <a:pt x="278" y="17"/>
                      </a:lnTo>
                      <a:lnTo>
                        <a:pt x="288" y="23"/>
                      </a:lnTo>
                      <a:lnTo>
                        <a:pt x="293" y="27"/>
                      </a:lnTo>
                      <a:lnTo>
                        <a:pt x="297" y="29"/>
                      </a:lnTo>
                      <a:lnTo>
                        <a:pt x="306" y="36"/>
                      </a:lnTo>
                      <a:lnTo>
                        <a:pt x="313" y="43"/>
                      </a:lnTo>
                      <a:lnTo>
                        <a:pt x="317" y="49"/>
                      </a:lnTo>
                      <a:lnTo>
                        <a:pt x="321" y="53"/>
                      </a:lnTo>
                      <a:lnTo>
                        <a:pt x="325" y="57"/>
                      </a:lnTo>
                      <a:lnTo>
                        <a:pt x="326" y="61"/>
                      </a:lnTo>
                      <a:lnTo>
                        <a:pt x="326" y="64"/>
                      </a:lnTo>
                      <a:lnTo>
                        <a:pt x="326" y="68"/>
                      </a:lnTo>
                      <a:lnTo>
                        <a:pt x="326" y="71"/>
                      </a:lnTo>
                      <a:lnTo>
                        <a:pt x="324" y="77"/>
                      </a:lnTo>
                      <a:lnTo>
                        <a:pt x="322" y="83"/>
                      </a:lnTo>
                      <a:lnTo>
                        <a:pt x="320" y="89"/>
                      </a:lnTo>
                      <a:lnTo>
                        <a:pt x="317" y="95"/>
                      </a:lnTo>
                      <a:lnTo>
                        <a:pt x="314" y="100"/>
                      </a:lnTo>
                      <a:lnTo>
                        <a:pt x="313" y="107"/>
                      </a:lnTo>
                      <a:lnTo>
                        <a:pt x="310" y="115"/>
                      </a:lnTo>
                      <a:lnTo>
                        <a:pt x="308" y="125"/>
                      </a:lnTo>
                      <a:lnTo>
                        <a:pt x="308" y="135"/>
                      </a:lnTo>
                      <a:lnTo>
                        <a:pt x="307" y="142"/>
                      </a:lnTo>
                      <a:lnTo>
                        <a:pt x="307" y="147"/>
                      </a:lnTo>
                      <a:lnTo>
                        <a:pt x="307" y="154"/>
                      </a:lnTo>
                      <a:lnTo>
                        <a:pt x="307" y="161"/>
                      </a:lnTo>
                      <a:lnTo>
                        <a:pt x="307" y="168"/>
                      </a:lnTo>
                      <a:lnTo>
                        <a:pt x="307" y="176"/>
                      </a:lnTo>
                      <a:lnTo>
                        <a:pt x="307" y="184"/>
                      </a:lnTo>
                      <a:lnTo>
                        <a:pt x="308" y="194"/>
                      </a:lnTo>
                      <a:lnTo>
                        <a:pt x="308" y="204"/>
                      </a:lnTo>
                      <a:lnTo>
                        <a:pt x="308" y="215"/>
                      </a:lnTo>
                      <a:lnTo>
                        <a:pt x="310" y="226"/>
                      </a:lnTo>
                      <a:lnTo>
                        <a:pt x="310" y="237"/>
                      </a:lnTo>
                      <a:lnTo>
                        <a:pt x="310" y="250"/>
                      </a:lnTo>
                      <a:lnTo>
                        <a:pt x="311" y="263"/>
                      </a:lnTo>
                      <a:lnTo>
                        <a:pt x="311" y="277"/>
                      </a:lnTo>
                      <a:lnTo>
                        <a:pt x="313" y="291"/>
                      </a:lnTo>
                      <a:lnTo>
                        <a:pt x="313" y="305"/>
                      </a:lnTo>
                      <a:lnTo>
                        <a:pt x="314" y="320"/>
                      </a:lnTo>
                      <a:lnTo>
                        <a:pt x="314" y="337"/>
                      </a:lnTo>
                      <a:lnTo>
                        <a:pt x="315" y="353"/>
                      </a:lnTo>
                      <a:lnTo>
                        <a:pt x="315" y="369"/>
                      </a:lnTo>
                      <a:lnTo>
                        <a:pt x="317" y="385"/>
                      </a:lnTo>
                      <a:lnTo>
                        <a:pt x="317" y="400"/>
                      </a:lnTo>
                      <a:lnTo>
                        <a:pt x="317" y="414"/>
                      </a:lnTo>
                      <a:lnTo>
                        <a:pt x="318" y="428"/>
                      </a:lnTo>
                      <a:lnTo>
                        <a:pt x="318" y="442"/>
                      </a:lnTo>
                      <a:lnTo>
                        <a:pt x="318" y="456"/>
                      </a:lnTo>
                      <a:lnTo>
                        <a:pt x="318" y="468"/>
                      </a:lnTo>
                      <a:lnTo>
                        <a:pt x="318" y="481"/>
                      </a:lnTo>
                      <a:lnTo>
                        <a:pt x="318" y="492"/>
                      </a:lnTo>
                      <a:lnTo>
                        <a:pt x="318" y="503"/>
                      </a:lnTo>
                      <a:lnTo>
                        <a:pt x="317" y="513"/>
                      </a:lnTo>
                      <a:lnTo>
                        <a:pt x="317" y="524"/>
                      </a:lnTo>
                      <a:lnTo>
                        <a:pt x="317" y="532"/>
                      </a:lnTo>
                      <a:lnTo>
                        <a:pt x="315" y="542"/>
                      </a:lnTo>
                      <a:lnTo>
                        <a:pt x="315" y="548"/>
                      </a:lnTo>
                      <a:lnTo>
                        <a:pt x="313" y="562"/>
                      </a:lnTo>
                      <a:lnTo>
                        <a:pt x="311" y="576"/>
                      </a:lnTo>
                      <a:lnTo>
                        <a:pt x="308" y="589"/>
                      </a:lnTo>
                      <a:lnTo>
                        <a:pt x="304" y="601"/>
                      </a:lnTo>
                      <a:lnTo>
                        <a:pt x="300" y="612"/>
                      </a:lnTo>
                      <a:lnTo>
                        <a:pt x="296" y="623"/>
                      </a:lnTo>
                      <a:lnTo>
                        <a:pt x="292" y="633"/>
                      </a:lnTo>
                      <a:lnTo>
                        <a:pt x="288" y="641"/>
                      </a:lnTo>
                      <a:lnTo>
                        <a:pt x="284" y="648"/>
                      </a:lnTo>
                      <a:lnTo>
                        <a:pt x="279" y="654"/>
                      </a:lnTo>
                      <a:lnTo>
                        <a:pt x="275" y="659"/>
                      </a:lnTo>
                      <a:lnTo>
                        <a:pt x="271" y="663"/>
                      </a:lnTo>
                      <a:lnTo>
                        <a:pt x="267" y="666"/>
                      </a:lnTo>
                      <a:lnTo>
                        <a:pt x="263" y="669"/>
                      </a:lnTo>
                      <a:lnTo>
                        <a:pt x="257" y="670"/>
                      </a:lnTo>
                      <a:lnTo>
                        <a:pt x="253" y="670"/>
                      </a:lnTo>
                      <a:lnTo>
                        <a:pt x="249" y="669"/>
                      </a:lnTo>
                      <a:lnTo>
                        <a:pt x="246" y="666"/>
                      </a:lnTo>
                      <a:lnTo>
                        <a:pt x="243" y="663"/>
                      </a:lnTo>
                      <a:lnTo>
                        <a:pt x="242" y="661"/>
                      </a:lnTo>
                      <a:lnTo>
                        <a:pt x="241" y="656"/>
                      </a:lnTo>
                      <a:lnTo>
                        <a:pt x="241" y="652"/>
                      </a:lnTo>
                      <a:lnTo>
                        <a:pt x="241" y="647"/>
                      </a:lnTo>
                      <a:lnTo>
                        <a:pt x="242" y="641"/>
                      </a:lnTo>
                      <a:lnTo>
                        <a:pt x="242" y="637"/>
                      </a:lnTo>
                      <a:lnTo>
                        <a:pt x="241" y="633"/>
                      </a:lnTo>
                      <a:lnTo>
                        <a:pt x="241" y="629"/>
                      </a:lnTo>
                      <a:lnTo>
                        <a:pt x="239" y="625"/>
                      </a:lnTo>
                      <a:lnTo>
                        <a:pt x="235" y="618"/>
                      </a:lnTo>
                      <a:lnTo>
                        <a:pt x="231" y="609"/>
                      </a:lnTo>
                      <a:lnTo>
                        <a:pt x="225" y="601"/>
                      </a:lnTo>
                      <a:lnTo>
                        <a:pt x="217" y="593"/>
                      </a:lnTo>
                      <a:lnTo>
                        <a:pt x="209" y="583"/>
                      </a:lnTo>
                      <a:lnTo>
                        <a:pt x="199" y="573"/>
                      </a:lnTo>
                      <a:lnTo>
                        <a:pt x="199" y="57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Freeform 104"/>
                <p:cNvSpPr/>
                <p:nvPr/>
              </p:nvSpPr>
              <p:spPr bwMode="auto">
                <a:xfrm>
                  <a:off x="3368675" y="2865438"/>
                  <a:ext cx="161925" cy="36513"/>
                </a:xfrm>
                <a:custGeom>
                  <a:avLst/>
                  <a:gdLst>
                    <a:gd name="T0" fmla="*/ 0 w 203"/>
                    <a:gd name="T1" fmla="*/ 18 h 47"/>
                    <a:gd name="T2" fmla="*/ 19 w 203"/>
                    <a:gd name="T3" fmla="*/ 16 h 47"/>
                    <a:gd name="T4" fmla="*/ 36 w 203"/>
                    <a:gd name="T5" fmla="*/ 13 h 47"/>
                    <a:gd name="T6" fmla="*/ 54 w 203"/>
                    <a:gd name="T7" fmla="*/ 10 h 47"/>
                    <a:gd name="T8" fmla="*/ 69 w 203"/>
                    <a:gd name="T9" fmla="*/ 7 h 47"/>
                    <a:gd name="T10" fmla="*/ 84 w 203"/>
                    <a:gd name="T11" fmla="*/ 6 h 47"/>
                    <a:gd name="T12" fmla="*/ 98 w 203"/>
                    <a:gd name="T13" fmla="*/ 4 h 47"/>
                    <a:gd name="T14" fmla="*/ 111 w 203"/>
                    <a:gd name="T15" fmla="*/ 3 h 47"/>
                    <a:gd name="T16" fmla="*/ 122 w 203"/>
                    <a:gd name="T17" fmla="*/ 2 h 47"/>
                    <a:gd name="T18" fmla="*/ 133 w 203"/>
                    <a:gd name="T19" fmla="*/ 0 h 47"/>
                    <a:gd name="T20" fmla="*/ 142 w 203"/>
                    <a:gd name="T21" fmla="*/ 0 h 47"/>
                    <a:gd name="T22" fmla="*/ 151 w 203"/>
                    <a:gd name="T23" fmla="*/ 0 h 47"/>
                    <a:gd name="T24" fmla="*/ 159 w 203"/>
                    <a:gd name="T25" fmla="*/ 0 h 47"/>
                    <a:gd name="T26" fmla="*/ 166 w 203"/>
                    <a:gd name="T27" fmla="*/ 0 h 47"/>
                    <a:gd name="T28" fmla="*/ 171 w 203"/>
                    <a:gd name="T29" fmla="*/ 0 h 47"/>
                    <a:gd name="T30" fmla="*/ 177 w 203"/>
                    <a:gd name="T31" fmla="*/ 0 h 47"/>
                    <a:gd name="T32" fmla="*/ 181 w 203"/>
                    <a:gd name="T33" fmla="*/ 2 h 47"/>
                    <a:gd name="T34" fmla="*/ 185 w 203"/>
                    <a:gd name="T35" fmla="*/ 3 h 47"/>
                    <a:gd name="T36" fmla="*/ 191 w 203"/>
                    <a:gd name="T37" fmla="*/ 4 h 47"/>
                    <a:gd name="T38" fmla="*/ 195 w 203"/>
                    <a:gd name="T39" fmla="*/ 7 h 47"/>
                    <a:gd name="T40" fmla="*/ 198 w 203"/>
                    <a:gd name="T41" fmla="*/ 10 h 47"/>
                    <a:gd name="T42" fmla="*/ 201 w 203"/>
                    <a:gd name="T43" fmla="*/ 11 h 47"/>
                    <a:gd name="T44" fmla="*/ 202 w 203"/>
                    <a:gd name="T45" fmla="*/ 14 h 47"/>
                    <a:gd name="T46" fmla="*/ 203 w 203"/>
                    <a:gd name="T47" fmla="*/ 17 h 47"/>
                    <a:gd name="T48" fmla="*/ 203 w 203"/>
                    <a:gd name="T49" fmla="*/ 18 h 47"/>
                    <a:gd name="T50" fmla="*/ 203 w 203"/>
                    <a:gd name="T51" fmla="*/ 20 h 47"/>
                    <a:gd name="T52" fmla="*/ 202 w 203"/>
                    <a:gd name="T53" fmla="*/ 22 h 47"/>
                    <a:gd name="T54" fmla="*/ 199 w 203"/>
                    <a:gd name="T55" fmla="*/ 24 h 47"/>
                    <a:gd name="T56" fmla="*/ 195 w 203"/>
                    <a:gd name="T57" fmla="*/ 27 h 47"/>
                    <a:gd name="T58" fmla="*/ 189 w 203"/>
                    <a:gd name="T59" fmla="*/ 29 h 47"/>
                    <a:gd name="T60" fmla="*/ 184 w 203"/>
                    <a:gd name="T61" fmla="*/ 31 h 47"/>
                    <a:gd name="T62" fmla="*/ 177 w 203"/>
                    <a:gd name="T63" fmla="*/ 34 h 47"/>
                    <a:gd name="T64" fmla="*/ 169 w 203"/>
                    <a:gd name="T65" fmla="*/ 35 h 47"/>
                    <a:gd name="T66" fmla="*/ 165 w 203"/>
                    <a:gd name="T67" fmla="*/ 36 h 47"/>
                    <a:gd name="T68" fmla="*/ 159 w 203"/>
                    <a:gd name="T69" fmla="*/ 38 h 47"/>
                    <a:gd name="T70" fmla="*/ 152 w 203"/>
                    <a:gd name="T71" fmla="*/ 39 h 47"/>
                    <a:gd name="T72" fmla="*/ 145 w 203"/>
                    <a:gd name="T73" fmla="*/ 40 h 47"/>
                    <a:gd name="T74" fmla="*/ 137 w 203"/>
                    <a:gd name="T75" fmla="*/ 42 h 47"/>
                    <a:gd name="T76" fmla="*/ 129 w 203"/>
                    <a:gd name="T77" fmla="*/ 42 h 47"/>
                    <a:gd name="T78" fmla="*/ 119 w 203"/>
                    <a:gd name="T79" fmla="*/ 43 h 47"/>
                    <a:gd name="T80" fmla="*/ 109 w 203"/>
                    <a:gd name="T81" fmla="*/ 45 h 47"/>
                    <a:gd name="T82" fmla="*/ 98 w 203"/>
                    <a:gd name="T83" fmla="*/ 45 h 47"/>
                    <a:gd name="T84" fmla="*/ 86 w 203"/>
                    <a:gd name="T85" fmla="*/ 46 h 47"/>
                    <a:gd name="T86" fmla="*/ 73 w 203"/>
                    <a:gd name="T87" fmla="*/ 46 h 47"/>
                    <a:gd name="T88" fmla="*/ 61 w 203"/>
                    <a:gd name="T89" fmla="*/ 46 h 47"/>
                    <a:gd name="T90" fmla="*/ 47 w 203"/>
                    <a:gd name="T91" fmla="*/ 47 h 47"/>
                    <a:gd name="T92" fmla="*/ 32 w 203"/>
                    <a:gd name="T93" fmla="*/ 47 h 47"/>
                    <a:gd name="T94" fmla="*/ 16 w 203"/>
                    <a:gd name="T95" fmla="*/ 47 h 47"/>
                    <a:gd name="T96" fmla="*/ 0 w 203"/>
                    <a:gd name="T97" fmla="*/ 47 h 47"/>
                    <a:gd name="T98" fmla="*/ 0 w 203"/>
                    <a:gd name="T99" fmla="*/ 18 h 47"/>
                    <a:gd name="T100" fmla="*/ 0 w 203"/>
                    <a:gd name="T101" fmla="*/ 1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03" h="47">
                      <a:moveTo>
                        <a:pt x="0" y="18"/>
                      </a:moveTo>
                      <a:lnTo>
                        <a:pt x="19" y="16"/>
                      </a:lnTo>
                      <a:lnTo>
                        <a:pt x="36" y="13"/>
                      </a:lnTo>
                      <a:lnTo>
                        <a:pt x="54" y="10"/>
                      </a:lnTo>
                      <a:lnTo>
                        <a:pt x="69" y="7"/>
                      </a:lnTo>
                      <a:lnTo>
                        <a:pt x="84" y="6"/>
                      </a:lnTo>
                      <a:lnTo>
                        <a:pt x="98" y="4"/>
                      </a:lnTo>
                      <a:lnTo>
                        <a:pt x="111" y="3"/>
                      </a:lnTo>
                      <a:lnTo>
                        <a:pt x="122" y="2"/>
                      </a:lnTo>
                      <a:lnTo>
                        <a:pt x="133" y="0"/>
                      </a:lnTo>
                      <a:lnTo>
                        <a:pt x="142" y="0"/>
                      </a:lnTo>
                      <a:lnTo>
                        <a:pt x="151" y="0"/>
                      </a:lnTo>
                      <a:lnTo>
                        <a:pt x="159" y="0"/>
                      </a:lnTo>
                      <a:lnTo>
                        <a:pt x="166" y="0"/>
                      </a:lnTo>
                      <a:lnTo>
                        <a:pt x="171" y="0"/>
                      </a:lnTo>
                      <a:lnTo>
                        <a:pt x="177" y="0"/>
                      </a:lnTo>
                      <a:lnTo>
                        <a:pt x="181" y="2"/>
                      </a:lnTo>
                      <a:lnTo>
                        <a:pt x="185" y="3"/>
                      </a:lnTo>
                      <a:lnTo>
                        <a:pt x="191" y="4"/>
                      </a:lnTo>
                      <a:lnTo>
                        <a:pt x="195" y="7"/>
                      </a:lnTo>
                      <a:lnTo>
                        <a:pt x="198" y="10"/>
                      </a:lnTo>
                      <a:lnTo>
                        <a:pt x="201" y="11"/>
                      </a:lnTo>
                      <a:lnTo>
                        <a:pt x="202" y="14"/>
                      </a:lnTo>
                      <a:lnTo>
                        <a:pt x="203" y="17"/>
                      </a:lnTo>
                      <a:lnTo>
                        <a:pt x="203" y="18"/>
                      </a:lnTo>
                      <a:lnTo>
                        <a:pt x="203" y="20"/>
                      </a:lnTo>
                      <a:lnTo>
                        <a:pt x="202" y="22"/>
                      </a:lnTo>
                      <a:lnTo>
                        <a:pt x="199" y="24"/>
                      </a:lnTo>
                      <a:lnTo>
                        <a:pt x="195" y="27"/>
                      </a:lnTo>
                      <a:lnTo>
                        <a:pt x="189" y="29"/>
                      </a:lnTo>
                      <a:lnTo>
                        <a:pt x="184" y="31"/>
                      </a:lnTo>
                      <a:lnTo>
                        <a:pt x="177" y="34"/>
                      </a:lnTo>
                      <a:lnTo>
                        <a:pt x="169" y="35"/>
                      </a:lnTo>
                      <a:lnTo>
                        <a:pt x="165" y="36"/>
                      </a:lnTo>
                      <a:lnTo>
                        <a:pt x="159" y="38"/>
                      </a:lnTo>
                      <a:lnTo>
                        <a:pt x="152" y="39"/>
                      </a:lnTo>
                      <a:lnTo>
                        <a:pt x="145" y="40"/>
                      </a:lnTo>
                      <a:lnTo>
                        <a:pt x="137" y="42"/>
                      </a:lnTo>
                      <a:lnTo>
                        <a:pt x="129" y="42"/>
                      </a:lnTo>
                      <a:lnTo>
                        <a:pt x="119" y="43"/>
                      </a:lnTo>
                      <a:lnTo>
                        <a:pt x="109" y="45"/>
                      </a:lnTo>
                      <a:lnTo>
                        <a:pt x="98" y="45"/>
                      </a:lnTo>
                      <a:lnTo>
                        <a:pt x="86" y="46"/>
                      </a:lnTo>
                      <a:lnTo>
                        <a:pt x="73" y="46"/>
                      </a:lnTo>
                      <a:lnTo>
                        <a:pt x="61" y="46"/>
                      </a:lnTo>
                      <a:lnTo>
                        <a:pt x="47" y="47"/>
                      </a:lnTo>
                      <a:lnTo>
                        <a:pt x="32" y="47"/>
                      </a:lnTo>
                      <a:lnTo>
                        <a:pt x="16" y="47"/>
                      </a:lnTo>
                      <a:lnTo>
                        <a:pt x="0" y="47"/>
                      </a:lnTo>
                      <a:lnTo>
                        <a:pt x="0" y="18"/>
                      </a:lnTo>
                      <a:lnTo>
                        <a:pt x="0" y="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05"/>
                <p:cNvSpPr/>
                <p:nvPr/>
              </p:nvSpPr>
              <p:spPr bwMode="auto">
                <a:xfrm>
                  <a:off x="3362325" y="2986088"/>
                  <a:ext cx="171450" cy="46038"/>
                </a:xfrm>
                <a:custGeom>
                  <a:avLst/>
                  <a:gdLst>
                    <a:gd name="T0" fmla="*/ 0 w 215"/>
                    <a:gd name="T1" fmla="*/ 23 h 57"/>
                    <a:gd name="T2" fmla="*/ 4 w 215"/>
                    <a:gd name="T3" fmla="*/ 22 h 57"/>
                    <a:gd name="T4" fmla="*/ 8 w 215"/>
                    <a:gd name="T5" fmla="*/ 22 h 57"/>
                    <a:gd name="T6" fmla="*/ 12 w 215"/>
                    <a:gd name="T7" fmla="*/ 22 h 57"/>
                    <a:gd name="T8" fmla="*/ 18 w 215"/>
                    <a:gd name="T9" fmla="*/ 22 h 57"/>
                    <a:gd name="T10" fmla="*/ 29 w 215"/>
                    <a:gd name="T11" fmla="*/ 21 h 57"/>
                    <a:gd name="T12" fmla="*/ 40 w 215"/>
                    <a:gd name="T13" fmla="*/ 19 h 57"/>
                    <a:gd name="T14" fmla="*/ 54 w 215"/>
                    <a:gd name="T15" fmla="*/ 18 h 57"/>
                    <a:gd name="T16" fmla="*/ 67 w 215"/>
                    <a:gd name="T17" fmla="*/ 15 h 57"/>
                    <a:gd name="T18" fmla="*/ 84 w 215"/>
                    <a:gd name="T19" fmla="*/ 14 h 57"/>
                    <a:gd name="T20" fmla="*/ 101 w 215"/>
                    <a:gd name="T21" fmla="*/ 10 h 57"/>
                    <a:gd name="T22" fmla="*/ 116 w 215"/>
                    <a:gd name="T23" fmla="*/ 7 h 57"/>
                    <a:gd name="T24" fmla="*/ 130 w 215"/>
                    <a:gd name="T25" fmla="*/ 4 h 57"/>
                    <a:gd name="T26" fmla="*/ 142 w 215"/>
                    <a:gd name="T27" fmla="*/ 3 h 57"/>
                    <a:gd name="T28" fmla="*/ 155 w 215"/>
                    <a:gd name="T29" fmla="*/ 1 h 57"/>
                    <a:gd name="T30" fmla="*/ 166 w 215"/>
                    <a:gd name="T31" fmla="*/ 0 h 57"/>
                    <a:gd name="T32" fmla="*/ 175 w 215"/>
                    <a:gd name="T33" fmla="*/ 0 h 57"/>
                    <a:gd name="T34" fmla="*/ 185 w 215"/>
                    <a:gd name="T35" fmla="*/ 1 h 57"/>
                    <a:gd name="T36" fmla="*/ 192 w 215"/>
                    <a:gd name="T37" fmla="*/ 1 h 57"/>
                    <a:gd name="T38" fmla="*/ 197 w 215"/>
                    <a:gd name="T39" fmla="*/ 4 h 57"/>
                    <a:gd name="T40" fmla="*/ 203 w 215"/>
                    <a:gd name="T41" fmla="*/ 5 h 57"/>
                    <a:gd name="T42" fmla="*/ 206 w 215"/>
                    <a:gd name="T43" fmla="*/ 8 h 57"/>
                    <a:gd name="T44" fmla="*/ 210 w 215"/>
                    <a:gd name="T45" fmla="*/ 11 h 57"/>
                    <a:gd name="T46" fmla="*/ 213 w 215"/>
                    <a:gd name="T47" fmla="*/ 14 h 57"/>
                    <a:gd name="T48" fmla="*/ 214 w 215"/>
                    <a:gd name="T49" fmla="*/ 17 h 57"/>
                    <a:gd name="T50" fmla="*/ 215 w 215"/>
                    <a:gd name="T51" fmla="*/ 19 h 57"/>
                    <a:gd name="T52" fmla="*/ 215 w 215"/>
                    <a:gd name="T53" fmla="*/ 23 h 57"/>
                    <a:gd name="T54" fmla="*/ 215 w 215"/>
                    <a:gd name="T55" fmla="*/ 25 h 57"/>
                    <a:gd name="T56" fmla="*/ 214 w 215"/>
                    <a:gd name="T57" fmla="*/ 26 h 57"/>
                    <a:gd name="T58" fmla="*/ 214 w 215"/>
                    <a:gd name="T59" fmla="*/ 28 h 57"/>
                    <a:gd name="T60" fmla="*/ 213 w 215"/>
                    <a:gd name="T61" fmla="*/ 29 h 57"/>
                    <a:gd name="T62" fmla="*/ 211 w 215"/>
                    <a:gd name="T63" fmla="*/ 30 h 57"/>
                    <a:gd name="T64" fmla="*/ 209 w 215"/>
                    <a:gd name="T65" fmla="*/ 32 h 57"/>
                    <a:gd name="T66" fmla="*/ 206 w 215"/>
                    <a:gd name="T67" fmla="*/ 33 h 57"/>
                    <a:gd name="T68" fmla="*/ 203 w 215"/>
                    <a:gd name="T69" fmla="*/ 35 h 57"/>
                    <a:gd name="T70" fmla="*/ 200 w 215"/>
                    <a:gd name="T71" fmla="*/ 36 h 57"/>
                    <a:gd name="T72" fmla="*/ 196 w 215"/>
                    <a:gd name="T73" fmla="*/ 37 h 57"/>
                    <a:gd name="T74" fmla="*/ 192 w 215"/>
                    <a:gd name="T75" fmla="*/ 39 h 57"/>
                    <a:gd name="T76" fmla="*/ 188 w 215"/>
                    <a:gd name="T77" fmla="*/ 40 h 57"/>
                    <a:gd name="T78" fmla="*/ 184 w 215"/>
                    <a:gd name="T79" fmla="*/ 41 h 57"/>
                    <a:gd name="T80" fmla="*/ 178 w 215"/>
                    <a:gd name="T81" fmla="*/ 41 h 57"/>
                    <a:gd name="T82" fmla="*/ 171 w 215"/>
                    <a:gd name="T83" fmla="*/ 43 h 57"/>
                    <a:gd name="T84" fmla="*/ 166 w 215"/>
                    <a:gd name="T85" fmla="*/ 44 h 57"/>
                    <a:gd name="T86" fmla="*/ 159 w 215"/>
                    <a:gd name="T87" fmla="*/ 46 h 57"/>
                    <a:gd name="T88" fmla="*/ 152 w 215"/>
                    <a:gd name="T89" fmla="*/ 47 h 57"/>
                    <a:gd name="T90" fmla="*/ 143 w 215"/>
                    <a:gd name="T91" fmla="*/ 48 h 57"/>
                    <a:gd name="T92" fmla="*/ 135 w 215"/>
                    <a:gd name="T93" fmla="*/ 50 h 57"/>
                    <a:gd name="T94" fmla="*/ 127 w 215"/>
                    <a:gd name="T95" fmla="*/ 50 h 57"/>
                    <a:gd name="T96" fmla="*/ 117 w 215"/>
                    <a:gd name="T97" fmla="*/ 51 h 57"/>
                    <a:gd name="T98" fmla="*/ 107 w 215"/>
                    <a:gd name="T99" fmla="*/ 53 h 57"/>
                    <a:gd name="T100" fmla="*/ 98 w 215"/>
                    <a:gd name="T101" fmla="*/ 53 h 57"/>
                    <a:gd name="T102" fmla="*/ 87 w 215"/>
                    <a:gd name="T103" fmla="*/ 54 h 57"/>
                    <a:gd name="T104" fmla="*/ 76 w 215"/>
                    <a:gd name="T105" fmla="*/ 54 h 57"/>
                    <a:gd name="T106" fmla="*/ 65 w 215"/>
                    <a:gd name="T107" fmla="*/ 55 h 57"/>
                    <a:gd name="T108" fmla="*/ 52 w 215"/>
                    <a:gd name="T109" fmla="*/ 55 h 57"/>
                    <a:gd name="T110" fmla="*/ 40 w 215"/>
                    <a:gd name="T111" fmla="*/ 55 h 57"/>
                    <a:gd name="T112" fmla="*/ 27 w 215"/>
                    <a:gd name="T113" fmla="*/ 57 h 57"/>
                    <a:gd name="T114" fmla="*/ 13 w 215"/>
                    <a:gd name="T115" fmla="*/ 57 h 57"/>
                    <a:gd name="T116" fmla="*/ 0 w 215"/>
                    <a:gd name="T117" fmla="*/ 57 h 57"/>
                    <a:gd name="T118" fmla="*/ 0 w 215"/>
                    <a:gd name="T119" fmla="*/ 23 h 57"/>
                    <a:gd name="T120" fmla="*/ 0 w 215"/>
                    <a:gd name="T121" fmla="*/ 23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215" h="57">
                      <a:moveTo>
                        <a:pt x="0" y="23"/>
                      </a:moveTo>
                      <a:lnTo>
                        <a:pt x="4" y="22"/>
                      </a:lnTo>
                      <a:lnTo>
                        <a:pt x="8" y="22"/>
                      </a:lnTo>
                      <a:lnTo>
                        <a:pt x="12" y="22"/>
                      </a:lnTo>
                      <a:lnTo>
                        <a:pt x="18" y="22"/>
                      </a:lnTo>
                      <a:lnTo>
                        <a:pt x="29" y="21"/>
                      </a:lnTo>
                      <a:lnTo>
                        <a:pt x="40" y="19"/>
                      </a:lnTo>
                      <a:lnTo>
                        <a:pt x="54" y="18"/>
                      </a:lnTo>
                      <a:lnTo>
                        <a:pt x="67" y="15"/>
                      </a:lnTo>
                      <a:lnTo>
                        <a:pt x="84" y="14"/>
                      </a:lnTo>
                      <a:lnTo>
                        <a:pt x="101" y="10"/>
                      </a:lnTo>
                      <a:lnTo>
                        <a:pt x="116" y="7"/>
                      </a:lnTo>
                      <a:lnTo>
                        <a:pt x="130" y="4"/>
                      </a:lnTo>
                      <a:lnTo>
                        <a:pt x="142" y="3"/>
                      </a:lnTo>
                      <a:lnTo>
                        <a:pt x="155" y="1"/>
                      </a:lnTo>
                      <a:lnTo>
                        <a:pt x="166" y="0"/>
                      </a:lnTo>
                      <a:lnTo>
                        <a:pt x="175" y="0"/>
                      </a:lnTo>
                      <a:lnTo>
                        <a:pt x="185" y="1"/>
                      </a:lnTo>
                      <a:lnTo>
                        <a:pt x="192" y="1"/>
                      </a:lnTo>
                      <a:lnTo>
                        <a:pt x="197" y="4"/>
                      </a:lnTo>
                      <a:lnTo>
                        <a:pt x="203" y="5"/>
                      </a:lnTo>
                      <a:lnTo>
                        <a:pt x="206" y="8"/>
                      </a:lnTo>
                      <a:lnTo>
                        <a:pt x="210" y="11"/>
                      </a:lnTo>
                      <a:lnTo>
                        <a:pt x="213" y="14"/>
                      </a:lnTo>
                      <a:lnTo>
                        <a:pt x="214" y="17"/>
                      </a:lnTo>
                      <a:lnTo>
                        <a:pt x="215" y="19"/>
                      </a:lnTo>
                      <a:lnTo>
                        <a:pt x="215" y="23"/>
                      </a:lnTo>
                      <a:lnTo>
                        <a:pt x="215" y="25"/>
                      </a:lnTo>
                      <a:lnTo>
                        <a:pt x="214" y="26"/>
                      </a:lnTo>
                      <a:lnTo>
                        <a:pt x="214" y="28"/>
                      </a:lnTo>
                      <a:lnTo>
                        <a:pt x="213" y="29"/>
                      </a:lnTo>
                      <a:lnTo>
                        <a:pt x="211" y="30"/>
                      </a:lnTo>
                      <a:lnTo>
                        <a:pt x="209" y="32"/>
                      </a:lnTo>
                      <a:lnTo>
                        <a:pt x="206" y="33"/>
                      </a:lnTo>
                      <a:lnTo>
                        <a:pt x="203" y="35"/>
                      </a:lnTo>
                      <a:lnTo>
                        <a:pt x="200" y="36"/>
                      </a:lnTo>
                      <a:lnTo>
                        <a:pt x="196" y="37"/>
                      </a:lnTo>
                      <a:lnTo>
                        <a:pt x="192" y="39"/>
                      </a:lnTo>
                      <a:lnTo>
                        <a:pt x="188" y="40"/>
                      </a:lnTo>
                      <a:lnTo>
                        <a:pt x="184" y="41"/>
                      </a:lnTo>
                      <a:lnTo>
                        <a:pt x="178" y="41"/>
                      </a:lnTo>
                      <a:lnTo>
                        <a:pt x="171" y="43"/>
                      </a:lnTo>
                      <a:lnTo>
                        <a:pt x="166" y="44"/>
                      </a:lnTo>
                      <a:lnTo>
                        <a:pt x="159" y="46"/>
                      </a:lnTo>
                      <a:lnTo>
                        <a:pt x="152" y="47"/>
                      </a:lnTo>
                      <a:lnTo>
                        <a:pt x="143" y="48"/>
                      </a:lnTo>
                      <a:lnTo>
                        <a:pt x="135" y="50"/>
                      </a:lnTo>
                      <a:lnTo>
                        <a:pt x="127" y="50"/>
                      </a:lnTo>
                      <a:lnTo>
                        <a:pt x="117" y="51"/>
                      </a:lnTo>
                      <a:lnTo>
                        <a:pt x="107" y="53"/>
                      </a:lnTo>
                      <a:lnTo>
                        <a:pt x="98" y="53"/>
                      </a:lnTo>
                      <a:lnTo>
                        <a:pt x="87" y="54"/>
                      </a:lnTo>
                      <a:lnTo>
                        <a:pt x="76" y="54"/>
                      </a:lnTo>
                      <a:lnTo>
                        <a:pt x="65" y="55"/>
                      </a:lnTo>
                      <a:lnTo>
                        <a:pt x="52" y="55"/>
                      </a:lnTo>
                      <a:lnTo>
                        <a:pt x="40" y="55"/>
                      </a:lnTo>
                      <a:lnTo>
                        <a:pt x="27" y="57"/>
                      </a:lnTo>
                      <a:lnTo>
                        <a:pt x="13" y="57"/>
                      </a:lnTo>
                      <a:lnTo>
                        <a:pt x="0" y="57"/>
                      </a:lnTo>
                      <a:lnTo>
                        <a:pt x="0" y="23"/>
                      </a:lnTo>
                      <a:lnTo>
                        <a:pt x="0" y="2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0" name="组合 69"/>
            <p:cNvGrpSpPr/>
            <p:nvPr/>
          </p:nvGrpSpPr>
          <p:grpSpPr>
            <a:xfrm>
              <a:off x="4991750" y="4093293"/>
              <a:ext cx="507365" cy="509905"/>
              <a:chOff x="2345612" y="3469802"/>
              <a:chExt cx="507365" cy="509905"/>
            </a:xfrm>
          </p:grpSpPr>
          <p:pic>
            <p:nvPicPr>
              <p:cNvPr id="93" name="图片 92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5612" y="346980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94" name="组合 93"/>
              <p:cNvGrpSpPr/>
              <p:nvPr/>
            </p:nvGrpSpPr>
            <p:grpSpPr>
              <a:xfrm>
                <a:off x="2472097" y="3575536"/>
                <a:ext cx="254395" cy="298437"/>
                <a:chOff x="3097213" y="2436813"/>
                <a:chExt cx="696912" cy="817563"/>
              </a:xfrm>
              <a:solidFill>
                <a:srgbClr val="FF0000"/>
              </a:solidFill>
            </p:grpSpPr>
            <p:sp>
              <p:nvSpPr>
                <p:cNvPr id="95" name="Freeform 100"/>
                <p:cNvSpPr/>
                <p:nvPr/>
              </p:nvSpPr>
              <p:spPr bwMode="auto">
                <a:xfrm>
                  <a:off x="3136900" y="2563813"/>
                  <a:ext cx="657225" cy="117475"/>
                </a:xfrm>
                <a:custGeom>
                  <a:avLst/>
                  <a:gdLst>
                    <a:gd name="T0" fmla="*/ 828 w 829"/>
                    <a:gd name="T1" fmla="*/ 54 h 148"/>
                    <a:gd name="T2" fmla="*/ 828 w 829"/>
                    <a:gd name="T3" fmla="*/ 62 h 148"/>
                    <a:gd name="T4" fmla="*/ 821 w 829"/>
                    <a:gd name="T5" fmla="*/ 67 h 148"/>
                    <a:gd name="T6" fmla="*/ 811 w 829"/>
                    <a:gd name="T7" fmla="*/ 69 h 148"/>
                    <a:gd name="T8" fmla="*/ 796 w 829"/>
                    <a:gd name="T9" fmla="*/ 72 h 148"/>
                    <a:gd name="T10" fmla="*/ 775 w 829"/>
                    <a:gd name="T11" fmla="*/ 73 h 148"/>
                    <a:gd name="T12" fmla="*/ 749 w 829"/>
                    <a:gd name="T13" fmla="*/ 75 h 148"/>
                    <a:gd name="T14" fmla="*/ 717 w 829"/>
                    <a:gd name="T15" fmla="*/ 75 h 148"/>
                    <a:gd name="T16" fmla="*/ 679 w 829"/>
                    <a:gd name="T17" fmla="*/ 76 h 148"/>
                    <a:gd name="T18" fmla="*/ 634 w 829"/>
                    <a:gd name="T19" fmla="*/ 76 h 148"/>
                    <a:gd name="T20" fmla="*/ 587 w 829"/>
                    <a:gd name="T21" fmla="*/ 79 h 148"/>
                    <a:gd name="T22" fmla="*/ 536 w 829"/>
                    <a:gd name="T23" fmla="*/ 83 h 148"/>
                    <a:gd name="T24" fmla="*/ 482 w 829"/>
                    <a:gd name="T25" fmla="*/ 87 h 148"/>
                    <a:gd name="T26" fmla="*/ 424 w 829"/>
                    <a:gd name="T27" fmla="*/ 94 h 148"/>
                    <a:gd name="T28" fmla="*/ 367 w 829"/>
                    <a:gd name="T29" fmla="*/ 101 h 148"/>
                    <a:gd name="T30" fmla="*/ 313 w 829"/>
                    <a:gd name="T31" fmla="*/ 108 h 148"/>
                    <a:gd name="T32" fmla="*/ 263 w 829"/>
                    <a:gd name="T33" fmla="*/ 115 h 148"/>
                    <a:gd name="T34" fmla="*/ 218 w 829"/>
                    <a:gd name="T35" fmla="*/ 123 h 148"/>
                    <a:gd name="T36" fmla="*/ 175 w 829"/>
                    <a:gd name="T37" fmla="*/ 130 h 148"/>
                    <a:gd name="T38" fmla="*/ 137 w 829"/>
                    <a:gd name="T39" fmla="*/ 136 h 148"/>
                    <a:gd name="T40" fmla="*/ 106 w 829"/>
                    <a:gd name="T41" fmla="*/ 141 h 148"/>
                    <a:gd name="T42" fmla="*/ 81 w 829"/>
                    <a:gd name="T43" fmla="*/ 145 h 148"/>
                    <a:gd name="T44" fmla="*/ 63 w 829"/>
                    <a:gd name="T45" fmla="*/ 147 h 148"/>
                    <a:gd name="T46" fmla="*/ 50 w 829"/>
                    <a:gd name="T47" fmla="*/ 147 h 148"/>
                    <a:gd name="T48" fmla="*/ 39 w 829"/>
                    <a:gd name="T49" fmla="*/ 143 h 148"/>
                    <a:gd name="T50" fmla="*/ 24 w 829"/>
                    <a:gd name="T51" fmla="*/ 133 h 148"/>
                    <a:gd name="T52" fmla="*/ 9 w 829"/>
                    <a:gd name="T53" fmla="*/ 118 h 148"/>
                    <a:gd name="T54" fmla="*/ 3 w 829"/>
                    <a:gd name="T55" fmla="*/ 111 h 148"/>
                    <a:gd name="T56" fmla="*/ 0 w 829"/>
                    <a:gd name="T57" fmla="*/ 105 h 148"/>
                    <a:gd name="T58" fmla="*/ 0 w 829"/>
                    <a:gd name="T59" fmla="*/ 101 h 148"/>
                    <a:gd name="T60" fmla="*/ 6 w 829"/>
                    <a:gd name="T61" fmla="*/ 98 h 148"/>
                    <a:gd name="T62" fmla="*/ 14 w 829"/>
                    <a:gd name="T63" fmla="*/ 97 h 148"/>
                    <a:gd name="T64" fmla="*/ 27 w 829"/>
                    <a:gd name="T65" fmla="*/ 96 h 148"/>
                    <a:gd name="T66" fmla="*/ 47 w 829"/>
                    <a:gd name="T67" fmla="*/ 96 h 148"/>
                    <a:gd name="T68" fmla="*/ 77 w 829"/>
                    <a:gd name="T69" fmla="*/ 93 h 148"/>
                    <a:gd name="T70" fmla="*/ 114 w 829"/>
                    <a:gd name="T71" fmla="*/ 89 h 148"/>
                    <a:gd name="T72" fmla="*/ 160 w 829"/>
                    <a:gd name="T73" fmla="*/ 85 h 148"/>
                    <a:gd name="T74" fmla="*/ 212 w 829"/>
                    <a:gd name="T75" fmla="*/ 78 h 148"/>
                    <a:gd name="T76" fmla="*/ 262 w 829"/>
                    <a:gd name="T77" fmla="*/ 71 h 148"/>
                    <a:gd name="T78" fmla="*/ 306 w 829"/>
                    <a:gd name="T79" fmla="*/ 65 h 148"/>
                    <a:gd name="T80" fmla="*/ 346 w 829"/>
                    <a:gd name="T81" fmla="*/ 60 h 148"/>
                    <a:gd name="T82" fmla="*/ 382 w 829"/>
                    <a:gd name="T83" fmla="*/ 55 h 148"/>
                    <a:gd name="T84" fmla="*/ 413 w 829"/>
                    <a:gd name="T85" fmla="*/ 50 h 148"/>
                    <a:gd name="T86" fmla="*/ 443 w 829"/>
                    <a:gd name="T87" fmla="*/ 47 h 148"/>
                    <a:gd name="T88" fmla="*/ 499 w 829"/>
                    <a:gd name="T89" fmla="*/ 39 h 148"/>
                    <a:gd name="T90" fmla="*/ 578 w 829"/>
                    <a:gd name="T91" fmla="*/ 26 h 148"/>
                    <a:gd name="T92" fmla="*/ 632 w 829"/>
                    <a:gd name="T93" fmla="*/ 17 h 148"/>
                    <a:gd name="T94" fmla="*/ 666 w 829"/>
                    <a:gd name="T95" fmla="*/ 11 h 148"/>
                    <a:gd name="T96" fmla="*/ 694 w 829"/>
                    <a:gd name="T97" fmla="*/ 6 h 148"/>
                    <a:gd name="T98" fmla="*/ 716 w 829"/>
                    <a:gd name="T99" fmla="*/ 3 h 148"/>
                    <a:gd name="T100" fmla="*/ 730 w 829"/>
                    <a:gd name="T101" fmla="*/ 0 h 148"/>
                    <a:gd name="T102" fmla="*/ 741 w 829"/>
                    <a:gd name="T103" fmla="*/ 0 h 148"/>
                    <a:gd name="T104" fmla="*/ 757 w 829"/>
                    <a:gd name="T105" fmla="*/ 3 h 148"/>
                    <a:gd name="T106" fmla="*/ 778 w 829"/>
                    <a:gd name="T107" fmla="*/ 10 h 148"/>
                    <a:gd name="T108" fmla="*/ 799 w 829"/>
                    <a:gd name="T109" fmla="*/ 22 h 148"/>
                    <a:gd name="T110" fmla="*/ 814 w 829"/>
                    <a:gd name="T111" fmla="*/ 33 h 148"/>
                    <a:gd name="T112" fmla="*/ 824 w 829"/>
                    <a:gd name="T113" fmla="*/ 46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29" h="148">
                      <a:moveTo>
                        <a:pt x="824" y="46"/>
                      </a:moveTo>
                      <a:lnTo>
                        <a:pt x="827" y="50"/>
                      </a:lnTo>
                      <a:lnTo>
                        <a:pt x="828" y="54"/>
                      </a:lnTo>
                      <a:lnTo>
                        <a:pt x="829" y="57"/>
                      </a:lnTo>
                      <a:lnTo>
                        <a:pt x="829" y="60"/>
                      </a:lnTo>
                      <a:lnTo>
                        <a:pt x="828" y="62"/>
                      </a:lnTo>
                      <a:lnTo>
                        <a:pt x="827" y="64"/>
                      </a:lnTo>
                      <a:lnTo>
                        <a:pt x="824" y="65"/>
                      </a:lnTo>
                      <a:lnTo>
                        <a:pt x="821" y="67"/>
                      </a:lnTo>
                      <a:lnTo>
                        <a:pt x="818" y="68"/>
                      </a:lnTo>
                      <a:lnTo>
                        <a:pt x="816" y="69"/>
                      </a:lnTo>
                      <a:lnTo>
                        <a:pt x="811" y="69"/>
                      </a:lnTo>
                      <a:lnTo>
                        <a:pt x="807" y="71"/>
                      </a:lnTo>
                      <a:lnTo>
                        <a:pt x="802" y="71"/>
                      </a:lnTo>
                      <a:lnTo>
                        <a:pt x="796" y="72"/>
                      </a:lnTo>
                      <a:lnTo>
                        <a:pt x="789" y="72"/>
                      </a:lnTo>
                      <a:lnTo>
                        <a:pt x="784" y="73"/>
                      </a:lnTo>
                      <a:lnTo>
                        <a:pt x="775" y="73"/>
                      </a:lnTo>
                      <a:lnTo>
                        <a:pt x="767" y="73"/>
                      </a:lnTo>
                      <a:lnTo>
                        <a:pt x="759" y="75"/>
                      </a:lnTo>
                      <a:lnTo>
                        <a:pt x="749" y="75"/>
                      </a:lnTo>
                      <a:lnTo>
                        <a:pt x="739" y="75"/>
                      </a:lnTo>
                      <a:lnTo>
                        <a:pt x="728" y="75"/>
                      </a:lnTo>
                      <a:lnTo>
                        <a:pt x="717" y="75"/>
                      </a:lnTo>
                      <a:lnTo>
                        <a:pt x="705" y="75"/>
                      </a:lnTo>
                      <a:lnTo>
                        <a:pt x="692" y="75"/>
                      </a:lnTo>
                      <a:lnTo>
                        <a:pt x="679" y="76"/>
                      </a:lnTo>
                      <a:lnTo>
                        <a:pt x="665" y="76"/>
                      </a:lnTo>
                      <a:lnTo>
                        <a:pt x="650" y="76"/>
                      </a:lnTo>
                      <a:lnTo>
                        <a:pt x="634" y="76"/>
                      </a:lnTo>
                      <a:lnTo>
                        <a:pt x="619" y="78"/>
                      </a:lnTo>
                      <a:lnTo>
                        <a:pt x="604" y="78"/>
                      </a:lnTo>
                      <a:lnTo>
                        <a:pt x="587" y="79"/>
                      </a:lnTo>
                      <a:lnTo>
                        <a:pt x="571" y="80"/>
                      </a:lnTo>
                      <a:lnTo>
                        <a:pt x="554" y="82"/>
                      </a:lnTo>
                      <a:lnTo>
                        <a:pt x="536" y="83"/>
                      </a:lnTo>
                      <a:lnTo>
                        <a:pt x="518" y="85"/>
                      </a:lnTo>
                      <a:lnTo>
                        <a:pt x="500" y="86"/>
                      </a:lnTo>
                      <a:lnTo>
                        <a:pt x="482" y="87"/>
                      </a:lnTo>
                      <a:lnTo>
                        <a:pt x="463" y="90"/>
                      </a:lnTo>
                      <a:lnTo>
                        <a:pt x="443" y="93"/>
                      </a:lnTo>
                      <a:lnTo>
                        <a:pt x="424" y="94"/>
                      </a:lnTo>
                      <a:lnTo>
                        <a:pt x="405" y="97"/>
                      </a:lnTo>
                      <a:lnTo>
                        <a:pt x="385" y="100"/>
                      </a:lnTo>
                      <a:lnTo>
                        <a:pt x="367" y="101"/>
                      </a:lnTo>
                      <a:lnTo>
                        <a:pt x="348" y="104"/>
                      </a:lnTo>
                      <a:lnTo>
                        <a:pt x="331" y="107"/>
                      </a:lnTo>
                      <a:lnTo>
                        <a:pt x="313" y="108"/>
                      </a:lnTo>
                      <a:lnTo>
                        <a:pt x="297" y="111"/>
                      </a:lnTo>
                      <a:lnTo>
                        <a:pt x="280" y="114"/>
                      </a:lnTo>
                      <a:lnTo>
                        <a:pt x="263" y="115"/>
                      </a:lnTo>
                      <a:lnTo>
                        <a:pt x="248" y="118"/>
                      </a:lnTo>
                      <a:lnTo>
                        <a:pt x="233" y="120"/>
                      </a:lnTo>
                      <a:lnTo>
                        <a:pt x="218" y="123"/>
                      </a:lnTo>
                      <a:lnTo>
                        <a:pt x="202" y="125"/>
                      </a:lnTo>
                      <a:lnTo>
                        <a:pt x="189" y="127"/>
                      </a:lnTo>
                      <a:lnTo>
                        <a:pt x="175" y="130"/>
                      </a:lnTo>
                      <a:lnTo>
                        <a:pt x="161" y="132"/>
                      </a:lnTo>
                      <a:lnTo>
                        <a:pt x="149" y="134"/>
                      </a:lnTo>
                      <a:lnTo>
                        <a:pt x="137" y="136"/>
                      </a:lnTo>
                      <a:lnTo>
                        <a:pt x="125" y="138"/>
                      </a:lnTo>
                      <a:lnTo>
                        <a:pt x="115" y="140"/>
                      </a:lnTo>
                      <a:lnTo>
                        <a:pt x="106" y="141"/>
                      </a:lnTo>
                      <a:lnTo>
                        <a:pt x="96" y="143"/>
                      </a:lnTo>
                      <a:lnTo>
                        <a:pt x="88" y="144"/>
                      </a:lnTo>
                      <a:lnTo>
                        <a:pt x="81" y="145"/>
                      </a:lnTo>
                      <a:lnTo>
                        <a:pt x="74" y="147"/>
                      </a:lnTo>
                      <a:lnTo>
                        <a:pt x="68" y="147"/>
                      </a:lnTo>
                      <a:lnTo>
                        <a:pt x="63" y="147"/>
                      </a:lnTo>
                      <a:lnTo>
                        <a:pt x="57" y="148"/>
                      </a:lnTo>
                      <a:lnTo>
                        <a:pt x="53" y="147"/>
                      </a:lnTo>
                      <a:lnTo>
                        <a:pt x="50" y="147"/>
                      </a:lnTo>
                      <a:lnTo>
                        <a:pt x="47" y="147"/>
                      </a:lnTo>
                      <a:lnTo>
                        <a:pt x="43" y="144"/>
                      </a:lnTo>
                      <a:lnTo>
                        <a:pt x="39" y="143"/>
                      </a:lnTo>
                      <a:lnTo>
                        <a:pt x="34" y="140"/>
                      </a:lnTo>
                      <a:lnTo>
                        <a:pt x="28" y="137"/>
                      </a:lnTo>
                      <a:lnTo>
                        <a:pt x="24" y="133"/>
                      </a:lnTo>
                      <a:lnTo>
                        <a:pt x="18" y="129"/>
                      </a:lnTo>
                      <a:lnTo>
                        <a:pt x="14" y="123"/>
                      </a:lnTo>
                      <a:lnTo>
                        <a:pt x="9" y="118"/>
                      </a:lnTo>
                      <a:lnTo>
                        <a:pt x="6" y="115"/>
                      </a:lnTo>
                      <a:lnTo>
                        <a:pt x="5" y="112"/>
                      </a:lnTo>
                      <a:lnTo>
                        <a:pt x="3" y="111"/>
                      </a:lnTo>
                      <a:lnTo>
                        <a:pt x="2" y="108"/>
                      </a:lnTo>
                      <a:lnTo>
                        <a:pt x="0" y="107"/>
                      </a:lnTo>
                      <a:lnTo>
                        <a:pt x="0" y="105"/>
                      </a:lnTo>
                      <a:lnTo>
                        <a:pt x="0" y="104"/>
                      </a:lnTo>
                      <a:lnTo>
                        <a:pt x="0" y="103"/>
                      </a:lnTo>
                      <a:lnTo>
                        <a:pt x="0" y="101"/>
                      </a:lnTo>
                      <a:lnTo>
                        <a:pt x="2" y="100"/>
                      </a:lnTo>
                      <a:lnTo>
                        <a:pt x="3" y="98"/>
                      </a:lnTo>
                      <a:lnTo>
                        <a:pt x="6" y="98"/>
                      </a:lnTo>
                      <a:lnTo>
                        <a:pt x="7" y="97"/>
                      </a:lnTo>
                      <a:lnTo>
                        <a:pt x="10" y="97"/>
                      </a:lnTo>
                      <a:lnTo>
                        <a:pt x="14" y="97"/>
                      </a:lnTo>
                      <a:lnTo>
                        <a:pt x="17" y="97"/>
                      </a:lnTo>
                      <a:lnTo>
                        <a:pt x="21" y="96"/>
                      </a:lnTo>
                      <a:lnTo>
                        <a:pt x="27" y="96"/>
                      </a:lnTo>
                      <a:lnTo>
                        <a:pt x="32" y="96"/>
                      </a:lnTo>
                      <a:lnTo>
                        <a:pt x="39" y="96"/>
                      </a:lnTo>
                      <a:lnTo>
                        <a:pt x="47" y="96"/>
                      </a:lnTo>
                      <a:lnTo>
                        <a:pt x="56" y="94"/>
                      </a:lnTo>
                      <a:lnTo>
                        <a:pt x="65" y="94"/>
                      </a:lnTo>
                      <a:lnTo>
                        <a:pt x="77" y="93"/>
                      </a:lnTo>
                      <a:lnTo>
                        <a:pt x="88" y="91"/>
                      </a:lnTo>
                      <a:lnTo>
                        <a:pt x="100" y="90"/>
                      </a:lnTo>
                      <a:lnTo>
                        <a:pt x="114" y="89"/>
                      </a:lnTo>
                      <a:lnTo>
                        <a:pt x="128" y="87"/>
                      </a:lnTo>
                      <a:lnTo>
                        <a:pt x="143" y="86"/>
                      </a:lnTo>
                      <a:lnTo>
                        <a:pt x="160" y="85"/>
                      </a:lnTo>
                      <a:lnTo>
                        <a:pt x="176" y="82"/>
                      </a:lnTo>
                      <a:lnTo>
                        <a:pt x="194" y="79"/>
                      </a:lnTo>
                      <a:lnTo>
                        <a:pt x="212" y="78"/>
                      </a:lnTo>
                      <a:lnTo>
                        <a:pt x="229" y="75"/>
                      </a:lnTo>
                      <a:lnTo>
                        <a:pt x="245" y="73"/>
                      </a:lnTo>
                      <a:lnTo>
                        <a:pt x="262" y="71"/>
                      </a:lnTo>
                      <a:lnTo>
                        <a:pt x="277" y="69"/>
                      </a:lnTo>
                      <a:lnTo>
                        <a:pt x="292" y="67"/>
                      </a:lnTo>
                      <a:lnTo>
                        <a:pt x="306" y="65"/>
                      </a:lnTo>
                      <a:lnTo>
                        <a:pt x="320" y="64"/>
                      </a:lnTo>
                      <a:lnTo>
                        <a:pt x="334" y="62"/>
                      </a:lnTo>
                      <a:lnTo>
                        <a:pt x="346" y="60"/>
                      </a:lnTo>
                      <a:lnTo>
                        <a:pt x="359" y="58"/>
                      </a:lnTo>
                      <a:lnTo>
                        <a:pt x="371" y="57"/>
                      </a:lnTo>
                      <a:lnTo>
                        <a:pt x="382" y="55"/>
                      </a:lnTo>
                      <a:lnTo>
                        <a:pt x="393" y="54"/>
                      </a:lnTo>
                      <a:lnTo>
                        <a:pt x="403" y="51"/>
                      </a:lnTo>
                      <a:lnTo>
                        <a:pt x="413" y="50"/>
                      </a:lnTo>
                      <a:lnTo>
                        <a:pt x="423" y="50"/>
                      </a:lnTo>
                      <a:lnTo>
                        <a:pt x="432" y="49"/>
                      </a:lnTo>
                      <a:lnTo>
                        <a:pt x="443" y="47"/>
                      </a:lnTo>
                      <a:lnTo>
                        <a:pt x="453" y="46"/>
                      </a:lnTo>
                      <a:lnTo>
                        <a:pt x="475" y="43"/>
                      </a:lnTo>
                      <a:lnTo>
                        <a:pt x="499" y="39"/>
                      </a:lnTo>
                      <a:lnTo>
                        <a:pt x="524" y="35"/>
                      </a:lnTo>
                      <a:lnTo>
                        <a:pt x="550" y="31"/>
                      </a:lnTo>
                      <a:lnTo>
                        <a:pt x="578" y="26"/>
                      </a:lnTo>
                      <a:lnTo>
                        <a:pt x="605" y="21"/>
                      </a:lnTo>
                      <a:lnTo>
                        <a:pt x="619" y="19"/>
                      </a:lnTo>
                      <a:lnTo>
                        <a:pt x="632" y="17"/>
                      </a:lnTo>
                      <a:lnTo>
                        <a:pt x="644" y="14"/>
                      </a:lnTo>
                      <a:lnTo>
                        <a:pt x="655" y="13"/>
                      </a:lnTo>
                      <a:lnTo>
                        <a:pt x="666" y="11"/>
                      </a:lnTo>
                      <a:lnTo>
                        <a:pt x="676" y="8"/>
                      </a:lnTo>
                      <a:lnTo>
                        <a:pt x="685" y="7"/>
                      </a:lnTo>
                      <a:lnTo>
                        <a:pt x="694" y="6"/>
                      </a:lnTo>
                      <a:lnTo>
                        <a:pt x="702" y="4"/>
                      </a:lnTo>
                      <a:lnTo>
                        <a:pt x="709" y="3"/>
                      </a:lnTo>
                      <a:lnTo>
                        <a:pt x="716" y="3"/>
                      </a:lnTo>
                      <a:lnTo>
                        <a:pt x="721" y="1"/>
                      </a:lnTo>
                      <a:lnTo>
                        <a:pt x="726" y="1"/>
                      </a:lnTo>
                      <a:lnTo>
                        <a:pt x="730" y="0"/>
                      </a:lnTo>
                      <a:lnTo>
                        <a:pt x="734" y="0"/>
                      </a:lnTo>
                      <a:lnTo>
                        <a:pt x="737" y="0"/>
                      </a:lnTo>
                      <a:lnTo>
                        <a:pt x="741" y="0"/>
                      </a:lnTo>
                      <a:lnTo>
                        <a:pt x="746" y="1"/>
                      </a:lnTo>
                      <a:lnTo>
                        <a:pt x="752" y="1"/>
                      </a:lnTo>
                      <a:lnTo>
                        <a:pt x="757" y="3"/>
                      </a:lnTo>
                      <a:lnTo>
                        <a:pt x="764" y="6"/>
                      </a:lnTo>
                      <a:lnTo>
                        <a:pt x="771" y="7"/>
                      </a:lnTo>
                      <a:lnTo>
                        <a:pt x="778" y="10"/>
                      </a:lnTo>
                      <a:lnTo>
                        <a:pt x="787" y="13"/>
                      </a:lnTo>
                      <a:lnTo>
                        <a:pt x="792" y="17"/>
                      </a:lnTo>
                      <a:lnTo>
                        <a:pt x="799" y="22"/>
                      </a:lnTo>
                      <a:lnTo>
                        <a:pt x="805" y="25"/>
                      </a:lnTo>
                      <a:lnTo>
                        <a:pt x="809" y="29"/>
                      </a:lnTo>
                      <a:lnTo>
                        <a:pt x="814" y="33"/>
                      </a:lnTo>
                      <a:lnTo>
                        <a:pt x="818" y="37"/>
                      </a:lnTo>
                      <a:lnTo>
                        <a:pt x="821" y="42"/>
                      </a:lnTo>
                      <a:lnTo>
                        <a:pt x="824" y="46"/>
                      </a:lnTo>
                      <a:lnTo>
                        <a:pt x="824" y="4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101"/>
                <p:cNvSpPr/>
                <p:nvPr/>
              </p:nvSpPr>
              <p:spPr bwMode="auto">
                <a:xfrm>
                  <a:off x="3097213" y="2436813"/>
                  <a:ext cx="403225" cy="606425"/>
                </a:xfrm>
                <a:custGeom>
                  <a:avLst/>
                  <a:gdLst>
                    <a:gd name="T0" fmla="*/ 66 w 508"/>
                    <a:gd name="T1" fmla="*/ 733 h 765"/>
                    <a:gd name="T2" fmla="*/ 43 w 508"/>
                    <a:gd name="T3" fmla="*/ 748 h 765"/>
                    <a:gd name="T4" fmla="*/ 25 w 508"/>
                    <a:gd name="T5" fmla="*/ 758 h 765"/>
                    <a:gd name="T6" fmla="*/ 11 w 508"/>
                    <a:gd name="T7" fmla="*/ 764 h 765"/>
                    <a:gd name="T8" fmla="*/ 4 w 508"/>
                    <a:gd name="T9" fmla="*/ 764 h 765"/>
                    <a:gd name="T10" fmla="*/ 0 w 508"/>
                    <a:gd name="T11" fmla="*/ 759 h 765"/>
                    <a:gd name="T12" fmla="*/ 2 w 508"/>
                    <a:gd name="T13" fmla="*/ 752 h 765"/>
                    <a:gd name="T14" fmla="*/ 11 w 508"/>
                    <a:gd name="T15" fmla="*/ 741 h 765"/>
                    <a:gd name="T16" fmla="*/ 25 w 508"/>
                    <a:gd name="T17" fmla="*/ 728 h 765"/>
                    <a:gd name="T18" fmla="*/ 43 w 508"/>
                    <a:gd name="T19" fmla="*/ 711 h 765"/>
                    <a:gd name="T20" fmla="*/ 66 w 508"/>
                    <a:gd name="T21" fmla="*/ 690 h 765"/>
                    <a:gd name="T22" fmla="*/ 92 w 508"/>
                    <a:gd name="T23" fmla="*/ 667 h 765"/>
                    <a:gd name="T24" fmla="*/ 121 w 508"/>
                    <a:gd name="T25" fmla="*/ 638 h 765"/>
                    <a:gd name="T26" fmla="*/ 152 w 508"/>
                    <a:gd name="T27" fmla="*/ 603 h 765"/>
                    <a:gd name="T28" fmla="*/ 184 w 508"/>
                    <a:gd name="T29" fmla="*/ 564 h 765"/>
                    <a:gd name="T30" fmla="*/ 216 w 508"/>
                    <a:gd name="T31" fmla="*/ 519 h 765"/>
                    <a:gd name="T32" fmla="*/ 271 w 508"/>
                    <a:gd name="T33" fmla="*/ 436 h 765"/>
                    <a:gd name="T34" fmla="*/ 330 w 508"/>
                    <a:gd name="T35" fmla="*/ 326 h 765"/>
                    <a:gd name="T36" fmla="*/ 357 w 508"/>
                    <a:gd name="T37" fmla="*/ 268 h 765"/>
                    <a:gd name="T38" fmla="*/ 382 w 508"/>
                    <a:gd name="T39" fmla="*/ 206 h 765"/>
                    <a:gd name="T40" fmla="*/ 400 w 508"/>
                    <a:gd name="T41" fmla="*/ 148 h 765"/>
                    <a:gd name="T42" fmla="*/ 415 w 508"/>
                    <a:gd name="T43" fmla="*/ 102 h 765"/>
                    <a:gd name="T44" fmla="*/ 424 w 508"/>
                    <a:gd name="T45" fmla="*/ 66 h 765"/>
                    <a:gd name="T46" fmla="*/ 429 w 508"/>
                    <a:gd name="T47" fmla="*/ 41 h 765"/>
                    <a:gd name="T48" fmla="*/ 429 w 508"/>
                    <a:gd name="T49" fmla="*/ 26 h 765"/>
                    <a:gd name="T50" fmla="*/ 420 w 508"/>
                    <a:gd name="T51" fmla="*/ 16 h 765"/>
                    <a:gd name="T52" fmla="*/ 419 w 508"/>
                    <a:gd name="T53" fmla="*/ 8 h 765"/>
                    <a:gd name="T54" fmla="*/ 423 w 508"/>
                    <a:gd name="T55" fmla="*/ 1 h 765"/>
                    <a:gd name="T56" fmla="*/ 436 w 508"/>
                    <a:gd name="T57" fmla="*/ 1 h 765"/>
                    <a:gd name="T58" fmla="*/ 455 w 508"/>
                    <a:gd name="T59" fmla="*/ 6 h 765"/>
                    <a:gd name="T60" fmla="*/ 481 w 508"/>
                    <a:gd name="T61" fmla="*/ 19 h 765"/>
                    <a:gd name="T62" fmla="*/ 499 w 508"/>
                    <a:gd name="T63" fmla="*/ 36 h 765"/>
                    <a:gd name="T64" fmla="*/ 508 w 508"/>
                    <a:gd name="T65" fmla="*/ 51 h 765"/>
                    <a:gd name="T66" fmla="*/ 508 w 508"/>
                    <a:gd name="T67" fmla="*/ 65 h 765"/>
                    <a:gd name="T68" fmla="*/ 503 w 508"/>
                    <a:gd name="T69" fmla="*/ 80 h 765"/>
                    <a:gd name="T70" fmla="*/ 496 w 508"/>
                    <a:gd name="T71" fmla="*/ 94 h 765"/>
                    <a:gd name="T72" fmla="*/ 490 w 508"/>
                    <a:gd name="T73" fmla="*/ 106 h 765"/>
                    <a:gd name="T74" fmla="*/ 478 w 508"/>
                    <a:gd name="T75" fmla="*/ 128 h 765"/>
                    <a:gd name="T76" fmla="*/ 462 w 508"/>
                    <a:gd name="T77" fmla="*/ 163 h 765"/>
                    <a:gd name="T78" fmla="*/ 441 w 508"/>
                    <a:gd name="T79" fmla="*/ 207 h 765"/>
                    <a:gd name="T80" fmla="*/ 418 w 508"/>
                    <a:gd name="T81" fmla="*/ 264 h 765"/>
                    <a:gd name="T82" fmla="*/ 390 w 508"/>
                    <a:gd name="T83" fmla="*/ 329 h 765"/>
                    <a:gd name="T84" fmla="*/ 361 w 508"/>
                    <a:gd name="T85" fmla="*/ 388 h 765"/>
                    <a:gd name="T86" fmla="*/ 330 w 508"/>
                    <a:gd name="T87" fmla="*/ 442 h 765"/>
                    <a:gd name="T88" fmla="*/ 301 w 508"/>
                    <a:gd name="T89" fmla="*/ 491 h 765"/>
                    <a:gd name="T90" fmla="*/ 271 w 508"/>
                    <a:gd name="T91" fmla="*/ 535 h 765"/>
                    <a:gd name="T92" fmla="*/ 240 w 508"/>
                    <a:gd name="T93" fmla="*/ 574 h 765"/>
                    <a:gd name="T94" fmla="*/ 209 w 508"/>
                    <a:gd name="T95" fmla="*/ 611 h 765"/>
                    <a:gd name="T96" fmla="*/ 177 w 508"/>
                    <a:gd name="T97" fmla="*/ 643 h 765"/>
                    <a:gd name="T98" fmla="*/ 146 w 508"/>
                    <a:gd name="T99" fmla="*/ 672 h 765"/>
                    <a:gd name="T100" fmla="*/ 105 w 508"/>
                    <a:gd name="T101" fmla="*/ 70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08" h="765">
                      <a:moveTo>
                        <a:pt x="85" y="721"/>
                      </a:moveTo>
                      <a:lnTo>
                        <a:pt x="76" y="726"/>
                      </a:lnTo>
                      <a:lnTo>
                        <a:pt x="66" y="733"/>
                      </a:lnTo>
                      <a:lnTo>
                        <a:pt x="58" y="739"/>
                      </a:lnTo>
                      <a:lnTo>
                        <a:pt x="49" y="744"/>
                      </a:lnTo>
                      <a:lnTo>
                        <a:pt x="43" y="748"/>
                      </a:lnTo>
                      <a:lnTo>
                        <a:pt x="36" y="752"/>
                      </a:lnTo>
                      <a:lnTo>
                        <a:pt x="30" y="755"/>
                      </a:lnTo>
                      <a:lnTo>
                        <a:pt x="25" y="758"/>
                      </a:lnTo>
                      <a:lnTo>
                        <a:pt x="19" y="761"/>
                      </a:lnTo>
                      <a:lnTo>
                        <a:pt x="15" y="762"/>
                      </a:lnTo>
                      <a:lnTo>
                        <a:pt x="11" y="764"/>
                      </a:lnTo>
                      <a:lnTo>
                        <a:pt x="8" y="764"/>
                      </a:lnTo>
                      <a:lnTo>
                        <a:pt x="5" y="765"/>
                      </a:lnTo>
                      <a:lnTo>
                        <a:pt x="4" y="764"/>
                      </a:lnTo>
                      <a:lnTo>
                        <a:pt x="1" y="764"/>
                      </a:lnTo>
                      <a:lnTo>
                        <a:pt x="1" y="762"/>
                      </a:lnTo>
                      <a:lnTo>
                        <a:pt x="0" y="759"/>
                      </a:lnTo>
                      <a:lnTo>
                        <a:pt x="1" y="758"/>
                      </a:lnTo>
                      <a:lnTo>
                        <a:pt x="1" y="755"/>
                      </a:lnTo>
                      <a:lnTo>
                        <a:pt x="2" y="752"/>
                      </a:lnTo>
                      <a:lnTo>
                        <a:pt x="5" y="750"/>
                      </a:lnTo>
                      <a:lnTo>
                        <a:pt x="8" y="746"/>
                      </a:lnTo>
                      <a:lnTo>
                        <a:pt x="11" y="741"/>
                      </a:lnTo>
                      <a:lnTo>
                        <a:pt x="15" y="737"/>
                      </a:lnTo>
                      <a:lnTo>
                        <a:pt x="19" y="733"/>
                      </a:lnTo>
                      <a:lnTo>
                        <a:pt x="25" y="728"/>
                      </a:lnTo>
                      <a:lnTo>
                        <a:pt x="30" y="722"/>
                      </a:lnTo>
                      <a:lnTo>
                        <a:pt x="36" y="716"/>
                      </a:lnTo>
                      <a:lnTo>
                        <a:pt x="43" y="711"/>
                      </a:lnTo>
                      <a:lnTo>
                        <a:pt x="49" y="704"/>
                      </a:lnTo>
                      <a:lnTo>
                        <a:pt x="58" y="697"/>
                      </a:lnTo>
                      <a:lnTo>
                        <a:pt x="66" y="690"/>
                      </a:lnTo>
                      <a:lnTo>
                        <a:pt x="74" y="683"/>
                      </a:lnTo>
                      <a:lnTo>
                        <a:pt x="84" y="675"/>
                      </a:lnTo>
                      <a:lnTo>
                        <a:pt x="92" y="667"/>
                      </a:lnTo>
                      <a:lnTo>
                        <a:pt x="102" y="658"/>
                      </a:lnTo>
                      <a:lnTo>
                        <a:pt x="112" y="649"/>
                      </a:lnTo>
                      <a:lnTo>
                        <a:pt x="121" y="638"/>
                      </a:lnTo>
                      <a:lnTo>
                        <a:pt x="131" y="627"/>
                      </a:lnTo>
                      <a:lnTo>
                        <a:pt x="141" y="615"/>
                      </a:lnTo>
                      <a:lnTo>
                        <a:pt x="152" y="603"/>
                      </a:lnTo>
                      <a:lnTo>
                        <a:pt x="162" y="591"/>
                      </a:lnTo>
                      <a:lnTo>
                        <a:pt x="173" y="578"/>
                      </a:lnTo>
                      <a:lnTo>
                        <a:pt x="184" y="564"/>
                      </a:lnTo>
                      <a:lnTo>
                        <a:pt x="193" y="549"/>
                      </a:lnTo>
                      <a:lnTo>
                        <a:pt x="204" y="535"/>
                      </a:lnTo>
                      <a:lnTo>
                        <a:pt x="216" y="519"/>
                      </a:lnTo>
                      <a:lnTo>
                        <a:pt x="228" y="503"/>
                      </a:lnTo>
                      <a:lnTo>
                        <a:pt x="250" y="469"/>
                      </a:lnTo>
                      <a:lnTo>
                        <a:pt x="271" y="436"/>
                      </a:lnTo>
                      <a:lnTo>
                        <a:pt x="292" y="400"/>
                      </a:lnTo>
                      <a:lnTo>
                        <a:pt x="311" y="364"/>
                      </a:lnTo>
                      <a:lnTo>
                        <a:pt x="330" y="326"/>
                      </a:lnTo>
                      <a:lnTo>
                        <a:pt x="340" y="307"/>
                      </a:lnTo>
                      <a:lnTo>
                        <a:pt x="348" y="287"/>
                      </a:lnTo>
                      <a:lnTo>
                        <a:pt x="357" y="268"/>
                      </a:lnTo>
                      <a:lnTo>
                        <a:pt x="365" y="247"/>
                      </a:lnTo>
                      <a:lnTo>
                        <a:pt x="373" y="227"/>
                      </a:lnTo>
                      <a:lnTo>
                        <a:pt x="382" y="206"/>
                      </a:lnTo>
                      <a:lnTo>
                        <a:pt x="389" y="185"/>
                      </a:lnTo>
                      <a:lnTo>
                        <a:pt x="394" y="167"/>
                      </a:lnTo>
                      <a:lnTo>
                        <a:pt x="400" y="148"/>
                      </a:lnTo>
                      <a:lnTo>
                        <a:pt x="405" y="131"/>
                      </a:lnTo>
                      <a:lnTo>
                        <a:pt x="411" y="116"/>
                      </a:lnTo>
                      <a:lnTo>
                        <a:pt x="415" y="102"/>
                      </a:lnTo>
                      <a:lnTo>
                        <a:pt x="418" y="88"/>
                      </a:lnTo>
                      <a:lnTo>
                        <a:pt x="422" y="77"/>
                      </a:lnTo>
                      <a:lnTo>
                        <a:pt x="424" y="66"/>
                      </a:lnTo>
                      <a:lnTo>
                        <a:pt x="426" y="56"/>
                      </a:lnTo>
                      <a:lnTo>
                        <a:pt x="427" y="48"/>
                      </a:lnTo>
                      <a:lnTo>
                        <a:pt x="429" y="41"/>
                      </a:lnTo>
                      <a:lnTo>
                        <a:pt x="429" y="34"/>
                      </a:lnTo>
                      <a:lnTo>
                        <a:pt x="429" y="29"/>
                      </a:lnTo>
                      <a:lnTo>
                        <a:pt x="429" y="26"/>
                      </a:lnTo>
                      <a:lnTo>
                        <a:pt x="427" y="23"/>
                      </a:lnTo>
                      <a:lnTo>
                        <a:pt x="423" y="19"/>
                      </a:lnTo>
                      <a:lnTo>
                        <a:pt x="420" y="16"/>
                      </a:lnTo>
                      <a:lnTo>
                        <a:pt x="419" y="13"/>
                      </a:lnTo>
                      <a:lnTo>
                        <a:pt x="419" y="11"/>
                      </a:lnTo>
                      <a:lnTo>
                        <a:pt x="419" y="8"/>
                      </a:lnTo>
                      <a:lnTo>
                        <a:pt x="419" y="5"/>
                      </a:lnTo>
                      <a:lnTo>
                        <a:pt x="420" y="4"/>
                      </a:lnTo>
                      <a:lnTo>
                        <a:pt x="423" y="1"/>
                      </a:lnTo>
                      <a:lnTo>
                        <a:pt x="427" y="1"/>
                      </a:lnTo>
                      <a:lnTo>
                        <a:pt x="431" y="0"/>
                      </a:lnTo>
                      <a:lnTo>
                        <a:pt x="436" y="1"/>
                      </a:lnTo>
                      <a:lnTo>
                        <a:pt x="441" y="1"/>
                      </a:lnTo>
                      <a:lnTo>
                        <a:pt x="448" y="4"/>
                      </a:lnTo>
                      <a:lnTo>
                        <a:pt x="455" y="6"/>
                      </a:lnTo>
                      <a:lnTo>
                        <a:pt x="465" y="9"/>
                      </a:lnTo>
                      <a:lnTo>
                        <a:pt x="473" y="13"/>
                      </a:lnTo>
                      <a:lnTo>
                        <a:pt x="481" y="19"/>
                      </a:lnTo>
                      <a:lnTo>
                        <a:pt x="488" y="24"/>
                      </a:lnTo>
                      <a:lnTo>
                        <a:pt x="495" y="30"/>
                      </a:lnTo>
                      <a:lnTo>
                        <a:pt x="499" y="36"/>
                      </a:lnTo>
                      <a:lnTo>
                        <a:pt x="503" y="41"/>
                      </a:lnTo>
                      <a:lnTo>
                        <a:pt x="506" y="45"/>
                      </a:lnTo>
                      <a:lnTo>
                        <a:pt x="508" y="51"/>
                      </a:lnTo>
                      <a:lnTo>
                        <a:pt x="508" y="56"/>
                      </a:lnTo>
                      <a:lnTo>
                        <a:pt x="508" y="60"/>
                      </a:lnTo>
                      <a:lnTo>
                        <a:pt x="508" y="65"/>
                      </a:lnTo>
                      <a:lnTo>
                        <a:pt x="506" y="70"/>
                      </a:lnTo>
                      <a:lnTo>
                        <a:pt x="505" y="74"/>
                      </a:lnTo>
                      <a:lnTo>
                        <a:pt x="503" y="80"/>
                      </a:lnTo>
                      <a:lnTo>
                        <a:pt x="502" y="84"/>
                      </a:lnTo>
                      <a:lnTo>
                        <a:pt x="499" y="88"/>
                      </a:lnTo>
                      <a:lnTo>
                        <a:pt x="496" y="94"/>
                      </a:lnTo>
                      <a:lnTo>
                        <a:pt x="495" y="96"/>
                      </a:lnTo>
                      <a:lnTo>
                        <a:pt x="492" y="101"/>
                      </a:lnTo>
                      <a:lnTo>
                        <a:pt x="490" y="106"/>
                      </a:lnTo>
                      <a:lnTo>
                        <a:pt x="487" y="112"/>
                      </a:lnTo>
                      <a:lnTo>
                        <a:pt x="483" y="120"/>
                      </a:lnTo>
                      <a:lnTo>
                        <a:pt x="478" y="128"/>
                      </a:lnTo>
                      <a:lnTo>
                        <a:pt x="473" y="139"/>
                      </a:lnTo>
                      <a:lnTo>
                        <a:pt x="467" y="150"/>
                      </a:lnTo>
                      <a:lnTo>
                        <a:pt x="462" y="163"/>
                      </a:lnTo>
                      <a:lnTo>
                        <a:pt x="456" y="177"/>
                      </a:lnTo>
                      <a:lnTo>
                        <a:pt x="449" y="192"/>
                      </a:lnTo>
                      <a:lnTo>
                        <a:pt x="441" y="207"/>
                      </a:lnTo>
                      <a:lnTo>
                        <a:pt x="434" y="225"/>
                      </a:lnTo>
                      <a:lnTo>
                        <a:pt x="426" y="245"/>
                      </a:lnTo>
                      <a:lnTo>
                        <a:pt x="418" y="264"/>
                      </a:lnTo>
                      <a:lnTo>
                        <a:pt x="408" y="286"/>
                      </a:lnTo>
                      <a:lnTo>
                        <a:pt x="400" y="307"/>
                      </a:lnTo>
                      <a:lnTo>
                        <a:pt x="390" y="329"/>
                      </a:lnTo>
                      <a:lnTo>
                        <a:pt x="380" y="348"/>
                      </a:lnTo>
                      <a:lnTo>
                        <a:pt x="371" y="369"/>
                      </a:lnTo>
                      <a:lnTo>
                        <a:pt x="361" y="388"/>
                      </a:lnTo>
                      <a:lnTo>
                        <a:pt x="351" y="406"/>
                      </a:lnTo>
                      <a:lnTo>
                        <a:pt x="341" y="424"/>
                      </a:lnTo>
                      <a:lnTo>
                        <a:pt x="330" y="442"/>
                      </a:lnTo>
                      <a:lnTo>
                        <a:pt x="321" y="459"/>
                      </a:lnTo>
                      <a:lnTo>
                        <a:pt x="311" y="476"/>
                      </a:lnTo>
                      <a:lnTo>
                        <a:pt x="301" y="491"/>
                      </a:lnTo>
                      <a:lnTo>
                        <a:pt x="290" y="506"/>
                      </a:lnTo>
                      <a:lnTo>
                        <a:pt x="281" y="521"/>
                      </a:lnTo>
                      <a:lnTo>
                        <a:pt x="271" y="535"/>
                      </a:lnTo>
                      <a:lnTo>
                        <a:pt x="261" y="549"/>
                      </a:lnTo>
                      <a:lnTo>
                        <a:pt x="250" y="561"/>
                      </a:lnTo>
                      <a:lnTo>
                        <a:pt x="240" y="574"/>
                      </a:lnTo>
                      <a:lnTo>
                        <a:pt x="229" y="588"/>
                      </a:lnTo>
                      <a:lnTo>
                        <a:pt x="218" y="599"/>
                      </a:lnTo>
                      <a:lnTo>
                        <a:pt x="209" y="611"/>
                      </a:lnTo>
                      <a:lnTo>
                        <a:pt x="198" y="622"/>
                      </a:lnTo>
                      <a:lnTo>
                        <a:pt x="188" y="633"/>
                      </a:lnTo>
                      <a:lnTo>
                        <a:pt x="177" y="643"/>
                      </a:lnTo>
                      <a:lnTo>
                        <a:pt x="167" y="653"/>
                      </a:lnTo>
                      <a:lnTo>
                        <a:pt x="156" y="663"/>
                      </a:lnTo>
                      <a:lnTo>
                        <a:pt x="146" y="672"/>
                      </a:lnTo>
                      <a:lnTo>
                        <a:pt x="135" y="680"/>
                      </a:lnTo>
                      <a:lnTo>
                        <a:pt x="126" y="689"/>
                      </a:lnTo>
                      <a:lnTo>
                        <a:pt x="105" y="705"/>
                      </a:lnTo>
                      <a:lnTo>
                        <a:pt x="85" y="721"/>
                      </a:lnTo>
                      <a:lnTo>
                        <a:pt x="85" y="72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102"/>
                <p:cNvSpPr/>
                <p:nvPr/>
              </p:nvSpPr>
              <p:spPr bwMode="auto">
                <a:xfrm>
                  <a:off x="3336925" y="2765425"/>
                  <a:ext cx="60325" cy="458788"/>
                </a:xfrm>
                <a:custGeom>
                  <a:avLst/>
                  <a:gdLst>
                    <a:gd name="T0" fmla="*/ 25 w 74"/>
                    <a:gd name="T1" fmla="*/ 207 h 577"/>
                    <a:gd name="T2" fmla="*/ 26 w 74"/>
                    <a:gd name="T3" fmla="*/ 171 h 577"/>
                    <a:gd name="T4" fmla="*/ 26 w 74"/>
                    <a:gd name="T5" fmla="*/ 140 h 577"/>
                    <a:gd name="T6" fmla="*/ 26 w 74"/>
                    <a:gd name="T7" fmla="*/ 109 h 577"/>
                    <a:gd name="T8" fmla="*/ 25 w 74"/>
                    <a:gd name="T9" fmla="*/ 80 h 577"/>
                    <a:gd name="T10" fmla="*/ 25 w 74"/>
                    <a:gd name="T11" fmla="*/ 54 h 577"/>
                    <a:gd name="T12" fmla="*/ 23 w 74"/>
                    <a:gd name="T13" fmla="*/ 32 h 577"/>
                    <a:gd name="T14" fmla="*/ 22 w 74"/>
                    <a:gd name="T15" fmla="*/ 9 h 577"/>
                    <a:gd name="T16" fmla="*/ 74 w 74"/>
                    <a:gd name="T17" fmla="*/ 0 h 577"/>
                    <a:gd name="T18" fmla="*/ 74 w 74"/>
                    <a:gd name="T19" fmla="*/ 41 h 577"/>
                    <a:gd name="T20" fmla="*/ 74 w 74"/>
                    <a:gd name="T21" fmla="*/ 79 h 577"/>
                    <a:gd name="T22" fmla="*/ 74 w 74"/>
                    <a:gd name="T23" fmla="*/ 115 h 577"/>
                    <a:gd name="T24" fmla="*/ 74 w 74"/>
                    <a:gd name="T25" fmla="*/ 146 h 577"/>
                    <a:gd name="T26" fmla="*/ 74 w 74"/>
                    <a:gd name="T27" fmla="*/ 177 h 577"/>
                    <a:gd name="T28" fmla="*/ 74 w 74"/>
                    <a:gd name="T29" fmla="*/ 203 h 577"/>
                    <a:gd name="T30" fmla="*/ 74 w 74"/>
                    <a:gd name="T31" fmla="*/ 227 h 577"/>
                    <a:gd name="T32" fmla="*/ 74 w 74"/>
                    <a:gd name="T33" fmla="*/ 246 h 577"/>
                    <a:gd name="T34" fmla="*/ 72 w 74"/>
                    <a:gd name="T35" fmla="*/ 286 h 577"/>
                    <a:gd name="T36" fmla="*/ 70 w 74"/>
                    <a:gd name="T37" fmla="*/ 325 h 577"/>
                    <a:gd name="T38" fmla="*/ 69 w 74"/>
                    <a:gd name="T39" fmla="*/ 361 h 577"/>
                    <a:gd name="T40" fmla="*/ 66 w 74"/>
                    <a:gd name="T41" fmla="*/ 397 h 577"/>
                    <a:gd name="T42" fmla="*/ 63 w 74"/>
                    <a:gd name="T43" fmla="*/ 433 h 577"/>
                    <a:gd name="T44" fmla="*/ 59 w 74"/>
                    <a:gd name="T45" fmla="*/ 466 h 577"/>
                    <a:gd name="T46" fmla="*/ 55 w 74"/>
                    <a:gd name="T47" fmla="*/ 497 h 577"/>
                    <a:gd name="T48" fmla="*/ 51 w 74"/>
                    <a:gd name="T49" fmla="*/ 527 h 577"/>
                    <a:gd name="T50" fmla="*/ 50 w 74"/>
                    <a:gd name="T51" fmla="*/ 538 h 577"/>
                    <a:gd name="T52" fmla="*/ 48 w 74"/>
                    <a:gd name="T53" fmla="*/ 548 h 577"/>
                    <a:gd name="T54" fmla="*/ 45 w 74"/>
                    <a:gd name="T55" fmla="*/ 558 h 577"/>
                    <a:gd name="T56" fmla="*/ 44 w 74"/>
                    <a:gd name="T57" fmla="*/ 564 h 577"/>
                    <a:gd name="T58" fmla="*/ 41 w 74"/>
                    <a:gd name="T59" fmla="*/ 570 h 577"/>
                    <a:gd name="T60" fmla="*/ 40 w 74"/>
                    <a:gd name="T61" fmla="*/ 573 h 577"/>
                    <a:gd name="T62" fmla="*/ 37 w 74"/>
                    <a:gd name="T63" fmla="*/ 576 h 577"/>
                    <a:gd name="T64" fmla="*/ 36 w 74"/>
                    <a:gd name="T65" fmla="*/ 577 h 577"/>
                    <a:gd name="T66" fmla="*/ 30 w 74"/>
                    <a:gd name="T67" fmla="*/ 574 h 577"/>
                    <a:gd name="T68" fmla="*/ 25 w 74"/>
                    <a:gd name="T69" fmla="*/ 567 h 577"/>
                    <a:gd name="T70" fmla="*/ 22 w 74"/>
                    <a:gd name="T71" fmla="*/ 560 h 577"/>
                    <a:gd name="T72" fmla="*/ 19 w 74"/>
                    <a:gd name="T73" fmla="*/ 553 h 577"/>
                    <a:gd name="T74" fmla="*/ 16 w 74"/>
                    <a:gd name="T75" fmla="*/ 545 h 577"/>
                    <a:gd name="T76" fmla="*/ 14 w 74"/>
                    <a:gd name="T77" fmla="*/ 535 h 577"/>
                    <a:gd name="T78" fmla="*/ 5 w 74"/>
                    <a:gd name="T79" fmla="*/ 515 h 577"/>
                    <a:gd name="T80" fmla="*/ 1 w 74"/>
                    <a:gd name="T81" fmla="*/ 499 h 577"/>
                    <a:gd name="T82" fmla="*/ 0 w 74"/>
                    <a:gd name="T83" fmla="*/ 488 h 577"/>
                    <a:gd name="T84" fmla="*/ 1 w 74"/>
                    <a:gd name="T85" fmla="*/ 480 h 577"/>
                    <a:gd name="T86" fmla="*/ 2 w 74"/>
                    <a:gd name="T87" fmla="*/ 472 h 577"/>
                    <a:gd name="T88" fmla="*/ 4 w 74"/>
                    <a:gd name="T89" fmla="*/ 459 h 577"/>
                    <a:gd name="T90" fmla="*/ 8 w 74"/>
                    <a:gd name="T91" fmla="*/ 443 h 577"/>
                    <a:gd name="T92" fmla="*/ 14 w 74"/>
                    <a:gd name="T93" fmla="*/ 422 h 577"/>
                    <a:gd name="T94" fmla="*/ 15 w 74"/>
                    <a:gd name="T95" fmla="*/ 409 h 577"/>
                    <a:gd name="T96" fmla="*/ 16 w 74"/>
                    <a:gd name="T97" fmla="*/ 393 h 577"/>
                    <a:gd name="T98" fmla="*/ 18 w 74"/>
                    <a:gd name="T99" fmla="*/ 373 h 577"/>
                    <a:gd name="T100" fmla="*/ 19 w 74"/>
                    <a:gd name="T101" fmla="*/ 350 h 577"/>
                    <a:gd name="T102" fmla="*/ 20 w 74"/>
                    <a:gd name="T103" fmla="*/ 324 h 577"/>
                    <a:gd name="T104" fmla="*/ 22 w 74"/>
                    <a:gd name="T105" fmla="*/ 295 h 577"/>
                    <a:gd name="T106" fmla="*/ 23 w 74"/>
                    <a:gd name="T107" fmla="*/ 261 h 577"/>
                    <a:gd name="T108" fmla="*/ 25 w 74"/>
                    <a:gd name="T109" fmla="*/ 225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4" h="577">
                      <a:moveTo>
                        <a:pt x="25" y="225"/>
                      </a:moveTo>
                      <a:lnTo>
                        <a:pt x="25" y="207"/>
                      </a:lnTo>
                      <a:lnTo>
                        <a:pt x="26" y="189"/>
                      </a:lnTo>
                      <a:lnTo>
                        <a:pt x="26" y="171"/>
                      </a:lnTo>
                      <a:lnTo>
                        <a:pt x="26" y="155"/>
                      </a:lnTo>
                      <a:lnTo>
                        <a:pt x="26" y="140"/>
                      </a:lnTo>
                      <a:lnTo>
                        <a:pt x="26" y="123"/>
                      </a:lnTo>
                      <a:lnTo>
                        <a:pt x="26" y="109"/>
                      </a:lnTo>
                      <a:lnTo>
                        <a:pt x="26" y="94"/>
                      </a:lnTo>
                      <a:lnTo>
                        <a:pt x="25" y="80"/>
                      </a:lnTo>
                      <a:lnTo>
                        <a:pt x="25" y="68"/>
                      </a:lnTo>
                      <a:lnTo>
                        <a:pt x="25" y="54"/>
                      </a:lnTo>
                      <a:lnTo>
                        <a:pt x="23" y="43"/>
                      </a:lnTo>
                      <a:lnTo>
                        <a:pt x="23" y="32"/>
                      </a:lnTo>
                      <a:lnTo>
                        <a:pt x="22" y="21"/>
                      </a:lnTo>
                      <a:lnTo>
                        <a:pt x="22" y="9"/>
                      </a:lnTo>
                      <a:lnTo>
                        <a:pt x="20" y="0"/>
                      </a:lnTo>
                      <a:lnTo>
                        <a:pt x="74" y="0"/>
                      </a:lnTo>
                      <a:lnTo>
                        <a:pt x="74" y="21"/>
                      </a:lnTo>
                      <a:lnTo>
                        <a:pt x="74" y="41"/>
                      </a:lnTo>
                      <a:lnTo>
                        <a:pt x="74" y="61"/>
                      </a:lnTo>
                      <a:lnTo>
                        <a:pt x="74" y="79"/>
                      </a:lnTo>
                      <a:lnTo>
                        <a:pt x="74" y="97"/>
                      </a:lnTo>
                      <a:lnTo>
                        <a:pt x="74" y="115"/>
                      </a:lnTo>
                      <a:lnTo>
                        <a:pt x="74" y="131"/>
                      </a:lnTo>
                      <a:lnTo>
                        <a:pt x="74" y="146"/>
                      </a:lnTo>
                      <a:lnTo>
                        <a:pt x="74" y="162"/>
                      </a:lnTo>
                      <a:lnTo>
                        <a:pt x="74" y="177"/>
                      </a:lnTo>
                      <a:lnTo>
                        <a:pt x="74" y="189"/>
                      </a:lnTo>
                      <a:lnTo>
                        <a:pt x="74" y="203"/>
                      </a:lnTo>
                      <a:lnTo>
                        <a:pt x="74" y="214"/>
                      </a:lnTo>
                      <a:lnTo>
                        <a:pt x="74" y="227"/>
                      </a:lnTo>
                      <a:lnTo>
                        <a:pt x="74" y="236"/>
                      </a:lnTo>
                      <a:lnTo>
                        <a:pt x="74" y="246"/>
                      </a:lnTo>
                      <a:lnTo>
                        <a:pt x="73" y="267"/>
                      </a:lnTo>
                      <a:lnTo>
                        <a:pt x="72" y="286"/>
                      </a:lnTo>
                      <a:lnTo>
                        <a:pt x="72" y="306"/>
                      </a:lnTo>
                      <a:lnTo>
                        <a:pt x="70" y="325"/>
                      </a:lnTo>
                      <a:lnTo>
                        <a:pt x="70" y="343"/>
                      </a:lnTo>
                      <a:lnTo>
                        <a:pt x="69" y="361"/>
                      </a:lnTo>
                      <a:lnTo>
                        <a:pt x="68" y="379"/>
                      </a:lnTo>
                      <a:lnTo>
                        <a:pt x="66" y="397"/>
                      </a:lnTo>
                      <a:lnTo>
                        <a:pt x="65" y="415"/>
                      </a:lnTo>
                      <a:lnTo>
                        <a:pt x="63" y="433"/>
                      </a:lnTo>
                      <a:lnTo>
                        <a:pt x="61" y="450"/>
                      </a:lnTo>
                      <a:lnTo>
                        <a:pt x="59" y="466"/>
                      </a:lnTo>
                      <a:lnTo>
                        <a:pt x="56" y="481"/>
                      </a:lnTo>
                      <a:lnTo>
                        <a:pt x="55" y="497"/>
                      </a:lnTo>
                      <a:lnTo>
                        <a:pt x="52" y="512"/>
                      </a:lnTo>
                      <a:lnTo>
                        <a:pt x="51" y="527"/>
                      </a:lnTo>
                      <a:lnTo>
                        <a:pt x="51" y="533"/>
                      </a:lnTo>
                      <a:lnTo>
                        <a:pt x="50" y="538"/>
                      </a:lnTo>
                      <a:lnTo>
                        <a:pt x="50" y="544"/>
                      </a:lnTo>
                      <a:lnTo>
                        <a:pt x="48" y="548"/>
                      </a:lnTo>
                      <a:lnTo>
                        <a:pt x="47" y="553"/>
                      </a:lnTo>
                      <a:lnTo>
                        <a:pt x="45" y="558"/>
                      </a:lnTo>
                      <a:lnTo>
                        <a:pt x="45" y="560"/>
                      </a:lnTo>
                      <a:lnTo>
                        <a:pt x="44" y="564"/>
                      </a:lnTo>
                      <a:lnTo>
                        <a:pt x="43" y="567"/>
                      </a:lnTo>
                      <a:lnTo>
                        <a:pt x="41" y="570"/>
                      </a:lnTo>
                      <a:lnTo>
                        <a:pt x="40" y="571"/>
                      </a:lnTo>
                      <a:lnTo>
                        <a:pt x="40" y="573"/>
                      </a:lnTo>
                      <a:lnTo>
                        <a:pt x="38" y="574"/>
                      </a:lnTo>
                      <a:lnTo>
                        <a:pt x="37" y="576"/>
                      </a:lnTo>
                      <a:lnTo>
                        <a:pt x="37" y="577"/>
                      </a:lnTo>
                      <a:lnTo>
                        <a:pt x="36" y="577"/>
                      </a:lnTo>
                      <a:lnTo>
                        <a:pt x="33" y="576"/>
                      </a:lnTo>
                      <a:lnTo>
                        <a:pt x="30" y="574"/>
                      </a:lnTo>
                      <a:lnTo>
                        <a:pt x="27" y="571"/>
                      </a:lnTo>
                      <a:lnTo>
                        <a:pt x="25" y="567"/>
                      </a:lnTo>
                      <a:lnTo>
                        <a:pt x="23" y="564"/>
                      </a:lnTo>
                      <a:lnTo>
                        <a:pt x="22" y="560"/>
                      </a:lnTo>
                      <a:lnTo>
                        <a:pt x="20" y="558"/>
                      </a:lnTo>
                      <a:lnTo>
                        <a:pt x="19" y="553"/>
                      </a:lnTo>
                      <a:lnTo>
                        <a:pt x="18" y="549"/>
                      </a:lnTo>
                      <a:lnTo>
                        <a:pt x="16" y="545"/>
                      </a:lnTo>
                      <a:lnTo>
                        <a:pt x="15" y="540"/>
                      </a:lnTo>
                      <a:lnTo>
                        <a:pt x="14" y="535"/>
                      </a:lnTo>
                      <a:lnTo>
                        <a:pt x="9" y="524"/>
                      </a:lnTo>
                      <a:lnTo>
                        <a:pt x="5" y="515"/>
                      </a:lnTo>
                      <a:lnTo>
                        <a:pt x="4" y="506"/>
                      </a:lnTo>
                      <a:lnTo>
                        <a:pt x="1" y="499"/>
                      </a:lnTo>
                      <a:lnTo>
                        <a:pt x="0" y="494"/>
                      </a:lnTo>
                      <a:lnTo>
                        <a:pt x="0" y="488"/>
                      </a:lnTo>
                      <a:lnTo>
                        <a:pt x="0" y="484"/>
                      </a:lnTo>
                      <a:lnTo>
                        <a:pt x="1" y="480"/>
                      </a:lnTo>
                      <a:lnTo>
                        <a:pt x="1" y="477"/>
                      </a:lnTo>
                      <a:lnTo>
                        <a:pt x="2" y="472"/>
                      </a:lnTo>
                      <a:lnTo>
                        <a:pt x="2" y="466"/>
                      </a:lnTo>
                      <a:lnTo>
                        <a:pt x="4" y="459"/>
                      </a:lnTo>
                      <a:lnTo>
                        <a:pt x="7" y="451"/>
                      </a:lnTo>
                      <a:lnTo>
                        <a:pt x="8" y="443"/>
                      </a:lnTo>
                      <a:lnTo>
                        <a:pt x="11" y="433"/>
                      </a:lnTo>
                      <a:lnTo>
                        <a:pt x="14" y="422"/>
                      </a:lnTo>
                      <a:lnTo>
                        <a:pt x="14" y="416"/>
                      </a:lnTo>
                      <a:lnTo>
                        <a:pt x="15" y="409"/>
                      </a:lnTo>
                      <a:lnTo>
                        <a:pt x="15" y="401"/>
                      </a:lnTo>
                      <a:lnTo>
                        <a:pt x="16" y="393"/>
                      </a:lnTo>
                      <a:lnTo>
                        <a:pt x="16" y="383"/>
                      </a:lnTo>
                      <a:lnTo>
                        <a:pt x="18" y="373"/>
                      </a:lnTo>
                      <a:lnTo>
                        <a:pt x="18" y="362"/>
                      </a:lnTo>
                      <a:lnTo>
                        <a:pt x="19" y="350"/>
                      </a:lnTo>
                      <a:lnTo>
                        <a:pt x="19" y="337"/>
                      </a:lnTo>
                      <a:lnTo>
                        <a:pt x="20" y="324"/>
                      </a:lnTo>
                      <a:lnTo>
                        <a:pt x="20" y="310"/>
                      </a:lnTo>
                      <a:lnTo>
                        <a:pt x="22" y="295"/>
                      </a:lnTo>
                      <a:lnTo>
                        <a:pt x="22" y="278"/>
                      </a:lnTo>
                      <a:lnTo>
                        <a:pt x="23" y="261"/>
                      </a:lnTo>
                      <a:lnTo>
                        <a:pt x="23" y="245"/>
                      </a:lnTo>
                      <a:lnTo>
                        <a:pt x="25" y="225"/>
                      </a:lnTo>
                      <a:lnTo>
                        <a:pt x="25" y="22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103"/>
                <p:cNvSpPr/>
                <p:nvPr/>
              </p:nvSpPr>
              <p:spPr bwMode="auto">
                <a:xfrm>
                  <a:off x="3368675" y="2722563"/>
                  <a:ext cx="260350" cy="531813"/>
                </a:xfrm>
                <a:custGeom>
                  <a:avLst/>
                  <a:gdLst>
                    <a:gd name="T0" fmla="*/ 187 w 326"/>
                    <a:gd name="T1" fmla="*/ 560 h 670"/>
                    <a:gd name="T2" fmla="*/ 173 w 326"/>
                    <a:gd name="T3" fmla="*/ 544 h 670"/>
                    <a:gd name="T4" fmla="*/ 166 w 326"/>
                    <a:gd name="T5" fmla="*/ 535 h 670"/>
                    <a:gd name="T6" fmla="*/ 165 w 326"/>
                    <a:gd name="T7" fmla="*/ 529 h 670"/>
                    <a:gd name="T8" fmla="*/ 174 w 326"/>
                    <a:gd name="T9" fmla="*/ 526 h 670"/>
                    <a:gd name="T10" fmla="*/ 199 w 326"/>
                    <a:gd name="T11" fmla="*/ 533 h 670"/>
                    <a:gd name="T12" fmla="*/ 230 w 326"/>
                    <a:gd name="T13" fmla="*/ 543 h 670"/>
                    <a:gd name="T14" fmla="*/ 248 w 326"/>
                    <a:gd name="T15" fmla="*/ 542 h 670"/>
                    <a:gd name="T16" fmla="*/ 252 w 326"/>
                    <a:gd name="T17" fmla="*/ 533 h 670"/>
                    <a:gd name="T18" fmla="*/ 254 w 326"/>
                    <a:gd name="T19" fmla="*/ 508 h 670"/>
                    <a:gd name="T20" fmla="*/ 256 w 326"/>
                    <a:gd name="T21" fmla="*/ 467 h 670"/>
                    <a:gd name="T22" fmla="*/ 257 w 326"/>
                    <a:gd name="T23" fmla="*/ 407 h 670"/>
                    <a:gd name="T24" fmla="*/ 257 w 326"/>
                    <a:gd name="T25" fmla="*/ 341 h 670"/>
                    <a:gd name="T26" fmla="*/ 257 w 326"/>
                    <a:gd name="T27" fmla="*/ 279 h 670"/>
                    <a:gd name="T28" fmla="*/ 254 w 326"/>
                    <a:gd name="T29" fmla="*/ 184 h 670"/>
                    <a:gd name="T30" fmla="*/ 252 w 326"/>
                    <a:gd name="T31" fmla="*/ 129 h 670"/>
                    <a:gd name="T32" fmla="*/ 248 w 326"/>
                    <a:gd name="T33" fmla="*/ 97 h 670"/>
                    <a:gd name="T34" fmla="*/ 242 w 326"/>
                    <a:gd name="T35" fmla="*/ 77 h 670"/>
                    <a:gd name="T36" fmla="*/ 239 w 326"/>
                    <a:gd name="T37" fmla="*/ 65 h 670"/>
                    <a:gd name="T38" fmla="*/ 231 w 326"/>
                    <a:gd name="T39" fmla="*/ 63 h 670"/>
                    <a:gd name="T40" fmla="*/ 216 w 326"/>
                    <a:gd name="T41" fmla="*/ 63 h 670"/>
                    <a:gd name="T42" fmla="*/ 191 w 326"/>
                    <a:gd name="T43" fmla="*/ 67 h 670"/>
                    <a:gd name="T44" fmla="*/ 159 w 326"/>
                    <a:gd name="T45" fmla="*/ 71 h 670"/>
                    <a:gd name="T46" fmla="*/ 94 w 326"/>
                    <a:gd name="T47" fmla="*/ 81 h 670"/>
                    <a:gd name="T48" fmla="*/ 18 w 326"/>
                    <a:gd name="T49" fmla="*/ 85 h 670"/>
                    <a:gd name="T50" fmla="*/ 28 w 326"/>
                    <a:gd name="T51" fmla="*/ 56 h 670"/>
                    <a:gd name="T52" fmla="*/ 93 w 326"/>
                    <a:gd name="T53" fmla="*/ 47 h 670"/>
                    <a:gd name="T54" fmla="*/ 148 w 326"/>
                    <a:gd name="T55" fmla="*/ 36 h 670"/>
                    <a:gd name="T56" fmla="*/ 178 w 326"/>
                    <a:gd name="T57" fmla="*/ 29 h 670"/>
                    <a:gd name="T58" fmla="*/ 199 w 326"/>
                    <a:gd name="T59" fmla="*/ 24 h 670"/>
                    <a:gd name="T60" fmla="*/ 213 w 326"/>
                    <a:gd name="T61" fmla="*/ 17 h 670"/>
                    <a:gd name="T62" fmla="*/ 218 w 326"/>
                    <a:gd name="T63" fmla="*/ 11 h 670"/>
                    <a:gd name="T64" fmla="*/ 238 w 326"/>
                    <a:gd name="T65" fmla="*/ 0 h 670"/>
                    <a:gd name="T66" fmla="*/ 261 w 326"/>
                    <a:gd name="T67" fmla="*/ 7 h 670"/>
                    <a:gd name="T68" fmla="*/ 293 w 326"/>
                    <a:gd name="T69" fmla="*/ 27 h 670"/>
                    <a:gd name="T70" fmla="*/ 317 w 326"/>
                    <a:gd name="T71" fmla="*/ 49 h 670"/>
                    <a:gd name="T72" fmla="*/ 326 w 326"/>
                    <a:gd name="T73" fmla="*/ 64 h 670"/>
                    <a:gd name="T74" fmla="*/ 322 w 326"/>
                    <a:gd name="T75" fmla="*/ 83 h 670"/>
                    <a:gd name="T76" fmla="*/ 313 w 326"/>
                    <a:gd name="T77" fmla="*/ 107 h 670"/>
                    <a:gd name="T78" fmla="*/ 307 w 326"/>
                    <a:gd name="T79" fmla="*/ 142 h 670"/>
                    <a:gd name="T80" fmla="*/ 307 w 326"/>
                    <a:gd name="T81" fmla="*/ 168 h 670"/>
                    <a:gd name="T82" fmla="*/ 308 w 326"/>
                    <a:gd name="T83" fmla="*/ 204 h 670"/>
                    <a:gd name="T84" fmla="*/ 310 w 326"/>
                    <a:gd name="T85" fmla="*/ 250 h 670"/>
                    <a:gd name="T86" fmla="*/ 313 w 326"/>
                    <a:gd name="T87" fmla="*/ 305 h 670"/>
                    <a:gd name="T88" fmla="*/ 315 w 326"/>
                    <a:gd name="T89" fmla="*/ 369 h 670"/>
                    <a:gd name="T90" fmla="*/ 318 w 326"/>
                    <a:gd name="T91" fmla="*/ 428 h 670"/>
                    <a:gd name="T92" fmla="*/ 318 w 326"/>
                    <a:gd name="T93" fmla="*/ 481 h 670"/>
                    <a:gd name="T94" fmla="*/ 317 w 326"/>
                    <a:gd name="T95" fmla="*/ 524 h 670"/>
                    <a:gd name="T96" fmla="*/ 313 w 326"/>
                    <a:gd name="T97" fmla="*/ 562 h 670"/>
                    <a:gd name="T98" fmla="*/ 300 w 326"/>
                    <a:gd name="T99" fmla="*/ 612 h 670"/>
                    <a:gd name="T100" fmla="*/ 284 w 326"/>
                    <a:gd name="T101" fmla="*/ 648 h 670"/>
                    <a:gd name="T102" fmla="*/ 267 w 326"/>
                    <a:gd name="T103" fmla="*/ 666 h 670"/>
                    <a:gd name="T104" fmla="*/ 249 w 326"/>
                    <a:gd name="T105" fmla="*/ 669 h 670"/>
                    <a:gd name="T106" fmla="*/ 241 w 326"/>
                    <a:gd name="T107" fmla="*/ 656 h 670"/>
                    <a:gd name="T108" fmla="*/ 242 w 326"/>
                    <a:gd name="T109" fmla="*/ 637 h 670"/>
                    <a:gd name="T110" fmla="*/ 235 w 326"/>
                    <a:gd name="T111" fmla="*/ 618 h 670"/>
                    <a:gd name="T112" fmla="*/ 209 w 326"/>
                    <a:gd name="T113" fmla="*/ 583 h 6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26" h="670">
                      <a:moveTo>
                        <a:pt x="199" y="573"/>
                      </a:moveTo>
                      <a:lnTo>
                        <a:pt x="195" y="569"/>
                      </a:lnTo>
                      <a:lnTo>
                        <a:pt x="191" y="564"/>
                      </a:lnTo>
                      <a:lnTo>
                        <a:pt x="187" y="560"/>
                      </a:lnTo>
                      <a:lnTo>
                        <a:pt x="183" y="555"/>
                      </a:lnTo>
                      <a:lnTo>
                        <a:pt x="180" y="551"/>
                      </a:lnTo>
                      <a:lnTo>
                        <a:pt x="176" y="547"/>
                      </a:lnTo>
                      <a:lnTo>
                        <a:pt x="173" y="544"/>
                      </a:lnTo>
                      <a:lnTo>
                        <a:pt x="171" y="542"/>
                      </a:lnTo>
                      <a:lnTo>
                        <a:pt x="169" y="539"/>
                      </a:lnTo>
                      <a:lnTo>
                        <a:pt x="167" y="536"/>
                      </a:lnTo>
                      <a:lnTo>
                        <a:pt x="166" y="535"/>
                      </a:lnTo>
                      <a:lnTo>
                        <a:pt x="165" y="533"/>
                      </a:lnTo>
                      <a:lnTo>
                        <a:pt x="165" y="532"/>
                      </a:lnTo>
                      <a:lnTo>
                        <a:pt x="165" y="530"/>
                      </a:lnTo>
                      <a:lnTo>
                        <a:pt x="165" y="529"/>
                      </a:lnTo>
                      <a:lnTo>
                        <a:pt x="165" y="528"/>
                      </a:lnTo>
                      <a:lnTo>
                        <a:pt x="167" y="526"/>
                      </a:lnTo>
                      <a:lnTo>
                        <a:pt x="170" y="526"/>
                      </a:lnTo>
                      <a:lnTo>
                        <a:pt x="174" y="526"/>
                      </a:lnTo>
                      <a:lnTo>
                        <a:pt x="178" y="528"/>
                      </a:lnTo>
                      <a:lnTo>
                        <a:pt x="185" y="529"/>
                      </a:lnTo>
                      <a:lnTo>
                        <a:pt x="192" y="530"/>
                      </a:lnTo>
                      <a:lnTo>
                        <a:pt x="199" y="533"/>
                      </a:lnTo>
                      <a:lnTo>
                        <a:pt x="207" y="536"/>
                      </a:lnTo>
                      <a:lnTo>
                        <a:pt x="216" y="539"/>
                      </a:lnTo>
                      <a:lnTo>
                        <a:pt x="223" y="542"/>
                      </a:lnTo>
                      <a:lnTo>
                        <a:pt x="230" y="543"/>
                      </a:lnTo>
                      <a:lnTo>
                        <a:pt x="235" y="543"/>
                      </a:lnTo>
                      <a:lnTo>
                        <a:pt x="241" y="543"/>
                      </a:lnTo>
                      <a:lnTo>
                        <a:pt x="245" y="543"/>
                      </a:lnTo>
                      <a:lnTo>
                        <a:pt x="248" y="542"/>
                      </a:lnTo>
                      <a:lnTo>
                        <a:pt x="250" y="540"/>
                      </a:lnTo>
                      <a:lnTo>
                        <a:pt x="250" y="539"/>
                      </a:lnTo>
                      <a:lnTo>
                        <a:pt x="252" y="537"/>
                      </a:lnTo>
                      <a:lnTo>
                        <a:pt x="252" y="533"/>
                      </a:lnTo>
                      <a:lnTo>
                        <a:pt x="253" y="529"/>
                      </a:lnTo>
                      <a:lnTo>
                        <a:pt x="253" y="524"/>
                      </a:lnTo>
                      <a:lnTo>
                        <a:pt x="254" y="517"/>
                      </a:lnTo>
                      <a:lnTo>
                        <a:pt x="254" y="508"/>
                      </a:lnTo>
                      <a:lnTo>
                        <a:pt x="254" y="500"/>
                      </a:lnTo>
                      <a:lnTo>
                        <a:pt x="256" y="490"/>
                      </a:lnTo>
                      <a:lnTo>
                        <a:pt x="256" y="479"/>
                      </a:lnTo>
                      <a:lnTo>
                        <a:pt x="256" y="467"/>
                      </a:lnTo>
                      <a:lnTo>
                        <a:pt x="257" y="454"/>
                      </a:lnTo>
                      <a:lnTo>
                        <a:pt x="257" y="439"/>
                      </a:lnTo>
                      <a:lnTo>
                        <a:pt x="257" y="424"/>
                      </a:lnTo>
                      <a:lnTo>
                        <a:pt x="257" y="407"/>
                      </a:lnTo>
                      <a:lnTo>
                        <a:pt x="257" y="391"/>
                      </a:lnTo>
                      <a:lnTo>
                        <a:pt x="257" y="373"/>
                      </a:lnTo>
                      <a:lnTo>
                        <a:pt x="257" y="356"/>
                      </a:lnTo>
                      <a:lnTo>
                        <a:pt x="257" y="341"/>
                      </a:lnTo>
                      <a:lnTo>
                        <a:pt x="257" y="324"/>
                      </a:lnTo>
                      <a:lnTo>
                        <a:pt x="257" y="309"/>
                      </a:lnTo>
                      <a:lnTo>
                        <a:pt x="257" y="294"/>
                      </a:lnTo>
                      <a:lnTo>
                        <a:pt x="257" y="279"/>
                      </a:lnTo>
                      <a:lnTo>
                        <a:pt x="257" y="265"/>
                      </a:lnTo>
                      <a:lnTo>
                        <a:pt x="256" y="237"/>
                      </a:lnTo>
                      <a:lnTo>
                        <a:pt x="256" y="209"/>
                      </a:lnTo>
                      <a:lnTo>
                        <a:pt x="254" y="184"/>
                      </a:lnTo>
                      <a:lnTo>
                        <a:pt x="253" y="161"/>
                      </a:lnTo>
                      <a:lnTo>
                        <a:pt x="253" y="148"/>
                      </a:lnTo>
                      <a:lnTo>
                        <a:pt x="252" y="139"/>
                      </a:lnTo>
                      <a:lnTo>
                        <a:pt x="252" y="129"/>
                      </a:lnTo>
                      <a:lnTo>
                        <a:pt x="250" y="119"/>
                      </a:lnTo>
                      <a:lnTo>
                        <a:pt x="249" y="111"/>
                      </a:lnTo>
                      <a:lnTo>
                        <a:pt x="248" y="104"/>
                      </a:lnTo>
                      <a:lnTo>
                        <a:pt x="248" y="97"/>
                      </a:lnTo>
                      <a:lnTo>
                        <a:pt x="246" y="90"/>
                      </a:lnTo>
                      <a:lnTo>
                        <a:pt x="245" y="85"/>
                      </a:lnTo>
                      <a:lnTo>
                        <a:pt x="243" y="81"/>
                      </a:lnTo>
                      <a:lnTo>
                        <a:pt x="242" y="77"/>
                      </a:lnTo>
                      <a:lnTo>
                        <a:pt x="242" y="72"/>
                      </a:lnTo>
                      <a:lnTo>
                        <a:pt x="241" y="70"/>
                      </a:lnTo>
                      <a:lnTo>
                        <a:pt x="239" y="67"/>
                      </a:lnTo>
                      <a:lnTo>
                        <a:pt x="239" y="65"/>
                      </a:lnTo>
                      <a:lnTo>
                        <a:pt x="238" y="64"/>
                      </a:lnTo>
                      <a:lnTo>
                        <a:pt x="236" y="64"/>
                      </a:lnTo>
                      <a:lnTo>
                        <a:pt x="234" y="63"/>
                      </a:lnTo>
                      <a:lnTo>
                        <a:pt x="231" y="63"/>
                      </a:lnTo>
                      <a:lnTo>
                        <a:pt x="228" y="63"/>
                      </a:lnTo>
                      <a:lnTo>
                        <a:pt x="224" y="63"/>
                      </a:lnTo>
                      <a:lnTo>
                        <a:pt x="220" y="63"/>
                      </a:lnTo>
                      <a:lnTo>
                        <a:pt x="216" y="63"/>
                      </a:lnTo>
                      <a:lnTo>
                        <a:pt x="210" y="64"/>
                      </a:lnTo>
                      <a:lnTo>
                        <a:pt x="203" y="64"/>
                      </a:lnTo>
                      <a:lnTo>
                        <a:pt x="198" y="65"/>
                      </a:lnTo>
                      <a:lnTo>
                        <a:pt x="191" y="67"/>
                      </a:lnTo>
                      <a:lnTo>
                        <a:pt x="184" y="67"/>
                      </a:lnTo>
                      <a:lnTo>
                        <a:pt x="176" y="68"/>
                      </a:lnTo>
                      <a:lnTo>
                        <a:pt x="167" y="70"/>
                      </a:lnTo>
                      <a:lnTo>
                        <a:pt x="159" y="71"/>
                      </a:lnTo>
                      <a:lnTo>
                        <a:pt x="149" y="72"/>
                      </a:lnTo>
                      <a:lnTo>
                        <a:pt x="131" y="75"/>
                      </a:lnTo>
                      <a:lnTo>
                        <a:pt x="112" y="78"/>
                      </a:lnTo>
                      <a:lnTo>
                        <a:pt x="94" y="81"/>
                      </a:lnTo>
                      <a:lnTo>
                        <a:pt x="75" y="82"/>
                      </a:lnTo>
                      <a:lnTo>
                        <a:pt x="57" y="83"/>
                      </a:lnTo>
                      <a:lnTo>
                        <a:pt x="37" y="85"/>
                      </a:lnTo>
                      <a:lnTo>
                        <a:pt x="18" y="85"/>
                      </a:lnTo>
                      <a:lnTo>
                        <a:pt x="0" y="85"/>
                      </a:lnTo>
                      <a:lnTo>
                        <a:pt x="0" y="56"/>
                      </a:lnTo>
                      <a:lnTo>
                        <a:pt x="14" y="56"/>
                      </a:lnTo>
                      <a:lnTo>
                        <a:pt x="28" y="56"/>
                      </a:lnTo>
                      <a:lnTo>
                        <a:pt x="43" y="54"/>
                      </a:lnTo>
                      <a:lnTo>
                        <a:pt x="58" y="53"/>
                      </a:lnTo>
                      <a:lnTo>
                        <a:pt x="75" y="50"/>
                      </a:lnTo>
                      <a:lnTo>
                        <a:pt x="93" y="47"/>
                      </a:lnTo>
                      <a:lnTo>
                        <a:pt x="111" y="43"/>
                      </a:lnTo>
                      <a:lnTo>
                        <a:pt x="130" y="39"/>
                      </a:lnTo>
                      <a:lnTo>
                        <a:pt x="140" y="38"/>
                      </a:lnTo>
                      <a:lnTo>
                        <a:pt x="148" y="36"/>
                      </a:lnTo>
                      <a:lnTo>
                        <a:pt x="156" y="35"/>
                      </a:lnTo>
                      <a:lnTo>
                        <a:pt x="165" y="34"/>
                      </a:lnTo>
                      <a:lnTo>
                        <a:pt x="171" y="31"/>
                      </a:lnTo>
                      <a:lnTo>
                        <a:pt x="178" y="29"/>
                      </a:lnTo>
                      <a:lnTo>
                        <a:pt x="184" y="28"/>
                      </a:lnTo>
                      <a:lnTo>
                        <a:pt x="189" y="27"/>
                      </a:lnTo>
                      <a:lnTo>
                        <a:pt x="195" y="25"/>
                      </a:lnTo>
                      <a:lnTo>
                        <a:pt x="199" y="24"/>
                      </a:lnTo>
                      <a:lnTo>
                        <a:pt x="203" y="23"/>
                      </a:lnTo>
                      <a:lnTo>
                        <a:pt x="207" y="21"/>
                      </a:lnTo>
                      <a:lnTo>
                        <a:pt x="210" y="18"/>
                      </a:lnTo>
                      <a:lnTo>
                        <a:pt x="213" y="17"/>
                      </a:lnTo>
                      <a:lnTo>
                        <a:pt x="214" y="16"/>
                      </a:lnTo>
                      <a:lnTo>
                        <a:pt x="216" y="14"/>
                      </a:lnTo>
                      <a:lnTo>
                        <a:pt x="217" y="13"/>
                      </a:lnTo>
                      <a:lnTo>
                        <a:pt x="218" y="11"/>
                      </a:lnTo>
                      <a:lnTo>
                        <a:pt x="223" y="9"/>
                      </a:lnTo>
                      <a:lnTo>
                        <a:pt x="228" y="5"/>
                      </a:lnTo>
                      <a:lnTo>
                        <a:pt x="235" y="2"/>
                      </a:lnTo>
                      <a:lnTo>
                        <a:pt x="238" y="0"/>
                      </a:lnTo>
                      <a:lnTo>
                        <a:pt x="242" y="0"/>
                      </a:lnTo>
                      <a:lnTo>
                        <a:pt x="248" y="2"/>
                      </a:lnTo>
                      <a:lnTo>
                        <a:pt x="254" y="5"/>
                      </a:lnTo>
                      <a:lnTo>
                        <a:pt x="261" y="7"/>
                      </a:lnTo>
                      <a:lnTo>
                        <a:pt x="270" y="11"/>
                      </a:lnTo>
                      <a:lnTo>
                        <a:pt x="278" y="17"/>
                      </a:lnTo>
                      <a:lnTo>
                        <a:pt x="288" y="23"/>
                      </a:lnTo>
                      <a:lnTo>
                        <a:pt x="293" y="27"/>
                      </a:lnTo>
                      <a:lnTo>
                        <a:pt x="297" y="29"/>
                      </a:lnTo>
                      <a:lnTo>
                        <a:pt x="306" y="36"/>
                      </a:lnTo>
                      <a:lnTo>
                        <a:pt x="313" y="43"/>
                      </a:lnTo>
                      <a:lnTo>
                        <a:pt x="317" y="49"/>
                      </a:lnTo>
                      <a:lnTo>
                        <a:pt x="321" y="53"/>
                      </a:lnTo>
                      <a:lnTo>
                        <a:pt x="325" y="57"/>
                      </a:lnTo>
                      <a:lnTo>
                        <a:pt x="326" y="61"/>
                      </a:lnTo>
                      <a:lnTo>
                        <a:pt x="326" y="64"/>
                      </a:lnTo>
                      <a:lnTo>
                        <a:pt x="326" y="68"/>
                      </a:lnTo>
                      <a:lnTo>
                        <a:pt x="326" y="71"/>
                      </a:lnTo>
                      <a:lnTo>
                        <a:pt x="324" y="77"/>
                      </a:lnTo>
                      <a:lnTo>
                        <a:pt x="322" y="83"/>
                      </a:lnTo>
                      <a:lnTo>
                        <a:pt x="320" y="89"/>
                      </a:lnTo>
                      <a:lnTo>
                        <a:pt x="317" y="95"/>
                      </a:lnTo>
                      <a:lnTo>
                        <a:pt x="314" y="100"/>
                      </a:lnTo>
                      <a:lnTo>
                        <a:pt x="313" y="107"/>
                      </a:lnTo>
                      <a:lnTo>
                        <a:pt x="310" y="115"/>
                      </a:lnTo>
                      <a:lnTo>
                        <a:pt x="308" y="125"/>
                      </a:lnTo>
                      <a:lnTo>
                        <a:pt x="308" y="135"/>
                      </a:lnTo>
                      <a:lnTo>
                        <a:pt x="307" y="142"/>
                      </a:lnTo>
                      <a:lnTo>
                        <a:pt x="307" y="147"/>
                      </a:lnTo>
                      <a:lnTo>
                        <a:pt x="307" y="154"/>
                      </a:lnTo>
                      <a:lnTo>
                        <a:pt x="307" y="161"/>
                      </a:lnTo>
                      <a:lnTo>
                        <a:pt x="307" y="168"/>
                      </a:lnTo>
                      <a:lnTo>
                        <a:pt x="307" y="176"/>
                      </a:lnTo>
                      <a:lnTo>
                        <a:pt x="307" y="184"/>
                      </a:lnTo>
                      <a:lnTo>
                        <a:pt x="308" y="194"/>
                      </a:lnTo>
                      <a:lnTo>
                        <a:pt x="308" y="204"/>
                      </a:lnTo>
                      <a:lnTo>
                        <a:pt x="308" y="215"/>
                      </a:lnTo>
                      <a:lnTo>
                        <a:pt x="310" y="226"/>
                      </a:lnTo>
                      <a:lnTo>
                        <a:pt x="310" y="237"/>
                      </a:lnTo>
                      <a:lnTo>
                        <a:pt x="310" y="250"/>
                      </a:lnTo>
                      <a:lnTo>
                        <a:pt x="311" y="263"/>
                      </a:lnTo>
                      <a:lnTo>
                        <a:pt x="311" y="277"/>
                      </a:lnTo>
                      <a:lnTo>
                        <a:pt x="313" y="291"/>
                      </a:lnTo>
                      <a:lnTo>
                        <a:pt x="313" y="305"/>
                      </a:lnTo>
                      <a:lnTo>
                        <a:pt x="314" y="320"/>
                      </a:lnTo>
                      <a:lnTo>
                        <a:pt x="314" y="337"/>
                      </a:lnTo>
                      <a:lnTo>
                        <a:pt x="315" y="353"/>
                      </a:lnTo>
                      <a:lnTo>
                        <a:pt x="315" y="369"/>
                      </a:lnTo>
                      <a:lnTo>
                        <a:pt x="317" y="385"/>
                      </a:lnTo>
                      <a:lnTo>
                        <a:pt x="317" y="400"/>
                      </a:lnTo>
                      <a:lnTo>
                        <a:pt x="317" y="414"/>
                      </a:lnTo>
                      <a:lnTo>
                        <a:pt x="318" y="428"/>
                      </a:lnTo>
                      <a:lnTo>
                        <a:pt x="318" y="442"/>
                      </a:lnTo>
                      <a:lnTo>
                        <a:pt x="318" y="456"/>
                      </a:lnTo>
                      <a:lnTo>
                        <a:pt x="318" y="468"/>
                      </a:lnTo>
                      <a:lnTo>
                        <a:pt x="318" y="481"/>
                      </a:lnTo>
                      <a:lnTo>
                        <a:pt x="318" y="492"/>
                      </a:lnTo>
                      <a:lnTo>
                        <a:pt x="318" y="503"/>
                      </a:lnTo>
                      <a:lnTo>
                        <a:pt x="317" y="513"/>
                      </a:lnTo>
                      <a:lnTo>
                        <a:pt x="317" y="524"/>
                      </a:lnTo>
                      <a:lnTo>
                        <a:pt x="317" y="532"/>
                      </a:lnTo>
                      <a:lnTo>
                        <a:pt x="315" y="542"/>
                      </a:lnTo>
                      <a:lnTo>
                        <a:pt x="315" y="548"/>
                      </a:lnTo>
                      <a:lnTo>
                        <a:pt x="313" y="562"/>
                      </a:lnTo>
                      <a:lnTo>
                        <a:pt x="311" y="576"/>
                      </a:lnTo>
                      <a:lnTo>
                        <a:pt x="308" y="589"/>
                      </a:lnTo>
                      <a:lnTo>
                        <a:pt x="304" y="601"/>
                      </a:lnTo>
                      <a:lnTo>
                        <a:pt x="300" y="612"/>
                      </a:lnTo>
                      <a:lnTo>
                        <a:pt x="296" y="623"/>
                      </a:lnTo>
                      <a:lnTo>
                        <a:pt x="292" y="633"/>
                      </a:lnTo>
                      <a:lnTo>
                        <a:pt x="288" y="641"/>
                      </a:lnTo>
                      <a:lnTo>
                        <a:pt x="284" y="648"/>
                      </a:lnTo>
                      <a:lnTo>
                        <a:pt x="279" y="654"/>
                      </a:lnTo>
                      <a:lnTo>
                        <a:pt x="275" y="659"/>
                      </a:lnTo>
                      <a:lnTo>
                        <a:pt x="271" y="663"/>
                      </a:lnTo>
                      <a:lnTo>
                        <a:pt x="267" y="666"/>
                      </a:lnTo>
                      <a:lnTo>
                        <a:pt x="263" y="669"/>
                      </a:lnTo>
                      <a:lnTo>
                        <a:pt x="257" y="670"/>
                      </a:lnTo>
                      <a:lnTo>
                        <a:pt x="253" y="670"/>
                      </a:lnTo>
                      <a:lnTo>
                        <a:pt x="249" y="669"/>
                      </a:lnTo>
                      <a:lnTo>
                        <a:pt x="246" y="666"/>
                      </a:lnTo>
                      <a:lnTo>
                        <a:pt x="243" y="663"/>
                      </a:lnTo>
                      <a:lnTo>
                        <a:pt x="242" y="661"/>
                      </a:lnTo>
                      <a:lnTo>
                        <a:pt x="241" y="656"/>
                      </a:lnTo>
                      <a:lnTo>
                        <a:pt x="241" y="652"/>
                      </a:lnTo>
                      <a:lnTo>
                        <a:pt x="241" y="647"/>
                      </a:lnTo>
                      <a:lnTo>
                        <a:pt x="242" y="641"/>
                      </a:lnTo>
                      <a:lnTo>
                        <a:pt x="242" y="637"/>
                      </a:lnTo>
                      <a:lnTo>
                        <a:pt x="241" y="633"/>
                      </a:lnTo>
                      <a:lnTo>
                        <a:pt x="241" y="629"/>
                      </a:lnTo>
                      <a:lnTo>
                        <a:pt x="239" y="625"/>
                      </a:lnTo>
                      <a:lnTo>
                        <a:pt x="235" y="618"/>
                      </a:lnTo>
                      <a:lnTo>
                        <a:pt x="231" y="609"/>
                      </a:lnTo>
                      <a:lnTo>
                        <a:pt x="225" y="601"/>
                      </a:lnTo>
                      <a:lnTo>
                        <a:pt x="217" y="593"/>
                      </a:lnTo>
                      <a:lnTo>
                        <a:pt x="209" y="583"/>
                      </a:lnTo>
                      <a:lnTo>
                        <a:pt x="199" y="573"/>
                      </a:lnTo>
                      <a:lnTo>
                        <a:pt x="199" y="57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104"/>
                <p:cNvSpPr/>
                <p:nvPr/>
              </p:nvSpPr>
              <p:spPr bwMode="auto">
                <a:xfrm>
                  <a:off x="3368675" y="2865438"/>
                  <a:ext cx="161925" cy="36513"/>
                </a:xfrm>
                <a:custGeom>
                  <a:avLst/>
                  <a:gdLst>
                    <a:gd name="T0" fmla="*/ 0 w 203"/>
                    <a:gd name="T1" fmla="*/ 18 h 47"/>
                    <a:gd name="T2" fmla="*/ 19 w 203"/>
                    <a:gd name="T3" fmla="*/ 16 h 47"/>
                    <a:gd name="T4" fmla="*/ 36 w 203"/>
                    <a:gd name="T5" fmla="*/ 13 h 47"/>
                    <a:gd name="T6" fmla="*/ 54 w 203"/>
                    <a:gd name="T7" fmla="*/ 10 h 47"/>
                    <a:gd name="T8" fmla="*/ 69 w 203"/>
                    <a:gd name="T9" fmla="*/ 7 h 47"/>
                    <a:gd name="T10" fmla="*/ 84 w 203"/>
                    <a:gd name="T11" fmla="*/ 6 h 47"/>
                    <a:gd name="T12" fmla="*/ 98 w 203"/>
                    <a:gd name="T13" fmla="*/ 4 h 47"/>
                    <a:gd name="T14" fmla="*/ 111 w 203"/>
                    <a:gd name="T15" fmla="*/ 3 h 47"/>
                    <a:gd name="T16" fmla="*/ 122 w 203"/>
                    <a:gd name="T17" fmla="*/ 2 h 47"/>
                    <a:gd name="T18" fmla="*/ 133 w 203"/>
                    <a:gd name="T19" fmla="*/ 0 h 47"/>
                    <a:gd name="T20" fmla="*/ 142 w 203"/>
                    <a:gd name="T21" fmla="*/ 0 h 47"/>
                    <a:gd name="T22" fmla="*/ 151 w 203"/>
                    <a:gd name="T23" fmla="*/ 0 h 47"/>
                    <a:gd name="T24" fmla="*/ 159 w 203"/>
                    <a:gd name="T25" fmla="*/ 0 h 47"/>
                    <a:gd name="T26" fmla="*/ 166 w 203"/>
                    <a:gd name="T27" fmla="*/ 0 h 47"/>
                    <a:gd name="T28" fmla="*/ 171 w 203"/>
                    <a:gd name="T29" fmla="*/ 0 h 47"/>
                    <a:gd name="T30" fmla="*/ 177 w 203"/>
                    <a:gd name="T31" fmla="*/ 0 h 47"/>
                    <a:gd name="T32" fmla="*/ 181 w 203"/>
                    <a:gd name="T33" fmla="*/ 2 h 47"/>
                    <a:gd name="T34" fmla="*/ 185 w 203"/>
                    <a:gd name="T35" fmla="*/ 3 h 47"/>
                    <a:gd name="T36" fmla="*/ 191 w 203"/>
                    <a:gd name="T37" fmla="*/ 4 h 47"/>
                    <a:gd name="T38" fmla="*/ 195 w 203"/>
                    <a:gd name="T39" fmla="*/ 7 h 47"/>
                    <a:gd name="T40" fmla="*/ 198 w 203"/>
                    <a:gd name="T41" fmla="*/ 10 h 47"/>
                    <a:gd name="T42" fmla="*/ 201 w 203"/>
                    <a:gd name="T43" fmla="*/ 11 h 47"/>
                    <a:gd name="T44" fmla="*/ 202 w 203"/>
                    <a:gd name="T45" fmla="*/ 14 h 47"/>
                    <a:gd name="T46" fmla="*/ 203 w 203"/>
                    <a:gd name="T47" fmla="*/ 17 h 47"/>
                    <a:gd name="T48" fmla="*/ 203 w 203"/>
                    <a:gd name="T49" fmla="*/ 18 h 47"/>
                    <a:gd name="T50" fmla="*/ 203 w 203"/>
                    <a:gd name="T51" fmla="*/ 20 h 47"/>
                    <a:gd name="T52" fmla="*/ 202 w 203"/>
                    <a:gd name="T53" fmla="*/ 22 h 47"/>
                    <a:gd name="T54" fmla="*/ 199 w 203"/>
                    <a:gd name="T55" fmla="*/ 24 h 47"/>
                    <a:gd name="T56" fmla="*/ 195 w 203"/>
                    <a:gd name="T57" fmla="*/ 27 h 47"/>
                    <a:gd name="T58" fmla="*/ 189 w 203"/>
                    <a:gd name="T59" fmla="*/ 29 h 47"/>
                    <a:gd name="T60" fmla="*/ 184 w 203"/>
                    <a:gd name="T61" fmla="*/ 31 h 47"/>
                    <a:gd name="T62" fmla="*/ 177 w 203"/>
                    <a:gd name="T63" fmla="*/ 34 h 47"/>
                    <a:gd name="T64" fmla="*/ 169 w 203"/>
                    <a:gd name="T65" fmla="*/ 35 h 47"/>
                    <a:gd name="T66" fmla="*/ 165 w 203"/>
                    <a:gd name="T67" fmla="*/ 36 h 47"/>
                    <a:gd name="T68" fmla="*/ 159 w 203"/>
                    <a:gd name="T69" fmla="*/ 38 h 47"/>
                    <a:gd name="T70" fmla="*/ 152 w 203"/>
                    <a:gd name="T71" fmla="*/ 39 h 47"/>
                    <a:gd name="T72" fmla="*/ 145 w 203"/>
                    <a:gd name="T73" fmla="*/ 40 h 47"/>
                    <a:gd name="T74" fmla="*/ 137 w 203"/>
                    <a:gd name="T75" fmla="*/ 42 h 47"/>
                    <a:gd name="T76" fmla="*/ 129 w 203"/>
                    <a:gd name="T77" fmla="*/ 42 h 47"/>
                    <a:gd name="T78" fmla="*/ 119 w 203"/>
                    <a:gd name="T79" fmla="*/ 43 h 47"/>
                    <a:gd name="T80" fmla="*/ 109 w 203"/>
                    <a:gd name="T81" fmla="*/ 45 h 47"/>
                    <a:gd name="T82" fmla="*/ 98 w 203"/>
                    <a:gd name="T83" fmla="*/ 45 h 47"/>
                    <a:gd name="T84" fmla="*/ 86 w 203"/>
                    <a:gd name="T85" fmla="*/ 46 h 47"/>
                    <a:gd name="T86" fmla="*/ 73 w 203"/>
                    <a:gd name="T87" fmla="*/ 46 h 47"/>
                    <a:gd name="T88" fmla="*/ 61 w 203"/>
                    <a:gd name="T89" fmla="*/ 46 h 47"/>
                    <a:gd name="T90" fmla="*/ 47 w 203"/>
                    <a:gd name="T91" fmla="*/ 47 h 47"/>
                    <a:gd name="T92" fmla="*/ 32 w 203"/>
                    <a:gd name="T93" fmla="*/ 47 h 47"/>
                    <a:gd name="T94" fmla="*/ 16 w 203"/>
                    <a:gd name="T95" fmla="*/ 47 h 47"/>
                    <a:gd name="T96" fmla="*/ 0 w 203"/>
                    <a:gd name="T97" fmla="*/ 47 h 47"/>
                    <a:gd name="T98" fmla="*/ 0 w 203"/>
                    <a:gd name="T99" fmla="*/ 18 h 47"/>
                    <a:gd name="T100" fmla="*/ 0 w 203"/>
                    <a:gd name="T101" fmla="*/ 18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03" h="47">
                      <a:moveTo>
                        <a:pt x="0" y="18"/>
                      </a:moveTo>
                      <a:lnTo>
                        <a:pt x="19" y="16"/>
                      </a:lnTo>
                      <a:lnTo>
                        <a:pt x="36" y="13"/>
                      </a:lnTo>
                      <a:lnTo>
                        <a:pt x="54" y="10"/>
                      </a:lnTo>
                      <a:lnTo>
                        <a:pt x="69" y="7"/>
                      </a:lnTo>
                      <a:lnTo>
                        <a:pt x="84" y="6"/>
                      </a:lnTo>
                      <a:lnTo>
                        <a:pt x="98" y="4"/>
                      </a:lnTo>
                      <a:lnTo>
                        <a:pt x="111" y="3"/>
                      </a:lnTo>
                      <a:lnTo>
                        <a:pt x="122" y="2"/>
                      </a:lnTo>
                      <a:lnTo>
                        <a:pt x="133" y="0"/>
                      </a:lnTo>
                      <a:lnTo>
                        <a:pt x="142" y="0"/>
                      </a:lnTo>
                      <a:lnTo>
                        <a:pt x="151" y="0"/>
                      </a:lnTo>
                      <a:lnTo>
                        <a:pt x="159" y="0"/>
                      </a:lnTo>
                      <a:lnTo>
                        <a:pt x="166" y="0"/>
                      </a:lnTo>
                      <a:lnTo>
                        <a:pt x="171" y="0"/>
                      </a:lnTo>
                      <a:lnTo>
                        <a:pt x="177" y="0"/>
                      </a:lnTo>
                      <a:lnTo>
                        <a:pt x="181" y="2"/>
                      </a:lnTo>
                      <a:lnTo>
                        <a:pt x="185" y="3"/>
                      </a:lnTo>
                      <a:lnTo>
                        <a:pt x="191" y="4"/>
                      </a:lnTo>
                      <a:lnTo>
                        <a:pt x="195" y="7"/>
                      </a:lnTo>
                      <a:lnTo>
                        <a:pt x="198" y="10"/>
                      </a:lnTo>
                      <a:lnTo>
                        <a:pt x="201" y="11"/>
                      </a:lnTo>
                      <a:lnTo>
                        <a:pt x="202" y="14"/>
                      </a:lnTo>
                      <a:lnTo>
                        <a:pt x="203" y="17"/>
                      </a:lnTo>
                      <a:lnTo>
                        <a:pt x="203" y="18"/>
                      </a:lnTo>
                      <a:lnTo>
                        <a:pt x="203" y="20"/>
                      </a:lnTo>
                      <a:lnTo>
                        <a:pt x="202" y="22"/>
                      </a:lnTo>
                      <a:lnTo>
                        <a:pt x="199" y="24"/>
                      </a:lnTo>
                      <a:lnTo>
                        <a:pt x="195" y="27"/>
                      </a:lnTo>
                      <a:lnTo>
                        <a:pt x="189" y="29"/>
                      </a:lnTo>
                      <a:lnTo>
                        <a:pt x="184" y="31"/>
                      </a:lnTo>
                      <a:lnTo>
                        <a:pt x="177" y="34"/>
                      </a:lnTo>
                      <a:lnTo>
                        <a:pt x="169" y="35"/>
                      </a:lnTo>
                      <a:lnTo>
                        <a:pt x="165" y="36"/>
                      </a:lnTo>
                      <a:lnTo>
                        <a:pt x="159" y="38"/>
                      </a:lnTo>
                      <a:lnTo>
                        <a:pt x="152" y="39"/>
                      </a:lnTo>
                      <a:lnTo>
                        <a:pt x="145" y="40"/>
                      </a:lnTo>
                      <a:lnTo>
                        <a:pt x="137" y="42"/>
                      </a:lnTo>
                      <a:lnTo>
                        <a:pt x="129" y="42"/>
                      </a:lnTo>
                      <a:lnTo>
                        <a:pt x="119" y="43"/>
                      </a:lnTo>
                      <a:lnTo>
                        <a:pt x="109" y="45"/>
                      </a:lnTo>
                      <a:lnTo>
                        <a:pt x="98" y="45"/>
                      </a:lnTo>
                      <a:lnTo>
                        <a:pt x="86" y="46"/>
                      </a:lnTo>
                      <a:lnTo>
                        <a:pt x="73" y="46"/>
                      </a:lnTo>
                      <a:lnTo>
                        <a:pt x="61" y="46"/>
                      </a:lnTo>
                      <a:lnTo>
                        <a:pt x="47" y="47"/>
                      </a:lnTo>
                      <a:lnTo>
                        <a:pt x="32" y="47"/>
                      </a:lnTo>
                      <a:lnTo>
                        <a:pt x="16" y="47"/>
                      </a:lnTo>
                      <a:lnTo>
                        <a:pt x="0" y="47"/>
                      </a:lnTo>
                      <a:lnTo>
                        <a:pt x="0" y="18"/>
                      </a:lnTo>
                      <a:lnTo>
                        <a:pt x="0" y="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1" name="组合 70"/>
            <p:cNvGrpSpPr/>
            <p:nvPr/>
          </p:nvGrpSpPr>
          <p:grpSpPr>
            <a:xfrm>
              <a:off x="4475395" y="4093293"/>
              <a:ext cx="507365" cy="509905"/>
              <a:chOff x="2345612" y="3469802"/>
              <a:chExt cx="507365" cy="509905"/>
            </a:xfrm>
          </p:grpSpPr>
          <p:pic>
            <p:nvPicPr>
              <p:cNvPr id="86" name="图片 85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5612" y="346980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7" name="组合 86"/>
              <p:cNvGrpSpPr/>
              <p:nvPr/>
            </p:nvGrpSpPr>
            <p:grpSpPr>
              <a:xfrm>
                <a:off x="2472097" y="3575536"/>
                <a:ext cx="254395" cy="298437"/>
                <a:chOff x="3097213" y="2436813"/>
                <a:chExt cx="696912" cy="817563"/>
              </a:xfrm>
              <a:solidFill>
                <a:srgbClr val="FF0000"/>
              </a:solidFill>
            </p:grpSpPr>
            <p:sp>
              <p:nvSpPr>
                <p:cNvPr id="88" name="Freeform 100"/>
                <p:cNvSpPr/>
                <p:nvPr/>
              </p:nvSpPr>
              <p:spPr bwMode="auto">
                <a:xfrm>
                  <a:off x="3136900" y="2563813"/>
                  <a:ext cx="657225" cy="117475"/>
                </a:xfrm>
                <a:custGeom>
                  <a:avLst/>
                  <a:gdLst>
                    <a:gd name="T0" fmla="*/ 828 w 829"/>
                    <a:gd name="T1" fmla="*/ 54 h 148"/>
                    <a:gd name="T2" fmla="*/ 828 w 829"/>
                    <a:gd name="T3" fmla="*/ 62 h 148"/>
                    <a:gd name="T4" fmla="*/ 821 w 829"/>
                    <a:gd name="T5" fmla="*/ 67 h 148"/>
                    <a:gd name="T6" fmla="*/ 811 w 829"/>
                    <a:gd name="T7" fmla="*/ 69 h 148"/>
                    <a:gd name="T8" fmla="*/ 796 w 829"/>
                    <a:gd name="T9" fmla="*/ 72 h 148"/>
                    <a:gd name="T10" fmla="*/ 775 w 829"/>
                    <a:gd name="T11" fmla="*/ 73 h 148"/>
                    <a:gd name="T12" fmla="*/ 749 w 829"/>
                    <a:gd name="T13" fmla="*/ 75 h 148"/>
                    <a:gd name="T14" fmla="*/ 717 w 829"/>
                    <a:gd name="T15" fmla="*/ 75 h 148"/>
                    <a:gd name="T16" fmla="*/ 679 w 829"/>
                    <a:gd name="T17" fmla="*/ 76 h 148"/>
                    <a:gd name="T18" fmla="*/ 634 w 829"/>
                    <a:gd name="T19" fmla="*/ 76 h 148"/>
                    <a:gd name="T20" fmla="*/ 587 w 829"/>
                    <a:gd name="T21" fmla="*/ 79 h 148"/>
                    <a:gd name="T22" fmla="*/ 536 w 829"/>
                    <a:gd name="T23" fmla="*/ 83 h 148"/>
                    <a:gd name="T24" fmla="*/ 482 w 829"/>
                    <a:gd name="T25" fmla="*/ 87 h 148"/>
                    <a:gd name="T26" fmla="*/ 424 w 829"/>
                    <a:gd name="T27" fmla="*/ 94 h 148"/>
                    <a:gd name="T28" fmla="*/ 367 w 829"/>
                    <a:gd name="T29" fmla="*/ 101 h 148"/>
                    <a:gd name="T30" fmla="*/ 313 w 829"/>
                    <a:gd name="T31" fmla="*/ 108 h 148"/>
                    <a:gd name="T32" fmla="*/ 263 w 829"/>
                    <a:gd name="T33" fmla="*/ 115 h 148"/>
                    <a:gd name="T34" fmla="*/ 218 w 829"/>
                    <a:gd name="T35" fmla="*/ 123 h 148"/>
                    <a:gd name="T36" fmla="*/ 175 w 829"/>
                    <a:gd name="T37" fmla="*/ 130 h 148"/>
                    <a:gd name="T38" fmla="*/ 137 w 829"/>
                    <a:gd name="T39" fmla="*/ 136 h 148"/>
                    <a:gd name="T40" fmla="*/ 106 w 829"/>
                    <a:gd name="T41" fmla="*/ 141 h 148"/>
                    <a:gd name="T42" fmla="*/ 81 w 829"/>
                    <a:gd name="T43" fmla="*/ 145 h 148"/>
                    <a:gd name="T44" fmla="*/ 63 w 829"/>
                    <a:gd name="T45" fmla="*/ 147 h 148"/>
                    <a:gd name="T46" fmla="*/ 50 w 829"/>
                    <a:gd name="T47" fmla="*/ 147 h 148"/>
                    <a:gd name="T48" fmla="*/ 39 w 829"/>
                    <a:gd name="T49" fmla="*/ 143 h 148"/>
                    <a:gd name="T50" fmla="*/ 24 w 829"/>
                    <a:gd name="T51" fmla="*/ 133 h 148"/>
                    <a:gd name="T52" fmla="*/ 9 w 829"/>
                    <a:gd name="T53" fmla="*/ 118 h 148"/>
                    <a:gd name="T54" fmla="*/ 3 w 829"/>
                    <a:gd name="T55" fmla="*/ 111 h 148"/>
                    <a:gd name="T56" fmla="*/ 0 w 829"/>
                    <a:gd name="T57" fmla="*/ 105 h 148"/>
                    <a:gd name="T58" fmla="*/ 0 w 829"/>
                    <a:gd name="T59" fmla="*/ 101 h 148"/>
                    <a:gd name="T60" fmla="*/ 6 w 829"/>
                    <a:gd name="T61" fmla="*/ 98 h 148"/>
                    <a:gd name="T62" fmla="*/ 14 w 829"/>
                    <a:gd name="T63" fmla="*/ 97 h 148"/>
                    <a:gd name="T64" fmla="*/ 27 w 829"/>
                    <a:gd name="T65" fmla="*/ 96 h 148"/>
                    <a:gd name="T66" fmla="*/ 47 w 829"/>
                    <a:gd name="T67" fmla="*/ 96 h 148"/>
                    <a:gd name="T68" fmla="*/ 77 w 829"/>
                    <a:gd name="T69" fmla="*/ 93 h 148"/>
                    <a:gd name="T70" fmla="*/ 114 w 829"/>
                    <a:gd name="T71" fmla="*/ 89 h 148"/>
                    <a:gd name="T72" fmla="*/ 160 w 829"/>
                    <a:gd name="T73" fmla="*/ 85 h 148"/>
                    <a:gd name="T74" fmla="*/ 212 w 829"/>
                    <a:gd name="T75" fmla="*/ 78 h 148"/>
                    <a:gd name="T76" fmla="*/ 262 w 829"/>
                    <a:gd name="T77" fmla="*/ 71 h 148"/>
                    <a:gd name="T78" fmla="*/ 306 w 829"/>
                    <a:gd name="T79" fmla="*/ 65 h 148"/>
                    <a:gd name="T80" fmla="*/ 346 w 829"/>
                    <a:gd name="T81" fmla="*/ 60 h 148"/>
                    <a:gd name="T82" fmla="*/ 382 w 829"/>
                    <a:gd name="T83" fmla="*/ 55 h 148"/>
                    <a:gd name="T84" fmla="*/ 413 w 829"/>
                    <a:gd name="T85" fmla="*/ 50 h 148"/>
                    <a:gd name="T86" fmla="*/ 443 w 829"/>
                    <a:gd name="T87" fmla="*/ 47 h 148"/>
                    <a:gd name="T88" fmla="*/ 499 w 829"/>
                    <a:gd name="T89" fmla="*/ 39 h 148"/>
                    <a:gd name="T90" fmla="*/ 578 w 829"/>
                    <a:gd name="T91" fmla="*/ 26 h 148"/>
                    <a:gd name="T92" fmla="*/ 632 w 829"/>
                    <a:gd name="T93" fmla="*/ 17 h 148"/>
                    <a:gd name="T94" fmla="*/ 666 w 829"/>
                    <a:gd name="T95" fmla="*/ 11 h 148"/>
                    <a:gd name="T96" fmla="*/ 694 w 829"/>
                    <a:gd name="T97" fmla="*/ 6 h 148"/>
                    <a:gd name="T98" fmla="*/ 716 w 829"/>
                    <a:gd name="T99" fmla="*/ 3 h 148"/>
                    <a:gd name="T100" fmla="*/ 730 w 829"/>
                    <a:gd name="T101" fmla="*/ 0 h 148"/>
                    <a:gd name="T102" fmla="*/ 741 w 829"/>
                    <a:gd name="T103" fmla="*/ 0 h 148"/>
                    <a:gd name="T104" fmla="*/ 757 w 829"/>
                    <a:gd name="T105" fmla="*/ 3 h 148"/>
                    <a:gd name="T106" fmla="*/ 778 w 829"/>
                    <a:gd name="T107" fmla="*/ 10 h 148"/>
                    <a:gd name="T108" fmla="*/ 799 w 829"/>
                    <a:gd name="T109" fmla="*/ 22 h 148"/>
                    <a:gd name="T110" fmla="*/ 814 w 829"/>
                    <a:gd name="T111" fmla="*/ 33 h 148"/>
                    <a:gd name="T112" fmla="*/ 824 w 829"/>
                    <a:gd name="T113" fmla="*/ 46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29" h="148">
                      <a:moveTo>
                        <a:pt x="824" y="46"/>
                      </a:moveTo>
                      <a:lnTo>
                        <a:pt x="827" y="50"/>
                      </a:lnTo>
                      <a:lnTo>
                        <a:pt x="828" y="54"/>
                      </a:lnTo>
                      <a:lnTo>
                        <a:pt x="829" y="57"/>
                      </a:lnTo>
                      <a:lnTo>
                        <a:pt x="829" y="60"/>
                      </a:lnTo>
                      <a:lnTo>
                        <a:pt x="828" y="62"/>
                      </a:lnTo>
                      <a:lnTo>
                        <a:pt x="827" y="64"/>
                      </a:lnTo>
                      <a:lnTo>
                        <a:pt x="824" y="65"/>
                      </a:lnTo>
                      <a:lnTo>
                        <a:pt x="821" y="67"/>
                      </a:lnTo>
                      <a:lnTo>
                        <a:pt x="818" y="68"/>
                      </a:lnTo>
                      <a:lnTo>
                        <a:pt x="816" y="69"/>
                      </a:lnTo>
                      <a:lnTo>
                        <a:pt x="811" y="69"/>
                      </a:lnTo>
                      <a:lnTo>
                        <a:pt x="807" y="71"/>
                      </a:lnTo>
                      <a:lnTo>
                        <a:pt x="802" y="71"/>
                      </a:lnTo>
                      <a:lnTo>
                        <a:pt x="796" y="72"/>
                      </a:lnTo>
                      <a:lnTo>
                        <a:pt x="789" y="72"/>
                      </a:lnTo>
                      <a:lnTo>
                        <a:pt x="784" y="73"/>
                      </a:lnTo>
                      <a:lnTo>
                        <a:pt x="775" y="73"/>
                      </a:lnTo>
                      <a:lnTo>
                        <a:pt x="767" y="73"/>
                      </a:lnTo>
                      <a:lnTo>
                        <a:pt x="759" y="75"/>
                      </a:lnTo>
                      <a:lnTo>
                        <a:pt x="749" y="75"/>
                      </a:lnTo>
                      <a:lnTo>
                        <a:pt x="739" y="75"/>
                      </a:lnTo>
                      <a:lnTo>
                        <a:pt x="728" y="75"/>
                      </a:lnTo>
                      <a:lnTo>
                        <a:pt x="717" y="75"/>
                      </a:lnTo>
                      <a:lnTo>
                        <a:pt x="705" y="75"/>
                      </a:lnTo>
                      <a:lnTo>
                        <a:pt x="692" y="75"/>
                      </a:lnTo>
                      <a:lnTo>
                        <a:pt x="679" y="76"/>
                      </a:lnTo>
                      <a:lnTo>
                        <a:pt x="665" y="76"/>
                      </a:lnTo>
                      <a:lnTo>
                        <a:pt x="650" y="76"/>
                      </a:lnTo>
                      <a:lnTo>
                        <a:pt x="634" y="76"/>
                      </a:lnTo>
                      <a:lnTo>
                        <a:pt x="619" y="78"/>
                      </a:lnTo>
                      <a:lnTo>
                        <a:pt x="604" y="78"/>
                      </a:lnTo>
                      <a:lnTo>
                        <a:pt x="587" y="79"/>
                      </a:lnTo>
                      <a:lnTo>
                        <a:pt x="571" y="80"/>
                      </a:lnTo>
                      <a:lnTo>
                        <a:pt x="554" y="82"/>
                      </a:lnTo>
                      <a:lnTo>
                        <a:pt x="536" y="83"/>
                      </a:lnTo>
                      <a:lnTo>
                        <a:pt x="518" y="85"/>
                      </a:lnTo>
                      <a:lnTo>
                        <a:pt x="500" y="86"/>
                      </a:lnTo>
                      <a:lnTo>
                        <a:pt x="482" y="87"/>
                      </a:lnTo>
                      <a:lnTo>
                        <a:pt x="463" y="90"/>
                      </a:lnTo>
                      <a:lnTo>
                        <a:pt x="443" y="93"/>
                      </a:lnTo>
                      <a:lnTo>
                        <a:pt x="424" y="94"/>
                      </a:lnTo>
                      <a:lnTo>
                        <a:pt x="405" y="97"/>
                      </a:lnTo>
                      <a:lnTo>
                        <a:pt x="385" y="100"/>
                      </a:lnTo>
                      <a:lnTo>
                        <a:pt x="367" y="101"/>
                      </a:lnTo>
                      <a:lnTo>
                        <a:pt x="348" y="104"/>
                      </a:lnTo>
                      <a:lnTo>
                        <a:pt x="331" y="107"/>
                      </a:lnTo>
                      <a:lnTo>
                        <a:pt x="313" y="108"/>
                      </a:lnTo>
                      <a:lnTo>
                        <a:pt x="297" y="111"/>
                      </a:lnTo>
                      <a:lnTo>
                        <a:pt x="280" y="114"/>
                      </a:lnTo>
                      <a:lnTo>
                        <a:pt x="263" y="115"/>
                      </a:lnTo>
                      <a:lnTo>
                        <a:pt x="248" y="118"/>
                      </a:lnTo>
                      <a:lnTo>
                        <a:pt x="233" y="120"/>
                      </a:lnTo>
                      <a:lnTo>
                        <a:pt x="218" y="123"/>
                      </a:lnTo>
                      <a:lnTo>
                        <a:pt x="202" y="125"/>
                      </a:lnTo>
                      <a:lnTo>
                        <a:pt x="189" y="127"/>
                      </a:lnTo>
                      <a:lnTo>
                        <a:pt x="175" y="130"/>
                      </a:lnTo>
                      <a:lnTo>
                        <a:pt x="161" y="132"/>
                      </a:lnTo>
                      <a:lnTo>
                        <a:pt x="149" y="134"/>
                      </a:lnTo>
                      <a:lnTo>
                        <a:pt x="137" y="136"/>
                      </a:lnTo>
                      <a:lnTo>
                        <a:pt x="125" y="138"/>
                      </a:lnTo>
                      <a:lnTo>
                        <a:pt x="115" y="140"/>
                      </a:lnTo>
                      <a:lnTo>
                        <a:pt x="106" y="141"/>
                      </a:lnTo>
                      <a:lnTo>
                        <a:pt x="96" y="143"/>
                      </a:lnTo>
                      <a:lnTo>
                        <a:pt x="88" y="144"/>
                      </a:lnTo>
                      <a:lnTo>
                        <a:pt x="81" y="145"/>
                      </a:lnTo>
                      <a:lnTo>
                        <a:pt x="74" y="147"/>
                      </a:lnTo>
                      <a:lnTo>
                        <a:pt x="68" y="147"/>
                      </a:lnTo>
                      <a:lnTo>
                        <a:pt x="63" y="147"/>
                      </a:lnTo>
                      <a:lnTo>
                        <a:pt x="57" y="148"/>
                      </a:lnTo>
                      <a:lnTo>
                        <a:pt x="53" y="147"/>
                      </a:lnTo>
                      <a:lnTo>
                        <a:pt x="50" y="147"/>
                      </a:lnTo>
                      <a:lnTo>
                        <a:pt x="47" y="147"/>
                      </a:lnTo>
                      <a:lnTo>
                        <a:pt x="43" y="144"/>
                      </a:lnTo>
                      <a:lnTo>
                        <a:pt x="39" y="143"/>
                      </a:lnTo>
                      <a:lnTo>
                        <a:pt x="34" y="140"/>
                      </a:lnTo>
                      <a:lnTo>
                        <a:pt x="28" y="137"/>
                      </a:lnTo>
                      <a:lnTo>
                        <a:pt x="24" y="133"/>
                      </a:lnTo>
                      <a:lnTo>
                        <a:pt x="18" y="129"/>
                      </a:lnTo>
                      <a:lnTo>
                        <a:pt x="14" y="123"/>
                      </a:lnTo>
                      <a:lnTo>
                        <a:pt x="9" y="118"/>
                      </a:lnTo>
                      <a:lnTo>
                        <a:pt x="6" y="115"/>
                      </a:lnTo>
                      <a:lnTo>
                        <a:pt x="5" y="112"/>
                      </a:lnTo>
                      <a:lnTo>
                        <a:pt x="3" y="111"/>
                      </a:lnTo>
                      <a:lnTo>
                        <a:pt x="2" y="108"/>
                      </a:lnTo>
                      <a:lnTo>
                        <a:pt x="0" y="107"/>
                      </a:lnTo>
                      <a:lnTo>
                        <a:pt x="0" y="105"/>
                      </a:lnTo>
                      <a:lnTo>
                        <a:pt x="0" y="104"/>
                      </a:lnTo>
                      <a:lnTo>
                        <a:pt x="0" y="103"/>
                      </a:lnTo>
                      <a:lnTo>
                        <a:pt x="0" y="101"/>
                      </a:lnTo>
                      <a:lnTo>
                        <a:pt x="2" y="100"/>
                      </a:lnTo>
                      <a:lnTo>
                        <a:pt x="3" y="98"/>
                      </a:lnTo>
                      <a:lnTo>
                        <a:pt x="6" y="98"/>
                      </a:lnTo>
                      <a:lnTo>
                        <a:pt x="7" y="97"/>
                      </a:lnTo>
                      <a:lnTo>
                        <a:pt x="10" y="97"/>
                      </a:lnTo>
                      <a:lnTo>
                        <a:pt x="14" y="97"/>
                      </a:lnTo>
                      <a:lnTo>
                        <a:pt x="17" y="97"/>
                      </a:lnTo>
                      <a:lnTo>
                        <a:pt x="21" y="96"/>
                      </a:lnTo>
                      <a:lnTo>
                        <a:pt x="27" y="96"/>
                      </a:lnTo>
                      <a:lnTo>
                        <a:pt x="32" y="96"/>
                      </a:lnTo>
                      <a:lnTo>
                        <a:pt x="39" y="96"/>
                      </a:lnTo>
                      <a:lnTo>
                        <a:pt x="47" y="96"/>
                      </a:lnTo>
                      <a:lnTo>
                        <a:pt x="56" y="94"/>
                      </a:lnTo>
                      <a:lnTo>
                        <a:pt x="65" y="94"/>
                      </a:lnTo>
                      <a:lnTo>
                        <a:pt x="77" y="93"/>
                      </a:lnTo>
                      <a:lnTo>
                        <a:pt x="88" y="91"/>
                      </a:lnTo>
                      <a:lnTo>
                        <a:pt x="100" y="90"/>
                      </a:lnTo>
                      <a:lnTo>
                        <a:pt x="114" y="89"/>
                      </a:lnTo>
                      <a:lnTo>
                        <a:pt x="128" y="87"/>
                      </a:lnTo>
                      <a:lnTo>
                        <a:pt x="143" y="86"/>
                      </a:lnTo>
                      <a:lnTo>
                        <a:pt x="160" y="85"/>
                      </a:lnTo>
                      <a:lnTo>
                        <a:pt x="176" y="82"/>
                      </a:lnTo>
                      <a:lnTo>
                        <a:pt x="194" y="79"/>
                      </a:lnTo>
                      <a:lnTo>
                        <a:pt x="212" y="78"/>
                      </a:lnTo>
                      <a:lnTo>
                        <a:pt x="229" y="75"/>
                      </a:lnTo>
                      <a:lnTo>
                        <a:pt x="245" y="73"/>
                      </a:lnTo>
                      <a:lnTo>
                        <a:pt x="262" y="71"/>
                      </a:lnTo>
                      <a:lnTo>
                        <a:pt x="277" y="69"/>
                      </a:lnTo>
                      <a:lnTo>
                        <a:pt x="292" y="67"/>
                      </a:lnTo>
                      <a:lnTo>
                        <a:pt x="306" y="65"/>
                      </a:lnTo>
                      <a:lnTo>
                        <a:pt x="320" y="64"/>
                      </a:lnTo>
                      <a:lnTo>
                        <a:pt x="334" y="62"/>
                      </a:lnTo>
                      <a:lnTo>
                        <a:pt x="346" y="60"/>
                      </a:lnTo>
                      <a:lnTo>
                        <a:pt x="359" y="58"/>
                      </a:lnTo>
                      <a:lnTo>
                        <a:pt x="371" y="57"/>
                      </a:lnTo>
                      <a:lnTo>
                        <a:pt x="382" y="55"/>
                      </a:lnTo>
                      <a:lnTo>
                        <a:pt x="393" y="54"/>
                      </a:lnTo>
                      <a:lnTo>
                        <a:pt x="403" y="51"/>
                      </a:lnTo>
                      <a:lnTo>
                        <a:pt x="413" y="50"/>
                      </a:lnTo>
                      <a:lnTo>
                        <a:pt x="423" y="50"/>
                      </a:lnTo>
                      <a:lnTo>
                        <a:pt x="432" y="49"/>
                      </a:lnTo>
                      <a:lnTo>
                        <a:pt x="443" y="47"/>
                      </a:lnTo>
                      <a:lnTo>
                        <a:pt x="453" y="46"/>
                      </a:lnTo>
                      <a:lnTo>
                        <a:pt x="475" y="43"/>
                      </a:lnTo>
                      <a:lnTo>
                        <a:pt x="499" y="39"/>
                      </a:lnTo>
                      <a:lnTo>
                        <a:pt x="524" y="35"/>
                      </a:lnTo>
                      <a:lnTo>
                        <a:pt x="550" y="31"/>
                      </a:lnTo>
                      <a:lnTo>
                        <a:pt x="578" y="26"/>
                      </a:lnTo>
                      <a:lnTo>
                        <a:pt x="605" y="21"/>
                      </a:lnTo>
                      <a:lnTo>
                        <a:pt x="619" y="19"/>
                      </a:lnTo>
                      <a:lnTo>
                        <a:pt x="632" y="17"/>
                      </a:lnTo>
                      <a:lnTo>
                        <a:pt x="644" y="14"/>
                      </a:lnTo>
                      <a:lnTo>
                        <a:pt x="655" y="13"/>
                      </a:lnTo>
                      <a:lnTo>
                        <a:pt x="666" y="11"/>
                      </a:lnTo>
                      <a:lnTo>
                        <a:pt x="676" y="8"/>
                      </a:lnTo>
                      <a:lnTo>
                        <a:pt x="685" y="7"/>
                      </a:lnTo>
                      <a:lnTo>
                        <a:pt x="694" y="6"/>
                      </a:lnTo>
                      <a:lnTo>
                        <a:pt x="702" y="4"/>
                      </a:lnTo>
                      <a:lnTo>
                        <a:pt x="709" y="3"/>
                      </a:lnTo>
                      <a:lnTo>
                        <a:pt x="716" y="3"/>
                      </a:lnTo>
                      <a:lnTo>
                        <a:pt x="721" y="1"/>
                      </a:lnTo>
                      <a:lnTo>
                        <a:pt x="726" y="1"/>
                      </a:lnTo>
                      <a:lnTo>
                        <a:pt x="730" y="0"/>
                      </a:lnTo>
                      <a:lnTo>
                        <a:pt x="734" y="0"/>
                      </a:lnTo>
                      <a:lnTo>
                        <a:pt x="737" y="0"/>
                      </a:lnTo>
                      <a:lnTo>
                        <a:pt x="741" y="0"/>
                      </a:lnTo>
                      <a:lnTo>
                        <a:pt x="746" y="1"/>
                      </a:lnTo>
                      <a:lnTo>
                        <a:pt x="752" y="1"/>
                      </a:lnTo>
                      <a:lnTo>
                        <a:pt x="757" y="3"/>
                      </a:lnTo>
                      <a:lnTo>
                        <a:pt x="764" y="6"/>
                      </a:lnTo>
                      <a:lnTo>
                        <a:pt x="771" y="7"/>
                      </a:lnTo>
                      <a:lnTo>
                        <a:pt x="778" y="10"/>
                      </a:lnTo>
                      <a:lnTo>
                        <a:pt x="787" y="13"/>
                      </a:lnTo>
                      <a:lnTo>
                        <a:pt x="792" y="17"/>
                      </a:lnTo>
                      <a:lnTo>
                        <a:pt x="799" y="22"/>
                      </a:lnTo>
                      <a:lnTo>
                        <a:pt x="805" y="25"/>
                      </a:lnTo>
                      <a:lnTo>
                        <a:pt x="809" y="29"/>
                      </a:lnTo>
                      <a:lnTo>
                        <a:pt x="814" y="33"/>
                      </a:lnTo>
                      <a:lnTo>
                        <a:pt x="818" y="37"/>
                      </a:lnTo>
                      <a:lnTo>
                        <a:pt x="821" y="42"/>
                      </a:lnTo>
                      <a:lnTo>
                        <a:pt x="824" y="46"/>
                      </a:lnTo>
                      <a:lnTo>
                        <a:pt x="824" y="4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0" name="Freeform 101"/>
                <p:cNvSpPr/>
                <p:nvPr/>
              </p:nvSpPr>
              <p:spPr bwMode="auto">
                <a:xfrm>
                  <a:off x="3097213" y="2436813"/>
                  <a:ext cx="403225" cy="606425"/>
                </a:xfrm>
                <a:custGeom>
                  <a:avLst/>
                  <a:gdLst>
                    <a:gd name="T0" fmla="*/ 66 w 508"/>
                    <a:gd name="T1" fmla="*/ 733 h 765"/>
                    <a:gd name="T2" fmla="*/ 43 w 508"/>
                    <a:gd name="T3" fmla="*/ 748 h 765"/>
                    <a:gd name="T4" fmla="*/ 25 w 508"/>
                    <a:gd name="T5" fmla="*/ 758 h 765"/>
                    <a:gd name="T6" fmla="*/ 11 w 508"/>
                    <a:gd name="T7" fmla="*/ 764 h 765"/>
                    <a:gd name="T8" fmla="*/ 4 w 508"/>
                    <a:gd name="T9" fmla="*/ 764 h 765"/>
                    <a:gd name="T10" fmla="*/ 0 w 508"/>
                    <a:gd name="T11" fmla="*/ 759 h 765"/>
                    <a:gd name="T12" fmla="*/ 2 w 508"/>
                    <a:gd name="T13" fmla="*/ 752 h 765"/>
                    <a:gd name="T14" fmla="*/ 11 w 508"/>
                    <a:gd name="T15" fmla="*/ 741 h 765"/>
                    <a:gd name="T16" fmla="*/ 25 w 508"/>
                    <a:gd name="T17" fmla="*/ 728 h 765"/>
                    <a:gd name="T18" fmla="*/ 43 w 508"/>
                    <a:gd name="T19" fmla="*/ 711 h 765"/>
                    <a:gd name="T20" fmla="*/ 66 w 508"/>
                    <a:gd name="T21" fmla="*/ 690 h 765"/>
                    <a:gd name="T22" fmla="*/ 92 w 508"/>
                    <a:gd name="T23" fmla="*/ 667 h 765"/>
                    <a:gd name="T24" fmla="*/ 121 w 508"/>
                    <a:gd name="T25" fmla="*/ 638 h 765"/>
                    <a:gd name="T26" fmla="*/ 152 w 508"/>
                    <a:gd name="T27" fmla="*/ 603 h 765"/>
                    <a:gd name="T28" fmla="*/ 184 w 508"/>
                    <a:gd name="T29" fmla="*/ 564 h 765"/>
                    <a:gd name="T30" fmla="*/ 216 w 508"/>
                    <a:gd name="T31" fmla="*/ 519 h 765"/>
                    <a:gd name="T32" fmla="*/ 271 w 508"/>
                    <a:gd name="T33" fmla="*/ 436 h 765"/>
                    <a:gd name="T34" fmla="*/ 330 w 508"/>
                    <a:gd name="T35" fmla="*/ 326 h 765"/>
                    <a:gd name="T36" fmla="*/ 357 w 508"/>
                    <a:gd name="T37" fmla="*/ 268 h 765"/>
                    <a:gd name="T38" fmla="*/ 382 w 508"/>
                    <a:gd name="T39" fmla="*/ 206 h 765"/>
                    <a:gd name="T40" fmla="*/ 400 w 508"/>
                    <a:gd name="T41" fmla="*/ 148 h 765"/>
                    <a:gd name="T42" fmla="*/ 415 w 508"/>
                    <a:gd name="T43" fmla="*/ 102 h 765"/>
                    <a:gd name="T44" fmla="*/ 424 w 508"/>
                    <a:gd name="T45" fmla="*/ 66 h 765"/>
                    <a:gd name="T46" fmla="*/ 429 w 508"/>
                    <a:gd name="T47" fmla="*/ 41 h 765"/>
                    <a:gd name="T48" fmla="*/ 429 w 508"/>
                    <a:gd name="T49" fmla="*/ 26 h 765"/>
                    <a:gd name="T50" fmla="*/ 420 w 508"/>
                    <a:gd name="T51" fmla="*/ 16 h 765"/>
                    <a:gd name="T52" fmla="*/ 419 w 508"/>
                    <a:gd name="T53" fmla="*/ 8 h 765"/>
                    <a:gd name="T54" fmla="*/ 423 w 508"/>
                    <a:gd name="T55" fmla="*/ 1 h 765"/>
                    <a:gd name="T56" fmla="*/ 436 w 508"/>
                    <a:gd name="T57" fmla="*/ 1 h 765"/>
                    <a:gd name="T58" fmla="*/ 455 w 508"/>
                    <a:gd name="T59" fmla="*/ 6 h 765"/>
                    <a:gd name="T60" fmla="*/ 481 w 508"/>
                    <a:gd name="T61" fmla="*/ 19 h 765"/>
                    <a:gd name="T62" fmla="*/ 499 w 508"/>
                    <a:gd name="T63" fmla="*/ 36 h 765"/>
                    <a:gd name="T64" fmla="*/ 508 w 508"/>
                    <a:gd name="T65" fmla="*/ 51 h 765"/>
                    <a:gd name="T66" fmla="*/ 508 w 508"/>
                    <a:gd name="T67" fmla="*/ 65 h 765"/>
                    <a:gd name="T68" fmla="*/ 503 w 508"/>
                    <a:gd name="T69" fmla="*/ 80 h 765"/>
                    <a:gd name="T70" fmla="*/ 496 w 508"/>
                    <a:gd name="T71" fmla="*/ 94 h 765"/>
                    <a:gd name="T72" fmla="*/ 490 w 508"/>
                    <a:gd name="T73" fmla="*/ 106 h 765"/>
                    <a:gd name="T74" fmla="*/ 478 w 508"/>
                    <a:gd name="T75" fmla="*/ 128 h 765"/>
                    <a:gd name="T76" fmla="*/ 462 w 508"/>
                    <a:gd name="T77" fmla="*/ 163 h 765"/>
                    <a:gd name="T78" fmla="*/ 441 w 508"/>
                    <a:gd name="T79" fmla="*/ 207 h 765"/>
                    <a:gd name="T80" fmla="*/ 418 w 508"/>
                    <a:gd name="T81" fmla="*/ 264 h 765"/>
                    <a:gd name="T82" fmla="*/ 390 w 508"/>
                    <a:gd name="T83" fmla="*/ 329 h 765"/>
                    <a:gd name="T84" fmla="*/ 361 w 508"/>
                    <a:gd name="T85" fmla="*/ 388 h 765"/>
                    <a:gd name="T86" fmla="*/ 330 w 508"/>
                    <a:gd name="T87" fmla="*/ 442 h 765"/>
                    <a:gd name="T88" fmla="*/ 301 w 508"/>
                    <a:gd name="T89" fmla="*/ 491 h 765"/>
                    <a:gd name="T90" fmla="*/ 271 w 508"/>
                    <a:gd name="T91" fmla="*/ 535 h 765"/>
                    <a:gd name="T92" fmla="*/ 240 w 508"/>
                    <a:gd name="T93" fmla="*/ 574 h 765"/>
                    <a:gd name="T94" fmla="*/ 209 w 508"/>
                    <a:gd name="T95" fmla="*/ 611 h 765"/>
                    <a:gd name="T96" fmla="*/ 177 w 508"/>
                    <a:gd name="T97" fmla="*/ 643 h 765"/>
                    <a:gd name="T98" fmla="*/ 146 w 508"/>
                    <a:gd name="T99" fmla="*/ 672 h 765"/>
                    <a:gd name="T100" fmla="*/ 105 w 508"/>
                    <a:gd name="T101" fmla="*/ 70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08" h="765">
                      <a:moveTo>
                        <a:pt x="85" y="721"/>
                      </a:moveTo>
                      <a:lnTo>
                        <a:pt x="76" y="726"/>
                      </a:lnTo>
                      <a:lnTo>
                        <a:pt x="66" y="733"/>
                      </a:lnTo>
                      <a:lnTo>
                        <a:pt x="58" y="739"/>
                      </a:lnTo>
                      <a:lnTo>
                        <a:pt x="49" y="744"/>
                      </a:lnTo>
                      <a:lnTo>
                        <a:pt x="43" y="748"/>
                      </a:lnTo>
                      <a:lnTo>
                        <a:pt x="36" y="752"/>
                      </a:lnTo>
                      <a:lnTo>
                        <a:pt x="30" y="755"/>
                      </a:lnTo>
                      <a:lnTo>
                        <a:pt x="25" y="758"/>
                      </a:lnTo>
                      <a:lnTo>
                        <a:pt x="19" y="761"/>
                      </a:lnTo>
                      <a:lnTo>
                        <a:pt x="15" y="762"/>
                      </a:lnTo>
                      <a:lnTo>
                        <a:pt x="11" y="764"/>
                      </a:lnTo>
                      <a:lnTo>
                        <a:pt x="8" y="764"/>
                      </a:lnTo>
                      <a:lnTo>
                        <a:pt x="5" y="765"/>
                      </a:lnTo>
                      <a:lnTo>
                        <a:pt x="4" y="764"/>
                      </a:lnTo>
                      <a:lnTo>
                        <a:pt x="1" y="764"/>
                      </a:lnTo>
                      <a:lnTo>
                        <a:pt x="1" y="762"/>
                      </a:lnTo>
                      <a:lnTo>
                        <a:pt x="0" y="759"/>
                      </a:lnTo>
                      <a:lnTo>
                        <a:pt x="1" y="758"/>
                      </a:lnTo>
                      <a:lnTo>
                        <a:pt x="1" y="755"/>
                      </a:lnTo>
                      <a:lnTo>
                        <a:pt x="2" y="752"/>
                      </a:lnTo>
                      <a:lnTo>
                        <a:pt x="5" y="750"/>
                      </a:lnTo>
                      <a:lnTo>
                        <a:pt x="8" y="746"/>
                      </a:lnTo>
                      <a:lnTo>
                        <a:pt x="11" y="741"/>
                      </a:lnTo>
                      <a:lnTo>
                        <a:pt x="15" y="737"/>
                      </a:lnTo>
                      <a:lnTo>
                        <a:pt x="19" y="733"/>
                      </a:lnTo>
                      <a:lnTo>
                        <a:pt x="25" y="728"/>
                      </a:lnTo>
                      <a:lnTo>
                        <a:pt x="30" y="722"/>
                      </a:lnTo>
                      <a:lnTo>
                        <a:pt x="36" y="716"/>
                      </a:lnTo>
                      <a:lnTo>
                        <a:pt x="43" y="711"/>
                      </a:lnTo>
                      <a:lnTo>
                        <a:pt x="49" y="704"/>
                      </a:lnTo>
                      <a:lnTo>
                        <a:pt x="58" y="697"/>
                      </a:lnTo>
                      <a:lnTo>
                        <a:pt x="66" y="690"/>
                      </a:lnTo>
                      <a:lnTo>
                        <a:pt x="74" y="683"/>
                      </a:lnTo>
                      <a:lnTo>
                        <a:pt x="84" y="675"/>
                      </a:lnTo>
                      <a:lnTo>
                        <a:pt x="92" y="667"/>
                      </a:lnTo>
                      <a:lnTo>
                        <a:pt x="102" y="658"/>
                      </a:lnTo>
                      <a:lnTo>
                        <a:pt x="112" y="649"/>
                      </a:lnTo>
                      <a:lnTo>
                        <a:pt x="121" y="638"/>
                      </a:lnTo>
                      <a:lnTo>
                        <a:pt x="131" y="627"/>
                      </a:lnTo>
                      <a:lnTo>
                        <a:pt x="141" y="615"/>
                      </a:lnTo>
                      <a:lnTo>
                        <a:pt x="152" y="603"/>
                      </a:lnTo>
                      <a:lnTo>
                        <a:pt x="162" y="591"/>
                      </a:lnTo>
                      <a:lnTo>
                        <a:pt x="173" y="578"/>
                      </a:lnTo>
                      <a:lnTo>
                        <a:pt x="184" y="564"/>
                      </a:lnTo>
                      <a:lnTo>
                        <a:pt x="193" y="549"/>
                      </a:lnTo>
                      <a:lnTo>
                        <a:pt x="204" y="535"/>
                      </a:lnTo>
                      <a:lnTo>
                        <a:pt x="216" y="519"/>
                      </a:lnTo>
                      <a:lnTo>
                        <a:pt x="228" y="503"/>
                      </a:lnTo>
                      <a:lnTo>
                        <a:pt x="250" y="469"/>
                      </a:lnTo>
                      <a:lnTo>
                        <a:pt x="271" y="436"/>
                      </a:lnTo>
                      <a:lnTo>
                        <a:pt x="292" y="400"/>
                      </a:lnTo>
                      <a:lnTo>
                        <a:pt x="311" y="364"/>
                      </a:lnTo>
                      <a:lnTo>
                        <a:pt x="330" y="326"/>
                      </a:lnTo>
                      <a:lnTo>
                        <a:pt x="340" y="307"/>
                      </a:lnTo>
                      <a:lnTo>
                        <a:pt x="348" y="287"/>
                      </a:lnTo>
                      <a:lnTo>
                        <a:pt x="357" y="268"/>
                      </a:lnTo>
                      <a:lnTo>
                        <a:pt x="365" y="247"/>
                      </a:lnTo>
                      <a:lnTo>
                        <a:pt x="373" y="227"/>
                      </a:lnTo>
                      <a:lnTo>
                        <a:pt x="382" y="206"/>
                      </a:lnTo>
                      <a:lnTo>
                        <a:pt x="389" y="185"/>
                      </a:lnTo>
                      <a:lnTo>
                        <a:pt x="394" y="167"/>
                      </a:lnTo>
                      <a:lnTo>
                        <a:pt x="400" y="148"/>
                      </a:lnTo>
                      <a:lnTo>
                        <a:pt x="405" y="131"/>
                      </a:lnTo>
                      <a:lnTo>
                        <a:pt x="411" y="116"/>
                      </a:lnTo>
                      <a:lnTo>
                        <a:pt x="415" y="102"/>
                      </a:lnTo>
                      <a:lnTo>
                        <a:pt x="418" y="88"/>
                      </a:lnTo>
                      <a:lnTo>
                        <a:pt x="422" y="77"/>
                      </a:lnTo>
                      <a:lnTo>
                        <a:pt x="424" y="66"/>
                      </a:lnTo>
                      <a:lnTo>
                        <a:pt x="426" y="56"/>
                      </a:lnTo>
                      <a:lnTo>
                        <a:pt x="427" y="48"/>
                      </a:lnTo>
                      <a:lnTo>
                        <a:pt x="429" y="41"/>
                      </a:lnTo>
                      <a:lnTo>
                        <a:pt x="429" y="34"/>
                      </a:lnTo>
                      <a:lnTo>
                        <a:pt x="429" y="29"/>
                      </a:lnTo>
                      <a:lnTo>
                        <a:pt x="429" y="26"/>
                      </a:lnTo>
                      <a:lnTo>
                        <a:pt x="427" y="23"/>
                      </a:lnTo>
                      <a:lnTo>
                        <a:pt x="423" y="19"/>
                      </a:lnTo>
                      <a:lnTo>
                        <a:pt x="420" y="16"/>
                      </a:lnTo>
                      <a:lnTo>
                        <a:pt x="419" y="13"/>
                      </a:lnTo>
                      <a:lnTo>
                        <a:pt x="419" y="11"/>
                      </a:lnTo>
                      <a:lnTo>
                        <a:pt x="419" y="8"/>
                      </a:lnTo>
                      <a:lnTo>
                        <a:pt x="419" y="5"/>
                      </a:lnTo>
                      <a:lnTo>
                        <a:pt x="420" y="4"/>
                      </a:lnTo>
                      <a:lnTo>
                        <a:pt x="423" y="1"/>
                      </a:lnTo>
                      <a:lnTo>
                        <a:pt x="427" y="1"/>
                      </a:lnTo>
                      <a:lnTo>
                        <a:pt x="431" y="0"/>
                      </a:lnTo>
                      <a:lnTo>
                        <a:pt x="436" y="1"/>
                      </a:lnTo>
                      <a:lnTo>
                        <a:pt x="441" y="1"/>
                      </a:lnTo>
                      <a:lnTo>
                        <a:pt x="448" y="4"/>
                      </a:lnTo>
                      <a:lnTo>
                        <a:pt x="455" y="6"/>
                      </a:lnTo>
                      <a:lnTo>
                        <a:pt x="465" y="9"/>
                      </a:lnTo>
                      <a:lnTo>
                        <a:pt x="473" y="13"/>
                      </a:lnTo>
                      <a:lnTo>
                        <a:pt x="481" y="19"/>
                      </a:lnTo>
                      <a:lnTo>
                        <a:pt x="488" y="24"/>
                      </a:lnTo>
                      <a:lnTo>
                        <a:pt x="495" y="30"/>
                      </a:lnTo>
                      <a:lnTo>
                        <a:pt x="499" y="36"/>
                      </a:lnTo>
                      <a:lnTo>
                        <a:pt x="503" y="41"/>
                      </a:lnTo>
                      <a:lnTo>
                        <a:pt x="506" y="45"/>
                      </a:lnTo>
                      <a:lnTo>
                        <a:pt x="508" y="51"/>
                      </a:lnTo>
                      <a:lnTo>
                        <a:pt x="508" y="56"/>
                      </a:lnTo>
                      <a:lnTo>
                        <a:pt x="508" y="60"/>
                      </a:lnTo>
                      <a:lnTo>
                        <a:pt x="508" y="65"/>
                      </a:lnTo>
                      <a:lnTo>
                        <a:pt x="506" y="70"/>
                      </a:lnTo>
                      <a:lnTo>
                        <a:pt x="505" y="74"/>
                      </a:lnTo>
                      <a:lnTo>
                        <a:pt x="503" y="80"/>
                      </a:lnTo>
                      <a:lnTo>
                        <a:pt x="502" y="84"/>
                      </a:lnTo>
                      <a:lnTo>
                        <a:pt x="499" y="88"/>
                      </a:lnTo>
                      <a:lnTo>
                        <a:pt x="496" y="94"/>
                      </a:lnTo>
                      <a:lnTo>
                        <a:pt x="495" y="96"/>
                      </a:lnTo>
                      <a:lnTo>
                        <a:pt x="492" y="101"/>
                      </a:lnTo>
                      <a:lnTo>
                        <a:pt x="490" y="106"/>
                      </a:lnTo>
                      <a:lnTo>
                        <a:pt x="487" y="112"/>
                      </a:lnTo>
                      <a:lnTo>
                        <a:pt x="483" y="120"/>
                      </a:lnTo>
                      <a:lnTo>
                        <a:pt x="478" y="128"/>
                      </a:lnTo>
                      <a:lnTo>
                        <a:pt x="473" y="139"/>
                      </a:lnTo>
                      <a:lnTo>
                        <a:pt x="467" y="150"/>
                      </a:lnTo>
                      <a:lnTo>
                        <a:pt x="462" y="163"/>
                      </a:lnTo>
                      <a:lnTo>
                        <a:pt x="456" y="177"/>
                      </a:lnTo>
                      <a:lnTo>
                        <a:pt x="449" y="192"/>
                      </a:lnTo>
                      <a:lnTo>
                        <a:pt x="441" y="207"/>
                      </a:lnTo>
                      <a:lnTo>
                        <a:pt x="434" y="225"/>
                      </a:lnTo>
                      <a:lnTo>
                        <a:pt x="426" y="245"/>
                      </a:lnTo>
                      <a:lnTo>
                        <a:pt x="418" y="264"/>
                      </a:lnTo>
                      <a:lnTo>
                        <a:pt x="408" y="286"/>
                      </a:lnTo>
                      <a:lnTo>
                        <a:pt x="400" y="307"/>
                      </a:lnTo>
                      <a:lnTo>
                        <a:pt x="390" y="329"/>
                      </a:lnTo>
                      <a:lnTo>
                        <a:pt x="380" y="348"/>
                      </a:lnTo>
                      <a:lnTo>
                        <a:pt x="371" y="369"/>
                      </a:lnTo>
                      <a:lnTo>
                        <a:pt x="361" y="388"/>
                      </a:lnTo>
                      <a:lnTo>
                        <a:pt x="351" y="406"/>
                      </a:lnTo>
                      <a:lnTo>
                        <a:pt x="341" y="424"/>
                      </a:lnTo>
                      <a:lnTo>
                        <a:pt x="330" y="442"/>
                      </a:lnTo>
                      <a:lnTo>
                        <a:pt x="321" y="459"/>
                      </a:lnTo>
                      <a:lnTo>
                        <a:pt x="311" y="476"/>
                      </a:lnTo>
                      <a:lnTo>
                        <a:pt x="301" y="491"/>
                      </a:lnTo>
                      <a:lnTo>
                        <a:pt x="290" y="506"/>
                      </a:lnTo>
                      <a:lnTo>
                        <a:pt x="281" y="521"/>
                      </a:lnTo>
                      <a:lnTo>
                        <a:pt x="271" y="535"/>
                      </a:lnTo>
                      <a:lnTo>
                        <a:pt x="261" y="549"/>
                      </a:lnTo>
                      <a:lnTo>
                        <a:pt x="250" y="561"/>
                      </a:lnTo>
                      <a:lnTo>
                        <a:pt x="240" y="574"/>
                      </a:lnTo>
                      <a:lnTo>
                        <a:pt x="229" y="588"/>
                      </a:lnTo>
                      <a:lnTo>
                        <a:pt x="218" y="599"/>
                      </a:lnTo>
                      <a:lnTo>
                        <a:pt x="209" y="611"/>
                      </a:lnTo>
                      <a:lnTo>
                        <a:pt x="198" y="622"/>
                      </a:lnTo>
                      <a:lnTo>
                        <a:pt x="188" y="633"/>
                      </a:lnTo>
                      <a:lnTo>
                        <a:pt x="177" y="643"/>
                      </a:lnTo>
                      <a:lnTo>
                        <a:pt x="167" y="653"/>
                      </a:lnTo>
                      <a:lnTo>
                        <a:pt x="156" y="663"/>
                      </a:lnTo>
                      <a:lnTo>
                        <a:pt x="146" y="672"/>
                      </a:lnTo>
                      <a:lnTo>
                        <a:pt x="135" y="680"/>
                      </a:lnTo>
                      <a:lnTo>
                        <a:pt x="126" y="689"/>
                      </a:lnTo>
                      <a:lnTo>
                        <a:pt x="105" y="705"/>
                      </a:lnTo>
                      <a:lnTo>
                        <a:pt x="85" y="721"/>
                      </a:lnTo>
                      <a:lnTo>
                        <a:pt x="85" y="72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02"/>
                <p:cNvSpPr/>
                <p:nvPr/>
              </p:nvSpPr>
              <p:spPr bwMode="auto">
                <a:xfrm>
                  <a:off x="3336925" y="2765425"/>
                  <a:ext cx="60325" cy="458788"/>
                </a:xfrm>
                <a:custGeom>
                  <a:avLst/>
                  <a:gdLst>
                    <a:gd name="T0" fmla="*/ 25 w 74"/>
                    <a:gd name="T1" fmla="*/ 207 h 577"/>
                    <a:gd name="T2" fmla="*/ 26 w 74"/>
                    <a:gd name="T3" fmla="*/ 171 h 577"/>
                    <a:gd name="T4" fmla="*/ 26 w 74"/>
                    <a:gd name="T5" fmla="*/ 140 h 577"/>
                    <a:gd name="T6" fmla="*/ 26 w 74"/>
                    <a:gd name="T7" fmla="*/ 109 h 577"/>
                    <a:gd name="T8" fmla="*/ 25 w 74"/>
                    <a:gd name="T9" fmla="*/ 80 h 577"/>
                    <a:gd name="T10" fmla="*/ 25 w 74"/>
                    <a:gd name="T11" fmla="*/ 54 h 577"/>
                    <a:gd name="T12" fmla="*/ 23 w 74"/>
                    <a:gd name="T13" fmla="*/ 32 h 577"/>
                    <a:gd name="T14" fmla="*/ 22 w 74"/>
                    <a:gd name="T15" fmla="*/ 9 h 577"/>
                    <a:gd name="T16" fmla="*/ 74 w 74"/>
                    <a:gd name="T17" fmla="*/ 0 h 577"/>
                    <a:gd name="T18" fmla="*/ 74 w 74"/>
                    <a:gd name="T19" fmla="*/ 41 h 577"/>
                    <a:gd name="T20" fmla="*/ 74 w 74"/>
                    <a:gd name="T21" fmla="*/ 79 h 577"/>
                    <a:gd name="T22" fmla="*/ 74 w 74"/>
                    <a:gd name="T23" fmla="*/ 115 h 577"/>
                    <a:gd name="T24" fmla="*/ 74 w 74"/>
                    <a:gd name="T25" fmla="*/ 146 h 577"/>
                    <a:gd name="T26" fmla="*/ 74 w 74"/>
                    <a:gd name="T27" fmla="*/ 177 h 577"/>
                    <a:gd name="T28" fmla="*/ 74 w 74"/>
                    <a:gd name="T29" fmla="*/ 203 h 577"/>
                    <a:gd name="T30" fmla="*/ 74 w 74"/>
                    <a:gd name="T31" fmla="*/ 227 h 577"/>
                    <a:gd name="T32" fmla="*/ 74 w 74"/>
                    <a:gd name="T33" fmla="*/ 246 h 577"/>
                    <a:gd name="T34" fmla="*/ 72 w 74"/>
                    <a:gd name="T35" fmla="*/ 286 h 577"/>
                    <a:gd name="T36" fmla="*/ 70 w 74"/>
                    <a:gd name="T37" fmla="*/ 325 h 577"/>
                    <a:gd name="T38" fmla="*/ 69 w 74"/>
                    <a:gd name="T39" fmla="*/ 361 h 577"/>
                    <a:gd name="T40" fmla="*/ 66 w 74"/>
                    <a:gd name="T41" fmla="*/ 397 h 577"/>
                    <a:gd name="T42" fmla="*/ 63 w 74"/>
                    <a:gd name="T43" fmla="*/ 433 h 577"/>
                    <a:gd name="T44" fmla="*/ 59 w 74"/>
                    <a:gd name="T45" fmla="*/ 466 h 577"/>
                    <a:gd name="T46" fmla="*/ 55 w 74"/>
                    <a:gd name="T47" fmla="*/ 497 h 577"/>
                    <a:gd name="T48" fmla="*/ 51 w 74"/>
                    <a:gd name="T49" fmla="*/ 527 h 577"/>
                    <a:gd name="T50" fmla="*/ 50 w 74"/>
                    <a:gd name="T51" fmla="*/ 538 h 577"/>
                    <a:gd name="T52" fmla="*/ 48 w 74"/>
                    <a:gd name="T53" fmla="*/ 548 h 577"/>
                    <a:gd name="T54" fmla="*/ 45 w 74"/>
                    <a:gd name="T55" fmla="*/ 558 h 577"/>
                    <a:gd name="T56" fmla="*/ 44 w 74"/>
                    <a:gd name="T57" fmla="*/ 564 h 577"/>
                    <a:gd name="T58" fmla="*/ 41 w 74"/>
                    <a:gd name="T59" fmla="*/ 570 h 577"/>
                    <a:gd name="T60" fmla="*/ 40 w 74"/>
                    <a:gd name="T61" fmla="*/ 573 h 577"/>
                    <a:gd name="T62" fmla="*/ 37 w 74"/>
                    <a:gd name="T63" fmla="*/ 576 h 577"/>
                    <a:gd name="T64" fmla="*/ 36 w 74"/>
                    <a:gd name="T65" fmla="*/ 577 h 577"/>
                    <a:gd name="T66" fmla="*/ 30 w 74"/>
                    <a:gd name="T67" fmla="*/ 574 h 577"/>
                    <a:gd name="T68" fmla="*/ 25 w 74"/>
                    <a:gd name="T69" fmla="*/ 567 h 577"/>
                    <a:gd name="T70" fmla="*/ 22 w 74"/>
                    <a:gd name="T71" fmla="*/ 560 h 577"/>
                    <a:gd name="T72" fmla="*/ 19 w 74"/>
                    <a:gd name="T73" fmla="*/ 553 h 577"/>
                    <a:gd name="T74" fmla="*/ 16 w 74"/>
                    <a:gd name="T75" fmla="*/ 545 h 577"/>
                    <a:gd name="T76" fmla="*/ 14 w 74"/>
                    <a:gd name="T77" fmla="*/ 535 h 577"/>
                    <a:gd name="T78" fmla="*/ 5 w 74"/>
                    <a:gd name="T79" fmla="*/ 515 h 577"/>
                    <a:gd name="T80" fmla="*/ 1 w 74"/>
                    <a:gd name="T81" fmla="*/ 499 h 577"/>
                    <a:gd name="T82" fmla="*/ 0 w 74"/>
                    <a:gd name="T83" fmla="*/ 488 h 577"/>
                    <a:gd name="T84" fmla="*/ 1 w 74"/>
                    <a:gd name="T85" fmla="*/ 480 h 577"/>
                    <a:gd name="T86" fmla="*/ 2 w 74"/>
                    <a:gd name="T87" fmla="*/ 472 h 577"/>
                    <a:gd name="T88" fmla="*/ 4 w 74"/>
                    <a:gd name="T89" fmla="*/ 459 h 577"/>
                    <a:gd name="T90" fmla="*/ 8 w 74"/>
                    <a:gd name="T91" fmla="*/ 443 h 577"/>
                    <a:gd name="T92" fmla="*/ 14 w 74"/>
                    <a:gd name="T93" fmla="*/ 422 h 577"/>
                    <a:gd name="T94" fmla="*/ 15 w 74"/>
                    <a:gd name="T95" fmla="*/ 409 h 577"/>
                    <a:gd name="T96" fmla="*/ 16 w 74"/>
                    <a:gd name="T97" fmla="*/ 393 h 577"/>
                    <a:gd name="T98" fmla="*/ 18 w 74"/>
                    <a:gd name="T99" fmla="*/ 373 h 577"/>
                    <a:gd name="T100" fmla="*/ 19 w 74"/>
                    <a:gd name="T101" fmla="*/ 350 h 577"/>
                    <a:gd name="T102" fmla="*/ 20 w 74"/>
                    <a:gd name="T103" fmla="*/ 324 h 577"/>
                    <a:gd name="T104" fmla="*/ 22 w 74"/>
                    <a:gd name="T105" fmla="*/ 295 h 577"/>
                    <a:gd name="T106" fmla="*/ 23 w 74"/>
                    <a:gd name="T107" fmla="*/ 261 h 577"/>
                    <a:gd name="T108" fmla="*/ 25 w 74"/>
                    <a:gd name="T109" fmla="*/ 225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4" h="577">
                      <a:moveTo>
                        <a:pt x="25" y="225"/>
                      </a:moveTo>
                      <a:lnTo>
                        <a:pt x="25" y="207"/>
                      </a:lnTo>
                      <a:lnTo>
                        <a:pt x="26" y="189"/>
                      </a:lnTo>
                      <a:lnTo>
                        <a:pt x="26" y="171"/>
                      </a:lnTo>
                      <a:lnTo>
                        <a:pt x="26" y="155"/>
                      </a:lnTo>
                      <a:lnTo>
                        <a:pt x="26" y="140"/>
                      </a:lnTo>
                      <a:lnTo>
                        <a:pt x="26" y="123"/>
                      </a:lnTo>
                      <a:lnTo>
                        <a:pt x="26" y="109"/>
                      </a:lnTo>
                      <a:lnTo>
                        <a:pt x="26" y="94"/>
                      </a:lnTo>
                      <a:lnTo>
                        <a:pt x="25" y="80"/>
                      </a:lnTo>
                      <a:lnTo>
                        <a:pt x="25" y="68"/>
                      </a:lnTo>
                      <a:lnTo>
                        <a:pt x="25" y="54"/>
                      </a:lnTo>
                      <a:lnTo>
                        <a:pt x="23" y="43"/>
                      </a:lnTo>
                      <a:lnTo>
                        <a:pt x="23" y="32"/>
                      </a:lnTo>
                      <a:lnTo>
                        <a:pt x="22" y="21"/>
                      </a:lnTo>
                      <a:lnTo>
                        <a:pt x="22" y="9"/>
                      </a:lnTo>
                      <a:lnTo>
                        <a:pt x="20" y="0"/>
                      </a:lnTo>
                      <a:lnTo>
                        <a:pt x="74" y="0"/>
                      </a:lnTo>
                      <a:lnTo>
                        <a:pt x="74" y="21"/>
                      </a:lnTo>
                      <a:lnTo>
                        <a:pt x="74" y="41"/>
                      </a:lnTo>
                      <a:lnTo>
                        <a:pt x="74" y="61"/>
                      </a:lnTo>
                      <a:lnTo>
                        <a:pt x="74" y="79"/>
                      </a:lnTo>
                      <a:lnTo>
                        <a:pt x="74" y="97"/>
                      </a:lnTo>
                      <a:lnTo>
                        <a:pt x="74" y="115"/>
                      </a:lnTo>
                      <a:lnTo>
                        <a:pt x="74" y="131"/>
                      </a:lnTo>
                      <a:lnTo>
                        <a:pt x="74" y="146"/>
                      </a:lnTo>
                      <a:lnTo>
                        <a:pt x="74" y="162"/>
                      </a:lnTo>
                      <a:lnTo>
                        <a:pt x="74" y="177"/>
                      </a:lnTo>
                      <a:lnTo>
                        <a:pt x="74" y="189"/>
                      </a:lnTo>
                      <a:lnTo>
                        <a:pt x="74" y="203"/>
                      </a:lnTo>
                      <a:lnTo>
                        <a:pt x="74" y="214"/>
                      </a:lnTo>
                      <a:lnTo>
                        <a:pt x="74" y="227"/>
                      </a:lnTo>
                      <a:lnTo>
                        <a:pt x="74" y="236"/>
                      </a:lnTo>
                      <a:lnTo>
                        <a:pt x="74" y="246"/>
                      </a:lnTo>
                      <a:lnTo>
                        <a:pt x="73" y="267"/>
                      </a:lnTo>
                      <a:lnTo>
                        <a:pt x="72" y="286"/>
                      </a:lnTo>
                      <a:lnTo>
                        <a:pt x="72" y="306"/>
                      </a:lnTo>
                      <a:lnTo>
                        <a:pt x="70" y="325"/>
                      </a:lnTo>
                      <a:lnTo>
                        <a:pt x="70" y="343"/>
                      </a:lnTo>
                      <a:lnTo>
                        <a:pt x="69" y="361"/>
                      </a:lnTo>
                      <a:lnTo>
                        <a:pt x="68" y="379"/>
                      </a:lnTo>
                      <a:lnTo>
                        <a:pt x="66" y="397"/>
                      </a:lnTo>
                      <a:lnTo>
                        <a:pt x="65" y="415"/>
                      </a:lnTo>
                      <a:lnTo>
                        <a:pt x="63" y="433"/>
                      </a:lnTo>
                      <a:lnTo>
                        <a:pt x="61" y="450"/>
                      </a:lnTo>
                      <a:lnTo>
                        <a:pt x="59" y="466"/>
                      </a:lnTo>
                      <a:lnTo>
                        <a:pt x="56" y="481"/>
                      </a:lnTo>
                      <a:lnTo>
                        <a:pt x="55" y="497"/>
                      </a:lnTo>
                      <a:lnTo>
                        <a:pt x="52" y="512"/>
                      </a:lnTo>
                      <a:lnTo>
                        <a:pt x="51" y="527"/>
                      </a:lnTo>
                      <a:lnTo>
                        <a:pt x="51" y="533"/>
                      </a:lnTo>
                      <a:lnTo>
                        <a:pt x="50" y="538"/>
                      </a:lnTo>
                      <a:lnTo>
                        <a:pt x="50" y="544"/>
                      </a:lnTo>
                      <a:lnTo>
                        <a:pt x="48" y="548"/>
                      </a:lnTo>
                      <a:lnTo>
                        <a:pt x="47" y="553"/>
                      </a:lnTo>
                      <a:lnTo>
                        <a:pt x="45" y="558"/>
                      </a:lnTo>
                      <a:lnTo>
                        <a:pt x="45" y="560"/>
                      </a:lnTo>
                      <a:lnTo>
                        <a:pt x="44" y="564"/>
                      </a:lnTo>
                      <a:lnTo>
                        <a:pt x="43" y="567"/>
                      </a:lnTo>
                      <a:lnTo>
                        <a:pt x="41" y="570"/>
                      </a:lnTo>
                      <a:lnTo>
                        <a:pt x="40" y="571"/>
                      </a:lnTo>
                      <a:lnTo>
                        <a:pt x="40" y="573"/>
                      </a:lnTo>
                      <a:lnTo>
                        <a:pt x="38" y="574"/>
                      </a:lnTo>
                      <a:lnTo>
                        <a:pt x="37" y="576"/>
                      </a:lnTo>
                      <a:lnTo>
                        <a:pt x="37" y="577"/>
                      </a:lnTo>
                      <a:lnTo>
                        <a:pt x="36" y="577"/>
                      </a:lnTo>
                      <a:lnTo>
                        <a:pt x="33" y="576"/>
                      </a:lnTo>
                      <a:lnTo>
                        <a:pt x="30" y="574"/>
                      </a:lnTo>
                      <a:lnTo>
                        <a:pt x="27" y="571"/>
                      </a:lnTo>
                      <a:lnTo>
                        <a:pt x="25" y="567"/>
                      </a:lnTo>
                      <a:lnTo>
                        <a:pt x="23" y="564"/>
                      </a:lnTo>
                      <a:lnTo>
                        <a:pt x="22" y="560"/>
                      </a:lnTo>
                      <a:lnTo>
                        <a:pt x="20" y="558"/>
                      </a:lnTo>
                      <a:lnTo>
                        <a:pt x="19" y="553"/>
                      </a:lnTo>
                      <a:lnTo>
                        <a:pt x="18" y="549"/>
                      </a:lnTo>
                      <a:lnTo>
                        <a:pt x="16" y="545"/>
                      </a:lnTo>
                      <a:lnTo>
                        <a:pt x="15" y="540"/>
                      </a:lnTo>
                      <a:lnTo>
                        <a:pt x="14" y="535"/>
                      </a:lnTo>
                      <a:lnTo>
                        <a:pt x="9" y="524"/>
                      </a:lnTo>
                      <a:lnTo>
                        <a:pt x="5" y="515"/>
                      </a:lnTo>
                      <a:lnTo>
                        <a:pt x="4" y="506"/>
                      </a:lnTo>
                      <a:lnTo>
                        <a:pt x="1" y="499"/>
                      </a:lnTo>
                      <a:lnTo>
                        <a:pt x="0" y="494"/>
                      </a:lnTo>
                      <a:lnTo>
                        <a:pt x="0" y="488"/>
                      </a:lnTo>
                      <a:lnTo>
                        <a:pt x="0" y="484"/>
                      </a:lnTo>
                      <a:lnTo>
                        <a:pt x="1" y="480"/>
                      </a:lnTo>
                      <a:lnTo>
                        <a:pt x="1" y="477"/>
                      </a:lnTo>
                      <a:lnTo>
                        <a:pt x="2" y="472"/>
                      </a:lnTo>
                      <a:lnTo>
                        <a:pt x="2" y="466"/>
                      </a:lnTo>
                      <a:lnTo>
                        <a:pt x="4" y="459"/>
                      </a:lnTo>
                      <a:lnTo>
                        <a:pt x="7" y="451"/>
                      </a:lnTo>
                      <a:lnTo>
                        <a:pt x="8" y="443"/>
                      </a:lnTo>
                      <a:lnTo>
                        <a:pt x="11" y="433"/>
                      </a:lnTo>
                      <a:lnTo>
                        <a:pt x="14" y="422"/>
                      </a:lnTo>
                      <a:lnTo>
                        <a:pt x="14" y="416"/>
                      </a:lnTo>
                      <a:lnTo>
                        <a:pt x="15" y="409"/>
                      </a:lnTo>
                      <a:lnTo>
                        <a:pt x="15" y="401"/>
                      </a:lnTo>
                      <a:lnTo>
                        <a:pt x="16" y="393"/>
                      </a:lnTo>
                      <a:lnTo>
                        <a:pt x="16" y="383"/>
                      </a:lnTo>
                      <a:lnTo>
                        <a:pt x="18" y="373"/>
                      </a:lnTo>
                      <a:lnTo>
                        <a:pt x="18" y="362"/>
                      </a:lnTo>
                      <a:lnTo>
                        <a:pt x="19" y="350"/>
                      </a:lnTo>
                      <a:lnTo>
                        <a:pt x="19" y="337"/>
                      </a:lnTo>
                      <a:lnTo>
                        <a:pt x="20" y="324"/>
                      </a:lnTo>
                      <a:lnTo>
                        <a:pt x="20" y="310"/>
                      </a:lnTo>
                      <a:lnTo>
                        <a:pt x="22" y="295"/>
                      </a:lnTo>
                      <a:lnTo>
                        <a:pt x="22" y="278"/>
                      </a:lnTo>
                      <a:lnTo>
                        <a:pt x="23" y="261"/>
                      </a:lnTo>
                      <a:lnTo>
                        <a:pt x="23" y="245"/>
                      </a:lnTo>
                      <a:lnTo>
                        <a:pt x="25" y="225"/>
                      </a:lnTo>
                      <a:lnTo>
                        <a:pt x="25" y="22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103"/>
                <p:cNvSpPr/>
                <p:nvPr/>
              </p:nvSpPr>
              <p:spPr bwMode="auto">
                <a:xfrm>
                  <a:off x="3368675" y="2722563"/>
                  <a:ext cx="260350" cy="531813"/>
                </a:xfrm>
                <a:custGeom>
                  <a:avLst/>
                  <a:gdLst>
                    <a:gd name="T0" fmla="*/ 187 w 326"/>
                    <a:gd name="T1" fmla="*/ 560 h 670"/>
                    <a:gd name="T2" fmla="*/ 173 w 326"/>
                    <a:gd name="T3" fmla="*/ 544 h 670"/>
                    <a:gd name="T4" fmla="*/ 166 w 326"/>
                    <a:gd name="T5" fmla="*/ 535 h 670"/>
                    <a:gd name="T6" fmla="*/ 165 w 326"/>
                    <a:gd name="T7" fmla="*/ 529 h 670"/>
                    <a:gd name="T8" fmla="*/ 174 w 326"/>
                    <a:gd name="T9" fmla="*/ 526 h 670"/>
                    <a:gd name="T10" fmla="*/ 199 w 326"/>
                    <a:gd name="T11" fmla="*/ 533 h 670"/>
                    <a:gd name="T12" fmla="*/ 230 w 326"/>
                    <a:gd name="T13" fmla="*/ 543 h 670"/>
                    <a:gd name="T14" fmla="*/ 248 w 326"/>
                    <a:gd name="T15" fmla="*/ 542 h 670"/>
                    <a:gd name="T16" fmla="*/ 252 w 326"/>
                    <a:gd name="T17" fmla="*/ 533 h 670"/>
                    <a:gd name="T18" fmla="*/ 254 w 326"/>
                    <a:gd name="T19" fmla="*/ 508 h 670"/>
                    <a:gd name="T20" fmla="*/ 256 w 326"/>
                    <a:gd name="T21" fmla="*/ 467 h 670"/>
                    <a:gd name="T22" fmla="*/ 257 w 326"/>
                    <a:gd name="T23" fmla="*/ 407 h 670"/>
                    <a:gd name="T24" fmla="*/ 257 w 326"/>
                    <a:gd name="T25" fmla="*/ 341 h 670"/>
                    <a:gd name="T26" fmla="*/ 257 w 326"/>
                    <a:gd name="T27" fmla="*/ 279 h 670"/>
                    <a:gd name="T28" fmla="*/ 254 w 326"/>
                    <a:gd name="T29" fmla="*/ 184 h 670"/>
                    <a:gd name="T30" fmla="*/ 252 w 326"/>
                    <a:gd name="T31" fmla="*/ 129 h 670"/>
                    <a:gd name="T32" fmla="*/ 248 w 326"/>
                    <a:gd name="T33" fmla="*/ 97 h 670"/>
                    <a:gd name="T34" fmla="*/ 242 w 326"/>
                    <a:gd name="T35" fmla="*/ 77 h 670"/>
                    <a:gd name="T36" fmla="*/ 239 w 326"/>
                    <a:gd name="T37" fmla="*/ 65 h 670"/>
                    <a:gd name="T38" fmla="*/ 231 w 326"/>
                    <a:gd name="T39" fmla="*/ 63 h 670"/>
                    <a:gd name="T40" fmla="*/ 216 w 326"/>
                    <a:gd name="T41" fmla="*/ 63 h 670"/>
                    <a:gd name="T42" fmla="*/ 191 w 326"/>
                    <a:gd name="T43" fmla="*/ 67 h 670"/>
                    <a:gd name="T44" fmla="*/ 159 w 326"/>
                    <a:gd name="T45" fmla="*/ 71 h 670"/>
                    <a:gd name="T46" fmla="*/ 94 w 326"/>
                    <a:gd name="T47" fmla="*/ 81 h 670"/>
                    <a:gd name="T48" fmla="*/ 18 w 326"/>
                    <a:gd name="T49" fmla="*/ 85 h 670"/>
                    <a:gd name="T50" fmla="*/ 28 w 326"/>
                    <a:gd name="T51" fmla="*/ 56 h 670"/>
                    <a:gd name="T52" fmla="*/ 93 w 326"/>
                    <a:gd name="T53" fmla="*/ 47 h 670"/>
                    <a:gd name="T54" fmla="*/ 148 w 326"/>
                    <a:gd name="T55" fmla="*/ 36 h 670"/>
                    <a:gd name="T56" fmla="*/ 178 w 326"/>
                    <a:gd name="T57" fmla="*/ 29 h 670"/>
                    <a:gd name="T58" fmla="*/ 199 w 326"/>
                    <a:gd name="T59" fmla="*/ 24 h 670"/>
                    <a:gd name="T60" fmla="*/ 213 w 326"/>
                    <a:gd name="T61" fmla="*/ 17 h 670"/>
                    <a:gd name="T62" fmla="*/ 218 w 326"/>
                    <a:gd name="T63" fmla="*/ 11 h 670"/>
                    <a:gd name="T64" fmla="*/ 238 w 326"/>
                    <a:gd name="T65" fmla="*/ 0 h 670"/>
                    <a:gd name="T66" fmla="*/ 261 w 326"/>
                    <a:gd name="T67" fmla="*/ 7 h 670"/>
                    <a:gd name="T68" fmla="*/ 293 w 326"/>
                    <a:gd name="T69" fmla="*/ 27 h 670"/>
                    <a:gd name="T70" fmla="*/ 317 w 326"/>
                    <a:gd name="T71" fmla="*/ 49 h 670"/>
                    <a:gd name="T72" fmla="*/ 326 w 326"/>
                    <a:gd name="T73" fmla="*/ 64 h 670"/>
                    <a:gd name="T74" fmla="*/ 322 w 326"/>
                    <a:gd name="T75" fmla="*/ 83 h 670"/>
                    <a:gd name="T76" fmla="*/ 313 w 326"/>
                    <a:gd name="T77" fmla="*/ 107 h 670"/>
                    <a:gd name="T78" fmla="*/ 307 w 326"/>
                    <a:gd name="T79" fmla="*/ 142 h 670"/>
                    <a:gd name="T80" fmla="*/ 307 w 326"/>
                    <a:gd name="T81" fmla="*/ 168 h 670"/>
                    <a:gd name="T82" fmla="*/ 308 w 326"/>
                    <a:gd name="T83" fmla="*/ 204 h 670"/>
                    <a:gd name="T84" fmla="*/ 310 w 326"/>
                    <a:gd name="T85" fmla="*/ 250 h 670"/>
                    <a:gd name="T86" fmla="*/ 313 w 326"/>
                    <a:gd name="T87" fmla="*/ 305 h 670"/>
                    <a:gd name="T88" fmla="*/ 315 w 326"/>
                    <a:gd name="T89" fmla="*/ 369 h 670"/>
                    <a:gd name="T90" fmla="*/ 318 w 326"/>
                    <a:gd name="T91" fmla="*/ 428 h 670"/>
                    <a:gd name="T92" fmla="*/ 318 w 326"/>
                    <a:gd name="T93" fmla="*/ 481 h 670"/>
                    <a:gd name="T94" fmla="*/ 317 w 326"/>
                    <a:gd name="T95" fmla="*/ 524 h 670"/>
                    <a:gd name="T96" fmla="*/ 313 w 326"/>
                    <a:gd name="T97" fmla="*/ 562 h 670"/>
                    <a:gd name="T98" fmla="*/ 300 w 326"/>
                    <a:gd name="T99" fmla="*/ 612 h 670"/>
                    <a:gd name="T100" fmla="*/ 284 w 326"/>
                    <a:gd name="T101" fmla="*/ 648 h 670"/>
                    <a:gd name="T102" fmla="*/ 267 w 326"/>
                    <a:gd name="T103" fmla="*/ 666 h 670"/>
                    <a:gd name="T104" fmla="*/ 249 w 326"/>
                    <a:gd name="T105" fmla="*/ 669 h 670"/>
                    <a:gd name="T106" fmla="*/ 241 w 326"/>
                    <a:gd name="T107" fmla="*/ 656 h 670"/>
                    <a:gd name="T108" fmla="*/ 242 w 326"/>
                    <a:gd name="T109" fmla="*/ 637 h 670"/>
                    <a:gd name="T110" fmla="*/ 235 w 326"/>
                    <a:gd name="T111" fmla="*/ 618 h 670"/>
                    <a:gd name="T112" fmla="*/ 209 w 326"/>
                    <a:gd name="T113" fmla="*/ 583 h 6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326" h="670">
                      <a:moveTo>
                        <a:pt x="199" y="573"/>
                      </a:moveTo>
                      <a:lnTo>
                        <a:pt x="195" y="569"/>
                      </a:lnTo>
                      <a:lnTo>
                        <a:pt x="191" y="564"/>
                      </a:lnTo>
                      <a:lnTo>
                        <a:pt x="187" y="560"/>
                      </a:lnTo>
                      <a:lnTo>
                        <a:pt x="183" y="555"/>
                      </a:lnTo>
                      <a:lnTo>
                        <a:pt x="180" y="551"/>
                      </a:lnTo>
                      <a:lnTo>
                        <a:pt x="176" y="547"/>
                      </a:lnTo>
                      <a:lnTo>
                        <a:pt x="173" y="544"/>
                      </a:lnTo>
                      <a:lnTo>
                        <a:pt x="171" y="542"/>
                      </a:lnTo>
                      <a:lnTo>
                        <a:pt x="169" y="539"/>
                      </a:lnTo>
                      <a:lnTo>
                        <a:pt x="167" y="536"/>
                      </a:lnTo>
                      <a:lnTo>
                        <a:pt x="166" y="535"/>
                      </a:lnTo>
                      <a:lnTo>
                        <a:pt x="165" y="533"/>
                      </a:lnTo>
                      <a:lnTo>
                        <a:pt x="165" y="532"/>
                      </a:lnTo>
                      <a:lnTo>
                        <a:pt x="165" y="530"/>
                      </a:lnTo>
                      <a:lnTo>
                        <a:pt x="165" y="529"/>
                      </a:lnTo>
                      <a:lnTo>
                        <a:pt x="165" y="528"/>
                      </a:lnTo>
                      <a:lnTo>
                        <a:pt x="167" y="526"/>
                      </a:lnTo>
                      <a:lnTo>
                        <a:pt x="170" y="526"/>
                      </a:lnTo>
                      <a:lnTo>
                        <a:pt x="174" y="526"/>
                      </a:lnTo>
                      <a:lnTo>
                        <a:pt x="178" y="528"/>
                      </a:lnTo>
                      <a:lnTo>
                        <a:pt x="185" y="529"/>
                      </a:lnTo>
                      <a:lnTo>
                        <a:pt x="192" y="530"/>
                      </a:lnTo>
                      <a:lnTo>
                        <a:pt x="199" y="533"/>
                      </a:lnTo>
                      <a:lnTo>
                        <a:pt x="207" y="536"/>
                      </a:lnTo>
                      <a:lnTo>
                        <a:pt x="216" y="539"/>
                      </a:lnTo>
                      <a:lnTo>
                        <a:pt x="223" y="542"/>
                      </a:lnTo>
                      <a:lnTo>
                        <a:pt x="230" y="543"/>
                      </a:lnTo>
                      <a:lnTo>
                        <a:pt x="235" y="543"/>
                      </a:lnTo>
                      <a:lnTo>
                        <a:pt x="241" y="543"/>
                      </a:lnTo>
                      <a:lnTo>
                        <a:pt x="245" y="543"/>
                      </a:lnTo>
                      <a:lnTo>
                        <a:pt x="248" y="542"/>
                      </a:lnTo>
                      <a:lnTo>
                        <a:pt x="250" y="540"/>
                      </a:lnTo>
                      <a:lnTo>
                        <a:pt x="250" y="539"/>
                      </a:lnTo>
                      <a:lnTo>
                        <a:pt x="252" y="537"/>
                      </a:lnTo>
                      <a:lnTo>
                        <a:pt x="252" y="533"/>
                      </a:lnTo>
                      <a:lnTo>
                        <a:pt x="253" y="529"/>
                      </a:lnTo>
                      <a:lnTo>
                        <a:pt x="253" y="524"/>
                      </a:lnTo>
                      <a:lnTo>
                        <a:pt x="254" y="517"/>
                      </a:lnTo>
                      <a:lnTo>
                        <a:pt x="254" y="508"/>
                      </a:lnTo>
                      <a:lnTo>
                        <a:pt x="254" y="500"/>
                      </a:lnTo>
                      <a:lnTo>
                        <a:pt x="256" y="490"/>
                      </a:lnTo>
                      <a:lnTo>
                        <a:pt x="256" y="479"/>
                      </a:lnTo>
                      <a:lnTo>
                        <a:pt x="256" y="467"/>
                      </a:lnTo>
                      <a:lnTo>
                        <a:pt x="257" y="454"/>
                      </a:lnTo>
                      <a:lnTo>
                        <a:pt x="257" y="439"/>
                      </a:lnTo>
                      <a:lnTo>
                        <a:pt x="257" y="424"/>
                      </a:lnTo>
                      <a:lnTo>
                        <a:pt x="257" y="407"/>
                      </a:lnTo>
                      <a:lnTo>
                        <a:pt x="257" y="391"/>
                      </a:lnTo>
                      <a:lnTo>
                        <a:pt x="257" y="373"/>
                      </a:lnTo>
                      <a:lnTo>
                        <a:pt x="257" y="356"/>
                      </a:lnTo>
                      <a:lnTo>
                        <a:pt x="257" y="341"/>
                      </a:lnTo>
                      <a:lnTo>
                        <a:pt x="257" y="324"/>
                      </a:lnTo>
                      <a:lnTo>
                        <a:pt x="257" y="309"/>
                      </a:lnTo>
                      <a:lnTo>
                        <a:pt x="257" y="294"/>
                      </a:lnTo>
                      <a:lnTo>
                        <a:pt x="257" y="279"/>
                      </a:lnTo>
                      <a:lnTo>
                        <a:pt x="257" y="265"/>
                      </a:lnTo>
                      <a:lnTo>
                        <a:pt x="256" y="237"/>
                      </a:lnTo>
                      <a:lnTo>
                        <a:pt x="256" y="209"/>
                      </a:lnTo>
                      <a:lnTo>
                        <a:pt x="254" y="184"/>
                      </a:lnTo>
                      <a:lnTo>
                        <a:pt x="253" y="161"/>
                      </a:lnTo>
                      <a:lnTo>
                        <a:pt x="253" y="148"/>
                      </a:lnTo>
                      <a:lnTo>
                        <a:pt x="252" y="139"/>
                      </a:lnTo>
                      <a:lnTo>
                        <a:pt x="252" y="129"/>
                      </a:lnTo>
                      <a:lnTo>
                        <a:pt x="250" y="119"/>
                      </a:lnTo>
                      <a:lnTo>
                        <a:pt x="249" y="111"/>
                      </a:lnTo>
                      <a:lnTo>
                        <a:pt x="248" y="104"/>
                      </a:lnTo>
                      <a:lnTo>
                        <a:pt x="248" y="97"/>
                      </a:lnTo>
                      <a:lnTo>
                        <a:pt x="246" y="90"/>
                      </a:lnTo>
                      <a:lnTo>
                        <a:pt x="245" y="85"/>
                      </a:lnTo>
                      <a:lnTo>
                        <a:pt x="243" y="81"/>
                      </a:lnTo>
                      <a:lnTo>
                        <a:pt x="242" y="77"/>
                      </a:lnTo>
                      <a:lnTo>
                        <a:pt x="242" y="72"/>
                      </a:lnTo>
                      <a:lnTo>
                        <a:pt x="241" y="70"/>
                      </a:lnTo>
                      <a:lnTo>
                        <a:pt x="239" y="67"/>
                      </a:lnTo>
                      <a:lnTo>
                        <a:pt x="239" y="65"/>
                      </a:lnTo>
                      <a:lnTo>
                        <a:pt x="238" y="64"/>
                      </a:lnTo>
                      <a:lnTo>
                        <a:pt x="236" y="64"/>
                      </a:lnTo>
                      <a:lnTo>
                        <a:pt x="234" y="63"/>
                      </a:lnTo>
                      <a:lnTo>
                        <a:pt x="231" y="63"/>
                      </a:lnTo>
                      <a:lnTo>
                        <a:pt x="228" y="63"/>
                      </a:lnTo>
                      <a:lnTo>
                        <a:pt x="224" y="63"/>
                      </a:lnTo>
                      <a:lnTo>
                        <a:pt x="220" y="63"/>
                      </a:lnTo>
                      <a:lnTo>
                        <a:pt x="216" y="63"/>
                      </a:lnTo>
                      <a:lnTo>
                        <a:pt x="210" y="64"/>
                      </a:lnTo>
                      <a:lnTo>
                        <a:pt x="203" y="64"/>
                      </a:lnTo>
                      <a:lnTo>
                        <a:pt x="198" y="65"/>
                      </a:lnTo>
                      <a:lnTo>
                        <a:pt x="191" y="67"/>
                      </a:lnTo>
                      <a:lnTo>
                        <a:pt x="184" y="67"/>
                      </a:lnTo>
                      <a:lnTo>
                        <a:pt x="176" y="68"/>
                      </a:lnTo>
                      <a:lnTo>
                        <a:pt x="167" y="70"/>
                      </a:lnTo>
                      <a:lnTo>
                        <a:pt x="159" y="71"/>
                      </a:lnTo>
                      <a:lnTo>
                        <a:pt x="149" y="72"/>
                      </a:lnTo>
                      <a:lnTo>
                        <a:pt x="131" y="75"/>
                      </a:lnTo>
                      <a:lnTo>
                        <a:pt x="112" y="78"/>
                      </a:lnTo>
                      <a:lnTo>
                        <a:pt x="94" y="81"/>
                      </a:lnTo>
                      <a:lnTo>
                        <a:pt x="75" y="82"/>
                      </a:lnTo>
                      <a:lnTo>
                        <a:pt x="57" y="83"/>
                      </a:lnTo>
                      <a:lnTo>
                        <a:pt x="37" y="85"/>
                      </a:lnTo>
                      <a:lnTo>
                        <a:pt x="18" y="85"/>
                      </a:lnTo>
                      <a:lnTo>
                        <a:pt x="0" y="85"/>
                      </a:lnTo>
                      <a:lnTo>
                        <a:pt x="0" y="56"/>
                      </a:lnTo>
                      <a:lnTo>
                        <a:pt x="14" y="56"/>
                      </a:lnTo>
                      <a:lnTo>
                        <a:pt x="28" y="56"/>
                      </a:lnTo>
                      <a:lnTo>
                        <a:pt x="43" y="54"/>
                      </a:lnTo>
                      <a:lnTo>
                        <a:pt x="58" y="53"/>
                      </a:lnTo>
                      <a:lnTo>
                        <a:pt x="75" y="50"/>
                      </a:lnTo>
                      <a:lnTo>
                        <a:pt x="93" y="47"/>
                      </a:lnTo>
                      <a:lnTo>
                        <a:pt x="111" y="43"/>
                      </a:lnTo>
                      <a:lnTo>
                        <a:pt x="130" y="39"/>
                      </a:lnTo>
                      <a:lnTo>
                        <a:pt x="140" y="38"/>
                      </a:lnTo>
                      <a:lnTo>
                        <a:pt x="148" y="36"/>
                      </a:lnTo>
                      <a:lnTo>
                        <a:pt x="156" y="35"/>
                      </a:lnTo>
                      <a:lnTo>
                        <a:pt x="165" y="34"/>
                      </a:lnTo>
                      <a:lnTo>
                        <a:pt x="171" y="31"/>
                      </a:lnTo>
                      <a:lnTo>
                        <a:pt x="178" y="29"/>
                      </a:lnTo>
                      <a:lnTo>
                        <a:pt x="184" y="28"/>
                      </a:lnTo>
                      <a:lnTo>
                        <a:pt x="189" y="27"/>
                      </a:lnTo>
                      <a:lnTo>
                        <a:pt x="195" y="25"/>
                      </a:lnTo>
                      <a:lnTo>
                        <a:pt x="199" y="24"/>
                      </a:lnTo>
                      <a:lnTo>
                        <a:pt x="203" y="23"/>
                      </a:lnTo>
                      <a:lnTo>
                        <a:pt x="207" y="21"/>
                      </a:lnTo>
                      <a:lnTo>
                        <a:pt x="210" y="18"/>
                      </a:lnTo>
                      <a:lnTo>
                        <a:pt x="213" y="17"/>
                      </a:lnTo>
                      <a:lnTo>
                        <a:pt x="214" y="16"/>
                      </a:lnTo>
                      <a:lnTo>
                        <a:pt x="216" y="14"/>
                      </a:lnTo>
                      <a:lnTo>
                        <a:pt x="217" y="13"/>
                      </a:lnTo>
                      <a:lnTo>
                        <a:pt x="218" y="11"/>
                      </a:lnTo>
                      <a:lnTo>
                        <a:pt x="223" y="9"/>
                      </a:lnTo>
                      <a:lnTo>
                        <a:pt x="228" y="5"/>
                      </a:lnTo>
                      <a:lnTo>
                        <a:pt x="235" y="2"/>
                      </a:lnTo>
                      <a:lnTo>
                        <a:pt x="238" y="0"/>
                      </a:lnTo>
                      <a:lnTo>
                        <a:pt x="242" y="0"/>
                      </a:lnTo>
                      <a:lnTo>
                        <a:pt x="248" y="2"/>
                      </a:lnTo>
                      <a:lnTo>
                        <a:pt x="254" y="5"/>
                      </a:lnTo>
                      <a:lnTo>
                        <a:pt x="261" y="7"/>
                      </a:lnTo>
                      <a:lnTo>
                        <a:pt x="270" y="11"/>
                      </a:lnTo>
                      <a:lnTo>
                        <a:pt x="278" y="17"/>
                      </a:lnTo>
                      <a:lnTo>
                        <a:pt x="288" y="23"/>
                      </a:lnTo>
                      <a:lnTo>
                        <a:pt x="293" y="27"/>
                      </a:lnTo>
                      <a:lnTo>
                        <a:pt x="297" y="29"/>
                      </a:lnTo>
                      <a:lnTo>
                        <a:pt x="306" y="36"/>
                      </a:lnTo>
                      <a:lnTo>
                        <a:pt x="313" y="43"/>
                      </a:lnTo>
                      <a:lnTo>
                        <a:pt x="317" y="49"/>
                      </a:lnTo>
                      <a:lnTo>
                        <a:pt x="321" y="53"/>
                      </a:lnTo>
                      <a:lnTo>
                        <a:pt x="325" y="57"/>
                      </a:lnTo>
                      <a:lnTo>
                        <a:pt x="326" y="61"/>
                      </a:lnTo>
                      <a:lnTo>
                        <a:pt x="326" y="64"/>
                      </a:lnTo>
                      <a:lnTo>
                        <a:pt x="326" y="68"/>
                      </a:lnTo>
                      <a:lnTo>
                        <a:pt x="326" y="71"/>
                      </a:lnTo>
                      <a:lnTo>
                        <a:pt x="324" y="77"/>
                      </a:lnTo>
                      <a:lnTo>
                        <a:pt x="322" y="83"/>
                      </a:lnTo>
                      <a:lnTo>
                        <a:pt x="320" y="89"/>
                      </a:lnTo>
                      <a:lnTo>
                        <a:pt x="317" y="95"/>
                      </a:lnTo>
                      <a:lnTo>
                        <a:pt x="314" y="100"/>
                      </a:lnTo>
                      <a:lnTo>
                        <a:pt x="313" y="107"/>
                      </a:lnTo>
                      <a:lnTo>
                        <a:pt x="310" y="115"/>
                      </a:lnTo>
                      <a:lnTo>
                        <a:pt x="308" y="125"/>
                      </a:lnTo>
                      <a:lnTo>
                        <a:pt x="308" y="135"/>
                      </a:lnTo>
                      <a:lnTo>
                        <a:pt x="307" y="142"/>
                      </a:lnTo>
                      <a:lnTo>
                        <a:pt x="307" y="147"/>
                      </a:lnTo>
                      <a:lnTo>
                        <a:pt x="307" y="154"/>
                      </a:lnTo>
                      <a:lnTo>
                        <a:pt x="307" y="161"/>
                      </a:lnTo>
                      <a:lnTo>
                        <a:pt x="307" y="168"/>
                      </a:lnTo>
                      <a:lnTo>
                        <a:pt x="307" y="176"/>
                      </a:lnTo>
                      <a:lnTo>
                        <a:pt x="307" y="184"/>
                      </a:lnTo>
                      <a:lnTo>
                        <a:pt x="308" y="194"/>
                      </a:lnTo>
                      <a:lnTo>
                        <a:pt x="308" y="204"/>
                      </a:lnTo>
                      <a:lnTo>
                        <a:pt x="308" y="215"/>
                      </a:lnTo>
                      <a:lnTo>
                        <a:pt x="310" y="226"/>
                      </a:lnTo>
                      <a:lnTo>
                        <a:pt x="310" y="237"/>
                      </a:lnTo>
                      <a:lnTo>
                        <a:pt x="310" y="250"/>
                      </a:lnTo>
                      <a:lnTo>
                        <a:pt x="311" y="263"/>
                      </a:lnTo>
                      <a:lnTo>
                        <a:pt x="311" y="277"/>
                      </a:lnTo>
                      <a:lnTo>
                        <a:pt x="313" y="291"/>
                      </a:lnTo>
                      <a:lnTo>
                        <a:pt x="313" y="305"/>
                      </a:lnTo>
                      <a:lnTo>
                        <a:pt x="314" y="320"/>
                      </a:lnTo>
                      <a:lnTo>
                        <a:pt x="314" y="337"/>
                      </a:lnTo>
                      <a:lnTo>
                        <a:pt x="315" y="353"/>
                      </a:lnTo>
                      <a:lnTo>
                        <a:pt x="315" y="369"/>
                      </a:lnTo>
                      <a:lnTo>
                        <a:pt x="317" y="385"/>
                      </a:lnTo>
                      <a:lnTo>
                        <a:pt x="317" y="400"/>
                      </a:lnTo>
                      <a:lnTo>
                        <a:pt x="317" y="414"/>
                      </a:lnTo>
                      <a:lnTo>
                        <a:pt x="318" y="428"/>
                      </a:lnTo>
                      <a:lnTo>
                        <a:pt x="318" y="442"/>
                      </a:lnTo>
                      <a:lnTo>
                        <a:pt x="318" y="456"/>
                      </a:lnTo>
                      <a:lnTo>
                        <a:pt x="318" y="468"/>
                      </a:lnTo>
                      <a:lnTo>
                        <a:pt x="318" y="481"/>
                      </a:lnTo>
                      <a:lnTo>
                        <a:pt x="318" y="492"/>
                      </a:lnTo>
                      <a:lnTo>
                        <a:pt x="318" y="503"/>
                      </a:lnTo>
                      <a:lnTo>
                        <a:pt x="317" y="513"/>
                      </a:lnTo>
                      <a:lnTo>
                        <a:pt x="317" y="524"/>
                      </a:lnTo>
                      <a:lnTo>
                        <a:pt x="317" y="532"/>
                      </a:lnTo>
                      <a:lnTo>
                        <a:pt x="315" y="542"/>
                      </a:lnTo>
                      <a:lnTo>
                        <a:pt x="315" y="548"/>
                      </a:lnTo>
                      <a:lnTo>
                        <a:pt x="313" y="562"/>
                      </a:lnTo>
                      <a:lnTo>
                        <a:pt x="311" y="576"/>
                      </a:lnTo>
                      <a:lnTo>
                        <a:pt x="308" y="589"/>
                      </a:lnTo>
                      <a:lnTo>
                        <a:pt x="304" y="601"/>
                      </a:lnTo>
                      <a:lnTo>
                        <a:pt x="300" y="612"/>
                      </a:lnTo>
                      <a:lnTo>
                        <a:pt x="296" y="623"/>
                      </a:lnTo>
                      <a:lnTo>
                        <a:pt x="292" y="633"/>
                      </a:lnTo>
                      <a:lnTo>
                        <a:pt x="288" y="641"/>
                      </a:lnTo>
                      <a:lnTo>
                        <a:pt x="284" y="648"/>
                      </a:lnTo>
                      <a:lnTo>
                        <a:pt x="279" y="654"/>
                      </a:lnTo>
                      <a:lnTo>
                        <a:pt x="275" y="659"/>
                      </a:lnTo>
                      <a:lnTo>
                        <a:pt x="271" y="663"/>
                      </a:lnTo>
                      <a:lnTo>
                        <a:pt x="267" y="666"/>
                      </a:lnTo>
                      <a:lnTo>
                        <a:pt x="263" y="669"/>
                      </a:lnTo>
                      <a:lnTo>
                        <a:pt x="257" y="670"/>
                      </a:lnTo>
                      <a:lnTo>
                        <a:pt x="253" y="670"/>
                      </a:lnTo>
                      <a:lnTo>
                        <a:pt x="249" y="669"/>
                      </a:lnTo>
                      <a:lnTo>
                        <a:pt x="246" y="666"/>
                      </a:lnTo>
                      <a:lnTo>
                        <a:pt x="243" y="663"/>
                      </a:lnTo>
                      <a:lnTo>
                        <a:pt x="242" y="661"/>
                      </a:lnTo>
                      <a:lnTo>
                        <a:pt x="241" y="656"/>
                      </a:lnTo>
                      <a:lnTo>
                        <a:pt x="241" y="652"/>
                      </a:lnTo>
                      <a:lnTo>
                        <a:pt x="241" y="647"/>
                      </a:lnTo>
                      <a:lnTo>
                        <a:pt x="242" y="641"/>
                      </a:lnTo>
                      <a:lnTo>
                        <a:pt x="242" y="637"/>
                      </a:lnTo>
                      <a:lnTo>
                        <a:pt x="241" y="633"/>
                      </a:lnTo>
                      <a:lnTo>
                        <a:pt x="241" y="629"/>
                      </a:lnTo>
                      <a:lnTo>
                        <a:pt x="239" y="625"/>
                      </a:lnTo>
                      <a:lnTo>
                        <a:pt x="235" y="618"/>
                      </a:lnTo>
                      <a:lnTo>
                        <a:pt x="231" y="609"/>
                      </a:lnTo>
                      <a:lnTo>
                        <a:pt x="225" y="601"/>
                      </a:lnTo>
                      <a:lnTo>
                        <a:pt x="217" y="593"/>
                      </a:lnTo>
                      <a:lnTo>
                        <a:pt x="209" y="583"/>
                      </a:lnTo>
                      <a:lnTo>
                        <a:pt x="199" y="573"/>
                      </a:lnTo>
                      <a:lnTo>
                        <a:pt x="199" y="57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2" name="组合 71"/>
            <p:cNvGrpSpPr/>
            <p:nvPr/>
          </p:nvGrpSpPr>
          <p:grpSpPr>
            <a:xfrm>
              <a:off x="3959040" y="4093293"/>
              <a:ext cx="507365" cy="509905"/>
              <a:chOff x="2345612" y="3469802"/>
              <a:chExt cx="507365" cy="509905"/>
            </a:xfrm>
          </p:grpSpPr>
          <p:pic>
            <p:nvPicPr>
              <p:cNvPr id="81" name="图片 80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5612" y="346980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2" name="组合 81"/>
              <p:cNvGrpSpPr/>
              <p:nvPr/>
            </p:nvGrpSpPr>
            <p:grpSpPr>
              <a:xfrm>
                <a:off x="2472097" y="3575537"/>
                <a:ext cx="254395" cy="287427"/>
                <a:chOff x="3097213" y="2436813"/>
                <a:chExt cx="696912" cy="787400"/>
              </a:xfrm>
              <a:solidFill>
                <a:srgbClr val="FF0000"/>
              </a:solidFill>
            </p:grpSpPr>
            <p:sp>
              <p:nvSpPr>
                <p:cNvPr id="83" name="Freeform 100"/>
                <p:cNvSpPr/>
                <p:nvPr/>
              </p:nvSpPr>
              <p:spPr bwMode="auto">
                <a:xfrm>
                  <a:off x="3136900" y="2563813"/>
                  <a:ext cx="657225" cy="117475"/>
                </a:xfrm>
                <a:custGeom>
                  <a:avLst/>
                  <a:gdLst>
                    <a:gd name="T0" fmla="*/ 828 w 829"/>
                    <a:gd name="T1" fmla="*/ 54 h 148"/>
                    <a:gd name="T2" fmla="*/ 828 w 829"/>
                    <a:gd name="T3" fmla="*/ 62 h 148"/>
                    <a:gd name="T4" fmla="*/ 821 w 829"/>
                    <a:gd name="T5" fmla="*/ 67 h 148"/>
                    <a:gd name="T6" fmla="*/ 811 w 829"/>
                    <a:gd name="T7" fmla="*/ 69 h 148"/>
                    <a:gd name="T8" fmla="*/ 796 w 829"/>
                    <a:gd name="T9" fmla="*/ 72 h 148"/>
                    <a:gd name="T10" fmla="*/ 775 w 829"/>
                    <a:gd name="T11" fmla="*/ 73 h 148"/>
                    <a:gd name="T12" fmla="*/ 749 w 829"/>
                    <a:gd name="T13" fmla="*/ 75 h 148"/>
                    <a:gd name="T14" fmla="*/ 717 w 829"/>
                    <a:gd name="T15" fmla="*/ 75 h 148"/>
                    <a:gd name="T16" fmla="*/ 679 w 829"/>
                    <a:gd name="T17" fmla="*/ 76 h 148"/>
                    <a:gd name="T18" fmla="*/ 634 w 829"/>
                    <a:gd name="T19" fmla="*/ 76 h 148"/>
                    <a:gd name="T20" fmla="*/ 587 w 829"/>
                    <a:gd name="T21" fmla="*/ 79 h 148"/>
                    <a:gd name="T22" fmla="*/ 536 w 829"/>
                    <a:gd name="T23" fmla="*/ 83 h 148"/>
                    <a:gd name="T24" fmla="*/ 482 w 829"/>
                    <a:gd name="T25" fmla="*/ 87 h 148"/>
                    <a:gd name="T26" fmla="*/ 424 w 829"/>
                    <a:gd name="T27" fmla="*/ 94 h 148"/>
                    <a:gd name="T28" fmla="*/ 367 w 829"/>
                    <a:gd name="T29" fmla="*/ 101 h 148"/>
                    <a:gd name="T30" fmla="*/ 313 w 829"/>
                    <a:gd name="T31" fmla="*/ 108 h 148"/>
                    <a:gd name="T32" fmla="*/ 263 w 829"/>
                    <a:gd name="T33" fmla="*/ 115 h 148"/>
                    <a:gd name="T34" fmla="*/ 218 w 829"/>
                    <a:gd name="T35" fmla="*/ 123 h 148"/>
                    <a:gd name="T36" fmla="*/ 175 w 829"/>
                    <a:gd name="T37" fmla="*/ 130 h 148"/>
                    <a:gd name="T38" fmla="*/ 137 w 829"/>
                    <a:gd name="T39" fmla="*/ 136 h 148"/>
                    <a:gd name="T40" fmla="*/ 106 w 829"/>
                    <a:gd name="T41" fmla="*/ 141 h 148"/>
                    <a:gd name="T42" fmla="*/ 81 w 829"/>
                    <a:gd name="T43" fmla="*/ 145 h 148"/>
                    <a:gd name="T44" fmla="*/ 63 w 829"/>
                    <a:gd name="T45" fmla="*/ 147 h 148"/>
                    <a:gd name="T46" fmla="*/ 50 w 829"/>
                    <a:gd name="T47" fmla="*/ 147 h 148"/>
                    <a:gd name="T48" fmla="*/ 39 w 829"/>
                    <a:gd name="T49" fmla="*/ 143 h 148"/>
                    <a:gd name="T50" fmla="*/ 24 w 829"/>
                    <a:gd name="T51" fmla="*/ 133 h 148"/>
                    <a:gd name="T52" fmla="*/ 9 w 829"/>
                    <a:gd name="T53" fmla="*/ 118 h 148"/>
                    <a:gd name="T54" fmla="*/ 3 w 829"/>
                    <a:gd name="T55" fmla="*/ 111 h 148"/>
                    <a:gd name="T56" fmla="*/ 0 w 829"/>
                    <a:gd name="T57" fmla="*/ 105 h 148"/>
                    <a:gd name="T58" fmla="*/ 0 w 829"/>
                    <a:gd name="T59" fmla="*/ 101 h 148"/>
                    <a:gd name="T60" fmla="*/ 6 w 829"/>
                    <a:gd name="T61" fmla="*/ 98 h 148"/>
                    <a:gd name="T62" fmla="*/ 14 w 829"/>
                    <a:gd name="T63" fmla="*/ 97 h 148"/>
                    <a:gd name="T64" fmla="*/ 27 w 829"/>
                    <a:gd name="T65" fmla="*/ 96 h 148"/>
                    <a:gd name="T66" fmla="*/ 47 w 829"/>
                    <a:gd name="T67" fmla="*/ 96 h 148"/>
                    <a:gd name="T68" fmla="*/ 77 w 829"/>
                    <a:gd name="T69" fmla="*/ 93 h 148"/>
                    <a:gd name="T70" fmla="*/ 114 w 829"/>
                    <a:gd name="T71" fmla="*/ 89 h 148"/>
                    <a:gd name="T72" fmla="*/ 160 w 829"/>
                    <a:gd name="T73" fmla="*/ 85 h 148"/>
                    <a:gd name="T74" fmla="*/ 212 w 829"/>
                    <a:gd name="T75" fmla="*/ 78 h 148"/>
                    <a:gd name="T76" fmla="*/ 262 w 829"/>
                    <a:gd name="T77" fmla="*/ 71 h 148"/>
                    <a:gd name="T78" fmla="*/ 306 w 829"/>
                    <a:gd name="T79" fmla="*/ 65 h 148"/>
                    <a:gd name="T80" fmla="*/ 346 w 829"/>
                    <a:gd name="T81" fmla="*/ 60 h 148"/>
                    <a:gd name="T82" fmla="*/ 382 w 829"/>
                    <a:gd name="T83" fmla="*/ 55 h 148"/>
                    <a:gd name="T84" fmla="*/ 413 w 829"/>
                    <a:gd name="T85" fmla="*/ 50 h 148"/>
                    <a:gd name="T86" fmla="*/ 443 w 829"/>
                    <a:gd name="T87" fmla="*/ 47 h 148"/>
                    <a:gd name="T88" fmla="*/ 499 w 829"/>
                    <a:gd name="T89" fmla="*/ 39 h 148"/>
                    <a:gd name="T90" fmla="*/ 578 w 829"/>
                    <a:gd name="T91" fmla="*/ 26 h 148"/>
                    <a:gd name="T92" fmla="*/ 632 w 829"/>
                    <a:gd name="T93" fmla="*/ 17 h 148"/>
                    <a:gd name="T94" fmla="*/ 666 w 829"/>
                    <a:gd name="T95" fmla="*/ 11 h 148"/>
                    <a:gd name="T96" fmla="*/ 694 w 829"/>
                    <a:gd name="T97" fmla="*/ 6 h 148"/>
                    <a:gd name="T98" fmla="*/ 716 w 829"/>
                    <a:gd name="T99" fmla="*/ 3 h 148"/>
                    <a:gd name="T100" fmla="*/ 730 w 829"/>
                    <a:gd name="T101" fmla="*/ 0 h 148"/>
                    <a:gd name="T102" fmla="*/ 741 w 829"/>
                    <a:gd name="T103" fmla="*/ 0 h 148"/>
                    <a:gd name="T104" fmla="*/ 757 w 829"/>
                    <a:gd name="T105" fmla="*/ 3 h 148"/>
                    <a:gd name="T106" fmla="*/ 778 w 829"/>
                    <a:gd name="T107" fmla="*/ 10 h 148"/>
                    <a:gd name="T108" fmla="*/ 799 w 829"/>
                    <a:gd name="T109" fmla="*/ 22 h 148"/>
                    <a:gd name="T110" fmla="*/ 814 w 829"/>
                    <a:gd name="T111" fmla="*/ 33 h 148"/>
                    <a:gd name="T112" fmla="*/ 824 w 829"/>
                    <a:gd name="T113" fmla="*/ 46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29" h="148">
                      <a:moveTo>
                        <a:pt x="824" y="46"/>
                      </a:moveTo>
                      <a:lnTo>
                        <a:pt x="827" y="50"/>
                      </a:lnTo>
                      <a:lnTo>
                        <a:pt x="828" y="54"/>
                      </a:lnTo>
                      <a:lnTo>
                        <a:pt x="829" y="57"/>
                      </a:lnTo>
                      <a:lnTo>
                        <a:pt x="829" y="60"/>
                      </a:lnTo>
                      <a:lnTo>
                        <a:pt x="828" y="62"/>
                      </a:lnTo>
                      <a:lnTo>
                        <a:pt x="827" y="64"/>
                      </a:lnTo>
                      <a:lnTo>
                        <a:pt x="824" y="65"/>
                      </a:lnTo>
                      <a:lnTo>
                        <a:pt x="821" y="67"/>
                      </a:lnTo>
                      <a:lnTo>
                        <a:pt x="818" y="68"/>
                      </a:lnTo>
                      <a:lnTo>
                        <a:pt x="816" y="69"/>
                      </a:lnTo>
                      <a:lnTo>
                        <a:pt x="811" y="69"/>
                      </a:lnTo>
                      <a:lnTo>
                        <a:pt x="807" y="71"/>
                      </a:lnTo>
                      <a:lnTo>
                        <a:pt x="802" y="71"/>
                      </a:lnTo>
                      <a:lnTo>
                        <a:pt x="796" y="72"/>
                      </a:lnTo>
                      <a:lnTo>
                        <a:pt x="789" y="72"/>
                      </a:lnTo>
                      <a:lnTo>
                        <a:pt x="784" y="73"/>
                      </a:lnTo>
                      <a:lnTo>
                        <a:pt x="775" y="73"/>
                      </a:lnTo>
                      <a:lnTo>
                        <a:pt x="767" y="73"/>
                      </a:lnTo>
                      <a:lnTo>
                        <a:pt x="759" y="75"/>
                      </a:lnTo>
                      <a:lnTo>
                        <a:pt x="749" y="75"/>
                      </a:lnTo>
                      <a:lnTo>
                        <a:pt x="739" y="75"/>
                      </a:lnTo>
                      <a:lnTo>
                        <a:pt x="728" y="75"/>
                      </a:lnTo>
                      <a:lnTo>
                        <a:pt x="717" y="75"/>
                      </a:lnTo>
                      <a:lnTo>
                        <a:pt x="705" y="75"/>
                      </a:lnTo>
                      <a:lnTo>
                        <a:pt x="692" y="75"/>
                      </a:lnTo>
                      <a:lnTo>
                        <a:pt x="679" y="76"/>
                      </a:lnTo>
                      <a:lnTo>
                        <a:pt x="665" y="76"/>
                      </a:lnTo>
                      <a:lnTo>
                        <a:pt x="650" y="76"/>
                      </a:lnTo>
                      <a:lnTo>
                        <a:pt x="634" y="76"/>
                      </a:lnTo>
                      <a:lnTo>
                        <a:pt x="619" y="78"/>
                      </a:lnTo>
                      <a:lnTo>
                        <a:pt x="604" y="78"/>
                      </a:lnTo>
                      <a:lnTo>
                        <a:pt x="587" y="79"/>
                      </a:lnTo>
                      <a:lnTo>
                        <a:pt x="571" y="80"/>
                      </a:lnTo>
                      <a:lnTo>
                        <a:pt x="554" y="82"/>
                      </a:lnTo>
                      <a:lnTo>
                        <a:pt x="536" y="83"/>
                      </a:lnTo>
                      <a:lnTo>
                        <a:pt x="518" y="85"/>
                      </a:lnTo>
                      <a:lnTo>
                        <a:pt x="500" y="86"/>
                      </a:lnTo>
                      <a:lnTo>
                        <a:pt x="482" y="87"/>
                      </a:lnTo>
                      <a:lnTo>
                        <a:pt x="463" y="90"/>
                      </a:lnTo>
                      <a:lnTo>
                        <a:pt x="443" y="93"/>
                      </a:lnTo>
                      <a:lnTo>
                        <a:pt x="424" y="94"/>
                      </a:lnTo>
                      <a:lnTo>
                        <a:pt x="405" y="97"/>
                      </a:lnTo>
                      <a:lnTo>
                        <a:pt x="385" y="100"/>
                      </a:lnTo>
                      <a:lnTo>
                        <a:pt x="367" y="101"/>
                      </a:lnTo>
                      <a:lnTo>
                        <a:pt x="348" y="104"/>
                      </a:lnTo>
                      <a:lnTo>
                        <a:pt x="331" y="107"/>
                      </a:lnTo>
                      <a:lnTo>
                        <a:pt x="313" y="108"/>
                      </a:lnTo>
                      <a:lnTo>
                        <a:pt x="297" y="111"/>
                      </a:lnTo>
                      <a:lnTo>
                        <a:pt x="280" y="114"/>
                      </a:lnTo>
                      <a:lnTo>
                        <a:pt x="263" y="115"/>
                      </a:lnTo>
                      <a:lnTo>
                        <a:pt x="248" y="118"/>
                      </a:lnTo>
                      <a:lnTo>
                        <a:pt x="233" y="120"/>
                      </a:lnTo>
                      <a:lnTo>
                        <a:pt x="218" y="123"/>
                      </a:lnTo>
                      <a:lnTo>
                        <a:pt x="202" y="125"/>
                      </a:lnTo>
                      <a:lnTo>
                        <a:pt x="189" y="127"/>
                      </a:lnTo>
                      <a:lnTo>
                        <a:pt x="175" y="130"/>
                      </a:lnTo>
                      <a:lnTo>
                        <a:pt x="161" y="132"/>
                      </a:lnTo>
                      <a:lnTo>
                        <a:pt x="149" y="134"/>
                      </a:lnTo>
                      <a:lnTo>
                        <a:pt x="137" y="136"/>
                      </a:lnTo>
                      <a:lnTo>
                        <a:pt x="125" y="138"/>
                      </a:lnTo>
                      <a:lnTo>
                        <a:pt x="115" y="140"/>
                      </a:lnTo>
                      <a:lnTo>
                        <a:pt x="106" y="141"/>
                      </a:lnTo>
                      <a:lnTo>
                        <a:pt x="96" y="143"/>
                      </a:lnTo>
                      <a:lnTo>
                        <a:pt x="88" y="144"/>
                      </a:lnTo>
                      <a:lnTo>
                        <a:pt x="81" y="145"/>
                      </a:lnTo>
                      <a:lnTo>
                        <a:pt x="74" y="147"/>
                      </a:lnTo>
                      <a:lnTo>
                        <a:pt x="68" y="147"/>
                      </a:lnTo>
                      <a:lnTo>
                        <a:pt x="63" y="147"/>
                      </a:lnTo>
                      <a:lnTo>
                        <a:pt x="57" y="148"/>
                      </a:lnTo>
                      <a:lnTo>
                        <a:pt x="53" y="147"/>
                      </a:lnTo>
                      <a:lnTo>
                        <a:pt x="50" y="147"/>
                      </a:lnTo>
                      <a:lnTo>
                        <a:pt x="47" y="147"/>
                      </a:lnTo>
                      <a:lnTo>
                        <a:pt x="43" y="144"/>
                      </a:lnTo>
                      <a:lnTo>
                        <a:pt x="39" y="143"/>
                      </a:lnTo>
                      <a:lnTo>
                        <a:pt x="34" y="140"/>
                      </a:lnTo>
                      <a:lnTo>
                        <a:pt x="28" y="137"/>
                      </a:lnTo>
                      <a:lnTo>
                        <a:pt x="24" y="133"/>
                      </a:lnTo>
                      <a:lnTo>
                        <a:pt x="18" y="129"/>
                      </a:lnTo>
                      <a:lnTo>
                        <a:pt x="14" y="123"/>
                      </a:lnTo>
                      <a:lnTo>
                        <a:pt x="9" y="118"/>
                      </a:lnTo>
                      <a:lnTo>
                        <a:pt x="6" y="115"/>
                      </a:lnTo>
                      <a:lnTo>
                        <a:pt x="5" y="112"/>
                      </a:lnTo>
                      <a:lnTo>
                        <a:pt x="3" y="111"/>
                      </a:lnTo>
                      <a:lnTo>
                        <a:pt x="2" y="108"/>
                      </a:lnTo>
                      <a:lnTo>
                        <a:pt x="0" y="107"/>
                      </a:lnTo>
                      <a:lnTo>
                        <a:pt x="0" y="105"/>
                      </a:lnTo>
                      <a:lnTo>
                        <a:pt x="0" y="104"/>
                      </a:lnTo>
                      <a:lnTo>
                        <a:pt x="0" y="103"/>
                      </a:lnTo>
                      <a:lnTo>
                        <a:pt x="0" y="101"/>
                      </a:lnTo>
                      <a:lnTo>
                        <a:pt x="2" y="100"/>
                      </a:lnTo>
                      <a:lnTo>
                        <a:pt x="3" y="98"/>
                      </a:lnTo>
                      <a:lnTo>
                        <a:pt x="6" y="98"/>
                      </a:lnTo>
                      <a:lnTo>
                        <a:pt x="7" y="97"/>
                      </a:lnTo>
                      <a:lnTo>
                        <a:pt x="10" y="97"/>
                      </a:lnTo>
                      <a:lnTo>
                        <a:pt x="14" y="97"/>
                      </a:lnTo>
                      <a:lnTo>
                        <a:pt x="17" y="97"/>
                      </a:lnTo>
                      <a:lnTo>
                        <a:pt x="21" y="96"/>
                      </a:lnTo>
                      <a:lnTo>
                        <a:pt x="27" y="96"/>
                      </a:lnTo>
                      <a:lnTo>
                        <a:pt x="32" y="96"/>
                      </a:lnTo>
                      <a:lnTo>
                        <a:pt x="39" y="96"/>
                      </a:lnTo>
                      <a:lnTo>
                        <a:pt x="47" y="96"/>
                      </a:lnTo>
                      <a:lnTo>
                        <a:pt x="56" y="94"/>
                      </a:lnTo>
                      <a:lnTo>
                        <a:pt x="65" y="94"/>
                      </a:lnTo>
                      <a:lnTo>
                        <a:pt x="77" y="93"/>
                      </a:lnTo>
                      <a:lnTo>
                        <a:pt x="88" y="91"/>
                      </a:lnTo>
                      <a:lnTo>
                        <a:pt x="100" y="90"/>
                      </a:lnTo>
                      <a:lnTo>
                        <a:pt x="114" y="89"/>
                      </a:lnTo>
                      <a:lnTo>
                        <a:pt x="128" y="87"/>
                      </a:lnTo>
                      <a:lnTo>
                        <a:pt x="143" y="86"/>
                      </a:lnTo>
                      <a:lnTo>
                        <a:pt x="160" y="85"/>
                      </a:lnTo>
                      <a:lnTo>
                        <a:pt x="176" y="82"/>
                      </a:lnTo>
                      <a:lnTo>
                        <a:pt x="194" y="79"/>
                      </a:lnTo>
                      <a:lnTo>
                        <a:pt x="212" y="78"/>
                      </a:lnTo>
                      <a:lnTo>
                        <a:pt x="229" y="75"/>
                      </a:lnTo>
                      <a:lnTo>
                        <a:pt x="245" y="73"/>
                      </a:lnTo>
                      <a:lnTo>
                        <a:pt x="262" y="71"/>
                      </a:lnTo>
                      <a:lnTo>
                        <a:pt x="277" y="69"/>
                      </a:lnTo>
                      <a:lnTo>
                        <a:pt x="292" y="67"/>
                      </a:lnTo>
                      <a:lnTo>
                        <a:pt x="306" y="65"/>
                      </a:lnTo>
                      <a:lnTo>
                        <a:pt x="320" y="64"/>
                      </a:lnTo>
                      <a:lnTo>
                        <a:pt x="334" y="62"/>
                      </a:lnTo>
                      <a:lnTo>
                        <a:pt x="346" y="60"/>
                      </a:lnTo>
                      <a:lnTo>
                        <a:pt x="359" y="58"/>
                      </a:lnTo>
                      <a:lnTo>
                        <a:pt x="371" y="57"/>
                      </a:lnTo>
                      <a:lnTo>
                        <a:pt x="382" y="55"/>
                      </a:lnTo>
                      <a:lnTo>
                        <a:pt x="393" y="54"/>
                      </a:lnTo>
                      <a:lnTo>
                        <a:pt x="403" y="51"/>
                      </a:lnTo>
                      <a:lnTo>
                        <a:pt x="413" y="50"/>
                      </a:lnTo>
                      <a:lnTo>
                        <a:pt x="423" y="50"/>
                      </a:lnTo>
                      <a:lnTo>
                        <a:pt x="432" y="49"/>
                      </a:lnTo>
                      <a:lnTo>
                        <a:pt x="443" y="47"/>
                      </a:lnTo>
                      <a:lnTo>
                        <a:pt x="453" y="46"/>
                      </a:lnTo>
                      <a:lnTo>
                        <a:pt x="475" y="43"/>
                      </a:lnTo>
                      <a:lnTo>
                        <a:pt x="499" y="39"/>
                      </a:lnTo>
                      <a:lnTo>
                        <a:pt x="524" y="35"/>
                      </a:lnTo>
                      <a:lnTo>
                        <a:pt x="550" y="31"/>
                      </a:lnTo>
                      <a:lnTo>
                        <a:pt x="578" y="26"/>
                      </a:lnTo>
                      <a:lnTo>
                        <a:pt x="605" y="21"/>
                      </a:lnTo>
                      <a:lnTo>
                        <a:pt x="619" y="19"/>
                      </a:lnTo>
                      <a:lnTo>
                        <a:pt x="632" y="17"/>
                      </a:lnTo>
                      <a:lnTo>
                        <a:pt x="644" y="14"/>
                      </a:lnTo>
                      <a:lnTo>
                        <a:pt x="655" y="13"/>
                      </a:lnTo>
                      <a:lnTo>
                        <a:pt x="666" y="11"/>
                      </a:lnTo>
                      <a:lnTo>
                        <a:pt x="676" y="8"/>
                      </a:lnTo>
                      <a:lnTo>
                        <a:pt x="685" y="7"/>
                      </a:lnTo>
                      <a:lnTo>
                        <a:pt x="694" y="6"/>
                      </a:lnTo>
                      <a:lnTo>
                        <a:pt x="702" y="4"/>
                      </a:lnTo>
                      <a:lnTo>
                        <a:pt x="709" y="3"/>
                      </a:lnTo>
                      <a:lnTo>
                        <a:pt x="716" y="3"/>
                      </a:lnTo>
                      <a:lnTo>
                        <a:pt x="721" y="1"/>
                      </a:lnTo>
                      <a:lnTo>
                        <a:pt x="726" y="1"/>
                      </a:lnTo>
                      <a:lnTo>
                        <a:pt x="730" y="0"/>
                      </a:lnTo>
                      <a:lnTo>
                        <a:pt x="734" y="0"/>
                      </a:lnTo>
                      <a:lnTo>
                        <a:pt x="737" y="0"/>
                      </a:lnTo>
                      <a:lnTo>
                        <a:pt x="741" y="0"/>
                      </a:lnTo>
                      <a:lnTo>
                        <a:pt x="746" y="1"/>
                      </a:lnTo>
                      <a:lnTo>
                        <a:pt x="752" y="1"/>
                      </a:lnTo>
                      <a:lnTo>
                        <a:pt x="757" y="3"/>
                      </a:lnTo>
                      <a:lnTo>
                        <a:pt x="764" y="6"/>
                      </a:lnTo>
                      <a:lnTo>
                        <a:pt x="771" y="7"/>
                      </a:lnTo>
                      <a:lnTo>
                        <a:pt x="778" y="10"/>
                      </a:lnTo>
                      <a:lnTo>
                        <a:pt x="787" y="13"/>
                      </a:lnTo>
                      <a:lnTo>
                        <a:pt x="792" y="17"/>
                      </a:lnTo>
                      <a:lnTo>
                        <a:pt x="799" y="22"/>
                      </a:lnTo>
                      <a:lnTo>
                        <a:pt x="805" y="25"/>
                      </a:lnTo>
                      <a:lnTo>
                        <a:pt x="809" y="29"/>
                      </a:lnTo>
                      <a:lnTo>
                        <a:pt x="814" y="33"/>
                      </a:lnTo>
                      <a:lnTo>
                        <a:pt x="818" y="37"/>
                      </a:lnTo>
                      <a:lnTo>
                        <a:pt x="821" y="42"/>
                      </a:lnTo>
                      <a:lnTo>
                        <a:pt x="824" y="46"/>
                      </a:lnTo>
                      <a:lnTo>
                        <a:pt x="824" y="4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101"/>
                <p:cNvSpPr/>
                <p:nvPr/>
              </p:nvSpPr>
              <p:spPr bwMode="auto">
                <a:xfrm>
                  <a:off x="3097213" y="2436813"/>
                  <a:ext cx="403225" cy="606425"/>
                </a:xfrm>
                <a:custGeom>
                  <a:avLst/>
                  <a:gdLst>
                    <a:gd name="T0" fmla="*/ 66 w 508"/>
                    <a:gd name="T1" fmla="*/ 733 h 765"/>
                    <a:gd name="T2" fmla="*/ 43 w 508"/>
                    <a:gd name="T3" fmla="*/ 748 h 765"/>
                    <a:gd name="T4" fmla="*/ 25 w 508"/>
                    <a:gd name="T5" fmla="*/ 758 h 765"/>
                    <a:gd name="T6" fmla="*/ 11 w 508"/>
                    <a:gd name="T7" fmla="*/ 764 h 765"/>
                    <a:gd name="T8" fmla="*/ 4 w 508"/>
                    <a:gd name="T9" fmla="*/ 764 h 765"/>
                    <a:gd name="T10" fmla="*/ 0 w 508"/>
                    <a:gd name="T11" fmla="*/ 759 h 765"/>
                    <a:gd name="T12" fmla="*/ 2 w 508"/>
                    <a:gd name="T13" fmla="*/ 752 h 765"/>
                    <a:gd name="T14" fmla="*/ 11 w 508"/>
                    <a:gd name="T15" fmla="*/ 741 h 765"/>
                    <a:gd name="T16" fmla="*/ 25 w 508"/>
                    <a:gd name="T17" fmla="*/ 728 h 765"/>
                    <a:gd name="T18" fmla="*/ 43 w 508"/>
                    <a:gd name="T19" fmla="*/ 711 h 765"/>
                    <a:gd name="T20" fmla="*/ 66 w 508"/>
                    <a:gd name="T21" fmla="*/ 690 h 765"/>
                    <a:gd name="T22" fmla="*/ 92 w 508"/>
                    <a:gd name="T23" fmla="*/ 667 h 765"/>
                    <a:gd name="T24" fmla="*/ 121 w 508"/>
                    <a:gd name="T25" fmla="*/ 638 h 765"/>
                    <a:gd name="T26" fmla="*/ 152 w 508"/>
                    <a:gd name="T27" fmla="*/ 603 h 765"/>
                    <a:gd name="T28" fmla="*/ 184 w 508"/>
                    <a:gd name="T29" fmla="*/ 564 h 765"/>
                    <a:gd name="T30" fmla="*/ 216 w 508"/>
                    <a:gd name="T31" fmla="*/ 519 h 765"/>
                    <a:gd name="T32" fmla="*/ 271 w 508"/>
                    <a:gd name="T33" fmla="*/ 436 h 765"/>
                    <a:gd name="T34" fmla="*/ 330 w 508"/>
                    <a:gd name="T35" fmla="*/ 326 h 765"/>
                    <a:gd name="T36" fmla="*/ 357 w 508"/>
                    <a:gd name="T37" fmla="*/ 268 h 765"/>
                    <a:gd name="T38" fmla="*/ 382 w 508"/>
                    <a:gd name="T39" fmla="*/ 206 h 765"/>
                    <a:gd name="T40" fmla="*/ 400 w 508"/>
                    <a:gd name="T41" fmla="*/ 148 h 765"/>
                    <a:gd name="T42" fmla="*/ 415 w 508"/>
                    <a:gd name="T43" fmla="*/ 102 h 765"/>
                    <a:gd name="T44" fmla="*/ 424 w 508"/>
                    <a:gd name="T45" fmla="*/ 66 h 765"/>
                    <a:gd name="T46" fmla="*/ 429 w 508"/>
                    <a:gd name="T47" fmla="*/ 41 h 765"/>
                    <a:gd name="T48" fmla="*/ 429 w 508"/>
                    <a:gd name="T49" fmla="*/ 26 h 765"/>
                    <a:gd name="T50" fmla="*/ 420 w 508"/>
                    <a:gd name="T51" fmla="*/ 16 h 765"/>
                    <a:gd name="T52" fmla="*/ 419 w 508"/>
                    <a:gd name="T53" fmla="*/ 8 h 765"/>
                    <a:gd name="T54" fmla="*/ 423 w 508"/>
                    <a:gd name="T55" fmla="*/ 1 h 765"/>
                    <a:gd name="T56" fmla="*/ 436 w 508"/>
                    <a:gd name="T57" fmla="*/ 1 h 765"/>
                    <a:gd name="T58" fmla="*/ 455 w 508"/>
                    <a:gd name="T59" fmla="*/ 6 h 765"/>
                    <a:gd name="T60" fmla="*/ 481 w 508"/>
                    <a:gd name="T61" fmla="*/ 19 h 765"/>
                    <a:gd name="T62" fmla="*/ 499 w 508"/>
                    <a:gd name="T63" fmla="*/ 36 h 765"/>
                    <a:gd name="T64" fmla="*/ 508 w 508"/>
                    <a:gd name="T65" fmla="*/ 51 h 765"/>
                    <a:gd name="T66" fmla="*/ 508 w 508"/>
                    <a:gd name="T67" fmla="*/ 65 h 765"/>
                    <a:gd name="T68" fmla="*/ 503 w 508"/>
                    <a:gd name="T69" fmla="*/ 80 h 765"/>
                    <a:gd name="T70" fmla="*/ 496 w 508"/>
                    <a:gd name="T71" fmla="*/ 94 h 765"/>
                    <a:gd name="T72" fmla="*/ 490 w 508"/>
                    <a:gd name="T73" fmla="*/ 106 h 765"/>
                    <a:gd name="T74" fmla="*/ 478 w 508"/>
                    <a:gd name="T75" fmla="*/ 128 h 765"/>
                    <a:gd name="T76" fmla="*/ 462 w 508"/>
                    <a:gd name="T77" fmla="*/ 163 h 765"/>
                    <a:gd name="T78" fmla="*/ 441 w 508"/>
                    <a:gd name="T79" fmla="*/ 207 h 765"/>
                    <a:gd name="T80" fmla="*/ 418 w 508"/>
                    <a:gd name="T81" fmla="*/ 264 h 765"/>
                    <a:gd name="T82" fmla="*/ 390 w 508"/>
                    <a:gd name="T83" fmla="*/ 329 h 765"/>
                    <a:gd name="T84" fmla="*/ 361 w 508"/>
                    <a:gd name="T85" fmla="*/ 388 h 765"/>
                    <a:gd name="T86" fmla="*/ 330 w 508"/>
                    <a:gd name="T87" fmla="*/ 442 h 765"/>
                    <a:gd name="T88" fmla="*/ 301 w 508"/>
                    <a:gd name="T89" fmla="*/ 491 h 765"/>
                    <a:gd name="T90" fmla="*/ 271 w 508"/>
                    <a:gd name="T91" fmla="*/ 535 h 765"/>
                    <a:gd name="T92" fmla="*/ 240 w 508"/>
                    <a:gd name="T93" fmla="*/ 574 h 765"/>
                    <a:gd name="T94" fmla="*/ 209 w 508"/>
                    <a:gd name="T95" fmla="*/ 611 h 765"/>
                    <a:gd name="T96" fmla="*/ 177 w 508"/>
                    <a:gd name="T97" fmla="*/ 643 h 765"/>
                    <a:gd name="T98" fmla="*/ 146 w 508"/>
                    <a:gd name="T99" fmla="*/ 672 h 765"/>
                    <a:gd name="T100" fmla="*/ 105 w 508"/>
                    <a:gd name="T101" fmla="*/ 70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08" h="765">
                      <a:moveTo>
                        <a:pt x="85" y="721"/>
                      </a:moveTo>
                      <a:lnTo>
                        <a:pt x="76" y="726"/>
                      </a:lnTo>
                      <a:lnTo>
                        <a:pt x="66" y="733"/>
                      </a:lnTo>
                      <a:lnTo>
                        <a:pt x="58" y="739"/>
                      </a:lnTo>
                      <a:lnTo>
                        <a:pt x="49" y="744"/>
                      </a:lnTo>
                      <a:lnTo>
                        <a:pt x="43" y="748"/>
                      </a:lnTo>
                      <a:lnTo>
                        <a:pt x="36" y="752"/>
                      </a:lnTo>
                      <a:lnTo>
                        <a:pt x="30" y="755"/>
                      </a:lnTo>
                      <a:lnTo>
                        <a:pt x="25" y="758"/>
                      </a:lnTo>
                      <a:lnTo>
                        <a:pt x="19" y="761"/>
                      </a:lnTo>
                      <a:lnTo>
                        <a:pt x="15" y="762"/>
                      </a:lnTo>
                      <a:lnTo>
                        <a:pt x="11" y="764"/>
                      </a:lnTo>
                      <a:lnTo>
                        <a:pt x="8" y="764"/>
                      </a:lnTo>
                      <a:lnTo>
                        <a:pt x="5" y="765"/>
                      </a:lnTo>
                      <a:lnTo>
                        <a:pt x="4" y="764"/>
                      </a:lnTo>
                      <a:lnTo>
                        <a:pt x="1" y="764"/>
                      </a:lnTo>
                      <a:lnTo>
                        <a:pt x="1" y="762"/>
                      </a:lnTo>
                      <a:lnTo>
                        <a:pt x="0" y="759"/>
                      </a:lnTo>
                      <a:lnTo>
                        <a:pt x="1" y="758"/>
                      </a:lnTo>
                      <a:lnTo>
                        <a:pt x="1" y="755"/>
                      </a:lnTo>
                      <a:lnTo>
                        <a:pt x="2" y="752"/>
                      </a:lnTo>
                      <a:lnTo>
                        <a:pt x="5" y="750"/>
                      </a:lnTo>
                      <a:lnTo>
                        <a:pt x="8" y="746"/>
                      </a:lnTo>
                      <a:lnTo>
                        <a:pt x="11" y="741"/>
                      </a:lnTo>
                      <a:lnTo>
                        <a:pt x="15" y="737"/>
                      </a:lnTo>
                      <a:lnTo>
                        <a:pt x="19" y="733"/>
                      </a:lnTo>
                      <a:lnTo>
                        <a:pt x="25" y="728"/>
                      </a:lnTo>
                      <a:lnTo>
                        <a:pt x="30" y="722"/>
                      </a:lnTo>
                      <a:lnTo>
                        <a:pt x="36" y="716"/>
                      </a:lnTo>
                      <a:lnTo>
                        <a:pt x="43" y="711"/>
                      </a:lnTo>
                      <a:lnTo>
                        <a:pt x="49" y="704"/>
                      </a:lnTo>
                      <a:lnTo>
                        <a:pt x="58" y="697"/>
                      </a:lnTo>
                      <a:lnTo>
                        <a:pt x="66" y="690"/>
                      </a:lnTo>
                      <a:lnTo>
                        <a:pt x="74" y="683"/>
                      </a:lnTo>
                      <a:lnTo>
                        <a:pt x="84" y="675"/>
                      </a:lnTo>
                      <a:lnTo>
                        <a:pt x="92" y="667"/>
                      </a:lnTo>
                      <a:lnTo>
                        <a:pt x="102" y="658"/>
                      </a:lnTo>
                      <a:lnTo>
                        <a:pt x="112" y="649"/>
                      </a:lnTo>
                      <a:lnTo>
                        <a:pt x="121" y="638"/>
                      </a:lnTo>
                      <a:lnTo>
                        <a:pt x="131" y="627"/>
                      </a:lnTo>
                      <a:lnTo>
                        <a:pt x="141" y="615"/>
                      </a:lnTo>
                      <a:lnTo>
                        <a:pt x="152" y="603"/>
                      </a:lnTo>
                      <a:lnTo>
                        <a:pt x="162" y="591"/>
                      </a:lnTo>
                      <a:lnTo>
                        <a:pt x="173" y="578"/>
                      </a:lnTo>
                      <a:lnTo>
                        <a:pt x="184" y="564"/>
                      </a:lnTo>
                      <a:lnTo>
                        <a:pt x="193" y="549"/>
                      </a:lnTo>
                      <a:lnTo>
                        <a:pt x="204" y="535"/>
                      </a:lnTo>
                      <a:lnTo>
                        <a:pt x="216" y="519"/>
                      </a:lnTo>
                      <a:lnTo>
                        <a:pt x="228" y="503"/>
                      </a:lnTo>
                      <a:lnTo>
                        <a:pt x="250" y="469"/>
                      </a:lnTo>
                      <a:lnTo>
                        <a:pt x="271" y="436"/>
                      </a:lnTo>
                      <a:lnTo>
                        <a:pt x="292" y="400"/>
                      </a:lnTo>
                      <a:lnTo>
                        <a:pt x="311" y="364"/>
                      </a:lnTo>
                      <a:lnTo>
                        <a:pt x="330" y="326"/>
                      </a:lnTo>
                      <a:lnTo>
                        <a:pt x="340" y="307"/>
                      </a:lnTo>
                      <a:lnTo>
                        <a:pt x="348" y="287"/>
                      </a:lnTo>
                      <a:lnTo>
                        <a:pt x="357" y="268"/>
                      </a:lnTo>
                      <a:lnTo>
                        <a:pt x="365" y="247"/>
                      </a:lnTo>
                      <a:lnTo>
                        <a:pt x="373" y="227"/>
                      </a:lnTo>
                      <a:lnTo>
                        <a:pt x="382" y="206"/>
                      </a:lnTo>
                      <a:lnTo>
                        <a:pt x="389" y="185"/>
                      </a:lnTo>
                      <a:lnTo>
                        <a:pt x="394" y="167"/>
                      </a:lnTo>
                      <a:lnTo>
                        <a:pt x="400" y="148"/>
                      </a:lnTo>
                      <a:lnTo>
                        <a:pt x="405" y="131"/>
                      </a:lnTo>
                      <a:lnTo>
                        <a:pt x="411" y="116"/>
                      </a:lnTo>
                      <a:lnTo>
                        <a:pt x="415" y="102"/>
                      </a:lnTo>
                      <a:lnTo>
                        <a:pt x="418" y="88"/>
                      </a:lnTo>
                      <a:lnTo>
                        <a:pt x="422" y="77"/>
                      </a:lnTo>
                      <a:lnTo>
                        <a:pt x="424" y="66"/>
                      </a:lnTo>
                      <a:lnTo>
                        <a:pt x="426" y="56"/>
                      </a:lnTo>
                      <a:lnTo>
                        <a:pt x="427" y="48"/>
                      </a:lnTo>
                      <a:lnTo>
                        <a:pt x="429" y="41"/>
                      </a:lnTo>
                      <a:lnTo>
                        <a:pt x="429" y="34"/>
                      </a:lnTo>
                      <a:lnTo>
                        <a:pt x="429" y="29"/>
                      </a:lnTo>
                      <a:lnTo>
                        <a:pt x="429" y="26"/>
                      </a:lnTo>
                      <a:lnTo>
                        <a:pt x="427" y="23"/>
                      </a:lnTo>
                      <a:lnTo>
                        <a:pt x="423" y="19"/>
                      </a:lnTo>
                      <a:lnTo>
                        <a:pt x="420" y="16"/>
                      </a:lnTo>
                      <a:lnTo>
                        <a:pt x="419" y="13"/>
                      </a:lnTo>
                      <a:lnTo>
                        <a:pt x="419" y="11"/>
                      </a:lnTo>
                      <a:lnTo>
                        <a:pt x="419" y="8"/>
                      </a:lnTo>
                      <a:lnTo>
                        <a:pt x="419" y="5"/>
                      </a:lnTo>
                      <a:lnTo>
                        <a:pt x="420" y="4"/>
                      </a:lnTo>
                      <a:lnTo>
                        <a:pt x="423" y="1"/>
                      </a:lnTo>
                      <a:lnTo>
                        <a:pt x="427" y="1"/>
                      </a:lnTo>
                      <a:lnTo>
                        <a:pt x="431" y="0"/>
                      </a:lnTo>
                      <a:lnTo>
                        <a:pt x="436" y="1"/>
                      </a:lnTo>
                      <a:lnTo>
                        <a:pt x="441" y="1"/>
                      </a:lnTo>
                      <a:lnTo>
                        <a:pt x="448" y="4"/>
                      </a:lnTo>
                      <a:lnTo>
                        <a:pt x="455" y="6"/>
                      </a:lnTo>
                      <a:lnTo>
                        <a:pt x="465" y="9"/>
                      </a:lnTo>
                      <a:lnTo>
                        <a:pt x="473" y="13"/>
                      </a:lnTo>
                      <a:lnTo>
                        <a:pt x="481" y="19"/>
                      </a:lnTo>
                      <a:lnTo>
                        <a:pt x="488" y="24"/>
                      </a:lnTo>
                      <a:lnTo>
                        <a:pt x="495" y="30"/>
                      </a:lnTo>
                      <a:lnTo>
                        <a:pt x="499" y="36"/>
                      </a:lnTo>
                      <a:lnTo>
                        <a:pt x="503" y="41"/>
                      </a:lnTo>
                      <a:lnTo>
                        <a:pt x="506" y="45"/>
                      </a:lnTo>
                      <a:lnTo>
                        <a:pt x="508" y="51"/>
                      </a:lnTo>
                      <a:lnTo>
                        <a:pt x="508" y="56"/>
                      </a:lnTo>
                      <a:lnTo>
                        <a:pt x="508" y="60"/>
                      </a:lnTo>
                      <a:lnTo>
                        <a:pt x="508" y="65"/>
                      </a:lnTo>
                      <a:lnTo>
                        <a:pt x="506" y="70"/>
                      </a:lnTo>
                      <a:lnTo>
                        <a:pt x="505" y="74"/>
                      </a:lnTo>
                      <a:lnTo>
                        <a:pt x="503" y="80"/>
                      </a:lnTo>
                      <a:lnTo>
                        <a:pt x="502" y="84"/>
                      </a:lnTo>
                      <a:lnTo>
                        <a:pt x="499" y="88"/>
                      </a:lnTo>
                      <a:lnTo>
                        <a:pt x="496" y="94"/>
                      </a:lnTo>
                      <a:lnTo>
                        <a:pt x="495" y="96"/>
                      </a:lnTo>
                      <a:lnTo>
                        <a:pt x="492" y="101"/>
                      </a:lnTo>
                      <a:lnTo>
                        <a:pt x="490" y="106"/>
                      </a:lnTo>
                      <a:lnTo>
                        <a:pt x="487" y="112"/>
                      </a:lnTo>
                      <a:lnTo>
                        <a:pt x="483" y="120"/>
                      </a:lnTo>
                      <a:lnTo>
                        <a:pt x="478" y="128"/>
                      </a:lnTo>
                      <a:lnTo>
                        <a:pt x="473" y="139"/>
                      </a:lnTo>
                      <a:lnTo>
                        <a:pt x="467" y="150"/>
                      </a:lnTo>
                      <a:lnTo>
                        <a:pt x="462" y="163"/>
                      </a:lnTo>
                      <a:lnTo>
                        <a:pt x="456" y="177"/>
                      </a:lnTo>
                      <a:lnTo>
                        <a:pt x="449" y="192"/>
                      </a:lnTo>
                      <a:lnTo>
                        <a:pt x="441" y="207"/>
                      </a:lnTo>
                      <a:lnTo>
                        <a:pt x="434" y="225"/>
                      </a:lnTo>
                      <a:lnTo>
                        <a:pt x="426" y="245"/>
                      </a:lnTo>
                      <a:lnTo>
                        <a:pt x="418" y="264"/>
                      </a:lnTo>
                      <a:lnTo>
                        <a:pt x="408" y="286"/>
                      </a:lnTo>
                      <a:lnTo>
                        <a:pt x="400" y="307"/>
                      </a:lnTo>
                      <a:lnTo>
                        <a:pt x="390" y="329"/>
                      </a:lnTo>
                      <a:lnTo>
                        <a:pt x="380" y="348"/>
                      </a:lnTo>
                      <a:lnTo>
                        <a:pt x="371" y="369"/>
                      </a:lnTo>
                      <a:lnTo>
                        <a:pt x="361" y="388"/>
                      </a:lnTo>
                      <a:lnTo>
                        <a:pt x="351" y="406"/>
                      </a:lnTo>
                      <a:lnTo>
                        <a:pt x="341" y="424"/>
                      </a:lnTo>
                      <a:lnTo>
                        <a:pt x="330" y="442"/>
                      </a:lnTo>
                      <a:lnTo>
                        <a:pt x="321" y="459"/>
                      </a:lnTo>
                      <a:lnTo>
                        <a:pt x="311" y="476"/>
                      </a:lnTo>
                      <a:lnTo>
                        <a:pt x="301" y="491"/>
                      </a:lnTo>
                      <a:lnTo>
                        <a:pt x="290" y="506"/>
                      </a:lnTo>
                      <a:lnTo>
                        <a:pt x="281" y="521"/>
                      </a:lnTo>
                      <a:lnTo>
                        <a:pt x="271" y="535"/>
                      </a:lnTo>
                      <a:lnTo>
                        <a:pt x="261" y="549"/>
                      </a:lnTo>
                      <a:lnTo>
                        <a:pt x="250" y="561"/>
                      </a:lnTo>
                      <a:lnTo>
                        <a:pt x="240" y="574"/>
                      </a:lnTo>
                      <a:lnTo>
                        <a:pt x="229" y="588"/>
                      </a:lnTo>
                      <a:lnTo>
                        <a:pt x="218" y="599"/>
                      </a:lnTo>
                      <a:lnTo>
                        <a:pt x="209" y="611"/>
                      </a:lnTo>
                      <a:lnTo>
                        <a:pt x="198" y="622"/>
                      </a:lnTo>
                      <a:lnTo>
                        <a:pt x="188" y="633"/>
                      </a:lnTo>
                      <a:lnTo>
                        <a:pt x="177" y="643"/>
                      </a:lnTo>
                      <a:lnTo>
                        <a:pt x="167" y="653"/>
                      </a:lnTo>
                      <a:lnTo>
                        <a:pt x="156" y="663"/>
                      </a:lnTo>
                      <a:lnTo>
                        <a:pt x="146" y="672"/>
                      </a:lnTo>
                      <a:lnTo>
                        <a:pt x="135" y="680"/>
                      </a:lnTo>
                      <a:lnTo>
                        <a:pt x="126" y="689"/>
                      </a:lnTo>
                      <a:lnTo>
                        <a:pt x="105" y="705"/>
                      </a:lnTo>
                      <a:lnTo>
                        <a:pt x="85" y="721"/>
                      </a:lnTo>
                      <a:lnTo>
                        <a:pt x="85" y="72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5" name="Freeform 102"/>
                <p:cNvSpPr/>
                <p:nvPr/>
              </p:nvSpPr>
              <p:spPr bwMode="auto">
                <a:xfrm>
                  <a:off x="3336925" y="2765425"/>
                  <a:ext cx="60325" cy="458788"/>
                </a:xfrm>
                <a:custGeom>
                  <a:avLst/>
                  <a:gdLst>
                    <a:gd name="T0" fmla="*/ 25 w 74"/>
                    <a:gd name="T1" fmla="*/ 207 h 577"/>
                    <a:gd name="T2" fmla="*/ 26 w 74"/>
                    <a:gd name="T3" fmla="*/ 171 h 577"/>
                    <a:gd name="T4" fmla="*/ 26 w 74"/>
                    <a:gd name="T5" fmla="*/ 140 h 577"/>
                    <a:gd name="T6" fmla="*/ 26 w 74"/>
                    <a:gd name="T7" fmla="*/ 109 h 577"/>
                    <a:gd name="T8" fmla="*/ 25 w 74"/>
                    <a:gd name="T9" fmla="*/ 80 h 577"/>
                    <a:gd name="T10" fmla="*/ 25 w 74"/>
                    <a:gd name="T11" fmla="*/ 54 h 577"/>
                    <a:gd name="T12" fmla="*/ 23 w 74"/>
                    <a:gd name="T13" fmla="*/ 32 h 577"/>
                    <a:gd name="T14" fmla="*/ 22 w 74"/>
                    <a:gd name="T15" fmla="*/ 9 h 577"/>
                    <a:gd name="T16" fmla="*/ 74 w 74"/>
                    <a:gd name="T17" fmla="*/ 0 h 577"/>
                    <a:gd name="T18" fmla="*/ 74 w 74"/>
                    <a:gd name="T19" fmla="*/ 41 h 577"/>
                    <a:gd name="T20" fmla="*/ 74 w 74"/>
                    <a:gd name="T21" fmla="*/ 79 h 577"/>
                    <a:gd name="T22" fmla="*/ 74 w 74"/>
                    <a:gd name="T23" fmla="*/ 115 h 577"/>
                    <a:gd name="T24" fmla="*/ 74 w 74"/>
                    <a:gd name="T25" fmla="*/ 146 h 577"/>
                    <a:gd name="T26" fmla="*/ 74 w 74"/>
                    <a:gd name="T27" fmla="*/ 177 h 577"/>
                    <a:gd name="T28" fmla="*/ 74 w 74"/>
                    <a:gd name="T29" fmla="*/ 203 h 577"/>
                    <a:gd name="T30" fmla="*/ 74 w 74"/>
                    <a:gd name="T31" fmla="*/ 227 h 577"/>
                    <a:gd name="T32" fmla="*/ 74 w 74"/>
                    <a:gd name="T33" fmla="*/ 246 h 577"/>
                    <a:gd name="T34" fmla="*/ 72 w 74"/>
                    <a:gd name="T35" fmla="*/ 286 h 577"/>
                    <a:gd name="T36" fmla="*/ 70 w 74"/>
                    <a:gd name="T37" fmla="*/ 325 h 577"/>
                    <a:gd name="T38" fmla="*/ 69 w 74"/>
                    <a:gd name="T39" fmla="*/ 361 h 577"/>
                    <a:gd name="T40" fmla="*/ 66 w 74"/>
                    <a:gd name="T41" fmla="*/ 397 h 577"/>
                    <a:gd name="T42" fmla="*/ 63 w 74"/>
                    <a:gd name="T43" fmla="*/ 433 h 577"/>
                    <a:gd name="T44" fmla="*/ 59 w 74"/>
                    <a:gd name="T45" fmla="*/ 466 h 577"/>
                    <a:gd name="T46" fmla="*/ 55 w 74"/>
                    <a:gd name="T47" fmla="*/ 497 h 577"/>
                    <a:gd name="T48" fmla="*/ 51 w 74"/>
                    <a:gd name="T49" fmla="*/ 527 h 577"/>
                    <a:gd name="T50" fmla="*/ 50 w 74"/>
                    <a:gd name="T51" fmla="*/ 538 h 577"/>
                    <a:gd name="T52" fmla="*/ 48 w 74"/>
                    <a:gd name="T53" fmla="*/ 548 h 577"/>
                    <a:gd name="T54" fmla="*/ 45 w 74"/>
                    <a:gd name="T55" fmla="*/ 558 h 577"/>
                    <a:gd name="T56" fmla="*/ 44 w 74"/>
                    <a:gd name="T57" fmla="*/ 564 h 577"/>
                    <a:gd name="T58" fmla="*/ 41 w 74"/>
                    <a:gd name="T59" fmla="*/ 570 h 577"/>
                    <a:gd name="T60" fmla="*/ 40 w 74"/>
                    <a:gd name="T61" fmla="*/ 573 h 577"/>
                    <a:gd name="T62" fmla="*/ 37 w 74"/>
                    <a:gd name="T63" fmla="*/ 576 h 577"/>
                    <a:gd name="T64" fmla="*/ 36 w 74"/>
                    <a:gd name="T65" fmla="*/ 577 h 577"/>
                    <a:gd name="T66" fmla="*/ 30 w 74"/>
                    <a:gd name="T67" fmla="*/ 574 h 577"/>
                    <a:gd name="T68" fmla="*/ 25 w 74"/>
                    <a:gd name="T69" fmla="*/ 567 h 577"/>
                    <a:gd name="T70" fmla="*/ 22 w 74"/>
                    <a:gd name="T71" fmla="*/ 560 h 577"/>
                    <a:gd name="T72" fmla="*/ 19 w 74"/>
                    <a:gd name="T73" fmla="*/ 553 h 577"/>
                    <a:gd name="T74" fmla="*/ 16 w 74"/>
                    <a:gd name="T75" fmla="*/ 545 h 577"/>
                    <a:gd name="T76" fmla="*/ 14 w 74"/>
                    <a:gd name="T77" fmla="*/ 535 h 577"/>
                    <a:gd name="T78" fmla="*/ 5 w 74"/>
                    <a:gd name="T79" fmla="*/ 515 h 577"/>
                    <a:gd name="T80" fmla="*/ 1 w 74"/>
                    <a:gd name="T81" fmla="*/ 499 h 577"/>
                    <a:gd name="T82" fmla="*/ 0 w 74"/>
                    <a:gd name="T83" fmla="*/ 488 h 577"/>
                    <a:gd name="T84" fmla="*/ 1 w 74"/>
                    <a:gd name="T85" fmla="*/ 480 h 577"/>
                    <a:gd name="T86" fmla="*/ 2 w 74"/>
                    <a:gd name="T87" fmla="*/ 472 h 577"/>
                    <a:gd name="T88" fmla="*/ 4 w 74"/>
                    <a:gd name="T89" fmla="*/ 459 h 577"/>
                    <a:gd name="T90" fmla="*/ 8 w 74"/>
                    <a:gd name="T91" fmla="*/ 443 h 577"/>
                    <a:gd name="T92" fmla="*/ 14 w 74"/>
                    <a:gd name="T93" fmla="*/ 422 h 577"/>
                    <a:gd name="T94" fmla="*/ 15 w 74"/>
                    <a:gd name="T95" fmla="*/ 409 h 577"/>
                    <a:gd name="T96" fmla="*/ 16 w 74"/>
                    <a:gd name="T97" fmla="*/ 393 h 577"/>
                    <a:gd name="T98" fmla="*/ 18 w 74"/>
                    <a:gd name="T99" fmla="*/ 373 h 577"/>
                    <a:gd name="T100" fmla="*/ 19 w 74"/>
                    <a:gd name="T101" fmla="*/ 350 h 577"/>
                    <a:gd name="T102" fmla="*/ 20 w 74"/>
                    <a:gd name="T103" fmla="*/ 324 h 577"/>
                    <a:gd name="T104" fmla="*/ 22 w 74"/>
                    <a:gd name="T105" fmla="*/ 295 h 577"/>
                    <a:gd name="T106" fmla="*/ 23 w 74"/>
                    <a:gd name="T107" fmla="*/ 261 h 577"/>
                    <a:gd name="T108" fmla="*/ 25 w 74"/>
                    <a:gd name="T109" fmla="*/ 225 h 5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4" h="577">
                      <a:moveTo>
                        <a:pt x="25" y="225"/>
                      </a:moveTo>
                      <a:lnTo>
                        <a:pt x="25" y="207"/>
                      </a:lnTo>
                      <a:lnTo>
                        <a:pt x="26" y="189"/>
                      </a:lnTo>
                      <a:lnTo>
                        <a:pt x="26" y="171"/>
                      </a:lnTo>
                      <a:lnTo>
                        <a:pt x="26" y="155"/>
                      </a:lnTo>
                      <a:lnTo>
                        <a:pt x="26" y="140"/>
                      </a:lnTo>
                      <a:lnTo>
                        <a:pt x="26" y="123"/>
                      </a:lnTo>
                      <a:lnTo>
                        <a:pt x="26" y="109"/>
                      </a:lnTo>
                      <a:lnTo>
                        <a:pt x="26" y="94"/>
                      </a:lnTo>
                      <a:lnTo>
                        <a:pt x="25" y="80"/>
                      </a:lnTo>
                      <a:lnTo>
                        <a:pt x="25" y="68"/>
                      </a:lnTo>
                      <a:lnTo>
                        <a:pt x="25" y="54"/>
                      </a:lnTo>
                      <a:lnTo>
                        <a:pt x="23" y="43"/>
                      </a:lnTo>
                      <a:lnTo>
                        <a:pt x="23" y="32"/>
                      </a:lnTo>
                      <a:lnTo>
                        <a:pt x="22" y="21"/>
                      </a:lnTo>
                      <a:lnTo>
                        <a:pt x="22" y="9"/>
                      </a:lnTo>
                      <a:lnTo>
                        <a:pt x="20" y="0"/>
                      </a:lnTo>
                      <a:lnTo>
                        <a:pt x="74" y="0"/>
                      </a:lnTo>
                      <a:lnTo>
                        <a:pt x="74" y="21"/>
                      </a:lnTo>
                      <a:lnTo>
                        <a:pt x="74" y="41"/>
                      </a:lnTo>
                      <a:lnTo>
                        <a:pt x="74" y="61"/>
                      </a:lnTo>
                      <a:lnTo>
                        <a:pt x="74" y="79"/>
                      </a:lnTo>
                      <a:lnTo>
                        <a:pt x="74" y="97"/>
                      </a:lnTo>
                      <a:lnTo>
                        <a:pt x="74" y="115"/>
                      </a:lnTo>
                      <a:lnTo>
                        <a:pt x="74" y="131"/>
                      </a:lnTo>
                      <a:lnTo>
                        <a:pt x="74" y="146"/>
                      </a:lnTo>
                      <a:lnTo>
                        <a:pt x="74" y="162"/>
                      </a:lnTo>
                      <a:lnTo>
                        <a:pt x="74" y="177"/>
                      </a:lnTo>
                      <a:lnTo>
                        <a:pt x="74" y="189"/>
                      </a:lnTo>
                      <a:lnTo>
                        <a:pt x="74" y="203"/>
                      </a:lnTo>
                      <a:lnTo>
                        <a:pt x="74" y="214"/>
                      </a:lnTo>
                      <a:lnTo>
                        <a:pt x="74" y="227"/>
                      </a:lnTo>
                      <a:lnTo>
                        <a:pt x="74" y="236"/>
                      </a:lnTo>
                      <a:lnTo>
                        <a:pt x="74" y="246"/>
                      </a:lnTo>
                      <a:lnTo>
                        <a:pt x="73" y="267"/>
                      </a:lnTo>
                      <a:lnTo>
                        <a:pt x="72" y="286"/>
                      </a:lnTo>
                      <a:lnTo>
                        <a:pt x="72" y="306"/>
                      </a:lnTo>
                      <a:lnTo>
                        <a:pt x="70" y="325"/>
                      </a:lnTo>
                      <a:lnTo>
                        <a:pt x="70" y="343"/>
                      </a:lnTo>
                      <a:lnTo>
                        <a:pt x="69" y="361"/>
                      </a:lnTo>
                      <a:lnTo>
                        <a:pt x="68" y="379"/>
                      </a:lnTo>
                      <a:lnTo>
                        <a:pt x="66" y="397"/>
                      </a:lnTo>
                      <a:lnTo>
                        <a:pt x="65" y="415"/>
                      </a:lnTo>
                      <a:lnTo>
                        <a:pt x="63" y="433"/>
                      </a:lnTo>
                      <a:lnTo>
                        <a:pt x="61" y="450"/>
                      </a:lnTo>
                      <a:lnTo>
                        <a:pt x="59" y="466"/>
                      </a:lnTo>
                      <a:lnTo>
                        <a:pt x="56" y="481"/>
                      </a:lnTo>
                      <a:lnTo>
                        <a:pt x="55" y="497"/>
                      </a:lnTo>
                      <a:lnTo>
                        <a:pt x="52" y="512"/>
                      </a:lnTo>
                      <a:lnTo>
                        <a:pt x="51" y="527"/>
                      </a:lnTo>
                      <a:lnTo>
                        <a:pt x="51" y="533"/>
                      </a:lnTo>
                      <a:lnTo>
                        <a:pt x="50" y="538"/>
                      </a:lnTo>
                      <a:lnTo>
                        <a:pt x="50" y="544"/>
                      </a:lnTo>
                      <a:lnTo>
                        <a:pt x="48" y="548"/>
                      </a:lnTo>
                      <a:lnTo>
                        <a:pt x="47" y="553"/>
                      </a:lnTo>
                      <a:lnTo>
                        <a:pt x="45" y="558"/>
                      </a:lnTo>
                      <a:lnTo>
                        <a:pt x="45" y="560"/>
                      </a:lnTo>
                      <a:lnTo>
                        <a:pt x="44" y="564"/>
                      </a:lnTo>
                      <a:lnTo>
                        <a:pt x="43" y="567"/>
                      </a:lnTo>
                      <a:lnTo>
                        <a:pt x="41" y="570"/>
                      </a:lnTo>
                      <a:lnTo>
                        <a:pt x="40" y="571"/>
                      </a:lnTo>
                      <a:lnTo>
                        <a:pt x="40" y="573"/>
                      </a:lnTo>
                      <a:lnTo>
                        <a:pt x="38" y="574"/>
                      </a:lnTo>
                      <a:lnTo>
                        <a:pt x="37" y="576"/>
                      </a:lnTo>
                      <a:lnTo>
                        <a:pt x="37" y="577"/>
                      </a:lnTo>
                      <a:lnTo>
                        <a:pt x="36" y="577"/>
                      </a:lnTo>
                      <a:lnTo>
                        <a:pt x="33" y="576"/>
                      </a:lnTo>
                      <a:lnTo>
                        <a:pt x="30" y="574"/>
                      </a:lnTo>
                      <a:lnTo>
                        <a:pt x="27" y="571"/>
                      </a:lnTo>
                      <a:lnTo>
                        <a:pt x="25" y="567"/>
                      </a:lnTo>
                      <a:lnTo>
                        <a:pt x="23" y="564"/>
                      </a:lnTo>
                      <a:lnTo>
                        <a:pt x="22" y="560"/>
                      </a:lnTo>
                      <a:lnTo>
                        <a:pt x="20" y="558"/>
                      </a:lnTo>
                      <a:lnTo>
                        <a:pt x="19" y="553"/>
                      </a:lnTo>
                      <a:lnTo>
                        <a:pt x="18" y="549"/>
                      </a:lnTo>
                      <a:lnTo>
                        <a:pt x="16" y="545"/>
                      </a:lnTo>
                      <a:lnTo>
                        <a:pt x="15" y="540"/>
                      </a:lnTo>
                      <a:lnTo>
                        <a:pt x="14" y="535"/>
                      </a:lnTo>
                      <a:lnTo>
                        <a:pt x="9" y="524"/>
                      </a:lnTo>
                      <a:lnTo>
                        <a:pt x="5" y="515"/>
                      </a:lnTo>
                      <a:lnTo>
                        <a:pt x="4" y="506"/>
                      </a:lnTo>
                      <a:lnTo>
                        <a:pt x="1" y="499"/>
                      </a:lnTo>
                      <a:lnTo>
                        <a:pt x="0" y="494"/>
                      </a:lnTo>
                      <a:lnTo>
                        <a:pt x="0" y="488"/>
                      </a:lnTo>
                      <a:lnTo>
                        <a:pt x="0" y="484"/>
                      </a:lnTo>
                      <a:lnTo>
                        <a:pt x="1" y="480"/>
                      </a:lnTo>
                      <a:lnTo>
                        <a:pt x="1" y="477"/>
                      </a:lnTo>
                      <a:lnTo>
                        <a:pt x="2" y="472"/>
                      </a:lnTo>
                      <a:lnTo>
                        <a:pt x="2" y="466"/>
                      </a:lnTo>
                      <a:lnTo>
                        <a:pt x="4" y="459"/>
                      </a:lnTo>
                      <a:lnTo>
                        <a:pt x="7" y="451"/>
                      </a:lnTo>
                      <a:lnTo>
                        <a:pt x="8" y="443"/>
                      </a:lnTo>
                      <a:lnTo>
                        <a:pt x="11" y="433"/>
                      </a:lnTo>
                      <a:lnTo>
                        <a:pt x="14" y="422"/>
                      </a:lnTo>
                      <a:lnTo>
                        <a:pt x="14" y="416"/>
                      </a:lnTo>
                      <a:lnTo>
                        <a:pt x="15" y="409"/>
                      </a:lnTo>
                      <a:lnTo>
                        <a:pt x="15" y="401"/>
                      </a:lnTo>
                      <a:lnTo>
                        <a:pt x="16" y="393"/>
                      </a:lnTo>
                      <a:lnTo>
                        <a:pt x="16" y="383"/>
                      </a:lnTo>
                      <a:lnTo>
                        <a:pt x="18" y="373"/>
                      </a:lnTo>
                      <a:lnTo>
                        <a:pt x="18" y="362"/>
                      </a:lnTo>
                      <a:lnTo>
                        <a:pt x="19" y="350"/>
                      </a:lnTo>
                      <a:lnTo>
                        <a:pt x="19" y="337"/>
                      </a:lnTo>
                      <a:lnTo>
                        <a:pt x="20" y="324"/>
                      </a:lnTo>
                      <a:lnTo>
                        <a:pt x="20" y="310"/>
                      </a:lnTo>
                      <a:lnTo>
                        <a:pt x="22" y="295"/>
                      </a:lnTo>
                      <a:lnTo>
                        <a:pt x="22" y="278"/>
                      </a:lnTo>
                      <a:lnTo>
                        <a:pt x="23" y="261"/>
                      </a:lnTo>
                      <a:lnTo>
                        <a:pt x="23" y="245"/>
                      </a:lnTo>
                      <a:lnTo>
                        <a:pt x="25" y="225"/>
                      </a:lnTo>
                      <a:lnTo>
                        <a:pt x="25" y="22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3" name="组合 72"/>
            <p:cNvGrpSpPr/>
            <p:nvPr/>
          </p:nvGrpSpPr>
          <p:grpSpPr>
            <a:xfrm>
              <a:off x="3442685" y="4093293"/>
              <a:ext cx="507365" cy="509905"/>
              <a:chOff x="2345612" y="3469802"/>
              <a:chExt cx="507365" cy="509905"/>
            </a:xfrm>
          </p:grpSpPr>
          <p:pic>
            <p:nvPicPr>
              <p:cNvPr id="77" name="图片 76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5612" y="346980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78" name="组合 77"/>
              <p:cNvGrpSpPr/>
              <p:nvPr/>
            </p:nvGrpSpPr>
            <p:grpSpPr>
              <a:xfrm>
                <a:off x="2472097" y="3575536"/>
                <a:ext cx="254395" cy="221365"/>
                <a:chOff x="3097213" y="2436813"/>
                <a:chExt cx="696912" cy="606425"/>
              </a:xfrm>
              <a:solidFill>
                <a:srgbClr val="FF0000"/>
              </a:solidFill>
            </p:grpSpPr>
            <p:sp>
              <p:nvSpPr>
                <p:cNvPr id="79" name="Freeform 100"/>
                <p:cNvSpPr/>
                <p:nvPr/>
              </p:nvSpPr>
              <p:spPr bwMode="auto">
                <a:xfrm>
                  <a:off x="3136900" y="2563813"/>
                  <a:ext cx="657225" cy="117475"/>
                </a:xfrm>
                <a:custGeom>
                  <a:avLst/>
                  <a:gdLst>
                    <a:gd name="T0" fmla="*/ 828 w 829"/>
                    <a:gd name="T1" fmla="*/ 54 h 148"/>
                    <a:gd name="T2" fmla="*/ 828 w 829"/>
                    <a:gd name="T3" fmla="*/ 62 h 148"/>
                    <a:gd name="T4" fmla="*/ 821 w 829"/>
                    <a:gd name="T5" fmla="*/ 67 h 148"/>
                    <a:gd name="T6" fmla="*/ 811 w 829"/>
                    <a:gd name="T7" fmla="*/ 69 h 148"/>
                    <a:gd name="T8" fmla="*/ 796 w 829"/>
                    <a:gd name="T9" fmla="*/ 72 h 148"/>
                    <a:gd name="T10" fmla="*/ 775 w 829"/>
                    <a:gd name="T11" fmla="*/ 73 h 148"/>
                    <a:gd name="T12" fmla="*/ 749 w 829"/>
                    <a:gd name="T13" fmla="*/ 75 h 148"/>
                    <a:gd name="T14" fmla="*/ 717 w 829"/>
                    <a:gd name="T15" fmla="*/ 75 h 148"/>
                    <a:gd name="T16" fmla="*/ 679 w 829"/>
                    <a:gd name="T17" fmla="*/ 76 h 148"/>
                    <a:gd name="T18" fmla="*/ 634 w 829"/>
                    <a:gd name="T19" fmla="*/ 76 h 148"/>
                    <a:gd name="T20" fmla="*/ 587 w 829"/>
                    <a:gd name="T21" fmla="*/ 79 h 148"/>
                    <a:gd name="T22" fmla="*/ 536 w 829"/>
                    <a:gd name="T23" fmla="*/ 83 h 148"/>
                    <a:gd name="T24" fmla="*/ 482 w 829"/>
                    <a:gd name="T25" fmla="*/ 87 h 148"/>
                    <a:gd name="T26" fmla="*/ 424 w 829"/>
                    <a:gd name="T27" fmla="*/ 94 h 148"/>
                    <a:gd name="T28" fmla="*/ 367 w 829"/>
                    <a:gd name="T29" fmla="*/ 101 h 148"/>
                    <a:gd name="T30" fmla="*/ 313 w 829"/>
                    <a:gd name="T31" fmla="*/ 108 h 148"/>
                    <a:gd name="T32" fmla="*/ 263 w 829"/>
                    <a:gd name="T33" fmla="*/ 115 h 148"/>
                    <a:gd name="T34" fmla="*/ 218 w 829"/>
                    <a:gd name="T35" fmla="*/ 123 h 148"/>
                    <a:gd name="T36" fmla="*/ 175 w 829"/>
                    <a:gd name="T37" fmla="*/ 130 h 148"/>
                    <a:gd name="T38" fmla="*/ 137 w 829"/>
                    <a:gd name="T39" fmla="*/ 136 h 148"/>
                    <a:gd name="T40" fmla="*/ 106 w 829"/>
                    <a:gd name="T41" fmla="*/ 141 h 148"/>
                    <a:gd name="T42" fmla="*/ 81 w 829"/>
                    <a:gd name="T43" fmla="*/ 145 h 148"/>
                    <a:gd name="T44" fmla="*/ 63 w 829"/>
                    <a:gd name="T45" fmla="*/ 147 h 148"/>
                    <a:gd name="T46" fmla="*/ 50 w 829"/>
                    <a:gd name="T47" fmla="*/ 147 h 148"/>
                    <a:gd name="T48" fmla="*/ 39 w 829"/>
                    <a:gd name="T49" fmla="*/ 143 h 148"/>
                    <a:gd name="T50" fmla="*/ 24 w 829"/>
                    <a:gd name="T51" fmla="*/ 133 h 148"/>
                    <a:gd name="T52" fmla="*/ 9 w 829"/>
                    <a:gd name="T53" fmla="*/ 118 h 148"/>
                    <a:gd name="T54" fmla="*/ 3 w 829"/>
                    <a:gd name="T55" fmla="*/ 111 h 148"/>
                    <a:gd name="T56" fmla="*/ 0 w 829"/>
                    <a:gd name="T57" fmla="*/ 105 h 148"/>
                    <a:gd name="T58" fmla="*/ 0 w 829"/>
                    <a:gd name="T59" fmla="*/ 101 h 148"/>
                    <a:gd name="T60" fmla="*/ 6 w 829"/>
                    <a:gd name="T61" fmla="*/ 98 h 148"/>
                    <a:gd name="T62" fmla="*/ 14 w 829"/>
                    <a:gd name="T63" fmla="*/ 97 h 148"/>
                    <a:gd name="T64" fmla="*/ 27 w 829"/>
                    <a:gd name="T65" fmla="*/ 96 h 148"/>
                    <a:gd name="T66" fmla="*/ 47 w 829"/>
                    <a:gd name="T67" fmla="*/ 96 h 148"/>
                    <a:gd name="T68" fmla="*/ 77 w 829"/>
                    <a:gd name="T69" fmla="*/ 93 h 148"/>
                    <a:gd name="T70" fmla="*/ 114 w 829"/>
                    <a:gd name="T71" fmla="*/ 89 h 148"/>
                    <a:gd name="T72" fmla="*/ 160 w 829"/>
                    <a:gd name="T73" fmla="*/ 85 h 148"/>
                    <a:gd name="T74" fmla="*/ 212 w 829"/>
                    <a:gd name="T75" fmla="*/ 78 h 148"/>
                    <a:gd name="T76" fmla="*/ 262 w 829"/>
                    <a:gd name="T77" fmla="*/ 71 h 148"/>
                    <a:gd name="T78" fmla="*/ 306 w 829"/>
                    <a:gd name="T79" fmla="*/ 65 h 148"/>
                    <a:gd name="T80" fmla="*/ 346 w 829"/>
                    <a:gd name="T81" fmla="*/ 60 h 148"/>
                    <a:gd name="T82" fmla="*/ 382 w 829"/>
                    <a:gd name="T83" fmla="*/ 55 h 148"/>
                    <a:gd name="T84" fmla="*/ 413 w 829"/>
                    <a:gd name="T85" fmla="*/ 50 h 148"/>
                    <a:gd name="T86" fmla="*/ 443 w 829"/>
                    <a:gd name="T87" fmla="*/ 47 h 148"/>
                    <a:gd name="T88" fmla="*/ 499 w 829"/>
                    <a:gd name="T89" fmla="*/ 39 h 148"/>
                    <a:gd name="T90" fmla="*/ 578 w 829"/>
                    <a:gd name="T91" fmla="*/ 26 h 148"/>
                    <a:gd name="T92" fmla="*/ 632 w 829"/>
                    <a:gd name="T93" fmla="*/ 17 h 148"/>
                    <a:gd name="T94" fmla="*/ 666 w 829"/>
                    <a:gd name="T95" fmla="*/ 11 h 148"/>
                    <a:gd name="T96" fmla="*/ 694 w 829"/>
                    <a:gd name="T97" fmla="*/ 6 h 148"/>
                    <a:gd name="T98" fmla="*/ 716 w 829"/>
                    <a:gd name="T99" fmla="*/ 3 h 148"/>
                    <a:gd name="T100" fmla="*/ 730 w 829"/>
                    <a:gd name="T101" fmla="*/ 0 h 148"/>
                    <a:gd name="T102" fmla="*/ 741 w 829"/>
                    <a:gd name="T103" fmla="*/ 0 h 148"/>
                    <a:gd name="T104" fmla="*/ 757 w 829"/>
                    <a:gd name="T105" fmla="*/ 3 h 148"/>
                    <a:gd name="T106" fmla="*/ 778 w 829"/>
                    <a:gd name="T107" fmla="*/ 10 h 148"/>
                    <a:gd name="T108" fmla="*/ 799 w 829"/>
                    <a:gd name="T109" fmla="*/ 22 h 148"/>
                    <a:gd name="T110" fmla="*/ 814 w 829"/>
                    <a:gd name="T111" fmla="*/ 33 h 148"/>
                    <a:gd name="T112" fmla="*/ 824 w 829"/>
                    <a:gd name="T113" fmla="*/ 46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29" h="148">
                      <a:moveTo>
                        <a:pt x="824" y="46"/>
                      </a:moveTo>
                      <a:lnTo>
                        <a:pt x="827" y="50"/>
                      </a:lnTo>
                      <a:lnTo>
                        <a:pt x="828" y="54"/>
                      </a:lnTo>
                      <a:lnTo>
                        <a:pt x="829" y="57"/>
                      </a:lnTo>
                      <a:lnTo>
                        <a:pt x="829" y="60"/>
                      </a:lnTo>
                      <a:lnTo>
                        <a:pt x="828" y="62"/>
                      </a:lnTo>
                      <a:lnTo>
                        <a:pt x="827" y="64"/>
                      </a:lnTo>
                      <a:lnTo>
                        <a:pt x="824" y="65"/>
                      </a:lnTo>
                      <a:lnTo>
                        <a:pt x="821" y="67"/>
                      </a:lnTo>
                      <a:lnTo>
                        <a:pt x="818" y="68"/>
                      </a:lnTo>
                      <a:lnTo>
                        <a:pt x="816" y="69"/>
                      </a:lnTo>
                      <a:lnTo>
                        <a:pt x="811" y="69"/>
                      </a:lnTo>
                      <a:lnTo>
                        <a:pt x="807" y="71"/>
                      </a:lnTo>
                      <a:lnTo>
                        <a:pt x="802" y="71"/>
                      </a:lnTo>
                      <a:lnTo>
                        <a:pt x="796" y="72"/>
                      </a:lnTo>
                      <a:lnTo>
                        <a:pt x="789" y="72"/>
                      </a:lnTo>
                      <a:lnTo>
                        <a:pt x="784" y="73"/>
                      </a:lnTo>
                      <a:lnTo>
                        <a:pt x="775" y="73"/>
                      </a:lnTo>
                      <a:lnTo>
                        <a:pt x="767" y="73"/>
                      </a:lnTo>
                      <a:lnTo>
                        <a:pt x="759" y="75"/>
                      </a:lnTo>
                      <a:lnTo>
                        <a:pt x="749" y="75"/>
                      </a:lnTo>
                      <a:lnTo>
                        <a:pt x="739" y="75"/>
                      </a:lnTo>
                      <a:lnTo>
                        <a:pt x="728" y="75"/>
                      </a:lnTo>
                      <a:lnTo>
                        <a:pt x="717" y="75"/>
                      </a:lnTo>
                      <a:lnTo>
                        <a:pt x="705" y="75"/>
                      </a:lnTo>
                      <a:lnTo>
                        <a:pt x="692" y="75"/>
                      </a:lnTo>
                      <a:lnTo>
                        <a:pt x="679" y="76"/>
                      </a:lnTo>
                      <a:lnTo>
                        <a:pt x="665" y="76"/>
                      </a:lnTo>
                      <a:lnTo>
                        <a:pt x="650" y="76"/>
                      </a:lnTo>
                      <a:lnTo>
                        <a:pt x="634" y="76"/>
                      </a:lnTo>
                      <a:lnTo>
                        <a:pt x="619" y="78"/>
                      </a:lnTo>
                      <a:lnTo>
                        <a:pt x="604" y="78"/>
                      </a:lnTo>
                      <a:lnTo>
                        <a:pt x="587" y="79"/>
                      </a:lnTo>
                      <a:lnTo>
                        <a:pt x="571" y="80"/>
                      </a:lnTo>
                      <a:lnTo>
                        <a:pt x="554" y="82"/>
                      </a:lnTo>
                      <a:lnTo>
                        <a:pt x="536" y="83"/>
                      </a:lnTo>
                      <a:lnTo>
                        <a:pt x="518" y="85"/>
                      </a:lnTo>
                      <a:lnTo>
                        <a:pt x="500" y="86"/>
                      </a:lnTo>
                      <a:lnTo>
                        <a:pt x="482" y="87"/>
                      </a:lnTo>
                      <a:lnTo>
                        <a:pt x="463" y="90"/>
                      </a:lnTo>
                      <a:lnTo>
                        <a:pt x="443" y="93"/>
                      </a:lnTo>
                      <a:lnTo>
                        <a:pt x="424" y="94"/>
                      </a:lnTo>
                      <a:lnTo>
                        <a:pt x="405" y="97"/>
                      </a:lnTo>
                      <a:lnTo>
                        <a:pt x="385" y="100"/>
                      </a:lnTo>
                      <a:lnTo>
                        <a:pt x="367" y="101"/>
                      </a:lnTo>
                      <a:lnTo>
                        <a:pt x="348" y="104"/>
                      </a:lnTo>
                      <a:lnTo>
                        <a:pt x="331" y="107"/>
                      </a:lnTo>
                      <a:lnTo>
                        <a:pt x="313" y="108"/>
                      </a:lnTo>
                      <a:lnTo>
                        <a:pt x="297" y="111"/>
                      </a:lnTo>
                      <a:lnTo>
                        <a:pt x="280" y="114"/>
                      </a:lnTo>
                      <a:lnTo>
                        <a:pt x="263" y="115"/>
                      </a:lnTo>
                      <a:lnTo>
                        <a:pt x="248" y="118"/>
                      </a:lnTo>
                      <a:lnTo>
                        <a:pt x="233" y="120"/>
                      </a:lnTo>
                      <a:lnTo>
                        <a:pt x="218" y="123"/>
                      </a:lnTo>
                      <a:lnTo>
                        <a:pt x="202" y="125"/>
                      </a:lnTo>
                      <a:lnTo>
                        <a:pt x="189" y="127"/>
                      </a:lnTo>
                      <a:lnTo>
                        <a:pt x="175" y="130"/>
                      </a:lnTo>
                      <a:lnTo>
                        <a:pt x="161" y="132"/>
                      </a:lnTo>
                      <a:lnTo>
                        <a:pt x="149" y="134"/>
                      </a:lnTo>
                      <a:lnTo>
                        <a:pt x="137" y="136"/>
                      </a:lnTo>
                      <a:lnTo>
                        <a:pt x="125" y="138"/>
                      </a:lnTo>
                      <a:lnTo>
                        <a:pt x="115" y="140"/>
                      </a:lnTo>
                      <a:lnTo>
                        <a:pt x="106" y="141"/>
                      </a:lnTo>
                      <a:lnTo>
                        <a:pt x="96" y="143"/>
                      </a:lnTo>
                      <a:lnTo>
                        <a:pt x="88" y="144"/>
                      </a:lnTo>
                      <a:lnTo>
                        <a:pt x="81" y="145"/>
                      </a:lnTo>
                      <a:lnTo>
                        <a:pt x="74" y="147"/>
                      </a:lnTo>
                      <a:lnTo>
                        <a:pt x="68" y="147"/>
                      </a:lnTo>
                      <a:lnTo>
                        <a:pt x="63" y="147"/>
                      </a:lnTo>
                      <a:lnTo>
                        <a:pt x="57" y="148"/>
                      </a:lnTo>
                      <a:lnTo>
                        <a:pt x="53" y="147"/>
                      </a:lnTo>
                      <a:lnTo>
                        <a:pt x="50" y="147"/>
                      </a:lnTo>
                      <a:lnTo>
                        <a:pt x="47" y="147"/>
                      </a:lnTo>
                      <a:lnTo>
                        <a:pt x="43" y="144"/>
                      </a:lnTo>
                      <a:lnTo>
                        <a:pt x="39" y="143"/>
                      </a:lnTo>
                      <a:lnTo>
                        <a:pt x="34" y="140"/>
                      </a:lnTo>
                      <a:lnTo>
                        <a:pt x="28" y="137"/>
                      </a:lnTo>
                      <a:lnTo>
                        <a:pt x="24" y="133"/>
                      </a:lnTo>
                      <a:lnTo>
                        <a:pt x="18" y="129"/>
                      </a:lnTo>
                      <a:lnTo>
                        <a:pt x="14" y="123"/>
                      </a:lnTo>
                      <a:lnTo>
                        <a:pt x="9" y="118"/>
                      </a:lnTo>
                      <a:lnTo>
                        <a:pt x="6" y="115"/>
                      </a:lnTo>
                      <a:lnTo>
                        <a:pt x="5" y="112"/>
                      </a:lnTo>
                      <a:lnTo>
                        <a:pt x="3" y="111"/>
                      </a:lnTo>
                      <a:lnTo>
                        <a:pt x="2" y="108"/>
                      </a:lnTo>
                      <a:lnTo>
                        <a:pt x="0" y="107"/>
                      </a:lnTo>
                      <a:lnTo>
                        <a:pt x="0" y="105"/>
                      </a:lnTo>
                      <a:lnTo>
                        <a:pt x="0" y="104"/>
                      </a:lnTo>
                      <a:lnTo>
                        <a:pt x="0" y="103"/>
                      </a:lnTo>
                      <a:lnTo>
                        <a:pt x="0" y="101"/>
                      </a:lnTo>
                      <a:lnTo>
                        <a:pt x="2" y="100"/>
                      </a:lnTo>
                      <a:lnTo>
                        <a:pt x="3" y="98"/>
                      </a:lnTo>
                      <a:lnTo>
                        <a:pt x="6" y="98"/>
                      </a:lnTo>
                      <a:lnTo>
                        <a:pt x="7" y="97"/>
                      </a:lnTo>
                      <a:lnTo>
                        <a:pt x="10" y="97"/>
                      </a:lnTo>
                      <a:lnTo>
                        <a:pt x="14" y="97"/>
                      </a:lnTo>
                      <a:lnTo>
                        <a:pt x="17" y="97"/>
                      </a:lnTo>
                      <a:lnTo>
                        <a:pt x="21" y="96"/>
                      </a:lnTo>
                      <a:lnTo>
                        <a:pt x="27" y="96"/>
                      </a:lnTo>
                      <a:lnTo>
                        <a:pt x="32" y="96"/>
                      </a:lnTo>
                      <a:lnTo>
                        <a:pt x="39" y="96"/>
                      </a:lnTo>
                      <a:lnTo>
                        <a:pt x="47" y="96"/>
                      </a:lnTo>
                      <a:lnTo>
                        <a:pt x="56" y="94"/>
                      </a:lnTo>
                      <a:lnTo>
                        <a:pt x="65" y="94"/>
                      </a:lnTo>
                      <a:lnTo>
                        <a:pt x="77" y="93"/>
                      </a:lnTo>
                      <a:lnTo>
                        <a:pt x="88" y="91"/>
                      </a:lnTo>
                      <a:lnTo>
                        <a:pt x="100" y="90"/>
                      </a:lnTo>
                      <a:lnTo>
                        <a:pt x="114" y="89"/>
                      </a:lnTo>
                      <a:lnTo>
                        <a:pt x="128" y="87"/>
                      </a:lnTo>
                      <a:lnTo>
                        <a:pt x="143" y="86"/>
                      </a:lnTo>
                      <a:lnTo>
                        <a:pt x="160" y="85"/>
                      </a:lnTo>
                      <a:lnTo>
                        <a:pt x="176" y="82"/>
                      </a:lnTo>
                      <a:lnTo>
                        <a:pt x="194" y="79"/>
                      </a:lnTo>
                      <a:lnTo>
                        <a:pt x="212" y="78"/>
                      </a:lnTo>
                      <a:lnTo>
                        <a:pt x="229" y="75"/>
                      </a:lnTo>
                      <a:lnTo>
                        <a:pt x="245" y="73"/>
                      </a:lnTo>
                      <a:lnTo>
                        <a:pt x="262" y="71"/>
                      </a:lnTo>
                      <a:lnTo>
                        <a:pt x="277" y="69"/>
                      </a:lnTo>
                      <a:lnTo>
                        <a:pt x="292" y="67"/>
                      </a:lnTo>
                      <a:lnTo>
                        <a:pt x="306" y="65"/>
                      </a:lnTo>
                      <a:lnTo>
                        <a:pt x="320" y="64"/>
                      </a:lnTo>
                      <a:lnTo>
                        <a:pt x="334" y="62"/>
                      </a:lnTo>
                      <a:lnTo>
                        <a:pt x="346" y="60"/>
                      </a:lnTo>
                      <a:lnTo>
                        <a:pt x="359" y="58"/>
                      </a:lnTo>
                      <a:lnTo>
                        <a:pt x="371" y="57"/>
                      </a:lnTo>
                      <a:lnTo>
                        <a:pt x="382" y="55"/>
                      </a:lnTo>
                      <a:lnTo>
                        <a:pt x="393" y="54"/>
                      </a:lnTo>
                      <a:lnTo>
                        <a:pt x="403" y="51"/>
                      </a:lnTo>
                      <a:lnTo>
                        <a:pt x="413" y="50"/>
                      </a:lnTo>
                      <a:lnTo>
                        <a:pt x="423" y="50"/>
                      </a:lnTo>
                      <a:lnTo>
                        <a:pt x="432" y="49"/>
                      </a:lnTo>
                      <a:lnTo>
                        <a:pt x="443" y="47"/>
                      </a:lnTo>
                      <a:lnTo>
                        <a:pt x="453" y="46"/>
                      </a:lnTo>
                      <a:lnTo>
                        <a:pt x="475" y="43"/>
                      </a:lnTo>
                      <a:lnTo>
                        <a:pt x="499" y="39"/>
                      </a:lnTo>
                      <a:lnTo>
                        <a:pt x="524" y="35"/>
                      </a:lnTo>
                      <a:lnTo>
                        <a:pt x="550" y="31"/>
                      </a:lnTo>
                      <a:lnTo>
                        <a:pt x="578" y="26"/>
                      </a:lnTo>
                      <a:lnTo>
                        <a:pt x="605" y="21"/>
                      </a:lnTo>
                      <a:lnTo>
                        <a:pt x="619" y="19"/>
                      </a:lnTo>
                      <a:lnTo>
                        <a:pt x="632" y="17"/>
                      </a:lnTo>
                      <a:lnTo>
                        <a:pt x="644" y="14"/>
                      </a:lnTo>
                      <a:lnTo>
                        <a:pt x="655" y="13"/>
                      </a:lnTo>
                      <a:lnTo>
                        <a:pt x="666" y="11"/>
                      </a:lnTo>
                      <a:lnTo>
                        <a:pt x="676" y="8"/>
                      </a:lnTo>
                      <a:lnTo>
                        <a:pt x="685" y="7"/>
                      </a:lnTo>
                      <a:lnTo>
                        <a:pt x="694" y="6"/>
                      </a:lnTo>
                      <a:lnTo>
                        <a:pt x="702" y="4"/>
                      </a:lnTo>
                      <a:lnTo>
                        <a:pt x="709" y="3"/>
                      </a:lnTo>
                      <a:lnTo>
                        <a:pt x="716" y="3"/>
                      </a:lnTo>
                      <a:lnTo>
                        <a:pt x="721" y="1"/>
                      </a:lnTo>
                      <a:lnTo>
                        <a:pt x="726" y="1"/>
                      </a:lnTo>
                      <a:lnTo>
                        <a:pt x="730" y="0"/>
                      </a:lnTo>
                      <a:lnTo>
                        <a:pt x="734" y="0"/>
                      </a:lnTo>
                      <a:lnTo>
                        <a:pt x="737" y="0"/>
                      </a:lnTo>
                      <a:lnTo>
                        <a:pt x="741" y="0"/>
                      </a:lnTo>
                      <a:lnTo>
                        <a:pt x="746" y="1"/>
                      </a:lnTo>
                      <a:lnTo>
                        <a:pt x="752" y="1"/>
                      </a:lnTo>
                      <a:lnTo>
                        <a:pt x="757" y="3"/>
                      </a:lnTo>
                      <a:lnTo>
                        <a:pt x="764" y="6"/>
                      </a:lnTo>
                      <a:lnTo>
                        <a:pt x="771" y="7"/>
                      </a:lnTo>
                      <a:lnTo>
                        <a:pt x="778" y="10"/>
                      </a:lnTo>
                      <a:lnTo>
                        <a:pt x="787" y="13"/>
                      </a:lnTo>
                      <a:lnTo>
                        <a:pt x="792" y="17"/>
                      </a:lnTo>
                      <a:lnTo>
                        <a:pt x="799" y="22"/>
                      </a:lnTo>
                      <a:lnTo>
                        <a:pt x="805" y="25"/>
                      </a:lnTo>
                      <a:lnTo>
                        <a:pt x="809" y="29"/>
                      </a:lnTo>
                      <a:lnTo>
                        <a:pt x="814" y="33"/>
                      </a:lnTo>
                      <a:lnTo>
                        <a:pt x="818" y="37"/>
                      </a:lnTo>
                      <a:lnTo>
                        <a:pt x="821" y="42"/>
                      </a:lnTo>
                      <a:lnTo>
                        <a:pt x="824" y="46"/>
                      </a:lnTo>
                      <a:lnTo>
                        <a:pt x="824" y="4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101"/>
                <p:cNvSpPr/>
                <p:nvPr/>
              </p:nvSpPr>
              <p:spPr bwMode="auto">
                <a:xfrm>
                  <a:off x="3097213" y="2436813"/>
                  <a:ext cx="403225" cy="606425"/>
                </a:xfrm>
                <a:custGeom>
                  <a:avLst/>
                  <a:gdLst>
                    <a:gd name="T0" fmla="*/ 66 w 508"/>
                    <a:gd name="T1" fmla="*/ 733 h 765"/>
                    <a:gd name="T2" fmla="*/ 43 w 508"/>
                    <a:gd name="T3" fmla="*/ 748 h 765"/>
                    <a:gd name="T4" fmla="*/ 25 w 508"/>
                    <a:gd name="T5" fmla="*/ 758 h 765"/>
                    <a:gd name="T6" fmla="*/ 11 w 508"/>
                    <a:gd name="T7" fmla="*/ 764 h 765"/>
                    <a:gd name="T8" fmla="*/ 4 w 508"/>
                    <a:gd name="T9" fmla="*/ 764 h 765"/>
                    <a:gd name="T10" fmla="*/ 0 w 508"/>
                    <a:gd name="T11" fmla="*/ 759 h 765"/>
                    <a:gd name="T12" fmla="*/ 2 w 508"/>
                    <a:gd name="T13" fmla="*/ 752 h 765"/>
                    <a:gd name="T14" fmla="*/ 11 w 508"/>
                    <a:gd name="T15" fmla="*/ 741 h 765"/>
                    <a:gd name="T16" fmla="*/ 25 w 508"/>
                    <a:gd name="T17" fmla="*/ 728 h 765"/>
                    <a:gd name="T18" fmla="*/ 43 w 508"/>
                    <a:gd name="T19" fmla="*/ 711 h 765"/>
                    <a:gd name="T20" fmla="*/ 66 w 508"/>
                    <a:gd name="T21" fmla="*/ 690 h 765"/>
                    <a:gd name="T22" fmla="*/ 92 w 508"/>
                    <a:gd name="T23" fmla="*/ 667 h 765"/>
                    <a:gd name="T24" fmla="*/ 121 w 508"/>
                    <a:gd name="T25" fmla="*/ 638 h 765"/>
                    <a:gd name="T26" fmla="*/ 152 w 508"/>
                    <a:gd name="T27" fmla="*/ 603 h 765"/>
                    <a:gd name="T28" fmla="*/ 184 w 508"/>
                    <a:gd name="T29" fmla="*/ 564 h 765"/>
                    <a:gd name="T30" fmla="*/ 216 w 508"/>
                    <a:gd name="T31" fmla="*/ 519 h 765"/>
                    <a:gd name="T32" fmla="*/ 271 w 508"/>
                    <a:gd name="T33" fmla="*/ 436 h 765"/>
                    <a:gd name="T34" fmla="*/ 330 w 508"/>
                    <a:gd name="T35" fmla="*/ 326 h 765"/>
                    <a:gd name="T36" fmla="*/ 357 w 508"/>
                    <a:gd name="T37" fmla="*/ 268 h 765"/>
                    <a:gd name="T38" fmla="*/ 382 w 508"/>
                    <a:gd name="T39" fmla="*/ 206 h 765"/>
                    <a:gd name="T40" fmla="*/ 400 w 508"/>
                    <a:gd name="T41" fmla="*/ 148 h 765"/>
                    <a:gd name="T42" fmla="*/ 415 w 508"/>
                    <a:gd name="T43" fmla="*/ 102 h 765"/>
                    <a:gd name="T44" fmla="*/ 424 w 508"/>
                    <a:gd name="T45" fmla="*/ 66 h 765"/>
                    <a:gd name="T46" fmla="*/ 429 w 508"/>
                    <a:gd name="T47" fmla="*/ 41 h 765"/>
                    <a:gd name="T48" fmla="*/ 429 w 508"/>
                    <a:gd name="T49" fmla="*/ 26 h 765"/>
                    <a:gd name="T50" fmla="*/ 420 w 508"/>
                    <a:gd name="T51" fmla="*/ 16 h 765"/>
                    <a:gd name="T52" fmla="*/ 419 w 508"/>
                    <a:gd name="T53" fmla="*/ 8 h 765"/>
                    <a:gd name="T54" fmla="*/ 423 w 508"/>
                    <a:gd name="T55" fmla="*/ 1 h 765"/>
                    <a:gd name="T56" fmla="*/ 436 w 508"/>
                    <a:gd name="T57" fmla="*/ 1 h 765"/>
                    <a:gd name="T58" fmla="*/ 455 w 508"/>
                    <a:gd name="T59" fmla="*/ 6 h 765"/>
                    <a:gd name="T60" fmla="*/ 481 w 508"/>
                    <a:gd name="T61" fmla="*/ 19 h 765"/>
                    <a:gd name="T62" fmla="*/ 499 w 508"/>
                    <a:gd name="T63" fmla="*/ 36 h 765"/>
                    <a:gd name="T64" fmla="*/ 508 w 508"/>
                    <a:gd name="T65" fmla="*/ 51 h 765"/>
                    <a:gd name="T66" fmla="*/ 508 w 508"/>
                    <a:gd name="T67" fmla="*/ 65 h 765"/>
                    <a:gd name="T68" fmla="*/ 503 w 508"/>
                    <a:gd name="T69" fmla="*/ 80 h 765"/>
                    <a:gd name="T70" fmla="*/ 496 w 508"/>
                    <a:gd name="T71" fmla="*/ 94 h 765"/>
                    <a:gd name="T72" fmla="*/ 490 w 508"/>
                    <a:gd name="T73" fmla="*/ 106 h 765"/>
                    <a:gd name="T74" fmla="*/ 478 w 508"/>
                    <a:gd name="T75" fmla="*/ 128 h 765"/>
                    <a:gd name="T76" fmla="*/ 462 w 508"/>
                    <a:gd name="T77" fmla="*/ 163 h 765"/>
                    <a:gd name="T78" fmla="*/ 441 w 508"/>
                    <a:gd name="T79" fmla="*/ 207 h 765"/>
                    <a:gd name="T80" fmla="*/ 418 w 508"/>
                    <a:gd name="T81" fmla="*/ 264 h 765"/>
                    <a:gd name="T82" fmla="*/ 390 w 508"/>
                    <a:gd name="T83" fmla="*/ 329 h 765"/>
                    <a:gd name="T84" fmla="*/ 361 w 508"/>
                    <a:gd name="T85" fmla="*/ 388 h 765"/>
                    <a:gd name="T86" fmla="*/ 330 w 508"/>
                    <a:gd name="T87" fmla="*/ 442 h 765"/>
                    <a:gd name="T88" fmla="*/ 301 w 508"/>
                    <a:gd name="T89" fmla="*/ 491 h 765"/>
                    <a:gd name="T90" fmla="*/ 271 w 508"/>
                    <a:gd name="T91" fmla="*/ 535 h 765"/>
                    <a:gd name="T92" fmla="*/ 240 w 508"/>
                    <a:gd name="T93" fmla="*/ 574 h 765"/>
                    <a:gd name="T94" fmla="*/ 209 w 508"/>
                    <a:gd name="T95" fmla="*/ 611 h 765"/>
                    <a:gd name="T96" fmla="*/ 177 w 508"/>
                    <a:gd name="T97" fmla="*/ 643 h 765"/>
                    <a:gd name="T98" fmla="*/ 146 w 508"/>
                    <a:gd name="T99" fmla="*/ 672 h 765"/>
                    <a:gd name="T100" fmla="*/ 105 w 508"/>
                    <a:gd name="T101" fmla="*/ 705 h 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508" h="765">
                      <a:moveTo>
                        <a:pt x="85" y="721"/>
                      </a:moveTo>
                      <a:lnTo>
                        <a:pt x="76" y="726"/>
                      </a:lnTo>
                      <a:lnTo>
                        <a:pt x="66" y="733"/>
                      </a:lnTo>
                      <a:lnTo>
                        <a:pt x="58" y="739"/>
                      </a:lnTo>
                      <a:lnTo>
                        <a:pt x="49" y="744"/>
                      </a:lnTo>
                      <a:lnTo>
                        <a:pt x="43" y="748"/>
                      </a:lnTo>
                      <a:lnTo>
                        <a:pt x="36" y="752"/>
                      </a:lnTo>
                      <a:lnTo>
                        <a:pt x="30" y="755"/>
                      </a:lnTo>
                      <a:lnTo>
                        <a:pt x="25" y="758"/>
                      </a:lnTo>
                      <a:lnTo>
                        <a:pt x="19" y="761"/>
                      </a:lnTo>
                      <a:lnTo>
                        <a:pt x="15" y="762"/>
                      </a:lnTo>
                      <a:lnTo>
                        <a:pt x="11" y="764"/>
                      </a:lnTo>
                      <a:lnTo>
                        <a:pt x="8" y="764"/>
                      </a:lnTo>
                      <a:lnTo>
                        <a:pt x="5" y="765"/>
                      </a:lnTo>
                      <a:lnTo>
                        <a:pt x="4" y="764"/>
                      </a:lnTo>
                      <a:lnTo>
                        <a:pt x="1" y="764"/>
                      </a:lnTo>
                      <a:lnTo>
                        <a:pt x="1" y="762"/>
                      </a:lnTo>
                      <a:lnTo>
                        <a:pt x="0" y="759"/>
                      </a:lnTo>
                      <a:lnTo>
                        <a:pt x="1" y="758"/>
                      </a:lnTo>
                      <a:lnTo>
                        <a:pt x="1" y="755"/>
                      </a:lnTo>
                      <a:lnTo>
                        <a:pt x="2" y="752"/>
                      </a:lnTo>
                      <a:lnTo>
                        <a:pt x="5" y="750"/>
                      </a:lnTo>
                      <a:lnTo>
                        <a:pt x="8" y="746"/>
                      </a:lnTo>
                      <a:lnTo>
                        <a:pt x="11" y="741"/>
                      </a:lnTo>
                      <a:lnTo>
                        <a:pt x="15" y="737"/>
                      </a:lnTo>
                      <a:lnTo>
                        <a:pt x="19" y="733"/>
                      </a:lnTo>
                      <a:lnTo>
                        <a:pt x="25" y="728"/>
                      </a:lnTo>
                      <a:lnTo>
                        <a:pt x="30" y="722"/>
                      </a:lnTo>
                      <a:lnTo>
                        <a:pt x="36" y="716"/>
                      </a:lnTo>
                      <a:lnTo>
                        <a:pt x="43" y="711"/>
                      </a:lnTo>
                      <a:lnTo>
                        <a:pt x="49" y="704"/>
                      </a:lnTo>
                      <a:lnTo>
                        <a:pt x="58" y="697"/>
                      </a:lnTo>
                      <a:lnTo>
                        <a:pt x="66" y="690"/>
                      </a:lnTo>
                      <a:lnTo>
                        <a:pt x="74" y="683"/>
                      </a:lnTo>
                      <a:lnTo>
                        <a:pt x="84" y="675"/>
                      </a:lnTo>
                      <a:lnTo>
                        <a:pt x="92" y="667"/>
                      </a:lnTo>
                      <a:lnTo>
                        <a:pt x="102" y="658"/>
                      </a:lnTo>
                      <a:lnTo>
                        <a:pt x="112" y="649"/>
                      </a:lnTo>
                      <a:lnTo>
                        <a:pt x="121" y="638"/>
                      </a:lnTo>
                      <a:lnTo>
                        <a:pt x="131" y="627"/>
                      </a:lnTo>
                      <a:lnTo>
                        <a:pt x="141" y="615"/>
                      </a:lnTo>
                      <a:lnTo>
                        <a:pt x="152" y="603"/>
                      </a:lnTo>
                      <a:lnTo>
                        <a:pt x="162" y="591"/>
                      </a:lnTo>
                      <a:lnTo>
                        <a:pt x="173" y="578"/>
                      </a:lnTo>
                      <a:lnTo>
                        <a:pt x="184" y="564"/>
                      </a:lnTo>
                      <a:lnTo>
                        <a:pt x="193" y="549"/>
                      </a:lnTo>
                      <a:lnTo>
                        <a:pt x="204" y="535"/>
                      </a:lnTo>
                      <a:lnTo>
                        <a:pt x="216" y="519"/>
                      </a:lnTo>
                      <a:lnTo>
                        <a:pt x="228" y="503"/>
                      </a:lnTo>
                      <a:lnTo>
                        <a:pt x="250" y="469"/>
                      </a:lnTo>
                      <a:lnTo>
                        <a:pt x="271" y="436"/>
                      </a:lnTo>
                      <a:lnTo>
                        <a:pt x="292" y="400"/>
                      </a:lnTo>
                      <a:lnTo>
                        <a:pt x="311" y="364"/>
                      </a:lnTo>
                      <a:lnTo>
                        <a:pt x="330" y="326"/>
                      </a:lnTo>
                      <a:lnTo>
                        <a:pt x="340" y="307"/>
                      </a:lnTo>
                      <a:lnTo>
                        <a:pt x="348" y="287"/>
                      </a:lnTo>
                      <a:lnTo>
                        <a:pt x="357" y="268"/>
                      </a:lnTo>
                      <a:lnTo>
                        <a:pt x="365" y="247"/>
                      </a:lnTo>
                      <a:lnTo>
                        <a:pt x="373" y="227"/>
                      </a:lnTo>
                      <a:lnTo>
                        <a:pt x="382" y="206"/>
                      </a:lnTo>
                      <a:lnTo>
                        <a:pt x="389" y="185"/>
                      </a:lnTo>
                      <a:lnTo>
                        <a:pt x="394" y="167"/>
                      </a:lnTo>
                      <a:lnTo>
                        <a:pt x="400" y="148"/>
                      </a:lnTo>
                      <a:lnTo>
                        <a:pt x="405" y="131"/>
                      </a:lnTo>
                      <a:lnTo>
                        <a:pt x="411" y="116"/>
                      </a:lnTo>
                      <a:lnTo>
                        <a:pt x="415" y="102"/>
                      </a:lnTo>
                      <a:lnTo>
                        <a:pt x="418" y="88"/>
                      </a:lnTo>
                      <a:lnTo>
                        <a:pt x="422" y="77"/>
                      </a:lnTo>
                      <a:lnTo>
                        <a:pt x="424" y="66"/>
                      </a:lnTo>
                      <a:lnTo>
                        <a:pt x="426" y="56"/>
                      </a:lnTo>
                      <a:lnTo>
                        <a:pt x="427" y="48"/>
                      </a:lnTo>
                      <a:lnTo>
                        <a:pt x="429" y="41"/>
                      </a:lnTo>
                      <a:lnTo>
                        <a:pt x="429" y="34"/>
                      </a:lnTo>
                      <a:lnTo>
                        <a:pt x="429" y="29"/>
                      </a:lnTo>
                      <a:lnTo>
                        <a:pt x="429" y="26"/>
                      </a:lnTo>
                      <a:lnTo>
                        <a:pt x="427" y="23"/>
                      </a:lnTo>
                      <a:lnTo>
                        <a:pt x="423" y="19"/>
                      </a:lnTo>
                      <a:lnTo>
                        <a:pt x="420" y="16"/>
                      </a:lnTo>
                      <a:lnTo>
                        <a:pt x="419" y="13"/>
                      </a:lnTo>
                      <a:lnTo>
                        <a:pt x="419" y="11"/>
                      </a:lnTo>
                      <a:lnTo>
                        <a:pt x="419" y="8"/>
                      </a:lnTo>
                      <a:lnTo>
                        <a:pt x="419" y="5"/>
                      </a:lnTo>
                      <a:lnTo>
                        <a:pt x="420" y="4"/>
                      </a:lnTo>
                      <a:lnTo>
                        <a:pt x="423" y="1"/>
                      </a:lnTo>
                      <a:lnTo>
                        <a:pt x="427" y="1"/>
                      </a:lnTo>
                      <a:lnTo>
                        <a:pt x="431" y="0"/>
                      </a:lnTo>
                      <a:lnTo>
                        <a:pt x="436" y="1"/>
                      </a:lnTo>
                      <a:lnTo>
                        <a:pt x="441" y="1"/>
                      </a:lnTo>
                      <a:lnTo>
                        <a:pt x="448" y="4"/>
                      </a:lnTo>
                      <a:lnTo>
                        <a:pt x="455" y="6"/>
                      </a:lnTo>
                      <a:lnTo>
                        <a:pt x="465" y="9"/>
                      </a:lnTo>
                      <a:lnTo>
                        <a:pt x="473" y="13"/>
                      </a:lnTo>
                      <a:lnTo>
                        <a:pt x="481" y="19"/>
                      </a:lnTo>
                      <a:lnTo>
                        <a:pt x="488" y="24"/>
                      </a:lnTo>
                      <a:lnTo>
                        <a:pt x="495" y="30"/>
                      </a:lnTo>
                      <a:lnTo>
                        <a:pt x="499" y="36"/>
                      </a:lnTo>
                      <a:lnTo>
                        <a:pt x="503" y="41"/>
                      </a:lnTo>
                      <a:lnTo>
                        <a:pt x="506" y="45"/>
                      </a:lnTo>
                      <a:lnTo>
                        <a:pt x="508" y="51"/>
                      </a:lnTo>
                      <a:lnTo>
                        <a:pt x="508" y="56"/>
                      </a:lnTo>
                      <a:lnTo>
                        <a:pt x="508" y="60"/>
                      </a:lnTo>
                      <a:lnTo>
                        <a:pt x="508" y="65"/>
                      </a:lnTo>
                      <a:lnTo>
                        <a:pt x="506" y="70"/>
                      </a:lnTo>
                      <a:lnTo>
                        <a:pt x="505" y="74"/>
                      </a:lnTo>
                      <a:lnTo>
                        <a:pt x="503" y="80"/>
                      </a:lnTo>
                      <a:lnTo>
                        <a:pt x="502" y="84"/>
                      </a:lnTo>
                      <a:lnTo>
                        <a:pt x="499" y="88"/>
                      </a:lnTo>
                      <a:lnTo>
                        <a:pt x="496" y="94"/>
                      </a:lnTo>
                      <a:lnTo>
                        <a:pt x="495" y="96"/>
                      </a:lnTo>
                      <a:lnTo>
                        <a:pt x="492" y="101"/>
                      </a:lnTo>
                      <a:lnTo>
                        <a:pt x="490" y="106"/>
                      </a:lnTo>
                      <a:lnTo>
                        <a:pt x="487" y="112"/>
                      </a:lnTo>
                      <a:lnTo>
                        <a:pt x="483" y="120"/>
                      </a:lnTo>
                      <a:lnTo>
                        <a:pt x="478" y="128"/>
                      </a:lnTo>
                      <a:lnTo>
                        <a:pt x="473" y="139"/>
                      </a:lnTo>
                      <a:lnTo>
                        <a:pt x="467" y="150"/>
                      </a:lnTo>
                      <a:lnTo>
                        <a:pt x="462" y="163"/>
                      </a:lnTo>
                      <a:lnTo>
                        <a:pt x="456" y="177"/>
                      </a:lnTo>
                      <a:lnTo>
                        <a:pt x="449" y="192"/>
                      </a:lnTo>
                      <a:lnTo>
                        <a:pt x="441" y="207"/>
                      </a:lnTo>
                      <a:lnTo>
                        <a:pt x="434" y="225"/>
                      </a:lnTo>
                      <a:lnTo>
                        <a:pt x="426" y="245"/>
                      </a:lnTo>
                      <a:lnTo>
                        <a:pt x="418" y="264"/>
                      </a:lnTo>
                      <a:lnTo>
                        <a:pt x="408" y="286"/>
                      </a:lnTo>
                      <a:lnTo>
                        <a:pt x="400" y="307"/>
                      </a:lnTo>
                      <a:lnTo>
                        <a:pt x="390" y="329"/>
                      </a:lnTo>
                      <a:lnTo>
                        <a:pt x="380" y="348"/>
                      </a:lnTo>
                      <a:lnTo>
                        <a:pt x="371" y="369"/>
                      </a:lnTo>
                      <a:lnTo>
                        <a:pt x="361" y="388"/>
                      </a:lnTo>
                      <a:lnTo>
                        <a:pt x="351" y="406"/>
                      </a:lnTo>
                      <a:lnTo>
                        <a:pt x="341" y="424"/>
                      </a:lnTo>
                      <a:lnTo>
                        <a:pt x="330" y="442"/>
                      </a:lnTo>
                      <a:lnTo>
                        <a:pt x="321" y="459"/>
                      </a:lnTo>
                      <a:lnTo>
                        <a:pt x="311" y="476"/>
                      </a:lnTo>
                      <a:lnTo>
                        <a:pt x="301" y="491"/>
                      </a:lnTo>
                      <a:lnTo>
                        <a:pt x="290" y="506"/>
                      </a:lnTo>
                      <a:lnTo>
                        <a:pt x="281" y="521"/>
                      </a:lnTo>
                      <a:lnTo>
                        <a:pt x="271" y="535"/>
                      </a:lnTo>
                      <a:lnTo>
                        <a:pt x="261" y="549"/>
                      </a:lnTo>
                      <a:lnTo>
                        <a:pt x="250" y="561"/>
                      </a:lnTo>
                      <a:lnTo>
                        <a:pt x="240" y="574"/>
                      </a:lnTo>
                      <a:lnTo>
                        <a:pt x="229" y="588"/>
                      </a:lnTo>
                      <a:lnTo>
                        <a:pt x="218" y="599"/>
                      </a:lnTo>
                      <a:lnTo>
                        <a:pt x="209" y="611"/>
                      </a:lnTo>
                      <a:lnTo>
                        <a:pt x="198" y="622"/>
                      </a:lnTo>
                      <a:lnTo>
                        <a:pt x="188" y="633"/>
                      </a:lnTo>
                      <a:lnTo>
                        <a:pt x="177" y="643"/>
                      </a:lnTo>
                      <a:lnTo>
                        <a:pt x="167" y="653"/>
                      </a:lnTo>
                      <a:lnTo>
                        <a:pt x="156" y="663"/>
                      </a:lnTo>
                      <a:lnTo>
                        <a:pt x="146" y="672"/>
                      </a:lnTo>
                      <a:lnTo>
                        <a:pt x="135" y="680"/>
                      </a:lnTo>
                      <a:lnTo>
                        <a:pt x="126" y="689"/>
                      </a:lnTo>
                      <a:lnTo>
                        <a:pt x="105" y="705"/>
                      </a:lnTo>
                      <a:lnTo>
                        <a:pt x="85" y="721"/>
                      </a:lnTo>
                      <a:lnTo>
                        <a:pt x="85" y="72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4" name="组合 73"/>
            <p:cNvGrpSpPr/>
            <p:nvPr/>
          </p:nvGrpSpPr>
          <p:grpSpPr>
            <a:xfrm>
              <a:off x="2926330" y="4093293"/>
              <a:ext cx="507365" cy="509905"/>
              <a:chOff x="2345612" y="3469802"/>
              <a:chExt cx="507365" cy="509905"/>
            </a:xfrm>
          </p:grpSpPr>
          <p:pic>
            <p:nvPicPr>
              <p:cNvPr id="75" name="图片 74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45612" y="3469802"/>
                <a:ext cx="507365" cy="509905"/>
              </a:xfrm>
              <a:prstGeom prst="rect">
                <a:avLst/>
              </a:prstGeom>
            </p:spPr>
          </p:pic>
          <p:sp>
            <p:nvSpPr>
              <p:cNvPr id="76" name="Freeform 100"/>
              <p:cNvSpPr/>
              <p:nvPr/>
            </p:nvSpPr>
            <p:spPr bwMode="auto">
              <a:xfrm>
                <a:off x="2486584" y="3621890"/>
                <a:ext cx="239908" cy="42882"/>
              </a:xfrm>
              <a:custGeom>
                <a:avLst/>
                <a:gdLst>
                  <a:gd name="T0" fmla="*/ 828 w 829"/>
                  <a:gd name="T1" fmla="*/ 54 h 148"/>
                  <a:gd name="T2" fmla="*/ 828 w 829"/>
                  <a:gd name="T3" fmla="*/ 62 h 148"/>
                  <a:gd name="T4" fmla="*/ 821 w 829"/>
                  <a:gd name="T5" fmla="*/ 67 h 148"/>
                  <a:gd name="T6" fmla="*/ 811 w 829"/>
                  <a:gd name="T7" fmla="*/ 69 h 148"/>
                  <a:gd name="T8" fmla="*/ 796 w 829"/>
                  <a:gd name="T9" fmla="*/ 72 h 148"/>
                  <a:gd name="T10" fmla="*/ 775 w 829"/>
                  <a:gd name="T11" fmla="*/ 73 h 148"/>
                  <a:gd name="T12" fmla="*/ 749 w 829"/>
                  <a:gd name="T13" fmla="*/ 75 h 148"/>
                  <a:gd name="T14" fmla="*/ 717 w 829"/>
                  <a:gd name="T15" fmla="*/ 75 h 148"/>
                  <a:gd name="T16" fmla="*/ 679 w 829"/>
                  <a:gd name="T17" fmla="*/ 76 h 148"/>
                  <a:gd name="T18" fmla="*/ 634 w 829"/>
                  <a:gd name="T19" fmla="*/ 76 h 148"/>
                  <a:gd name="T20" fmla="*/ 587 w 829"/>
                  <a:gd name="T21" fmla="*/ 79 h 148"/>
                  <a:gd name="T22" fmla="*/ 536 w 829"/>
                  <a:gd name="T23" fmla="*/ 83 h 148"/>
                  <a:gd name="T24" fmla="*/ 482 w 829"/>
                  <a:gd name="T25" fmla="*/ 87 h 148"/>
                  <a:gd name="T26" fmla="*/ 424 w 829"/>
                  <a:gd name="T27" fmla="*/ 94 h 148"/>
                  <a:gd name="T28" fmla="*/ 367 w 829"/>
                  <a:gd name="T29" fmla="*/ 101 h 148"/>
                  <a:gd name="T30" fmla="*/ 313 w 829"/>
                  <a:gd name="T31" fmla="*/ 108 h 148"/>
                  <a:gd name="T32" fmla="*/ 263 w 829"/>
                  <a:gd name="T33" fmla="*/ 115 h 148"/>
                  <a:gd name="T34" fmla="*/ 218 w 829"/>
                  <a:gd name="T35" fmla="*/ 123 h 148"/>
                  <a:gd name="T36" fmla="*/ 175 w 829"/>
                  <a:gd name="T37" fmla="*/ 130 h 148"/>
                  <a:gd name="T38" fmla="*/ 137 w 829"/>
                  <a:gd name="T39" fmla="*/ 136 h 148"/>
                  <a:gd name="T40" fmla="*/ 106 w 829"/>
                  <a:gd name="T41" fmla="*/ 141 h 148"/>
                  <a:gd name="T42" fmla="*/ 81 w 829"/>
                  <a:gd name="T43" fmla="*/ 145 h 148"/>
                  <a:gd name="T44" fmla="*/ 63 w 829"/>
                  <a:gd name="T45" fmla="*/ 147 h 148"/>
                  <a:gd name="T46" fmla="*/ 50 w 829"/>
                  <a:gd name="T47" fmla="*/ 147 h 148"/>
                  <a:gd name="T48" fmla="*/ 39 w 829"/>
                  <a:gd name="T49" fmla="*/ 143 h 148"/>
                  <a:gd name="T50" fmla="*/ 24 w 829"/>
                  <a:gd name="T51" fmla="*/ 133 h 148"/>
                  <a:gd name="T52" fmla="*/ 9 w 829"/>
                  <a:gd name="T53" fmla="*/ 118 h 148"/>
                  <a:gd name="T54" fmla="*/ 3 w 829"/>
                  <a:gd name="T55" fmla="*/ 111 h 148"/>
                  <a:gd name="T56" fmla="*/ 0 w 829"/>
                  <a:gd name="T57" fmla="*/ 105 h 148"/>
                  <a:gd name="T58" fmla="*/ 0 w 829"/>
                  <a:gd name="T59" fmla="*/ 101 h 148"/>
                  <a:gd name="T60" fmla="*/ 6 w 829"/>
                  <a:gd name="T61" fmla="*/ 98 h 148"/>
                  <a:gd name="T62" fmla="*/ 14 w 829"/>
                  <a:gd name="T63" fmla="*/ 97 h 148"/>
                  <a:gd name="T64" fmla="*/ 27 w 829"/>
                  <a:gd name="T65" fmla="*/ 96 h 148"/>
                  <a:gd name="T66" fmla="*/ 47 w 829"/>
                  <a:gd name="T67" fmla="*/ 96 h 148"/>
                  <a:gd name="T68" fmla="*/ 77 w 829"/>
                  <a:gd name="T69" fmla="*/ 93 h 148"/>
                  <a:gd name="T70" fmla="*/ 114 w 829"/>
                  <a:gd name="T71" fmla="*/ 89 h 148"/>
                  <a:gd name="T72" fmla="*/ 160 w 829"/>
                  <a:gd name="T73" fmla="*/ 85 h 148"/>
                  <a:gd name="T74" fmla="*/ 212 w 829"/>
                  <a:gd name="T75" fmla="*/ 78 h 148"/>
                  <a:gd name="T76" fmla="*/ 262 w 829"/>
                  <a:gd name="T77" fmla="*/ 71 h 148"/>
                  <a:gd name="T78" fmla="*/ 306 w 829"/>
                  <a:gd name="T79" fmla="*/ 65 h 148"/>
                  <a:gd name="T80" fmla="*/ 346 w 829"/>
                  <a:gd name="T81" fmla="*/ 60 h 148"/>
                  <a:gd name="T82" fmla="*/ 382 w 829"/>
                  <a:gd name="T83" fmla="*/ 55 h 148"/>
                  <a:gd name="T84" fmla="*/ 413 w 829"/>
                  <a:gd name="T85" fmla="*/ 50 h 148"/>
                  <a:gd name="T86" fmla="*/ 443 w 829"/>
                  <a:gd name="T87" fmla="*/ 47 h 148"/>
                  <a:gd name="T88" fmla="*/ 499 w 829"/>
                  <a:gd name="T89" fmla="*/ 39 h 148"/>
                  <a:gd name="T90" fmla="*/ 578 w 829"/>
                  <a:gd name="T91" fmla="*/ 26 h 148"/>
                  <a:gd name="T92" fmla="*/ 632 w 829"/>
                  <a:gd name="T93" fmla="*/ 17 h 148"/>
                  <a:gd name="T94" fmla="*/ 666 w 829"/>
                  <a:gd name="T95" fmla="*/ 11 h 148"/>
                  <a:gd name="T96" fmla="*/ 694 w 829"/>
                  <a:gd name="T97" fmla="*/ 6 h 148"/>
                  <a:gd name="T98" fmla="*/ 716 w 829"/>
                  <a:gd name="T99" fmla="*/ 3 h 148"/>
                  <a:gd name="T100" fmla="*/ 730 w 829"/>
                  <a:gd name="T101" fmla="*/ 0 h 148"/>
                  <a:gd name="T102" fmla="*/ 741 w 829"/>
                  <a:gd name="T103" fmla="*/ 0 h 148"/>
                  <a:gd name="T104" fmla="*/ 757 w 829"/>
                  <a:gd name="T105" fmla="*/ 3 h 148"/>
                  <a:gd name="T106" fmla="*/ 778 w 829"/>
                  <a:gd name="T107" fmla="*/ 10 h 148"/>
                  <a:gd name="T108" fmla="*/ 799 w 829"/>
                  <a:gd name="T109" fmla="*/ 22 h 148"/>
                  <a:gd name="T110" fmla="*/ 814 w 829"/>
                  <a:gd name="T111" fmla="*/ 33 h 148"/>
                  <a:gd name="T112" fmla="*/ 824 w 829"/>
                  <a:gd name="T113" fmla="*/ 46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29" h="148">
                    <a:moveTo>
                      <a:pt x="824" y="46"/>
                    </a:moveTo>
                    <a:lnTo>
                      <a:pt x="827" y="50"/>
                    </a:lnTo>
                    <a:lnTo>
                      <a:pt x="828" y="54"/>
                    </a:lnTo>
                    <a:lnTo>
                      <a:pt x="829" y="57"/>
                    </a:lnTo>
                    <a:lnTo>
                      <a:pt x="829" y="60"/>
                    </a:lnTo>
                    <a:lnTo>
                      <a:pt x="828" y="62"/>
                    </a:lnTo>
                    <a:lnTo>
                      <a:pt x="827" y="64"/>
                    </a:lnTo>
                    <a:lnTo>
                      <a:pt x="824" y="65"/>
                    </a:lnTo>
                    <a:lnTo>
                      <a:pt x="821" y="67"/>
                    </a:lnTo>
                    <a:lnTo>
                      <a:pt x="818" y="68"/>
                    </a:lnTo>
                    <a:lnTo>
                      <a:pt x="816" y="69"/>
                    </a:lnTo>
                    <a:lnTo>
                      <a:pt x="811" y="69"/>
                    </a:lnTo>
                    <a:lnTo>
                      <a:pt x="807" y="71"/>
                    </a:lnTo>
                    <a:lnTo>
                      <a:pt x="802" y="71"/>
                    </a:lnTo>
                    <a:lnTo>
                      <a:pt x="796" y="72"/>
                    </a:lnTo>
                    <a:lnTo>
                      <a:pt x="789" y="72"/>
                    </a:lnTo>
                    <a:lnTo>
                      <a:pt x="784" y="73"/>
                    </a:lnTo>
                    <a:lnTo>
                      <a:pt x="775" y="73"/>
                    </a:lnTo>
                    <a:lnTo>
                      <a:pt x="767" y="73"/>
                    </a:lnTo>
                    <a:lnTo>
                      <a:pt x="759" y="75"/>
                    </a:lnTo>
                    <a:lnTo>
                      <a:pt x="749" y="75"/>
                    </a:lnTo>
                    <a:lnTo>
                      <a:pt x="739" y="75"/>
                    </a:lnTo>
                    <a:lnTo>
                      <a:pt x="728" y="75"/>
                    </a:lnTo>
                    <a:lnTo>
                      <a:pt x="717" y="75"/>
                    </a:lnTo>
                    <a:lnTo>
                      <a:pt x="705" y="75"/>
                    </a:lnTo>
                    <a:lnTo>
                      <a:pt x="692" y="75"/>
                    </a:lnTo>
                    <a:lnTo>
                      <a:pt x="679" y="76"/>
                    </a:lnTo>
                    <a:lnTo>
                      <a:pt x="665" y="76"/>
                    </a:lnTo>
                    <a:lnTo>
                      <a:pt x="650" y="76"/>
                    </a:lnTo>
                    <a:lnTo>
                      <a:pt x="634" y="76"/>
                    </a:lnTo>
                    <a:lnTo>
                      <a:pt x="619" y="78"/>
                    </a:lnTo>
                    <a:lnTo>
                      <a:pt x="604" y="78"/>
                    </a:lnTo>
                    <a:lnTo>
                      <a:pt x="587" y="79"/>
                    </a:lnTo>
                    <a:lnTo>
                      <a:pt x="571" y="80"/>
                    </a:lnTo>
                    <a:lnTo>
                      <a:pt x="554" y="82"/>
                    </a:lnTo>
                    <a:lnTo>
                      <a:pt x="536" y="83"/>
                    </a:lnTo>
                    <a:lnTo>
                      <a:pt x="518" y="85"/>
                    </a:lnTo>
                    <a:lnTo>
                      <a:pt x="500" y="86"/>
                    </a:lnTo>
                    <a:lnTo>
                      <a:pt x="482" y="87"/>
                    </a:lnTo>
                    <a:lnTo>
                      <a:pt x="463" y="90"/>
                    </a:lnTo>
                    <a:lnTo>
                      <a:pt x="443" y="93"/>
                    </a:lnTo>
                    <a:lnTo>
                      <a:pt x="424" y="94"/>
                    </a:lnTo>
                    <a:lnTo>
                      <a:pt x="405" y="97"/>
                    </a:lnTo>
                    <a:lnTo>
                      <a:pt x="385" y="100"/>
                    </a:lnTo>
                    <a:lnTo>
                      <a:pt x="367" y="101"/>
                    </a:lnTo>
                    <a:lnTo>
                      <a:pt x="348" y="104"/>
                    </a:lnTo>
                    <a:lnTo>
                      <a:pt x="331" y="107"/>
                    </a:lnTo>
                    <a:lnTo>
                      <a:pt x="313" y="108"/>
                    </a:lnTo>
                    <a:lnTo>
                      <a:pt x="297" y="111"/>
                    </a:lnTo>
                    <a:lnTo>
                      <a:pt x="280" y="114"/>
                    </a:lnTo>
                    <a:lnTo>
                      <a:pt x="263" y="115"/>
                    </a:lnTo>
                    <a:lnTo>
                      <a:pt x="248" y="118"/>
                    </a:lnTo>
                    <a:lnTo>
                      <a:pt x="233" y="120"/>
                    </a:lnTo>
                    <a:lnTo>
                      <a:pt x="218" y="123"/>
                    </a:lnTo>
                    <a:lnTo>
                      <a:pt x="202" y="125"/>
                    </a:lnTo>
                    <a:lnTo>
                      <a:pt x="189" y="127"/>
                    </a:lnTo>
                    <a:lnTo>
                      <a:pt x="175" y="130"/>
                    </a:lnTo>
                    <a:lnTo>
                      <a:pt x="161" y="132"/>
                    </a:lnTo>
                    <a:lnTo>
                      <a:pt x="149" y="134"/>
                    </a:lnTo>
                    <a:lnTo>
                      <a:pt x="137" y="136"/>
                    </a:lnTo>
                    <a:lnTo>
                      <a:pt x="125" y="138"/>
                    </a:lnTo>
                    <a:lnTo>
                      <a:pt x="115" y="140"/>
                    </a:lnTo>
                    <a:lnTo>
                      <a:pt x="106" y="141"/>
                    </a:lnTo>
                    <a:lnTo>
                      <a:pt x="96" y="143"/>
                    </a:lnTo>
                    <a:lnTo>
                      <a:pt x="88" y="144"/>
                    </a:lnTo>
                    <a:lnTo>
                      <a:pt x="81" y="145"/>
                    </a:lnTo>
                    <a:lnTo>
                      <a:pt x="74" y="147"/>
                    </a:lnTo>
                    <a:lnTo>
                      <a:pt x="68" y="147"/>
                    </a:lnTo>
                    <a:lnTo>
                      <a:pt x="63" y="147"/>
                    </a:lnTo>
                    <a:lnTo>
                      <a:pt x="57" y="148"/>
                    </a:lnTo>
                    <a:lnTo>
                      <a:pt x="53" y="147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4"/>
                    </a:lnTo>
                    <a:lnTo>
                      <a:pt x="39" y="143"/>
                    </a:lnTo>
                    <a:lnTo>
                      <a:pt x="34" y="140"/>
                    </a:lnTo>
                    <a:lnTo>
                      <a:pt x="28" y="137"/>
                    </a:lnTo>
                    <a:lnTo>
                      <a:pt x="24" y="133"/>
                    </a:lnTo>
                    <a:lnTo>
                      <a:pt x="18" y="129"/>
                    </a:lnTo>
                    <a:lnTo>
                      <a:pt x="14" y="123"/>
                    </a:lnTo>
                    <a:lnTo>
                      <a:pt x="9" y="118"/>
                    </a:lnTo>
                    <a:lnTo>
                      <a:pt x="6" y="115"/>
                    </a:lnTo>
                    <a:lnTo>
                      <a:pt x="5" y="112"/>
                    </a:lnTo>
                    <a:lnTo>
                      <a:pt x="3" y="111"/>
                    </a:lnTo>
                    <a:lnTo>
                      <a:pt x="2" y="108"/>
                    </a:lnTo>
                    <a:lnTo>
                      <a:pt x="0" y="107"/>
                    </a:lnTo>
                    <a:lnTo>
                      <a:pt x="0" y="105"/>
                    </a:lnTo>
                    <a:lnTo>
                      <a:pt x="0" y="104"/>
                    </a:lnTo>
                    <a:lnTo>
                      <a:pt x="0" y="103"/>
                    </a:lnTo>
                    <a:lnTo>
                      <a:pt x="0" y="101"/>
                    </a:lnTo>
                    <a:lnTo>
                      <a:pt x="2" y="100"/>
                    </a:lnTo>
                    <a:lnTo>
                      <a:pt x="3" y="98"/>
                    </a:lnTo>
                    <a:lnTo>
                      <a:pt x="6" y="98"/>
                    </a:lnTo>
                    <a:lnTo>
                      <a:pt x="7" y="97"/>
                    </a:lnTo>
                    <a:lnTo>
                      <a:pt x="10" y="97"/>
                    </a:lnTo>
                    <a:lnTo>
                      <a:pt x="14" y="97"/>
                    </a:lnTo>
                    <a:lnTo>
                      <a:pt x="17" y="97"/>
                    </a:lnTo>
                    <a:lnTo>
                      <a:pt x="21" y="96"/>
                    </a:lnTo>
                    <a:lnTo>
                      <a:pt x="27" y="96"/>
                    </a:lnTo>
                    <a:lnTo>
                      <a:pt x="32" y="96"/>
                    </a:lnTo>
                    <a:lnTo>
                      <a:pt x="39" y="96"/>
                    </a:lnTo>
                    <a:lnTo>
                      <a:pt x="47" y="96"/>
                    </a:lnTo>
                    <a:lnTo>
                      <a:pt x="56" y="94"/>
                    </a:lnTo>
                    <a:lnTo>
                      <a:pt x="65" y="94"/>
                    </a:lnTo>
                    <a:lnTo>
                      <a:pt x="77" y="93"/>
                    </a:lnTo>
                    <a:lnTo>
                      <a:pt x="88" y="91"/>
                    </a:lnTo>
                    <a:lnTo>
                      <a:pt x="100" y="90"/>
                    </a:lnTo>
                    <a:lnTo>
                      <a:pt x="114" y="89"/>
                    </a:lnTo>
                    <a:lnTo>
                      <a:pt x="128" y="87"/>
                    </a:lnTo>
                    <a:lnTo>
                      <a:pt x="143" y="86"/>
                    </a:lnTo>
                    <a:lnTo>
                      <a:pt x="160" y="85"/>
                    </a:lnTo>
                    <a:lnTo>
                      <a:pt x="176" y="82"/>
                    </a:lnTo>
                    <a:lnTo>
                      <a:pt x="194" y="79"/>
                    </a:lnTo>
                    <a:lnTo>
                      <a:pt x="212" y="78"/>
                    </a:lnTo>
                    <a:lnTo>
                      <a:pt x="229" y="75"/>
                    </a:lnTo>
                    <a:lnTo>
                      <a:pt x="245" y="73"/>
                    </a:lnTo>
                    <a:lnTo>
                      <a:pt x="262" y="71"/>
                    </a:lnTo>
                    <a:lnTo>
                      <a:pt x="277" y="69"/>
                    </a:lnTo>
                    <a:lnTo>
                      <a:pt x="292" y="67"/>
                    </a:lnTo>
                    <a:lnTo>
                      <a:pt x="306" y="65"/>
                    </a:lnTo>
                    <a:lnTo>
                      <a:pt x="320" y="64"/>
                    </a:lnTo>
                    <a:lnTo>
                      <a:pt x="334" y="62"/>
                    </a:lnTo>
                    <a:lnTo>
                      <a:pt x="346" y="60"/>
                    </a:lnTo>
                    <a:lnTo>
                      <a:pt x="359" y="58"/>
                    </a:lnTo>
                    <a:lnTo>
                      <a:pt x="371" y="57"/>
                    </a:lnTo>
                    <a:lnTo>
                      <a:pt x="382" y="55"/>
                    </a:lnTo>
                    <a:lnTo>
                      <a:pt x="393" y="54"/>
                    </a:lnTo>
                    <a:lnTo>
                      <a:pt x="403" y="51"/>
                    </a:lnTo>
                    <a:lnTo>
                      <a:pt x="413" y="50"/>
                    </a:lnTo>
                    <a:lnTo>
                      <a:pt x="423" y="50"/>
                    </a:lnTo>
                    <a:lnTo>
                      <a:pt x="432" y="49"/>
                    </a:lnTo>
                    <a:lnTo>
                      <a:pt x="443" y="47"/>
                    </a:lnTo>
                    <a:lnTo>
                      <a:pt x="453" y="46"/>
                    </a:lnTo>
                    <a:lnTo>
                      <a:pt x="475" y="43"/>
                    </a:lnTo>
                    <a:lnTo>
                      <a:pt x="499" y="39"/>
                    </a:lnTo>
                    <a:lnTo>
                      <a:pt x="524" y="35"/>
                    </a:lnTo>
                    <a:lnTo>
                      <a:pt x="550" y="31"/>
                    </a:lnTo>
                    <a:lnTo>
                      <a:pt x="578" y="26"/>
                    </a:lnTo>
                    <a:lnTo>
                      <a:pt x="605" y="21"/>
                    </a:lnTo>
                    <a:lnTo>
                      <a:pt x="619" y="19"/>
                    </a:lnTo>
                    <a:lnTo>
                      <a:pt x="632" y="17"/>
                    </a:lnTo>
                    <a:lnTo>
                      <a:pt x="644" y="14"/>
                    </a:lnTo>
                    <a:lnTo>
                      <a:pt x="655" y="13"/>
                    </a:lnTo>
                    <a:lnTo>
                      <a:pt x="666" y="11"/>
                    </a:lnTo>
                    <a:lnTo>
                      <a:pt x="676" y="8"/>
                    </a:lnTo>
                    <a:lnTo>
                      <a:pt x="685" y="7"/>
                    </a:lnTo>
                    <a:lnTo>
                      <a:pt x="694" y="6"/>
                    </a:lnTo>
                    <a:lnTo>
                      <a:pt x="702" y="4"/>
                    </a:lnTo>
                    <a:lnTo>
                      <a:pt x="709" y="3"/>
                    </a:lnTo>
                    <a:lnTo>
                      <a:pt x="716" y="3"/>
                    </a:lnTo>
                    <a:lnTo>
                      <a:pt x="721" y="1"/>
                    </a:lnTo>
                    <a:lnTo>
                      <a:pt x="726" y="1"/>
                    </a:lnTo>
                    <a:lnTo>
                      <a:pt x="730" y="0"/>
                    </a:lnTo>
                    <a:lnTo>
                      <a:pt x="734" y="0"/>
                    </a:lnTo>
                    <a:lnTo>
                      <a:pt x="737" y="0"/>
                    </a:lnTo>
                    <a:lnTo>
                      <a:pt x="741" y="0"/>
                    </a:lnTo>
                    <a:lnTo>
                      <a:pt x="746" y="1"/>
                    </a:lnTo>
                    <a:lnTo>
                      <a:pt x="752" y="1"/>
                    </a:lnTo>
                    <a:lnTo>
                      <a:pt x="757" y="3"/>
                    </a:lnTo>
                    <a:lnTo>
                      <a:pt x="764" y="6"/>
                    </a:lnTo>
                    <a:lnTo>
                      <a:pt x="771" y="7"/>
                    </a:lnTo>
                    <a:lnTo>
                      <a:pt x="778" y="10"/>
                    </a:lnTo>
                    <a:lnTo>
                      <a:pt x="787" y="13"/>
                    </a:lnTo>
                    <a:lnTo>
                      <a:pt x="792" y="17"/>
                    </a:lnTo>
                    <a:lnTo>
                      <a:pt x="799" y="22"/>
                    </a:lnTo>
                    <a:lnTo>
                      <a:pt x="805" y="25"/>
                    </a:lnTo>
                    <a:lnTo>
                      <a:pt x="809" y="29"/>
                    </a:lnTo>
                    <a:lnTo>
                      <a:pt x="814" y="33"/>
                    </a:lnTo>
                    <a:lnTo>
                      <a:pt x="818" y="37"/>
                    </a:lnTo>
                    <a:lnTo>
                      <a:pt x="821" y="42"/>
                    </a:lnTo>
                    <a:lnTo>
                      <a:pt x="824" y="46"/>
                    </a:lnTo>
                    <a:lnTo>
                      <a:pt x="824" y="46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08" name="任意多边形 107"/>
          <p:cNvSpPr/>
          <p:nvPr/>
        </p:nvSpPr>
        <p:spPr>
          <a:xfrm>
            <a:off x="2462844" y="2369508"/>
            <a:ext cx="151785" cy="1058694"/>
          </a:xfrm>
          <a:custGeom>
            <a:avLst/>
            <a:gdLst>
              <a:gd name="connsiteX0" fmla="*/ 49474 w 151785"/>
              <a:gd name="connsiteY0" fmla="*/ 0 h 1058694"/>
              <a:gd name="connsiteX1" fmla="*/ 102814 w 151785"/>
              <a:gd name="connsiteY1" fmla="*/ 30480 h 1058694"/>
              <a:gd name="connsiteX2" fmla="*/ 141659 w 151785"/>
              <a:gd name="connsiteY2" fmla="*/ 39614 h 1058694"/>
              <a:gd name="connsiteX3" fmla="*/ 151296 w 151785"/>
              <a:gd name="connsiteY3" fmla="*/ 41189 h 1058694"/>
              <a:gd name="connsiteX4" fmla="*/ 150010 w 151785"/>
              <a:gd name="connsiteY4" fmla="*/ 43744 h 1058694"/>
              <a:gd name="connsiteX5" fmla="*/ 144682 w 151785"/>
              <a:gd name="connsiteY5" fmla="*/ 52570 h 1058694"/>
              <a:gd name="connsiteX6" fmla="*/ 142906 w 151785"/>
              <a:gd name="connsiteY6" fmla="*/ 64926 h 1058694"/>
              <a:gd name="connsiteX7" fmla="*/ 137578 w 151785"/>
              <a:gd name="connsiteY7" fmla="*/ 79047 h 1058694"/>
              <a:gd name="connsiteX8" fmla="*/ 134026 w 151785"/>
              <a:gd name="connsiteY8" fmla="*/ 96698 h 1058694"/>
              <a:gd name="connsiteX9" fmla="*/ 134026 w 151785"/>
              <a:gd name="connsiteY9" fmla="*/ 114350 h 1058694"/>
              <a:gd name="connsiteX10" fmla="*/ 132250 w 151785"/>
              <a:gd name="connsiteY10" fmla="*/ 126706 h 1058694"/>
              <a:gd name="connsiteX11" fmla="*/ 132250 w 151785"/>
              <a:gd name="connsiteY11" fmla="*/ 135531 h 1058694"/>
              <a:gd name="connsiteX12" fmla="*/ 132250 w 151785"/>
              <a:gd name="connsiteY12" fmla="*/ 147887 h 1058694"/>
              <a:gd name="connsiteX13" fmla="*/ 132250 w 151785"/>
              <a:gd name="connsiteY13" fmla="*/ 160243 h 1058694"/>
              <a:gd name="connsiteX14" fmla="*/ 132250 w 151785"/>
              <a:gd name="connsiteY14" fmla="*/ 172599 h 1058694"/>
              <a:gd name="connsiteX15" fmla="*/ 132250 w 151785"/>
              <a:gd name="connsiteY15" fmla="*/ 186720 h 1058694"/>
              <a:gd name="connsiteX16" fmla="*/ 132250 w 151785"/>
              <a:gd name="connsiteY16" fmla="*/ 200841 h 1058694"/>
              <a:gd name="connsiteX17" fmla="*/ 134026 w 151785"/>
              <a:gd name="connsiteY17" fmla="*/ 218492 h 1058694"/>
              <a:gd name="connsiteX18" fmla="*/ 134026 w 151785"/>
              <a:gd name="connsiteY18" fmla="*/ 236144 h 1058694"/>
              <a:gd name="connsiteX19" fmla="*/ 134026 w 151785"/>
              <a:gd name="connsiteY19" fmla="*/ 255560 h 1058694"/>
              <a:gd name="connsiteX20" fmla="*/ 137578 w 151785"/>
              <a:gd name="connsiteY20" fmla="*/ 274976 h 1058694"/>
              <a:gd name="connsiteX21" fmla="*/ 137578 w 151785"/>
              <a:gd name="connsiteY21" fmla="*/ 294393 h 1058694"/>
              <a:gd name="connsiteX22" fmla="*/ 137578 w 151785"/>
              <a:gd name="connsiteY22" fmla="*/ 317340 h 1058694"/>
              <a:gd name="connsiteX23" fmla="*/ 139354 w 151785"/>
              <a:gd name="connsiteY23" fmla="*/ 340286 h 1058694"/>
              <a:gd name="connsiteX24" fmla="*/ 139354 w 151785"/>
              <a:gd name="connsiteY24" fmla="*/ 364998 h 1058694"/>
              <a:gd name="connsiteX25" fmla="*/ 142906 w 151785"/>
              <a:gd name="connsiteY25" fmla="*/ 389710 h 1058694"/>
              <a:gd name="connsiteX26" fmla="*/ 142906 w 151785"/>
              <a:gd name="connsiteY26" fmla="*/ 414422 h 1058694"/>
              <a:gd name="connsiteX27" fmla="*/ 144682 w 151785"/>
              <a:gd name="connsiteY27" fmla="*/ 440899 h 1058694"/>
              <a:gd name="connsiteX28" fmla="*/ 144682 w 151785"/>
              <a:gd name="connsiteY28" fmla="*/ 470906 h 1058694"/>
              <a:gd name="connsiteX29" fmla="*/ 146458 w 151785"/>
              <a:gd name="connsiteY29" fmla="*/ 499148 h 1058694"/>
              <a:gd name="connsiteX30" fmla="*/ 146458 w 151785"/>
              <a:gd name="connsiteY30" fmla="*/ 527390 h 1058694"/>
              <a:gd name="connsiteX31" fmla="*/ 150010 w 151785"/>
              <a:gd name="connsiteY31" fmla="*/ 555632 h 1058694"/>
              <a:gd name="connsiteX32" fmla="*/ 150010 w 151785"/>
              <a:gd name="connsiteY32" fmla="*/ 582109 h 1058694"/>
              <a:gd name="connsiteX33" fmla="*/ 150010 w 151785"/>
              <a:gd name="connsiteY33" fmla="*/ 606821 h 1058694"/>
              <a:gd name="connsiteX34" fmla="*/ 151785 w 151785"/>
              <a:gd name="connsiteY34" fmla="*/ 631533 h 1058694"/>
              <a:gd name="connsiteX35" fmla="*/ 151785 w 151785"/>
              <a:gd name="connsiteY35" fmla="*/ 656245 h 1058694"/>
              <a:gd name="connsiteX36" fmla="*/ 151785 w 151785"/>
              <a:gd name="connsiteY36" fmla="*/ 680956 h 1058694"/>
              <a:gd name="connsiteX37" fmla="*/ 151785 w 151785"/>
              <a:gd name="connsiteY37" fmla="*/ 702138 h 1058694"/>
              <a:gd name="connsiteX38" fmla="*/ 151785 w 151785"/>
              <a:gd name="connsiteY38" fmla="*/ 725085 h 1058694"/>
              <a:gd name="connsiteX39" fmla="*/ 151785 w 151785"/>
              <a:gd name="connsiteY39" fmla="*/ 744501 h 1058694"/>
              <a:gd name="connsiteX40" fmla="*/ 151785 w 151785"/>
              <a:gd name="connsiteY40" fmla="*/ 763917 h 1058694"/>
              <a:gd name="connsiteX41" fmla="*/ 150010 w 151785"/>
              <a:gd name="connsiteY41" fmla="*/ 781569 h 1058694"/>
              <a:gd name="connsiteX42" fmla="*/ 150010 w 151785"/>
              <a:gd name="connsiteY42" fmla="*/ 800985 h 1058694"/>
              <a:gd name="connsiteX43" fmla="*/ 150010 w 151785"/>
              <a:gd name="connsiteY43" fmla="*/ 815106 h 1058694"/>
              <a:gd name="connsiteX44" fmla="*/ 146458 w 151785"/>
              <a:gd name="connsiteY44" fmla="*/ 832758 h 1058694"/>
              <a:gd name="connsiteX45" fmla="*/ 146458 w 151785"/>
              <a:gd name="connsiteY45" fmla="*/ 843348 h 1058694"/>
              <a:gd name="connsiteX46" fmla="*/ 142906 w 151785"/>
              <a:gd name="connsiteY46" fmla="*/ 868060 h 1058694"/>
              <a:gd name="connsiteX47" fmla="*/ 139354 w 151785"/>
              <a:gd name="connsiteY47" fmla="*/ 892772 h 1058694"/>
              <a:gd name="connsiteX48" fmla="*/ 134026 w 151785"/>
              <a:gd name="connsiteY48" fmla="*/ 915719 h 1058694"/>
              <a:gd name="connsiteX49" fmla="*/ 126922 w 151785"/>
              <a:gd name="connsiteY49" fmla="*/ 936900 h 1058694"/>
              <a:gd name="connsiteX50" fmla="*/ 119818 w 151785"/>
              <a:gd name="connsiteY50" fmla="*/ 956317 h 1058694"/>
              <a:gd name="connsiteX51" fmla="*/ 112714 w 151785"/>
              <a:gd name="connsiteY51" fmla="*/ 975733 h 1058694"/>
              <a:gd name="connsiteX52" fmla="*/ 105611 w 151785"/>
              <a:gd name="connsiteY52" fmla="*/ 993384 h 1058694"/>
              <a:gd name="connsiteX53" fmla="*/ 98507 w 151785"/>
              <a:gd name="connsiteY53" fmla="*/ 1007505 h 1058694"/>
              <a:gd name="connsiteX54" fmla="*/ 91403 w 151785"/>
              <a:gd name="connsiteY54" fmla="*/ 1019861 h 1058694"/>
              <a:gd name="connsiteX55" fmla="*/ 82523 w 151785"/>
              <a:gd name="connsiteY55" fmla="*/ 1030452 h 1058694"/>
              <a:gd name="connsiteX56" fmla="*/ 75419 w 151785"/>
              <a:gd name="connsiteY56" fmla="*/ 1039278 h 1058694"/>
              <a:gd name="connsiteX57" fmla="*/ 68316 w 151785"/>
              <a:gd name="connsiteY57" fmla="*/ 1046338 h 1058694"/>
              <a:gd name="connsiteX58" fmla="*/ 61212 w 151785"/>
              <a:gd name="connsiteY58" fmla="*/ 1051634 h 1058694"/>
              <a:gd name="connsiteX59" fmla="*/ 54108 w 151785"/>
              <a:gd name="connsiteY59" fmla="*/ 1056929 h 1058694"/>
              <a:gd name="connsiteX60" fmla="*/ 43452 w 151785"/>
              <a:gd name="connsiteY60" fmla="*/ 1058694 h 1058694"/>
              <a:gd name="connsiteX61" fmla="*/ 36348 w 151785"/>
              <a:gd name="connsiteY61" fmla="*/ 1058694 h 1058694"/>
              <a:gd name="connsiteX62" fmla="*/ 29244 w 151785"/>
              <a:gd name="connsiteY62" fmla="*/ 1056929 h 1058694"/>
              <a:gd name="connsiteX63" fmla="*/ 23917 w 151785"/>
              <a:gd name="connsiteY63" fmla="*/ 1051634 h 1058694"/>
              <a:gd name="connsiteX64" fmla="*/ 18589 w 151785"/>
              <a:gd name="connsiteY64" fmla="*/ 1046338 h 1058694"/>
              <a:gd name="connsiteX65" fmla="*/ 16813 w 151785"/>
              <a:gd name="connsiteY65" fmla="*/ 1042808 h 1058694"/>
              <a:gd name="connsiteX66" fmla="*/ 15037 w 151785"/>
              <a:gd name="connsiteY66" fmla="*/ 1033982 h 1058694"/>
              <a:gd name="connsiteX67" fmla="*/ 15037 w 151785"/>
              <a:gd name="connsiteY67" fmla="*/ 1026922 h 1058694"/>
              <a:gd name="connsiteX68" fmla="*/ 15037 w 151785"/>
              <a:gd name="connsiteY68" fmla="*/ 1018096 h 1058694"/>
              <a:gd name="connsiteX69" fmla="*/ 16813 w 151785"/>
              <a:gd name="connsiteY69" fmla="*/ 1007505 h 1058694"/>
              <a:gd name="connsiteX70" fmla="*/ 16813 w 151785"/>
              <a:gd name="connsiteY70" fmla="*/ 1000445 h 1058694"/>
              <a:gd name="connsiteX71" fmla="*/ 15037 w 151785"/>
              <a:gd name="connsiteY71" fmla="*/ 993384 h 1058694"/>
              <a:gd name="connsiteX72" fmla="*/ 15037 w 151785"/>
              <a:gd name="connsiteY72" fmla="*/ 986324 h 1058694"/>
              <a:gd name="connsiteX73" fmla="*/ 11485 w 151785"/>
              <a:gd name="connsiteY73" fmla="*/ 979263 h 1058694"/>
              <a:gd name="connsiteX74" fmla="*/ 4381 w 151785"/>
              <a:gd name="connsiteY74" fmla="*/ 966907 h 1058694"/>
              <a:gd name="connsiteX75" fmla="*/ 0 w 151785"/>
              <a:gd name="connsiteY75" fmla="*/ 957109 h 1058694"/>
              <a:gd name="connsiteX76" fmla="*/ 4401 w 151785"/>
              <a:gd name="connsiteY76" fmla="*/ 945004 h 1058694"/>
              <a:gd name="connsiteX77" fmla="*/ 11374 w 151785"/>
              <a:gd name="connsiteY77" fmla="*/ 922020 h 1058694"/>
              <a:gd name="connsiteX78" fmla="*/ 16295 w 151785"/>
              <a:gd name="connsiteY78" fmla="*/ 861170 h 1058694"/>
              <a:gd name="connsiteX79" fmla="*/ 17473 w 151785"/>
              <a:gd name="connsiteY79" fmla="*/ 834523 h 1058694"/>
              <a:gd name="connsiteX80" fmla="*/ 22141 w 151785"/>
              <a:gd name="connsiteY80" fmla="*/ 834523 h 1058694"/>
              <a:gd name="connsiteX81" fmla="*/ 27468 w 151785"/>
              <a:gd name="connsiteY81" fmla="*/ 832758 h 1058694"/>
              <a:gd name="connsiteX82" fmla="*/ 31020 w 151785"/>
              <a:gd name="connsiteY82" fmla="*/ 829227 h 1058694"/>
              <a:gd name="connsiteX83" fmla="*/ 31020 w 151785"/>
              <a:gd name="connsiteY83" fmla="*/ 827462 h 1058694"/>
              <a:gd name="connsiteX84" fmla="*/ 34572 w 151785"/>
              <a:gd name="connsiteY84" fmla="*/ 823932 h 1058694"/>
              <a:gd name="connsiteX85" fmla="*/ 34572 w 151785"/>
              <a:gd name="connsiteY85" fmla="*/ 816871 h 1058694"/>
              <a:gd name="connsiteX86" fmla="*/ 36348 w 151785"/>
              <a:gd name="connsiteY86" fmla="*/ 809811 h 1058694"/>
              <a:gd name="connsiteX87" fmla="*/ 36348 w 151785"/>
              <a:gd name="connsiteY87" fmla="*/ 800985 h 1058694"/>
              <a:gd name="connsiteX88" fmla="*/ 38124 w 151785"/>
              <a:gd name="connsiteY88" fmla="*/ 788629 h 1058694"/>
              <a:gd name="connsiteX89" fmla="*/ 38124 w 151785"/>
              <a:gd name="connsiteY89" fmla="*/ 772743 h 1058694"/>
              <a:gd name="connsiteX90" fmla="*/ 38124 w 151785"/>
              <a:gd name="connsiteY90" fmla="*/ 758622 h 1058694"/>
              <a:gd name="connsiteX91" fmla="*/ 41676 w 151785"/>
              <a:gd name="connsiteY91" fmla="*/ 740971 h 1058694"/>
              <a:gd name="connsiteX92" fmla="*/ 41676 w 151785"/>
              <a:gd name="connsiteY92" fmla="*/ 721554 h 1058694"/>
              <a:gd name="connsiteX93" fmla="*/ 41676 w 151785"/>
              <a:gd name="connsiteY93" fmla="*/ 700373 h 1058694"/>
              <a:gd name="connsiteX94" fmla="*/ 43452 w 151785"/>
              <a:gd name="connsiteY94" fmla="*/ 677426 h 1058694"/>
              <a:gd name="connsiteX95" fmla="*/ 43452 w 151785"/>
              <a:gd name="connsiteY95" fmla="*/ 650949 h 1058694"/>
              <a:gd name="connsiteX96" fmla="*/ 43452 w 151785"/>
              <a:gd name="connsiteY96" fmla="*/ 624472 h 1058694"/>
              <a:gd name="connsiteX97" fmla="*/ 43452 w 151785"/>
              <a:gd name="connsiteY97" fmla="*/ 594465 h 1058694"/>
              <a:gd name="connsiteX98" fmla="*/ 43452 w 151785"/>
              <a:gd name="connsiteY98" fmla="*/ 566223 h 1058694"/>
              <a:gd name="connsiteX99" fmla="*/ 43452 w 151785"/>
              <a:gd name="connsiteY99" fmla="*/ 534451 h 1058694"/>
              <a:gd name="connsiteX100" fmla="*/ 43452 w 151785"/>
              <a:gd name="connsiteY100" fmla="*/ 504443 h 1058694"/>
              <a:gd name="connsiteX101" fmla="*/ 43452 w 151785"/>
              <a:gd name="connsiteY101" fmla="*/ 477966 h 1058694"/>
              <a:gd name="connsiteX102" fmla="*/ 43452 w 151785"/>
              <a:gd name="connsiteY102" fmla="*/ 447959 h 1058694"/>
              <a:gd name="connsiteX103" fmla="*/ 43452 w 151785"/>
              <a:gd name="connsiteY103" fmla="*/ 421482 h 1058694"/>
              <a:gd name="connsiteX104" fmla="*/ 43452 w 151785"/>
              <a:gd name="connsiteY104" fmla="*/ 395005 h 1058694"/>
              <a:gd name="connsiteX105" fmla="*/ 43452 w 151785"/>
              <a:gd name="connsiteY105" fmla="*/ 368528 h 1058694"/>
              <a:gd name="connsiteX106" fmla="*/ 43452 w 151785"/>
              <a:gd name="connsiteY106" fmla="*/ 343817 h 1058694"/>
              <a:gd name="connsiteX107" fmla="*/ 41676 w 151785"/>
              <a:gd name="connsiteY107" fmla="*/ 294393 h 1058694"/>
              <a:gd name="connsiteX108" fmla="*/ 41676 w 151785"/>
              <a:gd name="connsiteY108" fmla="*/ 244969 h 1058694"/>
              <a:gd name="connsiteX109" fmla="*/ 38124 w 151785"/>
              <a:gd name="connsiteY109" fmla="*/ 200841 h 1058694"/>
              <a:gd name="connsiteX110" fmla="*/ 36348 w 151785"/>
              <a:gd name="connsiteY110" fmla="*/ 160243 h 1058694"/>
              <a:gd name="connsiteX111" fmla="*/ 36348 w 151785"/>
              <a:gd name="connsiteY111" fmla="*/ 137296 h 1058694"/>
              <a:gd name="connsiteX112" fmla="*/ 34572 w 151785"/>
              <a:gd name="connsiteY112" fmla="*/ 121410 h 1058694"/>
              <a:gd name="connsiteX113" fmla="*/ 34572 w 151785"/>
              <a:gd name="connsiteY113" fmla="*/ 103759 h 1058694"/>
              <a:gd name="connsiteX114" fmla="*/ 31020 w 151785"/>
              <a:gd name="connsiteY114" fmla="*/ 86108 h 1058694"/>
              <a:gd name="connsiteX115" fmla="*/ 29244 w 151785"/>
              <a:gd name="connsiteY115" fmla="*/ 71987 h 1058694"/>
              <a:gd name="connsiteX116" fmla="*/ 27468 w 151785"/>
              <a:gd name="connsiteY116" fmla="*/ 59631 h 1058694"/>
              <a:gd name="connsiteX117" fmla="*/ 27468 w 151785"/>
              <a:gd name="connsiteY117" fmla="*/ 47275 h 1058694"/>
              <a:gd name="connsiteX118" fmla="*/ 23917 w 151785"/>
              <a:gd name="connsiteY118" fmla="*/ 34919 h 1058694"/>
              <a:gd name="connsiteX119" fmla="*/ 22141 w 151785"/>
              <a:gd name="connsiteY119" fmla="*/ 26093 h 1058694"/>
              <a:gd name="connsiteX120" fmla="*/ 18589 w 151785"/>
              <a:gd name="connsiteY120" fmla="*/ 19033 h 1058694"/>
              <a:gd name="connsiteX121" fmla="*/ 16813 w 151785"/>
              <a:gd name="connsiteY121" fmla="*/ 11972 h 1058694"/>
              <a:gd name="connsiteX122" fmla="*/ 16813 w 151785"/>
              <a:gd name="connsiteY122" fmla="*/ 6152 h 1058694"/>
              <a:gd name="connsiteX123" fmla="*/ 30006 w 151785"/>
              <a:gd name="connsiteY123" fmla="*/ 2590 h 1058694"/>
              <a:gd name="connsiteX124" fmla="*/ 49474 w 151785"/>
              <a:gd name="connsiteY124" fmla="*/ 0 h 105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51785" h="1058694">
                <a:moveTo>
                  <a:pt x="49474" y="0"/>
                </a:moveTo>
                <a:cubicBezTo>
                  <a:pt x="68424" y="12633"/>
                  <a:pt x="80716" y="22193"/>
                  <a:pt x="102814" y="30480"/>
                </a:cubicBezTo>
                <a:cubicBezTo>
                  <a:pt x="112328" y="34048"/>
                  <a:pt x="127118" y="37083"/>
                  <a:pt x="141659" y="39614"/>
                </a:cubicBezTo>
                <a:lnTo>
                  <a:pt x="151296" y="41189"/>
                </a:lnTo>
                <a:lnTo>
                  <a:pt x="150010" y="43744"/>
                </a:lnTo>
                <a:lnTo>
                  <a:pt x="144682" y="52570"/>
                </a:lnTo>
                <a:lnTo>
                  <a:pt x="142906" y="64926"/>
                </a:lnTo>
                <a:lnTo>
                  <a:pt x="137578" y="79047"/>
                </a:lnTo>
                <a:lnTo>
                  <a:pt x="134026" y="96698"/>
                </a:lnTo>
                <a:lnTo>
                  <a:pt x="134026" y="114350"/>
                </a:lnTo>
                <a:lnTo>
                  <a:pt x="132250" y="126706"/>
                </a:lnTo>
                <a:lnTo>
                  <a:pt x="132250" y="135531"/>
                </a:lnTo>
                <a:lnTo>
                  <a:pt x="132250" y="147887"/>
                </a:lnTo>
                <a:lnTo>
                  <a:pt x="132250" y="160243"/>
                </a:lnTo>
                <a:lnTo>
                  <a:pt x="132250" y="172599"/>
                </a:lnTo>
                <a:lnTo>
                  <a:pt x="132250" y="186720"/>
                </a:lnTo>
                <a:lnTo>
                  <a:pt x="132250" y="200841"/>
                </a:lnTo>
                <a:lnTo>
                  <a:pt x="134026" y="218492"/>
                </a:lnTo>
                <a:lnTo>
                  <a:pt x="134026" y="236144"/>
                </a:lnTo>
                <a:lnTo>
                  <a:pt x="134026" y="255560"/>
                </a:lnTo>
                <a:lnTo>
                  <a:pt x="137578" y="274976"/>
                </a:lnTo>
                <a:lnTo>
                  <a:pt x="137578" y="294393"/>
                </a:lnTo>
                <a:lnTo>
                  <a:pt x="137578" y="317340"/>
                </a:lnTo>
                <a:lnTo>
                  <a:pt x="139354" y="340286"/>
                </a:lnTo>
                <a:lnTo>
                  <a:pt x="139354" y="364998"/>
                </a:lnTo>
                <a:lnTo>
                  <a:pt x="142906" y="389710"/>
                </a:lnTo>
                <a:lnTo>
                  <a:pt x="142906" y="414422"/>
                </a:lnTo>
                <a:lnTo>
                  <a:pt x="144682" y="440899"/>
                </a:lnTo>
                <a:lnTo>
                  <a:pt x="144682" y="470906"/>
                </a:lnTo>
                <a:lnTo>
                  <a:pt x="146458" y="499148"/>
                </a:lnTo>
                <a:lnTo>
                  <a:pt x="146458" y="527390"/>
                </a:lnTo>
                <a:lnTo>
                  <a:pt x="150010" y="555632"/>
                </a:lnTo>
                <a:lnTo>
                  <a:pt x="150010" y="582109"/>
                </a:lnTo>
                <a:lnTo>
                  <a:pt x="150010" y="606821"/>
                </a:lnTo>
                <a:lnTo>
                  <a:pt x="151785" y="631533"/>
                </a:lnTo>
                <a:lnTo>
                  <a:pt x="151785" y="656245"/>
                </a:lnTo>
                <a:lnTo>
                  <a:pt x="151785" y="680956"/>
                </a:lnTo>
                <a:lnTo>
                  <a:pt x="151785" y="702138"/>
                </a:lnTo>
                <a:lnTo>
                  <a:pt x="151785" y="725085"/>
                </a:lnTo>
                <a:lnTo>
                  <a:pt x="151785" y="744501"/>
                </a:lnTo>
                <a:lnTo>
                  <a:pt x="151785" y="763917"/>
                </a:lnTo>
                <a:lnTo>
                  <a:pt x="150010" y="781569"/>
                </a:lnTo>
                <a:lnTo>
                  <a:pt x="150010" y="800985"/>
                </a:lnTo>
                <a:lnTo>
                  <a:pt x="150010" y="815106"/>
                </a:lnTo>
                <a:lnTo>
                  <a:pt x="146458" y="832758"/>
                </a:lnTo>
                <a:lnTo>
                  <a:pt x="146458" y="843348"/>
                </a:lnTo>
                <a:lnTo>
                  <a:pt x="142906" y="868060"/>
                </a:lnTo>
                <a:lnTo>
                  <a:pt x="139354" y="892772"/>
                </a:lnTo>
                <a:lnTo>
                  <a:pt x="134026" y="915719"/>
                </a:lnTo>
                <a:lnTo>
                  <a:pt x="126922" y="936900"/>
                </a:lnTo>
                <a:lnTo>
                  <a:pt x="119818" y="956317"/>
                </a:lnTo>
                <a:lnTo>
                  <a:pt x="112714" y="975733"/>
                </a:lnTo>
                <a:lnTo>
                  <a:pt x="105611" y="993384"/>
                </a:lnTo>
                <a:lnTo>
                  <a:pt x="98507" y="1007505"/>
                </a:lnTo>
                <a:lnTo>
                  <a:pt x="91403" y="1019861"/>
                </a:lnTo>
                <a:lnTo>
                  <a:pt x="82523" y="1030452"/>
                </a:lnTo>
                <a:lnTo>
                  <a:pt x="75419" y="1039278"/>
                </a:lnTo>
                <a:lnTo>
                  <a:pt x="68316" y="1046338"/>
                </a:lnTo>
                <a:lnTo>
                  <a:pt x="61212" y="1051634"/>
                </a:lnTo>
                <a:lnTo>
                  <a:pt x="54108" y="1056929"/>
                </a:lnTo>
                <a:lnTo>
                  <a:pt x="43452" y="1058694"/>
                </a:lnTo>
                <a:lnTo>
                  <a:pt x="36348" y="1058694"/>
                </a:lnTo>
                <a:lnTo>
                  <a:pt x="29244" y="1056929"/>
                </a:lnTo>
                <a:lnTo>
                  <a:pt x="23917" y="1051634"/>
                </a:lnTo>
                <a:lnTo>
                  <a:pt x="18589" y="1046338"/>
                </a:lnTo>
                <a:lnTo>
                  <a:pt x="16813" y="1042808"/>
                </a:lnTo>
                <a:lnTo>
                  <a:pt x="15037" y="1033982"/>
                </a:lnTo>
                <a:lnTo>
                  <a:pt x="15037" y="1026922"/>
                </a:lnTo>
                <a:lnTo>
                  <a:pt x="15037" y="1018096"/>
                </a:lnTo>
                <a:lnTo>
                  <a:pt x="16813" y="1007505"/>
                </a:lnTo>
                <a:lnTo>
                  <a:pt x="16813" y="1000445"/>
                </a:lnTo>
                <a:lnTo>
                  <a:pt x="15037" y="993384"/>
                </a:lnTo>
                <a:lnTo>
                  <a:pt x="15037" y="986324"/>
                </a:lnTo>
                <a:lnTo>
                  <a:pt x="11485" y="979263"/>
                </a:lnTo>
                <a:lnTo>
                  <a:pt x="4381" y="966907"/>
                </a:lnTo>
                <a:lnTo>
                  <a:pt x="0" y="957109"/>
                </a:lnTo>
                <a:lnTo>
                  <a:pt x="4401" y="945004"/>
                </a:lnTo>
                <a:cubicBezTo>
                  <a:pt x="7453" y="937512"/>
                  <a:pt x="10289" y="929979"/>
                  <a:pt x="11374" y="922020"/>
                </a:cubicBezTo>
                <a:cubicBezTo>
                  <a:pt x="14125" y="901847"/>
                  <a:pt x="15395" y="881527"/>
                  <a:pt x="16295" y="861170"/>
                </a:cubicBezTo>
                <a:lnTo>
                  <a:pt x="17473" y="834523"/>
                </a:lnTo>
                <a:lnTo>
                  <a:pt x="22141" y="834523"/>
                </a:lnTo>
                <a:lnTo>
                  <a:pt x="27468" y="832758"/>
                </a:lnTo>
                <a:lnTo>
                  <a:pt x="31020" y="829227"/>
                </a:lnTo>
                <a:lnTo>
                  <a:pt x="31020" y="827462"/>
                </a:lnTo>
                <a:lnTo>
                  <a:pt x="34572" y="823932"/>
                </a:lnTo>
                <a:lnTo>
                  <a:pt x="34572" y="816871"/>
                </a:lnTo>
                <a:lnTo>
                  <a:pt x="36348" y="809811"/>
                </a:lnTo>
                <a:lnTo>
                  <a:pt x="36348" y="800985"/>
                </a:lnTo>
                <a:lnTo>
                  <a:pt x="38124" y="788629"/>
                </a:lnTo>
                <a:lnTo>
                  <a:pt x="38124" y="772743"/>
                </a:lnTo>
                <a:lnTo>
                  <a:pt x="38124" y="758622"/>
                </a:lnTo>
                <a:lnTo>
                  <a:pt x="41676" y="740971"/>
                </a:lnTo>
                <a:lnTo>
                  <a:pt x="41676" y="721554"/>
                </a:lnTo>
                <a:lnTo>
                  <a:pt x="41676" y="700373"/>
                </a:lnTo>
                <a:lnTo>
                  <a:pt x="43452" y="677426"/>
                </a:lnTo>
                <a:lnTo>
                  <a:pt x="43452" y="650949"/>
                </a:lnTo>
                <a:lnTo>
                  <a:pt x="43452" y="624472"/>
                </a:lnTo>
                <a:lnTo>
                  <a:pt x="43452" y="594465"/>
                </a:lnTo>
                <a:lnTo>
                  <a:pt x="43452" y="566223"/>
                </a:lnTo>
                <a:lnTo>
                  <a:pt x="43452" y="534451"/>
                </a:lnTo>
                <a:lnTo>
                  <a:pt x="43452" y="504443"/>
                </a:lnTo>
                <a:lnTo>
                  <a:pt x="43452" y="477966"/>
                </a:lnTo>
                <a:lnTo>
                  <a:pt x="43452" y="447959"/>
                </a:lnTo>
                <a:lnTo>
                  <a:pt x="43452" y="421482"/>
                </a:lnTo>
                <a:lnTo>
                  <a:pt x="43452" y="395005"/>
                </a:lnTo>
                <a:lnTo>
                  <a:pt x="43452" y="368528"/>
                </a:lnTo>
                <a:lnTo>
                  <a:pt x="43452" y="343817"/>
                </a:lnTo>
                <a:lnTo>
                  <a:pt x="41676" y="294393"/>
                </a:lnTo>
                <a:lnTo>
                  <a:pt x="41676" y="244969"/>
                </a:lnTo>
                <a:lnTo>
                  <a:pt x="38124" y="200841"/>
                </a:lnTo>
                <a:lnTo>
                  <a:pt x="36348" y="160243"/>
                </a:lnTo>
                <a:lnTo>
                  <a:pt x="36348" y="137296"/>
                </a:lnTo>
                <a:lnTo>
                  <a:pt x="34572" y="121410"/>
                </a:lnTo>
                <a:lnTo>
                  <a:pt x="34572" y="103759"/>
                </a:lnTo>
                <a:lnTo>
                  <a:pt x="31020" y="86108"/>
                </a:lnTo>
                <a:lnTo>
                  <a:pt x="29244" y="71987"/>
                </a:lnTo>
                <a:lnTo>
                  <a:pt x="27468" y="59631"/>
                </a:lnTo>
                <a:lnTo>
                  <a:pt x="27468" y="47275"/>
                </a:lnTo>
                <a:lnTo>
                  <a:pt x="23917" y="34919"/>
                </a:lnTo>
                <a:lnTo>
                  <a:pt x="22141" y="26093"/>
                </a:lnTo>
                <a:lnTo>
                  <a:pt x="18589" y="19033"/>
                </a:lnTo>
                <a:lnTo>
                  <a:pt x="16813" y="11972"/>
                </a:lnTo>
                <a:lnTo>
                  <a:pt x="16813" y="6152"/>
                </a:lnTo>
                <a:lnTo>
                  <a:pt x="30006" y="2590"/>
                </a:lnTo>
                <a:cubicBezTo>
                  <a:pt x="36495" y="1727"/>
                  <a:pt x="43124" y="1270"/>
                  <a:pt x="49474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任意多边形 108"/>
          <p:cNvSpPr/>
          <p:nvPr/>
        </p:nvSpPr>
        <p:spPr>
          <a:xfrm>
            <a:off x="2049875" y="2245565"/>
            <a:ext cx="578962" cy="165132"/>
          </a:xfrm>
          <a:custGeom>
            <a:avLst/>
            <a:gdLst>
              <a:gd name="connsiteX0" fmla="*/ 422678 w 578962"/>
              <a:gd name="connsiteY0" fmla="*/ 0 h 165132"/>
              <a:gd name="connsiteX1" fmla="*/ 429782 w 578962"/>
              <a:gd name="connsiteY1" fmla="*/ 0 h 165132"/>
              <a:gd name="connsiteX2" fmla="*/ 440437 w 578962"/>
              <a:gd name="connsiteY2" fmla="*/ 3530 h 165132"/>
              <a:gd name="connsiteX3" fmla="*/ 451093 w 578962"/>
              <a:gd name="connsiteY3" fmla="*/ 8826 h 165132"/>
              <a:gd name="connsiteX4" fmla="*/ 463525 w 578962"/>
              <a:gd name="connsiteY4" fmla="*/ 12356 h 165132"/>
              <a:gd name="connsiteX5" fmla="*/ 479509 w 578962"/>
              <a:gd name="connsiteY5" fmla="*/ 19417 h 165132"/>
              <a:gd name="connsiteX6" fmla="*/ 493716 w 578962"/>
              <a:gd name="connsiteY6" fmla="*/ 30007 h 165132"/>
              <a:gd name="connsiteX7" fmla="*/ 511476 w 578962"/>
              <a:gd name="connsiteY7" fmla="*/ 40598 h 165132"/>
              <a:gd name="connsiteX8" fmla="*/ 520356 w 578962"/>
              <a:gd name="connsiteY8" fmla="*/ 47659 h 165132"/>
              <a:gd name="connsiteX9" fmla="*/ 527459 w 578962"/>
              <a:gd name="connsiteY9" fmla="*/ 51189 h 165132"/>
              <a:gd name="connsiteX10" fmla="*/ 543443 w 578962"/>
              <a:gd name="connsiteY10" fmla="*/ 63545 h 165132"/>
              <a:gd name="connsiteX11" fmla="*/ 555875 w 578962"/>
              <a:gd name="connsiteY11" fmla="*/ 75901 h 165132"/>
              <a:gd name="connsiteX12" fmla="*/ 562979 w 578962"/>
              <a:gd name="connsiteY12" fmla="*/ 86491 h 165132"/>
              <a:gd name="connsiteX13" fmla="*/ 570082 w 578962"/>
              <a:gd name="connsiteY13" fmla="*/ 93552 h 165132"/>
              <a:gd name="connsiteX14" fmla="*/ 577186 w 578962"/>
              <a:gd name="connsiteY14" fmla="*/ 100613 h 165132"/>
              <a:gd name="connsiteX15" fmla="*/ 578962 w 578962"/>
              <a:gd name="connsiteY15" fmla="*/ 107673 h 165132"/>
              <a:gd name="connsiteX16" fmla="*/ 578962 w 578962"/>
              <a:gd name="connsiteY16" fmla="*/ 112968 h 165132"/>
              <a:gd name="connsiteX17" fmla="*/ 578962 w 578962"/>
              <a:gd name="connsiteY17" fmla="*/ 120029 h 165132"/>
              <a:gd name="connsiteX18" fmla="*/ 578962 w 578962"/>
              <a:gd name="connsiteY18" fmla="*/ 125324 h 165132"/>
              <a:gd name="connsiteX19" fmla="*/ 575410 w 578962"/>
              <a:gd name="connsiteY19" fmla="*/ 135915 h 165132"/>
              <a:gd name="connsiteX20" fmla="*/ 571858 w 578962"/>
              <a:gd name="connsiteY20" fmla="*/ 146506 h 165132"/>
              <a:gd name="connsiteX21" fmla="*/ 568306 w 578962"/>
              <a:gd name="connsiteY21" fmla="*/ 157097 h 165132"/>
              <a:gd name="connsiteX22" fmla="*/ 564265 w 578962"/>
              <a:gd name="connsiteY22" fmla="*/ 165132 h 165132"/>
              <a:gd name="connsiteX23" fmla="*/ 554628 w 578962"/>
              <a:gd name="connsiteY23" fmla="*/ 163557 h 165132"/>
              <a:gd name="connsiteX24" fmla="*/ 515783 w 578962"/>
              <a:gd name="connsiteY24" fmla="*/ 154423 h 165132"/>
              <a:gd name="connsiteX25" fmla="*/ 462443 w 578962"/>
              <a:gd name="connsiteY25" fmla="*/ 123943 h 165132"/>
              <a:gd name="connsiteX26" fmla="*/ 442975 w 578962"/>
              <a:gd name="connsiteY26" fmla="*/ 126533 h 165132"/>
              <a:gd name="connsiteX27" fmla="*/ 429782 w 578962"/>
              <a:gd name="connsiteY27" fmla="*/ 130095 h 165132"/>
              <a:gd name="connsiteX28" fmla="*/ 429782 w 578962"/>
              <a:gd name="connsiteY28" fmla="*/ 127089 h 165132"/>
              <a:gd name="connsiteX29" fmla="*/ 428006 w 578962"/>
              <a:gd name="connsiteY29" fmla="*/ 123559 h 165132"/>
              <a:gd name="connsiteX30" fmla="*/ 424454 w 578962"/>
              <a:gd name="connsiteY30" fmla="*/ 118264 h 165132"/>
              <a:gd name="connsiteX31" fmla="*/ 424454 w 578962"/>
              <a:gd name="connsiteY31" fmla="*/ 114734 h 165132"/>
              <a:gd name="connsiteX32" fmla="*/ 422678 w 578962"/>
              <a:gd name="connsiteY32" fmla="*/ 112968 h 165132"/>
              <a:gd name="connsiteX33" fmla="*/ 419126 w 578962"/>
              <a:gd name="connsiteY33" fmla="*/ 112968 h 165132"/>
              <a:gd name="connsiteX34" fmla="*/ 415574 w 578962"/>
              <a:gd name="connsiteY34" fmla="*/ 111203 h 165132"/>
              <a:gd name="connsiteX35" fmla="*/ 410246 w 578962"/>
              <a:gd name="connsiteY35" fmla="*/ 111203 h 165132"/>
              <a:gd name="connsiteX36" fmla="*/ 404918 w 578962"/>
              <a:gd name="connsiteY36" fmla="*/ 111203 h 165132"/>
              <a:gd name="connsiteX37" fmla="*/ 397815 w 578962"/>
              <a:gd name="connsiteY37" fmla="*/ 111203 h 165132"/>
              <a:gd name="connsiteX38" fmla="*/ 390711 w 578962"/>
              <a:gd name="connsiteY38" fmla="*/ 111203 h 165132"/>
              <a:gd name="connsiteX39" fmla="*/ 383607 w 578962"/>
              <a:gd name="connsiteY39" fmla="*/ 111203 h 165132"/>
              <a:gd name="connsiteX40" fmla="*/ 372951 w 578962"/>
              <a:gd name="connsiteY40" fmla="*/ 112968 h 165132"/>
              <a:gd name="connsiteX41" fmla="*/ 360519 w 578962"/>
              <a:gd name="connsiteY41" fmla="*/ 112968 h 165132"/>
              <a:gd name="connsiteX42" fmla="*/ 351640 w 578962"/>
              <a:gd name="connsiteY42" fmla="*/ 114734 h 165132"/>
              <a:gd name="connsiteX43" fmla="*/ 339208 w 578962"/>
              <a:gd name="connsiteY43" fmla="*/ 118264 h 165132"/>
              <a:gd name="connsiteX44" fmla="*/ 326776 w 578962"/>
              <a:gd name="connsiteY44" fmla="*/ 118264 h 165132"/>
              <a:gd name="connsiteX45" fmla="*/ 312569 w 578962"/>
              <a:gd name="connsiteY45" fmla="*/ 120029 h 165132"/>
              <a:gd name="connsiteX46" fmla="*/ 296585 w 578962"/>
              <a:gd name="connsiteY46" fmla="*/ 123559 h 165132"/>
              <a:gd name="connsiteX47" fmla="*/ 282377 w 578962"/>
              <a:gd name="connsiteY47" fmla="*/ 125324 h 165132"/>
              <a:gd name="connsiteX48" fmla="*/ 264618 w 578962"/>
              <a:gd name="connsiteY48" fmla="*/ 127089 h 165132"/>
              <a:gd name="connsiteX49" fmla="*/ 232651 w 578962"/>
              <a:gd name="connsiteY49" fmla="*/ 132385 h 165132"/>
              <a:gd name="connsiteX50" fmla="*/ 198907 w 578962"/>
              <a:gd name="connsiteY50" fmla="*/ 137680 h 165132"/>
              <a:gd name="connsiteX51" fmla="*/ 166940 w 578962"/>
              <a:gd name="connsiteY51" fmla="*/ 142976 h 165132"/>
              <a:gd name="connsiteX52" fmla="*/ 133197 w 578962"/>
              <a:gd name="connsiteY52" fmla="*/ 144741 h 165132"/>
              <a:gd name="connsiteX53" fmla="*/ 101230 w 578962"/>
              <a:gd name="connsiteY53" fmla="*/ 146506 h 165132"/>
              <a:gd name="connsiteX54" fmla="*/ 65711 w 578962"/>
              <a:gd name="connsiteY54" fmla="*/ 150036 h 165132"/>
              <a:gd name="connsiteX55" fmla="*/ 31967 w 578962"/>
              <a:gd name="connsiteY55" fmla="*/ 150036 h 165132"/>
              <a:gd name="connsiteX56" fmla="*/ 0 w 578962"/>
              <a:gd name="connsiteY56" fmla="*/ 150036 h 165132"/>
              <a:gd name="connsiteX57" fmla="*/ 0 w 578962"/>
              <a:gd name="connsiteY57" fmla="*/ 98847 h 165132"/>
              <a:gd name="connsiteX58" fmla="*/ 24864 w 578962"/>
              <a:gd name="connsiteY58" fmla="*/ 98847 h 165132"/>
              <a:gd name="connsiteX59" fmla="*/ 49727 w 578962"/>
              <a:gd name="connsiteY59" fmla="*/ 98847 h 165132"/>
              <a:gd name="connsiteX60" fmla="*/ 76366 w 578962"/>
              <a:gd name="connsiteY60" fmla="*/ 95317 h 165132"/>
              <a:gd name="connsiteX61" fmla="*/ 103006 w 578962"/>
              <a:gd name="connsiteY61" fmla="*/ 93552 h 165132"/>
              <a:gd name="connsiteX62" fmla="*/ 133197 w 578962"/>
              <a:gd name="connsiteY62" fmla="*/ 88257 h 165132"/>
              <a:gd name="connsiteX63" fmla="*/ 165164 w 578962"/>
              <a:gd name="connsiteY63" fmla="*/ 82961 h 165132"/>
              <a:gd name="connsiteX64" fmla="*/ 197131 w 578962"/>
              <a:gd name="connsiteY64" fmla="*/ 75901 h 165132"/>
              <a:gd name="connsiteX65" fmla="*/ 230875 w 578962"/>
              <a:gd name="connsiteY65" fmla="*/ 68840 h 165132"/>
              <a:gd name="connsiteX66" fmla="*/ 248634 w 578962"/>
              <a:gd name="connsiteY66" fmla="*/ 67075 h 165132"/>
              <a:gd name="connsiteX67" fmla="*/ 262842 w 578962"/>
              <a:gd name="connsiteY67" fmla="*/ 63545 h 165132"/>
              <a:gd name="connsiteX68" fmla="*/ 277049 w 578962"/>
              <a:gd name="connsiteY68" fmla="*/ 61780 h 165132"/>
              <a:gd name="connsiteX69" fmla="*/ 293033 w 578962"/>
              <a:gd name="connsiteY69" fmla="*/ 60015 h 165132"/>
              <a:gd name="connsiteX70" fmla="*/ 303689 w 578962"/>
              <a:gd name="connsiteY70" fmla="*/ 54719 h 165132"/>
              <a:gd name="connsiteX71" fmla="*/ 316120 w 578962"/>
              <a:gd name="connsiteY71" fmla="*/ 51189 h 165132"/>
              <a:gd name="connsiteX72" fmla="*/ 326776 w 578962"/>
              <a:gd name="connsiteY72" fmla="*/ 49424 h 165132"/>
              <a:gd name="connsiteX73" fmla="*/ 335656 w 578962"/>
              <a:gd name="connsiteY73" fmla="*/ 47659 h 165132"/>
              <a:gd name="connsiteX74" fmla="*/ 346312 w 578962"/>
              <a:gd name="connsiteY74" fmla="*/ 44128 h 165132"/>
              <a:gd name="connsiteX75" fmla="*/ 353416 w 578962"/>
              <a:gd name="connsiteY75" fmla="*/ 42363 h 165132"/>
              <a:gd name="connsiteX76" fmla="*/ 360519 w 578962"/>
              <a:gd name="connsiteY76" fmla="*/ 40598 h 165132"/>
              <a:gd name="connsiteX77" fmla="*/ 367623 w 578962"/>
              <a:gd name="connsiteY77" fmla="*/ 37068 h 165132"/>
              <a:gd name="connsiteX78" fmla="*/ 372951 w 578962"/>
              <a:gd name="connsiteY78" fmla="*/ 31772 h 165132"/>
              <a:gd name="connsiteX79" fmla="*/ 378279 w 578962"/>
              <a:gd name="connsiteY79" fmla="*/ 30007 h 165132"/>
              <a:gd name="connsiteX80" fmla="*/ 380055 w 578962"/>
              <a:gd name="connsiteY80" fmla="*/ 28242 h 165132"/>
              <a:gd name="connsiteX81" fmla="*/ 383607 w 578962"/>
              <a:gd name="connsiteY81" fmla="*/ 24712 h 165132"/>
              <a:gd name="connsiteX82" fmla="*/ 385383 w 578962"/>
              <a:gd name="connsiteY82" fmla="*/ 22947 h 165132"/>
              <a:gd name="connsiteX83" fmla="*/ 387159 w 578962"/>
              <a:gd name="connsiteY83" fmla="*/ 19417 h 165132"/>
              <a:gd name="connsiteX84" fmla="*/ 396039 w 578962"/>
              <a:gd name="connsiteY84" fmla="*/ 15886 h 165132"/>
              <a:gd name="connsiteX85" fmla="*/ 404918 w 578962"/>
              <a:gd name="connsiteY85" fmla="*/ 8826 h 165132"/>
              <a:gd name="connsiteX86" fmla="*/ 417350 w 578962"/>
              <a:gd name="connsiteY86" fmla="*/ 3530 h 165132"/>
              <a:gd name="connsiteX87" fmla="*/ 422678 w 578962"/>
              <a:gd name="connsiteY87" fmla="*/ 0 h 165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578962" h="165132">
                <a:moveTo>
                  <a:pt x="422678" y="0"/>
                </a:moveTo>
                <a:lnTo>
                  <a:pt x="429782" y="0"/>
                </a:lnTo>
                <a:lnTo>
                  <a:pt x="440437" y="3530"/>
                </a:lnTo>
                <a:lnTo>
                  <a:pt x="451093" y="8826"/>
                </a:lnTo>
                <a:lnTo>
                  <a:pt x="463525" y="12356"/>
                </a:lnTo>
                <a:lnTo>
                  <a:pt x="479509" y="19417"/>
                </a:lnTo>
                <a:lnTo>
                  <a:pt x="493716" y="30007"/>
                </a:lnTo>
                <a:lnTo>
                  <a:pt x="511476" y="40598"/>
                </a:lnTo>
                <a:lnTo>
                  <a:pt x="520356" y="47659"/>
                </a:lnTo>
                <a:lnTo>
                  <a:pt x="527459" y="51189"/>
                </a:lnTo>
                <a:lnTo>
                  <a:pt x="543443" y="63545"/>
                </a:lnTo>
                <a:lnTo>
                  <a:pt x="555875" y="75901"/>
                </a:lnTo>
                <a:lnTo>
                  <a:pt x="562979" y="86491"/>
                </a:lnTo>
                <a:lnTo>
                  <a:pt x="570082" y="93552"/>
                </a:lnTo>
                <a:lnTo>
                  <a:pt x="577186" y="100613"/>
                </a:lnTo>
                <a:lnTo>
                  <a:pt x="578962" y="107673"/>
                </a:lnTo>
                <a:lnTo>
                  <a:pt x="578962" y="112968"/>
                </a:lnTo>
                <a:lnTo>
                  <a:pt x="578962" y="120029"/>
                </a:lnTo>
                <a:lnTo>
                  <a:pt x="578962" y="125324"/>
                </a:lnTo>
                <a:lnTo>
                  <a:pt x="575410" y="135915"/>
                </a:lnTo>
                <a:lnTo>
                  <a:pt x="571858" y="146506"/>
                </a:lnTo>
                <a:lnTo>
                  <a:pt x="568306" y="157097"/>
                </a:lnTo>
                <a:lnTo>
                  <a:pt x="564265" y="165132"/>
                </a:lnTo>
                <a:lnTo>
                  <a:pt x="554628" y="163557"/>
                </a:lnTo>
                <a:cubicBezTo>
                  <a:pt x="540087" y="161026"/>
                  <a:pt x="525297" y="157991"/>
                  <a:pt x="515783" y="154423"/>
                </a:cubicBezTo>
                <a:cubicBezTo>
                  <a:pt x="493685" y="146136"/>
                  <a:pt x="481393" y="136576"/>
                  <a:pt x="462443" y="123943"/>
                </a:cubicBezTo>
                <a:cubicBezTo>
                  <a:pt x="456093" y="125213"/>
                  <a:pt x="449464" y="125670"/>
                  <a:pt x="442975" y="126533"/>
                </a:cubicBezTo>
                <a:lnTo>
                  <a:pt x="429782" y="130095"/>
                </a:lnTo>
                <a:lnTo>
                  <a:pt x="429782" y="127089"/>
                </a:lnTo>
                <a:lnTo>
                  <a:pt x="428006" y="123559"/>
                </a:lnTo>
                <a:lnTo>
                  <a:pt x="424454" y="118264"/>
                </a:lnTo>
                <a:lnTo>
                  <a:pt x="424454" y="114734"/>
                </a:lnTo>
                <a:lnTo>
                  <a:pt x="422678" y="112968"/>
                </a:lnTo>
                <a:lnTo>
                  <a:pt x="419126" y="112968"/>
                </a:lnTo>
                <a:lnTo>
                  <a:pt x="415574" y="111203"/>
                </a:lnTo>
                <a:lnTo>
                  <a:pt x="410246" y="111203"/>
                </a:lnTo>
                <a:lnTo>
                  <a:pt x="404918" y="111203"/>
                </a:lnTo>
                <a:lnTo>
                  <a:pt x="397815" y="111203"/>
                </a:lnTo>
                <a:lnTo>
                  <a:pt x="390711" y="111203"/>
                </a:lnTo>
                <a:lnTo>
                  <a:pt x="383607" y="111203"/>
                </a:lnTo>
                <a:lnTo>
                  <a:pt x="372951" y="112968"/>
                </a:lnTo>
                <a:lnTo>
                  <a:pt x="360519" y="112968"/>
                </a:lnTo>
                <a:lnTo>
                  <a:pt x="351640" y="114734"/>
                </a:lnTo>
                <a:lnTo>
                  <a:pt x="339208" y="118264"/>
                </a:lnTo>
                <a:lnTo>
                  <a:pt x="326776" y="118264"/>
                </a:lnTo>
                <a:lnTo>
                  <a:pt x="312569" y="120029"/>
                </a:lnTo>
                <a:lnTo>
                  <a:pt x="296585" y="123559"/>
                </a:lnTo>
                <a:lnTo>
                  <a:pt x="282377" y="125324"/>
                </a:lnTo>
                <a:lnTo>
                  <a:pt x="264618" y="127089"/>
                </a:lnTo>
                <a:lnTo>
                  <a:pt x="232651" y="132385"/>
                </a:lnTo>
                <a:lnTo>
                  <a:pt x="198907" y="137680"/>
                </a:lnTo>
                <a:lnTo>
                  <a:pt x="166940" y="142976"/>
                </a:lnTo>
                <a:lnTo>
                  <a:pt x="133197" y="144741"/>
                </a:lnTo>
                <a:lnTo>
                  <a:pt x="101230" y="146506"/>
                </a:lnTo>
                <a:lnTo>
                  <a:pt x="65711" y="150036"/>
                </a:lnTo>
                <a:lnTo>
                  <a:pt x="31967" y="150036"/>
                </a:lnTo>
                <a:lnTo>
                  <a:pt x="0" y="150036"/>
                </a:lnTo>
                <a:lnTo>
                  <a:pt x="0" y="98847"/>
                </a:lnTo>
                <a:lnTo>
                  <a:pt x="24864" y="98847"/>
                </a:lnTo>
                <a:lnTo>
                  <a:pt x="49727" y="98847"/>
                </a:lnTo>
                <a:lnTo>
                  <a:pt x="76366" y="95317"/>
                </a:lnTo>
                <a:lnTo>
                  <a:pt x="103006" y="93552"/>
                </a:lnTo>
                <a:lnTo>
                  <a:pt x="133197" y="88257"/>
                </a:lnTo>
                <a:lnTo>
                  <a:pt x="165164" y="82961"/>
                </a:lnTo>
                <a:lnTo>
                  <a:pt x="197131" y="75901"/>
                </a:lnTo>
                <a:lnTo>
                  <a:pt x="230875" y="68840"/>
                </a:lnTo>
                <a:lnTo>
                  <a:pt x="248634" y="67075"/>
                </a:lnTo>
                <a:lnTo>
                  <a:pt x="262842" y="63545"/>
                </a:lnTo>
                <a:lnTo>
                  <a:pt x="277049" y="61780"/>
                </a:lnTo>
                <a:lnTo>
                  <a:pt x="293033" y="60015"/>
                </a:lnTo>
                <a:lnTo>
                  <a:pt x="303689" y="54719"/>
                </a:lnTo>
                <a:lnTo>
                  <a:pt x="316120" y="51189"/>
                </a:lnTo>
                <a:lnTo>
                  <a:pt x="326776" y="49424"/>
                </a:lnTo>
                <a:lnTo>
                  <a:pt x="335656" y="47659"/>
                </a:lnTo>
                <a:lnTo>
                  <a:pt x="346312" y="44128"/>
                </a:lnTo>
                <a:lnTo>
                  <a:pt x="353416" y="42363"/>
                </a:lnTo>
                <a:lnTo>
                  <a:pt x="360519" y="40598"/>
                </a:lnTo>
                <a:lnTo>
                  <a:pt x="367623" y="37068"/>
                </a:lnTo>
                <a:lnTo>
                  <a:pt x="372951" y="31772"/>
                </a:lnTo>
                <a:lnTo>
                  <a:pt x="378279" y="30007"/>
                </a:lnTo>
                <a:lnTo>
                  <a:pt x="380055" y="28242"/>
                </a:lnTo>
                <a:lnTo>
                  <a:pt x="383607" y="24712"/>
                </a:lnTo>
                <a:lnTo>
                  <a:pt x="385383" y="22947"/>
                </a:lnTo>
                <a:lnTo>
                  <a:pt x="387159" y="19417"/>
                </a:lnTo>
                <a:lnTo>
                  <a:pt x="396039" y="15886"/>
                </a:lnTo>
                <a:lnTo>
                  <a:pt x="404918" y="8826"/>
                </a:lnTo>
                <a:lnTo>
                  <a:pt x="417350" y="3530"/>
                </a:lnTo>
                <a:lnTo>
                  <a:pt x="42267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任意多边形 109"/>
          <p:cNvSpPr/>
          <p:nvPr/>
        </p:nvSpPr>
        <p:spPr>
          <a:xfrm>
            <a:off x="2342908" y="3174023"/>
            <a:ext cx="137409" cy="152594"/>
          </a:xfrm>
          <a:custGeom>
            <a:avLst/>
            <a:gdLst>
              <a:gd name="connsiteX0" fmla="*/ 3552 w 137409"/>
              <a:gd name="connsiteY0" fmla="*/ 0 h 152594"/>
              <a:gd name="connsiteX1" fmla="*/ 8880 w 137409"/>
              <a:gd name="connsiteY1" fmla="*/ 0 h 152594"/>
              <a:gd name="connsiteX2" fmla="*/ 15984 w 137409"/>
              <a:gd name="connsiteY2" fmla="*/ 0 h 152594"/>
              <a:gd name="connsiteX3" fmla="*/ 23087 w 137409"/>
              <a:gd name="connsiteY3" fmla="*/ 3531 h 152594"/>
              <a:gd name="connsiteX4" fmla="*/ 35519 w 137409"/>
              <a:gd name="connsiteY4" fmla="*/ 5296 h 152594"/>
              <a:gd name="connsiteX5" fmla="*/ 47951 w 137409"/>
              <a:gd name="connsiteY5" fmla="*/ 7061 h 152594"/>
              <a:gd name="connsiteX6" fmla="*/ 60383 w 137409"/>
              <a:gd name="connsiteY6" fmla="*/ 12356 h 152594"/>
              <a:gd name="connsiteX7" fmla="*/ 74590 w 137409"/>
              <a:gd name="connsiteY7" fmla="*/ 17652 h 152594"/>
              <a:gd name="connsiteX8" fmla="*/ 90574 w 137409"/>
              <a:gd name="connsiteY8" fmla="*/ 22947 h 152594"/>
              <a:gd name="connsiteX9" fmla="*/ 103006 w 137409"/>
              <a:gd name="connsiteY9" fmla="*/ 28243 h 152594"/>
              <a:gd name="connsiteX10" fmla="*/ 115437 w 137409"/>
              <a:gd name="connsiteY10" fmla="*/ 30008 h 152594"/>
              <a:gd name="connsiteX11" fmla="*/ 124317 w 137409"/>
              <a:gd name="connsiteY11" fmla="*/ 30008 h 152594"/>
              <a:gd name="connsiteX12" fmla="*/ 134973 w 137409"/>
              <a:gd name="connsiteY12" fmla="*/ 30008 h 152594"/>
              <a:gd name="connsiteX13" fmla="*/ 137409 w 137409"/>
              <a:gd name="connsiteY13" fmla="*/ 30008 h 152594"/>
              <a:gd name="connsiteX14" fmla="*/ 136231 w 137409"/>
              <a:gd name="connsiteY14" fmla="*/ 56655 h 152594"/>
              <a:gd name="connsiteX15" fmla="*/ 131310 w 137409"/>
              <a:gd name="connsiteY15" fmla="*/ 117505 h 152594"/>
              <a:gd name="connsiteX16" fmla="*/ 124337 w 137409"/>
              <a:gd name="connsiteY16" fmla="*/ 140489 h 152594"/>
              <a:gd name="connsiteX17" fmla="*/ 119936 w 137409"/>
              <a:gd name="connsiteY17" fmla="*/ 152594 h 152594"/>
              <a:gd name="connsiteX18" fmla="*/ 117213 w 137409"/>
              <a:gd name="connsiteY18" fmla="*/ 146506 h 152594"/>
              <a:gd name="connsiteX19" fmla="*/ 106557 w 137409"/>
              <a:gd name="connsiteY19" fmla="*/ 132385 h 152594"/>
              <a:gd name="connsiteX20" fmla="*/ 92350 w 137409"/>
              <a:gd name="connsiteY20" fmla="*/ 118264 h 152594"/>
              <a:gd name="connsiteX21" fmla="*/ 78142 w 137409"/>
              <a:gd name="connsiteY21" fmla="*/ 100613 h 152594"/>
              <a:gd name="connsiteX22" fmla="*/ 60383 w 137409"/>
              <a:gd name="connsiteY22" fmla="*/ 82962 h 152594"/>
              <a:gd name="connsiteX23" fmla="*/ 53279 w 137409"/>
              <a:gd name="connsiteY23" fmla="*/ 75901 h 152594"/>
              <a:gd name="connsiteX24" fmla="*/ 46175 w 137409"/>
              <a:gd name="connsiteY24" fmla="*/ 67075 h 152594"/>
              <a:gd name="connsiteX25" fmla="*/ 39071 w 137409"/>
              <a:gd name="connsiteY25" fmla="*/ 60015 h 152594"/>
              <a:gd name="connsiteX26" fmla="*/ 31967 w 137409"/>
              <a:gd name="connsiteY26" fmla="*/ 51189 h 152594"/>
              <a:gd name="connsiteX27" fmla="*/ 26639 w 137409"/>
              <a:gd name="connsiteY27" fmla="*/ 44129 h 152594"/>
              <a:gd name="connsiteX28" fmla="*/ 19536 w 137409"/>
              <a:gd name="connsiteY28" fmla="*/ 37068 h 152594"/>
              <a:gd name="connsiteX29" fmla="*/ 14208 w 137409"/>
              <a:gd name="connsiteY29" fmla="*/ 31773 h 152594"/>
              <a:gd name="connsiteX30" fmla="*/ 10656 w 137409"/>
              <a:gd name="connsiteY30" fmla="*/ 28243 h 152594"/>
              <a:gd name="connsiteX31" fmla="*/ 7104 w 137409"/>
              <a:gd name="connsiteY31" fmla="*/ 22947 h 152594"/>
              <a:gd name="connsiteX32" fmla="*/ 3552 w 137409"/>
              <a:gd name="connsiteY32" fmla="*/ 17652 h 152594"/>
              <a:gd name="connsiteX33" fmla="*/ 1776 w 137409"/>
              <a:gd name="connsiteY33" fmla="*/ 15887 h 152594"/>
              <a:gd name="connsiteX34" fmla="*/ 0 w 137409"/>
              <a:gd name="connsiteY34" fmla="*/ 12356 h 152594"/>
              <a:gd name="connsiteX35" fmla="*/ 0 w 137409"/>
              <a:gd name="connsiteY35" fmla="*/ 10591 h 152594"/>
              <a:gd name="connsiteX36" fmla="*/ 0 w 137409"/>
              <a:gd name="connsiteY36" fmla="*/ 7061 h 152594"/>
              <a:gd name="connsiteX37" fmla="*/ 0 w 137409"/>
              <a:gd name="connsiteY37" fmla="*/ 5296 h 152594"/>
              <a:gd name="connsiteX38" fmla="*/ 0 w 137409"/>
              <a:gd name="connsiteY38" fmla="*/ 3531 h 152594"/>
              <a:gd name="connsiteX39" fmla="*/ 3552 w 137409"/>
              <a:gd name="connsiteY39" fmla="*/ 0 h 15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37409" h="152594">
                <a:moveTo>
                  <a:pt x="3552" y="0"/>
                </a:moveTo>
                <a:lnTo>
                  <a:pt x="8880" y="0"/>
                </a:lnTo>
                <a:lnTo>
                  <a:pt x="15984" y="0"/>
                </a:lnTo>
                <a:lnTo>
                  <a:pt x="23087" y="3531"/>
                </a:lnTo>
                <a:lnTo>
                  <a:pt x="35519" y="5296"/>
                </a:lnTo>
                <a:lnTo>
                  <a:pt x="47951" y="7061"/>
                </a:lnTo>
                <a:lnTo>
                  <a:pt x="60383" y="12356"/>
                </a:lnTo>
                <a:lnTo>
                  <a:pt x="74590" y="17652"/>
                </a:lnTo>
                <a:lnTo>
                  <a:pt x="90574" y="22947"/>
                </a:lnTo>
                <a:lnTo>
                  <a:pt x="103006" y="28243"/>
                </a:lnTo>
                <a:lnTo>
                  <a:pt x="115437" y="30008"/>
                </a:lnTo>
                <a:lnTo>
                  <a:pt x="124317" y="30008"/>
                </a:lnTo>
                <a:lnTo>
                  <a:pt x="134973" y="30008"/>
                </a:lnTo>
                <a:lnTo>
                  <a:pt x="137409" y="30008"/>
                </a:lnTo>
                <a:lnTo>
                  <a:pt x="136231" y="56655"/>
                </a:lnTo>
                <a:cubicBezTo>
                  <a:pt x="135331" y="77012"/>
                  <a:pt x="134061" y="97332"/>
                  <a:pt x="131310" y="117505"/>
                </a:cubicBezTo>
                <a:cubicBezTo>
                  <a:pt x="130225" y="125464"/>
                  <a:pt x="127389" y="132997"/>
                  <a:pt x="124337" y="140489"/>
                </a:cubicBezTo>
                <a:lnTo>
                  <a:pt x="119936" y="152594"/>
                </a:lnTo>
                <a:lnTo>
                  <a:pt x="117213" y="146506"/>
                </a:lnTo>
                <a:lnTo>
                  <a:pt x="106557" y="132385"/>
                </a:lnTo>
                <a:lnTo>
                  <a:pt x="92350" y="118264"/>
                </a:lnTo>
                <a:lnTo>
                  <a:pt x="78142" y="100613"/>
                </a:lnTo>
                <a:lnTo>
                  <a:pt x="60383" y="82962"/>
                </a:lnTo>
                <a:lnTo>
                  <a:pt x="53279" y="75901"/>
                </a:lnTo>
                <a:lnTo>
                  <a:pt x="46175" y="67075"/>
                </a:lnTo>
                <a:lnTo>
                  <a:pt x="39071" y="60015"/>
                </a:lnTo>
                <a:lnTo>
                  <a:pt x="31967" y="51189"/>
                </a:lnTo>
                <a:lnTo>
                  <a:pt x="26639" y="44129"/>
                </a:lnTo>
                <a:lnTo>
                  <a:pt x="19536" y="37068"/>
                </a:lnTo>
                <a:lnTo>
                  <a:pt x="14208" y="31773"/>
                </a:lnTo>
                <a:lnTo>
                  <a:pt x="10656" y="28243"/>
                </a:lnTo>
                <a:lnTo>
                  <a:pt x="7104" y="22947"/>
                </a:lnTo>
                <a:lnTo>
                  <a:pt x="3552" y="17652"/>
                </a:lnTo>
                <a:lnTo>
                  <a:pt x="1776" y="15887"/>
                </a:lnTo>
                <a:lnTo>
                  <a:pt x="0" y="12356"/>
                </a:lnTo>
                <a:lnTo>
                  <a:pt x="0" y="10591"/>
                </a:lnTo>
                <a:lnTo>
                  <a:pt x="0" y="7061"/>
                </a:lnTo>
                <a:lnTo>
                  <a:pt x="0" y="5296"/>
                </a:lnTo>
                <a:lnTo>
                  <a:pt x="0" y="3531"/>
                </a:lnTo>
                <a:lnTo>
                  <a:pt x="355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108" grpId="0" animBg="1"/>
      <p:bldP spid="109" grpId="0" animBg="1"/>
      <p:bldP spid="1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9"/>
          <p:cNvSpPr>
            <a:spLocks noChangeArrowheads="1"/>
          </p:cNvSpPr>
          <p:nvPr/>
        </p:nvSpPr>
        <p:spPr bwMode="auto">
          <a:xfrm>
            <a:off x="3563888" y="1995686"/>
            <a:ext cx="5315840" cy="191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）左右对称。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）第二横要长。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3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）竖写在竖中线上，要直。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6"/>
          <p:cNvSpPr txBox="1"/>
          <p:nvPr/>
        </p:nvSpPr>
        <p:spPr>
          <a:xfrm>
            <a:off x="4211960" y="1131590"/>
            <a:ext cx="4443171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半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空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半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天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89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935" y="2102776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" name="文本框 8"/>
          <p:cNvSpPr txBox="1">
            <a:spLocks noChangeArrowheads="1"/>
          </p:cNvSpPr>
          <p:nvPr/>
        </p:nvSpPr>
        <p:spPr bwMode="auto">
          <a:xfrm>
            <a:off x="611560" y="403959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bàn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175" name="组合 174"/>
          <p:cNvGrpSpPr/>
          <p:nvPr/>
        </p:nvGrpSpPr>
        <p:grpSpPr>
          <a:xfrm>
            <a:off x="941756" y="1383681"/>
            <a:ext cx="2318547" cy="2326669"/>
            <a:chOff x="5534807" y="1672548"/>
            <a:chExt cx="2318547" cy="2326669"/>
          </a:xfrm>
        </p:grpSpPr>
        <p:sp>
          <p:nvSpPr>
            <p:cNvPr id="176" name="矩形 175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7" name="直接连接符 176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9" name="组合 178"/>
          <p:cNvGrpSpPr/>
          <p:nvPr/>
        </p:nvGrpSpPr>
        <p:grpSpPr>
          <a:xfrm>
            <a:off x="1353813" y="1676969"/>
            <a:ext cx="1494432" cy="1740092"/>
            <a:chOff x="3903663" y="2436813"/>
            <a:chExt cx="695325" cy="809625"/>
          </a:xfrm>
        </p:grpSpPr>
        <p:sp>
          <p:nvSpPr>
            <p:cNvPr id="180" name="Freeform 106"/>
            <p:cNvSpPr/>
            <p:nvPr/>
          </p:nvSpPr>
          <p:spPr bwMode="auto">
            <a:xfrm>
              <a:off x="3903663" y="2816225"/>
              <a:ext cx="695325" cy="122238"/>
            </a:xfrm>
            <a:custGeom>
              <a:avLst/>
              <a:gdLst>
                <a:gd name="T0" fmla="*/ 6 w 877"/>
                <a:gd name="T1" fmla="*/ 117 h 154"/>
                <a:gd name="T2" fmla="*/ 23 w 877"/>
                <a:gd name="T3" fmla="*/ 110 h 154"/>
                <a:gd name="T4" fmla="*/ 45 w 877"/>
                <a:gd name="T5" fmla="*/ 106 h 154"/>
                <a:gd name="T6" fmla="*/ 63 w 877"/>
                <a:gd name="T7" fmla="*/ 103 h 154"/>
                <a:gd name="T8" fmla="*/ 85 w 877"/>
                <a:gd name="T9" fmla="*/ 100 h 154"/>
                <a:gd name="T10" fmla="*/ 111 w 877"/>
                <a:gd name="T11" fmla="*/ 97 h 154"/>
                <a:gd name="T12" fmla="*/ 140 w 877"/>
                <a:gd name="T13" fmla="*/ 93 h 154"/>
                <a:gd name="T14" fmla="*/ 173 w 877"/>
                <a:gd name="T15" fmla="*/ 88 h 154"/>
                <a:gd name="T16" fmla="*/ 209 w 877"/>
                <a:gd name="T17" fmla="*/ 81 h 154"/>
                <a:gd name="T18" fmla="*/ 251 w 877"/>
                <a:gd name="T19" fmla="*/ 72 h 154"/>
                <a:gd name="T20" fmla="*/ 301 w 877"/>
                <a:gd name="T21" fmla="*/ 64 h 154"/>
                <a:gd name="T22" fmla="*/ 358 w 877"/>
                <a:gd name="T23" fmla="*/ 54 h 154"/>
                <a:gd name="T24" fmla="*/ 421 w 877"/>
                <a:gd name="T25" fmla="*/ 45 h 154"/>
                <a:gd name="T26" fmla="*/ 493 w 877"/>
                <a:gd name="T27" fmla="*/ 34 h 154"/>
                <a:gd name="T28" fmla="*/ 564 w 877"/>
                <a:gd name="T29" fmla="*/ 23 h 154"/>
                <a:gd name="T30" fmla="*/ 623 w 877"/>
                <a:gd name="T31" fmla="*/ 13 h 154"/>
                <a:gd name="T32" fmla="*/ 673 w 877"/>
                <a:gd name="T33" fmla="*/ 6 h 154"/>
                <a:gd name="T34" fmla="*/ 713 w 877"/>
                <a:gd name="T35" fmla="*/ 2 h 154"/>
                <a:gd name="T36" fmla="*/ 742 w 877"/>
                <a:gd name="T37" fmla="*/ 0 h 154"/>
                <a:gd name="T38" fmla="*/ 775 w 877"/>
                <a:gd name="T39" fmla="*/ 0 h 154"/>
                <a:gd name="T40" fmla="*/ 809 w 877"/>
                <a:gd name="T41" fmla="*/ 6 h 154"/>
                <a:gd name="T42" fmla="*/ 835 w 877"/>
                <a:gd name="T43" fmla="*/ 17 h 154"/>
                <a:gd name="T44" fmla="*/ 854 w 877"/>
                <a:gd name="T45" fmla="*/ 29 h 154"/>
                <a:gd name="T46" fmla="*/ 868 w 877"/>
                <a:gd name="T47" fmla="*/ 41 h 154"/>
                <a:gd name="T48" fmla="*/ 875 w 877"/>
                <a:gd name="T49" fmla="*/ 54 h 154"/>
                <a:gd name="T50" fmla="*/ 877 w 877"/>
                <a:gd name="T51" fmla="*/ 64 h 154"/>
                <a:gd name="T52" fmla="*/ 875 w 877"/>
                <a:gd name="T53" fmla="*/ 70 h 154"/>
                <a:gd name="T54" fmla="*/ 871 w 877"/>
                <a:gd name="T55" fmla="*/ 72 h 154"/>
                <a:gd name="T56" fmla="*/ 863 w 877"/>
                <a:gd name="T57" fmla="*/ 74 h 154"/>
                <a:gd name="T58" fmla="*/ 852 w 877"/>
                <a:gd name="T59" fmla="*/ 74 h 154"/>
                <a:gd name="T60" fmla="*/ 835 w 877"/>
                <a:gd name="T61" fmla="*/ 74 h 154"/>
                <a:gd name="T62" fmla="*/ 816 w 877"/>
                <a:gd name="T63" fmla="*/ 72 h 154"/>
                <a:gd name="T64" fmla="*/ 792 w 877"/>
                <a:gd name="T65" fmla="*/ 70 h 154"/>
                <a:gd name="T66" fmla="*/ 769 w 877"/>
                <a:gd name="T67" fmla="*/ 68 h 154"/>
                <a:gd name="T68" fmla="*/ 749 w 877"/>
                <a:gd name="T69" fmla="*/ 67 h 154"/>
                <a:gd name="T70" fmla="*/ 733 w 877"/>
                <a:gd name="T71" fmla="*/ 67 h 154"/>
                <a:gd name="T72" fmla="*/ 720 w 877"/>
                <a:gd name="T73" fmla="*/ 67 h 154"/>
                <a:gd name="T74" fmla="*/ 712 w 877"/>
                <a:gd name="T75" fmla="*/ 67 h 154"/>
                <a:gd name="T76" fmla="*/ 702 w 877"/>
                <a:gd name="T77" fmla="*/ 67 h 154"/>
                <a:gd name="T78" fmla="*/ 688 w 877"/>
                <a:gd name="T79" fmla="*/ 67 h 154"/>
                <a:gd name="T80" fmla="*/ 668 w 877"/>
                <a:gd name="T81" fmla="*/ 67 h 154"/>
                <a:gd name="T82" fmla="*/ 643 w 877"/>
                <a:gd name="T83" fmla="*/ 68 h 154"/>
                <a:gd name="T84" fmla="*/ 612 w 877"/>
                <a:gd name="T85" fmla="*/ 70 h 154"/>
                <a:gd name="T86" fmla="*/ 555 w 877"/>
                <a:gd name="T87" fmla="*/ 75 h 154"/>
                <a:gd name="T88" fmla="*/ 490 w 877"/>
                <a:gd name="T89" fmla="*/ 82 h 154"/>
                <a:gd name="T90" fmla="*/ 431 w 877"/>
                <a:gd name="T91" fmla="*/ 88 h 154"/>
                <a:gd name="T92" fmla="*/ 400 w 877"/>
                <a:gd name="T93" fmla="*/ 93 h 154"/>
                <a:gd name="T94" fmla="*/ 367 w 877"/>
                <a:gd name="T95" fmla="*/ 99 h 154"/>
                <a:gd name="T96" fmla="*/ 330 w 877"/>
                <a:gd name="T97" fmla="*/ 106 h 154"/>
                <a:gd name="T98" fmla="*/ 288 w 877"/>
                <a:gd name="T99" fmla="*/ 113 h 154"/>
                <a:gd name="T100" fmla="*/ 243 w 877"/>
                <a:gd name="T101" fmla="*/ 122 h 154"/>
                <a:gd name="T102" fmla="*/ 196 w 877"/>
                <a:gd name="T103" fmla="*/ 132 h 154"/>
                <a:gd name="T104" fmla="*/ 157 w 877"/>
                <a:gd name="T105" fmla="*/ 142 h 154"/>
                <a:gd name="T106" fmla="*/ 126 w 877"/>
                <a:gd name="T107" fmla="*/ 147 h 154"/>
                <a:gd name="T108" fmla="*/ 106 w 877"/>
                <a:gd name="T109" fmla="*/ 151 h 154"/>
                <a:gd name="T110" fmla="*/ 92 w 877"/>
                <a:gd name="T111" fmla="*/ 154 h 154"/>
                <a:gd name="T112" fmla="*/ 86 w 877"/>
                <a:gd name="T113" fmla="*/ 154 h 154"/>
                <a:gd name="T114" fmla="*/ 71 w 877"/>
                <a:gd name="T115" fmla="*/ 151 h 154"/>
                <a:gd name="T116" fmla="*/ 49 w 877"/>
                <a:gd name="T117" fmla="*/ 144 h 154"/>
                <a:gd name="T118" fmla="*/ 30 w 877"/>
                <a:gd name="T119" fmla="*/ 139 h 154"/>
                <a:gd name="T120" fmla="*/ 16 w 877"/>
                <a:gd name="T121" fmla="*/ 132 h 154"/>
                <a:gd name="T122" fmla="*/ 3 w 877"/>
                <a:gd name="T123" fmla="*/ 125 h 154"/>
                <a:gd name="T124" fmla="*/ 0 w 877"/>
                <a:gd name="T125" fmla="*/ 1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77" h="154">
                  <a:moveTo>
                    <a:pt x="0" y="121"/>
                  </a:moveTo>
                  <a:lnTo>
                    <a:pt x="3" y="119"/>
                  </a:lnTo>
                  <a:lnTo>
                    <a:pt x="6" y="117"/>
                  </a:lnTo>
                  <a:lnTo>
                    <a:pt x="10" y="115"/>
                  </a:lnTo>
                  <a:lnTo>
                    <a:pt x="16" y="113"/>
                  </a:lnTo>
                  <a:lnTo>
                    <a:pt x="23" y="110"/>
                  </a:lnTo>
                  <a:lnTo>
                    <a:pt x="31" y="108"/>
                  </a:lnTo>
                  <a:lnTo>
                    <a:pt x="39" y="106"/>
                  </a:lnTo>
                  <a:lnTo>
                    <a:pt x="45" y="106"/>
                  </a:lnTo>
                  <a:lnTo>
                    <a:pt x="50" y="104"/>
                  </a:lnTo>
                  <a:lnTo>
                    <a:pt x="56" y="103"/>
                  </a:lnTo>
                  <a:lnTo>
                    <a:pt x="63" y="103"/>
                  </a:lnTo>
                  <a:lnTo>
                    <a:pt x="70" y="101"/>
                  </a:lnTo>
                  <a:lnTo>
                    <a:pt x="77" y="101"/>
                  </a:lnTo>
                  <a:lnTo>
                    <a:pt x="85" y="100"/>
                  </a:lnTo>
                  <a:lnTo>
                    <a:pt x="93" y="99"/>
                  </a:lnTo>
                  <a:lnTo>
                    <a:pt x="101" y="99"/>
                  </a:lnTo>
                  <a:lnTo>
                    <a:pt x="111" y="97"/>
                  </a:lnTo>
                  <a:lnTo>
                    <a:pt x="119" y="96"/>
                  </a:lnTo>
                  <a:lnTo>
                    <a:pt x="131" y="95"/>
                  </a:lnTo>
                  <a:lnTo>
                    <a:pt x="140" y="93"/>
                  </a:lnTo>
                  <a:lnTo>
                    <a:pt x="151" y="92"/>
                  </a:lnTo>
                  <a:lnTo>
                    <a:pt x="161" y="89"/>
                  </a:lnTo>
                  <a:lnTo>
                    <a:pt x="173" y="88"/>
                  </a:lnTo>
                  <a:lnTo>
                    <a:pt x="185" y="86"/>
                  </a:lnTo>
                  <a:lnTo>
                    <a:pt x="197" y="83"/>
                  </a:lnTo>
                  <a:lnTo>
                    <a:pt x="209" y="81"/>
                  </a:lnTo>
                  <a:lnTo>
                    <a:pt x="223" y="78"/>
                  </a:lnTo>
                  <a:lnTo>
                    <a:pt x="237" y="75"/>
                  </a:lnTo>
                  <a:lnTo>
                    <a:pt x="251" y="72"/>
                  </a:lnTo>
                  <a:lnTo>
                    <a:pt x="268" y="70"/>
                  </a:lnTo>
                  <a:lnTo>
                    <a:pt x="284" y="67"/>
                  </a:lnTo>
                  <a:lnTo>
                    <a:pt x="301" y="64"/>
                  </a:lnTo>
                  <a:lnTo>
                    <a:pt x="319" y="61"/>
                  </a:lnTo>
                  <a:lnTo>
                    <a:pt x="338" y="59"/>
                  </a:lnTo>
                  <a:lnTo>
                    <a:pt x="358" y="54"/>
                  </a:lnTo>
                  <a:lnTo>
                    <a:pt x="378" y="52"/>
                  </a:lnTo>
                  <a:lnTo>
                    <a:pt x="399" y="47"/>
                  </a:lnTo>
                  <a:lnTo>
                    <a:pt x="421" y="45"/>
                  </a:lnTo>
                  <a:lnTo>
                    <a:pt x="445" y="41"/>
                  </a:lnTo>
                  <a:lnTo>
                    <a:pt x="468" y="36"/>
                  </a:lnTo>
                  <a:lnTo>
                    <a:pt x="493" y="34"/>
                  </a:lnTo>
                  <a:lnTo>
                    <a:pt x="517" y="29"/>
                  </a:lnTo>
                  <a:lnTo>
                    <a:pt x="540" y="25"/>
                  </a:lnTo>
                  <a:lnTo>
                    <a:pt x="564" y="23"/>
                  </a:lnTo>
                  <a:lnTo>
                    <a:pt x="584" y="18"/>
                  </a:lnTo>
                  <a:lnTo>
                    <a:pt x="604" y="16"/>
                  </a:lnTo>
                  <a:lnTo>
                    <a:pt x="623" y="13"/>
                  </a:lnTo>
                  <a:lnTo>
                    <a:pt x="641" y="10"/>
                  </a:lnTo>
                  <a:lnTo>
                    <a:pt x="658" y="9"/>
                  </a:lnTo>
                  <a:lnTo>
                    <a:pt x="673" y="6"/>
                  </a:lnTo>
                  <a:lnTo>
                    <a:pt x="687" y="5"/>
                  </a:lnTo>
                  <a:lnTo>
                    <a:pt x="701" y="3"/>
                  </a:lnTo>
                  <a:lnTo>
                    <a:pt x="713" y="2"/>
                  </a:lnTo>
                  <a:lnTo>
                    <a:pt x="724" y="0"/>
                  </a:lnTo>
                  <a:lnTo>
                    <a:pt x="734" y="0"/>
                  </a:lnTo>
                  <a:lnTo>
                    <a:pt x="742" y="0"/>
                  </a:lnTo>
                  <a:lnTo>
                    <a:pt x="751" y="0"/>
                  </a:lnTo>
                  <a:lnTo>
                    <a:pt x="763" y="0"/>
                  </a:lnTo>
                  <a:lnTo>
                    <a:pt x="775" y="0"/>
                  </a:lnTo>
                  <a:lnTo>
                    <a:pt x="787" y="2"/>
                  </a:lnTo>
                  <a:lnTo>
                    <a:pt x="799" y="3"/>
                  </a:lnTo>
                  <a:lnTo>
                    <a:pt x="809" y="6"/>
                  </a:lnTo>
                  <a:lnTo>
                    <a:pt x="818" y="9"/>
                  </a:lnTo>
                  <a:lnTo>
                    <a:pt x="827" y="11"/>
                  </a:lnTo>
                  <a:lnTo>
                    <a:pt x="835" y="17"/>
                  </a:lnTo>
                  <a:lnTo>
                    <a:pt x="842" y="21"/>
                  </a:lnTo>
                  <a:lnTo>
                    <a:pt x="849" y="25"/>
                  </a:lnTo>
                  <a:lnTo>
                    <a:pt x="854" y="29"/>
                  </a:lnTo>
                  <a:lnTo>
                    <a:pt x="860" y="34"/>
                  </a:lnTo>
                  <a:lnTo>
                    <a:pt x="864" y="38"/>
                  </a:lnTo>
                  <a:lnTo>
                    <a:pt x="868" y="41"/>
                  </a:lnTo>
                  <a:lnTo>
                    <a:pt x="871" y="45"/>
                  </a:lnTo>
                  <a:lnTo>
                    <a:pt x="874" y="50"/>
                  </a:lnTo>
                  <a:lnTo>
                    <a:pt x="875" y="54"/>
                  </a:lnTo>
                  <a:lnTo>
                    <a:pt x="875" y="57"/>
                  </a:lnTo>
                  <a:lnTo>
                    <a:pt x="877" y="61"/>
                  </a:lnTo>
                  <a:lnTo>
                    <a:pt x="877" y="64"/>
                  </a:lnTo>
                  <a:lnTo>
                    <a:pt x="877" y="65"/>
                  </a:lnTo>
                  <a:lnTo>
                    <a:pt x="875" y="67"/>
                  </a:lnTo>
                  <a:lnTo>
                    <a:pt x="875" y="70"/>
                  </a:lnTo>
                  <a:lnTo>
                    <a:pt x="874" y="71"/>
                  </a:lnTo>
                  <a:lnTo>
                    <a:pt x="872" y="71"/>
                  </a:lnTo>
                  <a:lnTo>
                    <a:pt x="871" y="72"/>
                  </a:lnTo>
                  <a:lnTo>
                    <a:pt x="868" y="72"/>
                  </a:lnTo>
                  <a:lnTo>
                    <a:pt x="867" y="74"/>
                  </a:lnTo>
                  <a:lnTo>
                    <a:pt x="863" y="74"/>
                  </a:lnTo>
                  <a:lnTo>
                    <a:pt x="860" y="74"/>
                  </a:lnTo>
                  <a:lnTo>
                    <a:pt x="856" y="74"/>
                  </a:lnTo>
                  <a:lnTo>
                    <a:pt x="852" y="74"/>
                  </a:lnTo>
                  <a:lnTo>
                    <a:pt x="846" y="74"/>
                  </a:lnTo>
                  <a:lnTo>
                    <a:pt x="841" y="74"/>
                  </a:lnTo>
                  <a:lnTo>
                    <a:pt x="835" y="74"/>
                  </a:lnTo>
                  <a:lnTo>
                    <a:pt x="829" y="74"/>
                  </a:lnTo>
                  <a:lnTo>
                    <a:pt x="823" y="72"/>
                  </a:lnTo>
                  <a:lnTo>
                    <a:pt x="816" y="72"/>
                  </a:lnTo>
                  <a:lnTo>
                    <a:pt x="807" y="71"/>
                  </a:lnTo>
                  <a:lnTo>
                    <a:pt x="800" y="71"/>
                  </a:lnTo>
                  <a:lnTo>
                    <a:pt x="792" y="70"/>
                  </a:lnTo>
                  <a:lnTo>
                    <a:pt x="784" y="70"/>
                  </a:lnTo>
                  <a:lnTo>
                    <a:pt x="775" y="68"/>
                  </a:lnTo>
                  <a:lnTo>
                    <a:pt x="769" y="68"/>
                  </a:lnTo>
                  <a:lnTo>
                    <a:pt x="762" y="68"/>
                  </a:lnTo>
                  <a:lnTo>
                    <a:pt x="755" y="68"/>
                  </a:lnTo>
                  <a:lnTo>
                    <a:pt x="749" y="67"/>
                  </a:lnTo>
                  <a:lnTo>
                    <a:pt x="744" y="67"/>
                  </a:lnTo>
                  <a:lnTo>
                    <a:pt x="738" y="67"/>
                  </a:lnTo>
                  <a:lnTo>
                    <a:pt x="733" y="67"/>
                  </a:lnTo>
                  <a:lnTo>
                    <a:pt x="728" y="67"/>
                  </a:lnTo>
                  <a:lnTo>
                    <a:pt x="724" y="67"/>
                  </a:lnTo>
                  <a:lnTo>
                    <a:pt x="720" y="67"/>
                  </a:lnTo>
                  <a:lnTo>
                    <a:pt x="717" y="67"/>
                  </a:lnTo>
                  <a:lnTo>
                    <a:pt x="715" y="67"/>
                  </a:lnTo>
                  <a:lnTo>
                    <a:pt x="712" y="67"/>
                  </a:lnTo>
                  <a:lnTo>
                    <a:pt x="709" y="67"/>
                  </a:lnTo>
                  <a:lnTo>
                    <a:pt x="706" y="67"/>
                  </a:lnTo>
                  <a:lnTo>
                    <a:pt x="702" y="67"/>
                  </a:lnTo>
                  <a:lnTo>
                    <a:pt x="698" y="67"/>
                  </a:lnTo>
                  <a:lnTo>
                    <a:pt x="694" y="67"/>
                  </a:lnTo>
                  <a:lnTo>
                    <a:pt x="688" y="67"/>
                  </a:lnTo>
                  <a:lnTo>
                    <a:pt x="681" y="67"/>
                  </a:lnTo>
                  <a:lnTo>
                    <a:pt x="674" y="67"/>
                  </a:lnTo>
                  <a:lnTo>
                    <a:pt x="668" y="67"/>
                  </a:lnTo>
                  <a:lnTo>
                    <a:pt x="659" y="68"/>
                  </a:lnTo>
                  <a:lnTo>
                    <a:pt x="651" y="68"/>
                  </a:lnTo>
                  <a:lnTo>
                    <a:pt x="643" y="68"/>
                  </a:lnTo>
                  <a:lnTo>
                    <a:pt x="633" y="68"/>
                  </a:lnTo>
                  <a:lnTo>
                    <a:pt x="622" y="70"/>
                  </a:lnTo>
                  <a:lnTo>
                    <a:pt x="612" y="70"/>
                  </a:lnTo>
                  <a:lnTo>
                    <a:pt x="600" y="71"/>
                  </a:lnTo>
                  <a:lnTo>
                    <a:pt x="578" y="72"/>
                  </a:lnTo>
                  <a:lnTo>
                    <a:pt x="555" y="75"/>
                  </a:lnTo>
                  <a:lnTo>
                    <a:pt x="533" y="77"/>
                  </a:lnTo>
                  <a:lnTo>
                    <a:pt x="511" y="79"/>
                  </a:lnTo>
                  <a:lnTo>
                    <a:pt x="490" y="82"/>
                  </a:lnTo>
                  <a:lnTo>
                    <a:pt x="470" y="83"/>
                  </a:lnTo>
                  <a:lnTo>
                    <a:pt x="450" y="86"/>
                  </a:lnTo>
                  <a:lnTo>
                    <a:pt x="431" y="88"/>
                  </a:lnTo>
                  <a:lnTo>
                    <a:pt x="421" y="89"/>
                  </a:lnTo>
                  <a:lnTo>
                    <a:pt x="411" y="90"/>
                  </a:lnTo>
                  <a:lnTo>
                    <a:pt x="400" y="93"/>
                  </a:lnTo>
                  <a:lnTo>
                    <a:pt x="391" y="95"/>
                  </a:lnTo>
                  <a:lnTo>
                    <a:pt x="378" y="96"/>
                  </a:lnTo>
                  <a:lnTo>
                    <a:pt x="367" y="99"/>
                  </a:lnTo>
                  <a:lnTo>
                    <a:pt x="355" y="101"/>
                  </a:lnTo>
                  <a:lnTo>
                    <a:pt x="342" y="103"/>
                  </a:lnTo>
                  <a:lnTo>
                    <a:pt x="330" y="106"/>
                  </a:lnTo>
                  <a:lnTo>
                    <a:pt x="316" y="108"/>
                  </a:lnTo>
                  <a:lnTo>
                    <a:pt x="302" y="111"/>
                  </a:lnTo>
                  <a:lnTo>
                    <a:pt x="288" y="113"/>
                  </a:lnTo>
                  <a:lnTo>
                    <a:pt x="273" y="115"/>
                  </a:lnTo>
                  <a:lnTo>
                    <a:pt x="258" y="119"/>
                  </a:lnTo>
                  <a:lnTo>
                    <a:pt x="243" y="122"/>
                  </a:lnTo>
                  <a:lnTo>
                    <a:pt x="227" y="125"/>
                  </a:lnTo>
                  <a:lnTo>
                    <a:pt x="211" y="129"/>
                  </a:lnTo>
                  <a:lnTo>
                    <a:pt x="196" y="132"/>
                  </a:lnTo>
                  <a:lnTo>
                    <a:pt x="182" y="136"/>
                  </a:lnTo>
                  <a:lnTo>
                    <a:pt x="169" y="139"/>
                  </a:lnTo>
                  <a:lnTo>
                    <a:pt x="157" y="142"/>
                  </a:lnTo>
                  <a:lnTo>
                    <a:pt x="146" y="143"/>
                  </a:lnTo>
                  <a:lnTo>
                    <a:pt x="136" y="146"/>
                  </a:lnTo>
                  <a:lnTo>
                    <a:pt x="126" y="147"/>
                  </a:lnTo>
                  <a:lnTo>
                    <a:pt x="118" y="150"/>
                  </a:lnTo>
                  <a:lnTo>
                    <a:pt x="111" y="151"/>
                  </a:lnTo>
                  <a:lnTo>
                    <a:pt x="106" y="151"/>
                  </a:lnTo>
                  <a:lnTo>
                    <a:pt x="100" y="153"/>
                  </a:lnTo>
                  <a:lnTo>
                    <a:pt x="96" y="154"/>
                  </a:lnTo>
                  <a:lnTo>
                    <a:pt x="92" y="154"/>
                  </a:lnTo>
                  <a:lnTo>
                    <a:pt x="90" y="154"/>
                  </a:lnTo>
                  <a:lnTo>
                    <a:pt x="89" y="154"/>
                  </a:lnTo>
                  <a:lnTo>
                    <a:pt x="86" y="154"/>
                  </a:lnTo>
                  <a:lnTo>
                    <a:pt x="82" y="154"/>
                  </a:lnTo>
                  <a:lnTo>
                    <a:pt x="77" y="153"/>
                  </a:lnTo>
                  <a:lnTo>
                    <a:pt x="71" y="151"/>
                  </a:lnTo>
                  <a:lnTo>
                    <a:pt x="64" y="150"/>
                  </a:lnTo>
                  <a:lnTo>
                    <a:pt x="57" y="147"/>
                  </a:lnTo>
                  <a:lnTo>
                    <a:pt x="49" y="144"/>
                  </a:lnTo>
                  <a:lnTo>
                    <a:pt x="39" y="142"/>
                  </a:lnTo>
                  <a:lnTo>
                    <a:pt x="34" y="140"/>
                  </a:lnTo>
                  <a:lnTo>
                    <a:pt x="30" y="139"/>
                  </a:lnTo>
                  <a:lnTo>
                    <a:pt x="25" y="137"/>
                  </a:lnTo>
                  <a:lnTo>
                    <a:pt x="21" y="136"/>
                  </a:lnTo>
                  <a:lnTo>
                    <a:pt x="16" y="132"/>
                  </a:lnTo>
                  <a:lnTo>
                    <a:pt x="10" y="129"/>
                  </a:lnTo>
                  <a:lnTo>
                    <a:pt x="6" y="126"/>
                  </a:lnTo>
                  <a:lnTo>
                    <a:pt x="3" y="125"/>
                  </a:lnTo>
                  <a:lnTo>
                    <a:pt x="2" y="122"/>
                  </a:lnTo>
                  <a:lnTo>
                    <a:pt x="0" y="121"/>
                  </a:lnTo>
                  <a:lnTo>
                    <a:pt x="0" y="12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07"/>
            <p:cNvSpPr/>
            <p:nvPr/>
          </p:nvSpPr>
          <p:spPr bwMode="auto">
            <a:xfrm>
              <a:off x="4197350" y="2436813"/>
              <a:ext cx="87312" cy="809625"/>
            </a:xfrm>
            <a:custGeom>
              <a:avLst/>
              <a:gdLst>
                <a:gd name="T0" fmla="*/ 43 w 110"/>
                <a:gd name="T1" fmla="*/ 527 h 1021"/>
                <a:gd name="T2" fmla="*/ 43 w 110"/>
                <a:gd name="T3" fmla="*/ 423 h 1021"/>
                <a:gd name="T4" fmla="*/ 43 w 110"/>
                <a:gd name="T5" fmla="*/ 328 h 1021"/>
                <a:gd name="T6" fmla="*/ 42 w 110"/>
                <a:gd name="T7" fmla="*/ 243 h 1021"/>
                <a:gd name="T8" fmla="*/ 39 w 110"/>
                <a:gd name="T9" fmla="*/ 171 h 1021"/>
                <a:gd name="T10" fmla="*/ 36 w 110"/>
                <a:gd name="T11" fmla="*/ 117 h 1021"/>
                <a:gd name="T12" fmla="*/ 34 w 110"/>
                <a:gd name="T13" fmla="*/ 81 h 1021"/>
                <a:gd name="T14" fmla="*/ 31 w 110"/>
                <a:gd name="T15" fmla="*/ 62 h 1021"/>
                <a:gd name="T16" fmla="*/ 22 w 110"/>
                <a:gd name="T17" fmla="*/ 48 h 1021"/>
                <a:gd name="T18" fmla="*/ 10 w 110"/>
                <a:gd name="T19" fmla="*/ 36 h 1021"/>
                <a:gd name="T20" fmla="*/ 0 w 110"/>
                <a:gd name="T21" fmla="*/ 22 h 1021"/>
                <a:gd name="T22" fmla="*/ 3 w 110"/>
                <a:gd name="T23" fmla="*/ 9 h 1021"/>
                <a:gd name="T24" fmla="*/ 11 w 110"/>
                <a:gd name="T25" fmla="*/ 1 h 1021"/>
                <a:gd name="T26" fmla="*/ 34 w 110"/>
                <a:gd name="T27" fmla="*/ 1 h 1021"/>
                <a:gd name="T28" fmla="*/ 72 w 110"/>
                <a:gd name="T29" fmla="*/ 12 h 1021"/>
                <a:gd name="T30" fmla="*/ 92 w 110"/>
                <a:gd name="T31" fmla="*/ 24 h 1021"/>
                <a:gd name="T32" fmla="*/ 103 w 110"/>
                <a:gd name="T33" fmla="*/ 37 h 1021"/>
                <a:gd name="T34" fmla="*/ 108 w 110"/>
                <a:gd name="T35" fmla="*/ 51 h 1021"/>
                <a:gd name="T36" fmla="*/ 108 w 110"/>
                <a:gd name="T37" fmla="*/ 67 h 1021"/>
                <a:gd name="T38" fmla="*/ 103 w 110"/>
                <a:gd name="T39" fmla="*/ 91 h 1021"/>
                <a:gd name="T40" fmla="*/ 97 w 110"/>
                <a:gd name="T41" fmla="*/ 127 h 1021"/>
                <a:gd name="T42" fmla="*/ 93 w 110"/>
                <a:gd name="T43" fmla="*/ 163 h 1021"/>
                <a:gd name="T44" fmla="*/ 93 w 110"/>
                <a:gd name="T45" fmla="*/ 203 h 1021"/>
                <a:gd name="T46" fmla="*/ 94 w 110"/>
                <a:gd name="T47" fmla="*/ 260 h 1021"/>
                <a:gd name="T48" fmla="*/ 97 w 110"/>
                <a:gd name="T49" fmla="*/ 334 h 1021"/>
                <a:gd name="T50" fmla="*/ 100 w 110"/>
                <a:gd name="T51" fmla="*/ 467 h 1021"/>
                <a:gd name="T52" fmla="*/ 100 w 110"/>
                <a:gd name="T53" fmla="*/ 636 h 1021"/>
                <a:gd name="T54" fmla="*/ 97 w 110"/>
                <a:gd name="T55" fmla="*/ 754 h 1021"/>
                <a:gd name="T56" fmla="*/ 94 w 110"/>
                <a:gd name="T57" fmla="*/ 822 h 1021"/>
                <a:gd name="T58" fmla="*/ 92 w 110"/>
                <a:gd name="T59" fmla="*/ 878 h 1021"/>
                <a:gd name="T60" fmla="*/ 89 w 110"/>
                <a:gd name="T61" fmla="*/ 925 h 1021"/>
                <a:gd name="T62" fmla="*/ 85 w 110"/>
                <a:gd name="T63" fmla="*/ 963 h 1021"/>
                <a:gd name="T64" fmla="*/ 82 w 110"/>
                <a:gd name="T65" fmla="*/ 992 h 1021"/>
                <a:gd name="T66" fmla="*/ 78 w 110"/>
                <a:gd name="T67" fmla="*/ 1010 h 1021"/>
                <a:gd name="T68" fmla="*/ 74 w 110"/>
                <a:gd name="T69" fmla="*/ 1020 h 1021"/>
                <a:gd name="T70" fmla="*/ 68 w 110"/>
                <a:gd name="T71" fmla="*/ 1018 h 1021"/>
                <a:gd name="T72" fmla="*/ 58 w 110"/>
                <a:gd name="T73" fmla="*/ 1002 h 1021"/>
                <a:gd name="T74" fmla="*/ 47 w 110"/>
                <a:gd name="T75" fmla="*/ 970 h 1021"/>
                <a:gd name="T76" fmla="*/ 42 w 110"/>
                <a:gd name="T77" fmla="*/ 945 h 1021"/>
                <a:gd name="T78" fmla="*/ 40 w 110"/>
                <a:gd name="T79" fmla="*/ 927 h 1021"/>
                <a:gd name="T80" fmla="*/ 40 w 110"/>
                <a:gd name="T81" fmla="*/ 899 h 1021"/>
                <a:gd name="T82" fmla="*/ 40 w 110"/>
                <a:gd name="T83" fmla="*/ 873 h 1021"/>
                <a:gd name="T84" fmla="*/ 39 w 110"/>
                <a:gd name="T85" fmla="*/ 858 h 1021"/>
                <a:gd name="T86" fmla="*/ 39 w 110"/>
                <a:gd name="T87" fmla="*/ 837 h 1021"/>
                <a:gd name="T88" fmla="*/ 38 w 110"/>
                <a:gd name="T89" fmla="*/ 809 h 1021"/>
                <a:gd name="T90" fmla="*/ 38 w 110"/>
                <a:gd name="T91" fmla="*/ 776 h 1021"/>
                <a:gd name="T92" fmla="*/ 39 w 110"/>
                <a:gd name="T93" fmla="*/ 737 h 1021"/>
                <a:gd name="T94" fmla="*/ 39 w 110"/>
                <a:gd name="T95" fmla="*/ 692 h 1021"/>
                <a:gd name="T96" fmla="*/ 40 w 110"/>
                <a:gd name="T97" fmla="*/ 640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0" h="1021">
                  <a:moveTo>
                    <a:pt x="40" y="611"/>
                  </a:moveTo>
                  <a:lnTo>
                    <a:pt x="42" y="582"/>
                  </a:lnTo>
                  <a:lnTo>
                    <a:pt x="42" y="555"/>
                  </a:lnTo>
                  <a:lnTo>
                    <a:pt x="43" y="527"/>
                  </a:lnTo>
                  <a:lnTo>
                    <a:pt x="43" y="501"/>
                  </a:lnTo>
                  <a:lnTo>
                    <a:pt x="43" y="474"/>
                  </a:lnTo>
                  <a:lnTo>
                    <a:pt x="43" y="448"/>
                  </a:lnTo>
                  <a:lnTo>
                    <a:pt x="43" y="423"/>
                  </a:lnTo>
                  <a:lnTo>
                    <a:pt x="43" y="398"/>
                  </a:lnTo>
                  <a:lnTo>
                    <a:pt x="43" y="375"/>
                  </a:lnTo>
                  <a:lnTo>
                    <a:pt x="43" y="351"/>
                  </a:lnTo>
                  <a:lnTo>
                    <a:pt x="43" y="328"/>
                  </a:lnTo>
                  <a:lnTo>
                    <a:pt x="43" y="305"/>
                  </a:lnTo>
                  <a:lnTo>
                    <a:pt x="43" y="285"/>
                  </a:lnTo>
                  <a:lnTo>
                    <a:pt x="42" y="264"/>
                  </a:lnTo>
                  <a:lnTo>
                    <a:pt x="42" y="243"/>
                  </a:lnTo>
                  <a:lnTo>
                    <a:pt x="40" y="222"/>
                  </a:lnTo>
                  <a:lnTo>
                    <a:pt x="40" y="204"/>
                  </a:lnTo>
                  <a:lnTo>
                    <a:pt x="39" y="188"/>
                  </a:lnTo>
                  <a:lnTo>
                    <a:pt x="39" y="171"/>
                  </a:lnTo>
                  <a:lnTo>
                    <a:pt x="38" y="156"/>
                  </a:lnTo>
                  <a:lnTo>
                    <a:pt x="38" y="142"/>
                  </a:lnTo>
                  <a:lnTo>
                    <a:pt x="36" y="130"/>
                  </a:lnTo>
                  <a:lnTo>
                    <a:pt x="36" y="117"/>
                  </a:lnTo>
                  <a:lnTo>
                    <a:pt x="35" y="107"/>
                  </a:lnTo>
                  <a:lnTo>
                    <a:pt x="35" y="98"/>
                  </a:lnTo>
                  <a:lnTo>
                    <a:pt x="34" y="88"/>
                  </a:lnTo>
                  <a:lnTo>
                    <a:pt x="34" y="81"/>
                  </a:lnTo>
                  <a:lnTo>
                    <a:pt x="32" y="74"/>
                  </a:lnTo>
                  <a:lnTo>
                    <a:pt x="32" y="70"/>
                  </a:lnTo>
                  <a:lnTo>
                    <a:pt x="31" y="65"/>
                  </a:lnTo>
                  <a:lnTo>
                    <a:pt x="31" y="62"/>
                  </a:lnTo>
                  <a:lnTo>
                    <a:pt x="29" y="60"/>
                  </a:lnTo>
                  <a:lnTo>
                    <a:pt x="27" y="54"/>
                  </a:lnTo>
                  <a:lnTo>
                    <a:pt x="25" y="51"/>
                  </a:lnTo>
                  <a:lnTo>
                    <a:pt x="22" y="48"/>
                  </a:lnTo>
                  <a:lnTo>
                    <a:pt x="20" y="44"/>
                  </a:lnTo>
                  <a:lnTo>
                    <a:pt x="17" y="41"/>
                  </a:lnTo>
                  <a:lnTo>
                    <a:pt x="14" y="38"/>
                  </a:lnTo>
                  <a:lnTo>
                    <a:pt x="10" y="36"/>
                  </a:lnTo>
                  <a:lnTo>
                    <a:pt x="6" y="31"/>
                  </a:lnTo>
                  <a:lnTo>
                    <a:pt x="3" y="29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3"/>
                  </a:lnTo>
                  <a:lnTo>
                    <a:pt x="3" y="9"/>
                  </a:lnTo>
                  <a:lnTo>
                    <a:pt x="5" y="6"/>
                  </a:lnTo>
                  <a:lnTo>
                    <a:pt x="6" y="5"/>
                  </a:lnTo>
                  <a:lnTo>
                    <a:pt x="9" y="2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1"/>
                  </a:lnTo>
                  <a:lnTo>
                    <a:pt x="34" y="1"/>
                  </a:lnTo>
                  <a:lnTo>
                    <a:pt x="40" y="4"/>
                  </a:lnTo>
                  <a:lnTo>
                    <a:pt x="47" y="5"/>
                  </a:lnTo>
                  <a:lnTo>
                    <a:pt x="60" y="8"/>
                  </a:lnTo>
                  <a:lnTo>
                    <a:pt x="72" y="12"/>
                  </a:lnTo>
                  <a:lnTo>
                    <a:pt x="78" y="15"/>
                  </a:lnTo>
                  <a:lnTo>
                    <a:pt x="83" y="19"/>
                  </a:lnTo>
                  <a:lnTo>
                    <a:pt x="88" y="22"/>
                  </a:lnTo>
                  <a:lnTo>
                    <a:pt x="92" y="24"/>
                  </a:lnTo>
                  <a:lnTo>
                    <a:pt x="94" y="27"/>
                  </a:lnTo>
                  <a:lnTo>
                    <a:pt x="97" y="31"/>
                  </a:lnTo>
                  <a:lnTo>
                    <a:pt x="100" y="34"/>
                  </a:lnTo>
                  <a:lnTo>
                    <a:pt x="103" y="37"/>
                  </a:lnTo>
                  <a:lnTo>
                    <a:pt x="104" y="40"/>
                  </a:lnTo>
                  <a:lnTo>
                    <a:pt x="107" y="44"/>
                  </a:lnTo>
                  <a:lnTo>
                    <a:pt x="107" y="47"/>
                  </a:lnTo>
                  <a:lnTo>
                    <a:pt x="108" y="51"/>
                  </a:lnTo>
                  <a:lnTo>
                    <a:pt x="108" y="54"/>
                  </a:lnTo>
                  <a:lnTo>
                    <a:pt x="110" y="59"/>
                  </a:lnTo>
                  <a:lnTo>
                    <a:pt x="108" y="63"/>
                  </a:lnTo>
                  <a:lnTo>
                    <a:pt x="108" y="67"/>
                  </a:lnTo>
                  <a:lnTo>
                    <a:pt x="107" y="71"/>
                  </a:lnTo>
                  <a:lnTo>
                    <a:pt x="107" y="77"/>
                  </a:lnTo>
                  <a:lnTo>
                    <a:pt x="104" y="84"/>
                  </a:lnTo>
                  <a:lnTo>
                    <a:pt x="103" y="91"/>
                  </a:lnTo>
                  <a:lnTo>
                    <a:pt x="101" y="99"/>
                  </a:lnTo>
                  <a:lnTo>
                    <a:pt x="100" y="107"/>
                  </a:lnTo>
                  <a:lnTo>
                    <a:pt x="99" y="117"/>
                  </a:lnTo>
                  <a:lnTo>
                    <a:pt x="97" y="127"/>
                  </a:lnTo>
                  <a:lnTo>
                    <a:pt x="96" y="137"/>
                  </a:lnTo>
                  <a:lnTo>
                    <a:pt x="94" y="148"/>
                  </a:lnTo>
                  <a:lnTo>
                    <a:pt x="94" y="155"/>
                  </a:lnTo>
                  <a:lnTo>
                    <a:pt x="93" y="163"/>
                  </a:lnTo>
                  <a:lnTo>
                    <a:pt x="93" y="171"/>
                  </a:lnTo>
                  <a:lnTo>
                    <a:pt x="93" y="181"/>
                  </a:lnTo>
                  <a:lnTo>
                    <a:pt x="93" y="192"/>
                  </a:lnTo>
                  <a:lnTo>
                    <a:pt x="93" y="203"/>
                  </a:lnTo>
                  <a:lnTo>
                    <a:pt x="93" y="215"/>
                  </a:lnTo>
                  <a:lnTo>
                    <a:pt x="94" y="229"/>
                  </a:lnTo>
                  <a:lnTo>
                    <a:pt x="94" y="245"/>
                  </a:lnTo>
                  <a:lnTo>
                    <a:pt x="94" y="260"/>
                  </a:lnTo>
                  <a:lnTo>
                    <a:pt x="96" y="278"/>
                  </a:lnTo>
                  <a:lnTo>
                    <a:pt x="96" y="296"/>
                  </a:lnTo>
                  <a:lnTo>
                    <a:pt x="97" y="314"/>
                  </a:lnTo>
                  <a:lnTo>
                    <a:pt x="97" y="334"/>
                  </a:lnTo>
                  <a:lnTo>
                    <a:pt x="99" y="355"/>
                  </a:lnTo>
                  <a:lnTo>
                    <a:pt x="99" y="377"/>
                  </a:lnTo>
                  <a:lnTo>
                    <a:pt x="100" y="423"/>
                  </a:lnTo>
                  <a:lnTo>
                    <a:pt x="100" y="467"/>
                  </a:lnTo>
                  <a:lnTo>
                    <a:pt x="101" y="510"/>
                  </a:lnTo>
                  <a:lnTo>
                    <a:pt x="101" y="553"/>
                  </a:lnTo>
                  <a:lnTo>
                    <a:pt x="101" y="595"/>
                  </a:lnTo>
                  <a:lnTo>
                    <a:pt x="100" y="636"/>
                  </a:lnTo>
                  <a:lnTo>
                    <a:pt x="100" y="676"/>
                  </a:lnTo>
                  <a:lnTo>
                    <a:pt x="99" y="716"/>
                  </a:lnTo>
                  <a:lnTo>
                    <a:pt x="99" y="734"/>
                  </a:lnTo>
                  <a:lnTo>
                    <a:pt x="97" y="754"/>
                  </a:lnTo>
                  <a:lnTo>
                    <a:pt x="96" y="772"/>
                  </a:lnTo>
                  <a:lnTo>
                    <a:pt x="96" y="788"/>
                  </a:lnTo>
                  <a:lnTo>
                    <a:pt x="94" y="805"/>
                  </a:lnTo>
                  <a:lnTo>
                    <a:pt x="94" y="822"/>
                  </a:lnTo>
                  <a:lnTo>
                    <a:pt x="93" y="837"/>
                  </a:lnTo>
                  <a:lnTo>
                    <a:pt x="93" y="851"/>
                  </a:lnTo>
                  <a:lnTo>
                    <a:pt x="92" y="865"/>
                  </a:lnTo>
                  <a:lnTo>
                    <a:pt x="92" y="878"/>
                  </a:lnTo>
                  <a:lnTo>
                    <a:pt x="90" y="891"/>
                  </a:lnTo>
                  <a:lnTo>
                    <a:pt x="90" y="903"/>
                  </a:lnTo>
                  <a:lnTo>
                    <a:pt x="89" y="914"/>
                  </a:lnTo>
                  <a:lnTo>
                    <a:pt x="89" y="925"/>
                  </a:lnTo>
                  <a:lnTo>
                    <a:pt x="88" y="937"/>
                  </a:lnTo>
                  <a:lnTo>
                    <a:pt x="88" y="946"/>
                  </a:lnTo>
                  <a:lnTo>
                    <a:pt x="86" y="955"/>
                  </a:lnTo>
                  <a:lnTo>
                    <a:pt x="85" y="963"/>
                  </a:lnTo>
                  <a:lnTo>
                    <a:pt x="85" y="971"/>
                  </a:lnTo>
                  <a:lnTo>
                    <a:pt x="83" y="978"/>
                  </a:lnTo>
                  <a:lnTo>
                    <a:pt x="82" y="985"/>
                  </a:lnTo>
                  <a:lnTo>
                    <a:pt x="82" y="992"/>
                  </a:lnTo>
                  <a:lnTo>
                    <a:pt x="81" y="997"/>
                  </a:lnTo>
                  <a:lnTo>
                    <a:pt x="79" y="1002"/>
                  </a:lnTo>
                  <a:lnTo>
                    <a:pt x="78" y="1006"/>
                  </a:lnTo>
                  <a:lnTo>
                    <a:pt x="78" y="1010"/>
                  </a:lnTo>
                  <a:lnTo>
                    <a:pt x="76" y="1014"/>
                  </a:lnTo>
                  <a:lnTo>
                    <a:pt x="75" y="1015"/>
                  </a:lnTo>
                  <a:lnTo>
                    <a:pt x="74" y="1018"/>
                  </a:lnTo>
                  <a:lnTo>
                    <a:pt x="74" y="1020"/>
                  </a:lnTo>
                  <a:lnTo>
                    <a:pt x="72" y="1021"/>
                  </a:lnTo>
                  <a:lnTo>
                    <a:pt x="72" y="1021"/>
                  </a:lnTo>
                  <a:lnTo>
                    <a:pt x="70" y="1020"/>
                  </a:lnTo>
                  <a:lnTo>
                    <a:pt x="68" y="1018"/>
                  </a:lnTo>
                  <a:lnTo>
                    <a:pt x="65" y="1015"/>
                  </a:lnTo>
                  <a:lnTo>
                    <a:pt x="64" y="1011"/>
                  </a:lnTo>
                  <a:lnTo>
                    <a:pt x="61" y="1007"/>
                  </a:lnTo>
                  <a:lnTo>
                    <a:pt x="58" y="1002"/>
                  </a:lnTo>
                  <a:lnTo>
                    <a:pt x="56" y="995"/>
                  </a:lnTo>
                  <a:lnTo>
                    <a:pt x="53" y="988"/>
                  </a:lnTo>
                  <a:lnTo>
                    <a:pt x="50" y="978"/>
                  </a:lnTo>
                  <a:lnTo>
                    <a:pt x="47" y="970"/>
                  </a:lnTo>
                  <a:lnTo>
                    <a:pt x="46" y="963"/>
                  </a:lnTo>
                  <a:lnTo>
                    <a:pt x="43" y="956"/>
                  </a:lnTo>
                  <a:lnTo>
                    <a:pt x="42" y="950"/>
                  </a:lnTo>
                  <a:lnTo>
                    <a:pt x="42" y="945"/>
                  </a:lnTo>
                  <a:lnTo>
                    <a:pt x="40" y="941"/>
                  </a:lnTo>
                  <a:lnTo>
                    <a:pt x="40" y="938"/>
                  </a:lnTo>
                  <a:lnTo>
                    <a:pt x="40" y="932"/>
                  </a:lnTo>
                  <a:lnTo>
                    <a:pt x="40" y="927"/>
                  </a:lnTo>
                  <a:lnTo>
                    <a:pt x="40" y="921"/>
                  </a:lnTo>
                  <a:lnTo>
                    <a:pt x="40" y="914"/>
                  </a:lnTo>
                  <a:lnTo>
                    <a:pt x="40" y="907"/>
                  </a:lnTo>
                  <a:lnTo>
                    <a:pt x="40" y="899"/>
                  </a:lnTo>
                  <a:lnTo>
                    <a:pt x="40" y="889"/>
                  </a:lnTo>
                  <a:lnTo>
                    <a:pt x="40" y="878"/>
                  </a:lnTo>
                  <a:lnTo>
                    <a:pt x="40" y="876"/>
                  </a:lnTo>
                  <a:lnTo>
                    <a:pt x="40" y="873"/>
                  </a:lnTo>
                  <a:lnTo>
                    <a:pt x="40" y="870"/>
                  </a:lnTo>
                  <a:lnTo>
                    <a:pt x="39" y="866"/>
                  </a:lnTo>
                  <a:lnTo>
                    <a:pt x="39" y="862"/>
                  </a:lnTo>
                  <a:lnTo>
                    <a:pt x="39" y="858"/>
                  </a:lnTo>
                  <a:lnTo>
                    <a:pt x="39" y="854"/>
                  </a:lnTo>
                  <a:lnTo>
                    <a:pt x="39" y="848"/>
                  </a:lnTo>
                  <a:lnTo>
                    <a:pt x="39" y="842"/>
                  </a:lnTo>
                  <a:lnTo>
                    <a:pt x="39" y="837"/>
                  </a:lnTo>
                  <a:lnTo>
                    <a:pt x="38" y="830"/>
                  </a:lnTo>
                  <a:lnTo>
                    <a:pt x="38" y="824"/>
                  </a:lnTo>
                  <a:lnTo>
                    <a:pt x="38" y="818"/>
                  </a:lnTo>
                  <a:lnTo>
                    <a:pt x="38" y="809"/>
                  </a:lnTo>
                  <a:lnTo>
                    <a:pt x="38" y="802"/>
                  </a:lnTo>
                  <a:lnTo>
                    <a:pt x="38" y="794"/>
                  </a:lnTo>
                  <a:lnTo>
                    <a:pt x="38" y="786"/>
                  </a:lnTo>
                  <a:lnTo>
                    <a:pt x="38" y="776"/>
                  </a:lnTo>
                  <a:lnTo>
                    <a:pt x="38" y="768"/>
                  </a:lnTo>
                  <a:lnTo>
                    <a:pt x="38" y="758"/>
                  </a:lnTo>
                  <a:lnTo>
                    <a:pt x="38" y="747"/>
                  </a:lnTo>
                  <a:lnTo>
                    <a:pt x="39" y="737"/>
                  </a:lnTo>
                  <a:lnTo>
                    <a:pt x="39" y="726"/>
                  </a:lnTo>
                  <a:lnTo>
                    <a:pt x="39" y="715"/>
                  </a:lnTo>
                  <a:lnTo>
                    <a:pt x="39" y="704"/>
                  </a:lnTo>
                  <a:lnTo>
                    <a:pt x="39" y="692"/>
                  </a:lnTo>
                  <a:lnTo>
                    <a:pt x="39" y="679"/>
                  </a:lnTo>
                  <a:lnTo>
                    <a:pt x="39" y="667"/>
                  </a:lnTo>
                  <a:lnTo>
                    <a:pt x="40" y="653"/>
                  </a:lnTo>
                  <a:lnTo>
                    <a:pt x="40" y="640"/>
                  </a:lnTo>
                  <a:lnTo>
                    <a:pt x="40" y="625"/>
                  </a:lnTo>
                  <a:lnTo>
                    <a:pt x="40" y="611"/>
                  </a:lnTo>
                  <a:lnTo>
                    <a:pt x="40" y="61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08"/>
            <p:cNvSpPr/>
            <p:nvPr/>
          </p:nvSpPr>
          <p:spPr bwMode="auto">
            <a:xfrm>
              <a:off x="4062413" y="2693988"/>
              <a:ext cx="350837" cy="84138"/>
            </a:xfrm>
            <a:custGeom>
              <a:avLst/>
              <a:gdLst>
                <a:gd name="T0" fmla="*/ 357 w 442"/>
                <a:gd name="T1" fmla="*/ 60 h 107"/>
                <a:gd name="T2" fmla="*/ 327 w 442"/>
                <a:gd name="T3" fmla="*/ 64 h 107"/>
                <a:gd name="T4" fmla="*/ 299 w 442"/>
                <a:gd name="T5" fmla="*/ 70 h 107"/>
                <a:gd name="T6" fmla="*/ 276 w 442"/>
                <a:gd name="T7" fmla="*/ 74 h 107"/>
                <a:gd name="T8" fmla="*/ 253 w 442"/>
                <a:gd name="T9" fmla="*/ 78 h 107"/>
                <a:gd name="T10" fmla="*/ 227 w 442"/>
                <a:gd name="T11" fmla="*/ 85 h 107"/>
                <a:gd name="T12" fmla="*/ 197 w 442"/>
                <a:gd name="T13" fmla="*/ 90 h 107"/>
                <a:gd name="T14" fmla="*/ 163 w 442"/>
                <a:gd name="T15" fmla="*/ 97 h 107"/>
                <a:gd name="T16" fmla="*/ 137 w 442"/>
                <a:gd name="T17" fmla="*/ 101 h 107"/>
                <a:gd name="T18" fmla="*/ 119 w 442"/>
                <a:gd name="T19" fmla="*/ 104 h 107"/>
                <a:gd name="T20" fmla="*/ 96 w 442"/>
                <a:gd name="T21" fmla="*/ 107 h 107"/>
                <a:gd name="T22" fmla="*/ 69 w 442"/>
                <a:gd name="T23" fmla="*/ 107 h 107"/>
                <a:gd name="T24" fmla="*/ 47 w 442"/>
                <a:gd name="T25" fmla="*/ 106 h 107"/>
                <a:gd name="T26" fmla="*/ 33 w 442"/>
                <a:gd name="T27" fmla="*/ 104 h 107"/>
                <a:gd name="T28" fmla="*/ 25 w 442"/>
                <a:gd name="T29" fmla="*/ 101 h 107"/>
                <a:gd name="T30" fmla="*/ 14 w 442"/>
                <a:gd name="T31" fmla="*/ 99 h 107"/>
                <a:gd name="T32" fmla="*/ 4 w 442"/>
                <a:gd name="T33" fmla="*/ 95 h 107"/>
                <a:gd name="T34" fmla="*/ 0 w 442"/>
                <a:gd name="T35" fmla="*/ 90 h 107"/>
                <a:gd name="T36" fmla="*/ 0 w 442"/>
                <a:gd name="T37" fmla="*/ 86 h 107"/>
                <a:gd name="T38" fmla="*/ 3 w 442"/>
                <a:gd name="T39" fmla="*/ 82 h 107"/>
                <a:gd name="T40" fmla="*/ 8 w 442"/>
                <a:gd name="T41" fmla="*/ 78 h 107"/>
                <a:gd name="T42" fmla="*/ 17 w 442"/>
                <a:gd name="T43" fmla="*/ 72 h 107"/>
                <a:gd name="T44" fmla="*/ 25 w 442"/>
                <a:gd name="T45" fmla="*/ 70 h 107"/>
                <a:gd name="T46" fmla="*/ 33 w 442"/>
                <a:gd name="T47" fmla="*/ 68 h 107"/>
                <a:gd name="T48" fmla="*/ 47 w 442"/>
                <a:gd name="T49" fmla="*/ 65 h 107"/>
                <a:gd name="T50" fmla="*/ 64 w 442"/>
                <a:gd name="T51" fmla="*/ 61 h 107"/>
                <a:gd name="T52" fmla="*/ 86 w 442"/>
                <a:gd name="T53" fmla="*/ 56 h 107"/>
                <a:gd name="T54" fmla="*/ 112 w 442"/>
                <a:gd name="T55" fmla="*/ 50 h 107"/>
                <a:gd name="T56" fmla="*/ 143 w 442"/>
                <a:gd name="T57" fmla="*/ 45 h 107"/>
                <a:gd name="T58" fmla="*/ 176 w 442"/>
                <a:gd name="T59" fmla="*/ 38 h 107"/>
                <a:gd name="T60" fmla="*/ 215 w 442"/>
                <a:gd name="T61" fmla="*/ 29 h 107"/>
                <a:gd name="T62" fmla="*/ 249 w 442"/>
                <a:gd name="T63" fmla="*/ 23 h 107"/>
                <a:gd name="T64" fmla="*/ 281 w 442"/>
                <a:gd name="T65" fmla="*/ 16 h 107"/>
                <a:gd name="T66" fmla="*/ 307 w 442"/>
                <a:gd name="T67" fmla="*/ 11 h 107"/>
                <a:gd name="T68" fmla="*/ 331 w 442"/>
                <a:gd name="T69" fmla="*/ 7 h 107"/>
                <a:gd name="T70" fmla="*/ 350 w 442"/>
                <a:gd name="T71" fmla="*/ 3 h 107"/>
                <a:gd name="T72" fmla="*/ 364 w 442"/>
                <a:gd name="T73" fmla="*/ 2 h 107"/>
                <a:gd name="T74" fmla="*/ 377 w 442"/>
                <a:gd name="T75" fmla="*/ 0 h 107"/>
                <a:gd name="T76" fmla="*/ 388 w 442"/>
                <a:gd name="T77" fmla="*/ 0 h 107"/>
                <a:gd name="T78" fmla="*/ 400 w 442"/>
                <a:gd name="T79" fmla="*/ 2 h 107"/>
                <a:gd name="T80" fmla="*/ 411 w 442"/>
                <a:gd name="T81" fmla="*/ 5 h 107"/>
                <a:gd name="T82" fmla="*/ 422 w 442"/>
                <a:gd name="T83" fmla="*/ 7 h 107"/>
                <a:gd name="T84" fmla="*/ 431 w 442"/>
                <a:gd name="T85" fmla="*/ 11 h 107"/>
                <a:gd name="T86" fmla="*/ 436 w 442"/>
                <a:gd name="T87" fmla="*/ 18 h 107"/>
                <a:gd name="T88" fmla="*/ 440 w 442"/>
                <a:gd name="T89" fmla="*/ 24 h 107"/>
                <a:gd name="T90" fmla="*/ 442 w 442"/>
                <a:gd name="T91" fmla="*/ 31 h 107"/>
                <a:gd name="T92" fmla="*/ 440 w 442"/>
                <a:gd name="T93" fmla="*/ 35 h 107"/>
                <a:gd name="T94" fmla="*/ 437 w 442"/>
                <a:gd name="T95" fmla="*/ 38 h 107"/>
                <a:gd name="T96" fmla="*/ 432 w 442"/>
                <a:gd name="T97" fmla="*/ 42 h 107"/>
                <a:gd name="T98" fmla="*/ 425 w 442"/>
                <a:gd name="T99" fmla="*/ 45 h 107"/>
                <a:gd name="T100" fmla="*/ 417 w 442"/>
                <a:gd name="T101" fmla="*/ 47 h 107"/>
                <a:gd name="T102" fmla="*/ 407 w 442"/>
                <a:gd name="T103" fmla="*/ 50 h 107"/>
                <a:gd name="T104" fmla="*/ 395 w 442"/>
                <a:gd name="T105" fmla="*/ 54 h 107"/>
                <a:gd name="T106" fmla="*/ 381 w 442"/>
                <a:gd name="T107" fmla="*/ 57 h 107"/>
                <a:gd name="T108" fmla="*/ 372 w 442"/>
                <a:gd name="T109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2" h="107">
                  <a:moveTo>
                    <a:pt x="372" y="59"/>
                  </a:moveTo>
                  <a:lnTo>
                    <a:pt x="357" y="60"/>
                  </a:lnTo>
                  <a:lnTo>
                    <a:pt x="342" y="63"/>
                  </a:lnTo>
                  <a:lnTo>
                    <a:pt x="327" y="64"/>
                  </a:lnTo>
                  <a:lnTo>
                    <a:pt x="313" y="67"/>
                  </a:lnTo>
                  <a:lnTo>
                    <a:pt x="299" y="70"/>
                  </a:lnTo>
                  <a:lnTo>
                    <a:pt x="287" y="71"/>
                  </a:lnTo>
                  <a:lnTo>
                    <a:pt x="276" y="74"/>
                  </a:lnTo>
                  <a:lnTo>
                    <a:pt x="264" y="75"/>
                  </a:lnTo>
                  <a:lnTo>
                    <a:pt x="253" y="78"/>
                  </a:lnTo>
                  <a:lnTo>
                    <a:pt x="240" y="82"/>
                  </a:lnTo>
                  <a:lnTo>
                    <a:pt x="227" y="85"/>
                  </a:lnTo>
                  <a:lnTo>
                    <a:pt x="212" y="88"/>
                  </a:lnTo>
                  <a:lnTo>
                    <a:pt x="197" y="90"/>
                  </a:lnTo>
                  <a:lnTo>
                    <a:pt x="181" y="95"/>
                  </a:lnTo>
                  <a:lnTo>
                    <a:pt x="163" y="97"/>
                  </a:lnTo>
                  <a:lnTo>
                    <a:pt x="145" y="100"/>
                  </a:lnTo>
                  <a:lnTo>
                    <a:pt x="137" y="101"/>
                  </a:lnTo>
                  <a:lnTo>
                    <a:pt x="127" y="103"/>
                  </a:lnTo>
                  <a:lnTo>
                    <a:pt x="119" y="104"/>
                  </a:lnTo>
                  <a:lnTo>
                    <a:pt x="111" y="106"/>
                  </a:lnTo>
                  <a:lnTo>
                    <a:pt x="96" y="107"/>
                  </a:lnTo>
                  <a:lnTo>
                    <a:pt x="82" y="107"/>
                  </a:lnTo>
                  <a:lnTo>
                    <a:pt x="69" y="107"/>
                  </a:lnTo>
                  <a:lnTo>
                    <a:pt x="57" y="107"/>
                  </a:lnTo>
                  <a:lnTo>
                    <a:pt x="47" y="106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29" y="103"/>
                  </a:lnTo>
                  <a:lnTo>
                    <a:pt x="25" y="101"/>
                  </a:lnTo>
                  <a:lnTo>
                    <a:pt x="21" y="100"/>
                  </a:lnTo>
                  <a:lnTo>
                    <a:pt x="14" y="99"/>
                  </a:lnTo>
                  <a:lnTo>
                    <a:pt x="8" y="96"/>
                  </a:lnTo>
                  <a:lnTo>
                    <a:pt x="4" y="95"/>
                  </a:lnTo>
                  <a:lnTo>
                    <a:pt x="2" y="92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0" y="86"/>
                  </a:lnTo>
                  <a:lnTo>
                    <a:pt x="2" y="83"/>
                  </a:lnTo>
                  <a:lnTo>
                    <a:pt x="3" y="82"/>
                  </a:lnTo>
                  <a:lnTo>
                    <a:pt x="6" y="79"/>
                  </a:lnTo>
                  <a:lnTo>
                    <a:pt x="8" y="78"/>
                  </a:lnTo>
                  <a:lnTo>
                    <a:pt x="13" y="75"/>
                  </a:lnTo>
                  <a:lnTo>
                    <a:pt x="17" y="72"/>
                  </a:lnTo>
                  <a:lnTo>
                    <a:pt x="22" y="71"/>
                  </a:lnTo>
                  <a:lnTo>
                    <a:pt x="25" y="70"/>
                  </a:lnTo>
                  <a:lnTo>
                    <a:pt x="29" y="70"/>
                  </a:lnTo>
                  <a:lnTo>
                    <a:pt x="33" y="68"/>
                  </a:lnTo>
                  <a:lnTo>
                    <a:pt x="40" y="67"/>
                  </a:lnTo>
                  <a:lnTo>
                    <a:pt x="47" y="65"/>
                  </a:lnTo>
                  <a:lnTo>
                    <a:pt x="55" y="63"/>
                  </a:lnTo>
                  <a:lnTo>
                    <a:pt x="64" y="61"/>
                  </a:lnTo>
                  <a:lnTo>
                    <a:pt x="75" y="59"/>
                  </a:lnTo>
                  <a:lnTo>
                    <a:pt x="86" y="56"/>
                  </a:lnTo>
                  <a:lnTo>
                    <a:pt x="98" y="54"/>
                  </a:lnTo>
                  <a:lnTo>
                    <a:pt x="112" y="50"/>
                  </a:lnTo>
                  <a:lnTo>
                    <a:pt x="126" y="47"/>
                  </a:lnTo>
                  <a:lnTo>
                    <a:pt x="143" y="45"/>
                  </a:lnTo>
                  <a:lnTo>
                    <a:pt x="159" y="41"/>
                  </a:lnTo>
                  <a:lnTo>
                    <a:pt x="176" y="38"/>
                  </a:lnTo>
                  <a:lnTo>
                    <a:pt x="195" y="34"/>
                  </a:lnTo>
                  <a:lnTo>
                    <a:pt x="215" y="29"/>
                  </a:lnTo>
                  <a:lnTo>
                    <a:pt x="233" y="25"/>
                  </a:lnTo>
                  <a:lnTo>
                    <a:pt x="249" y="23"/>
                  </a:lnTo>
                  <a:lnTo>
                    <a:pt x="266" y="20"/>
                  </a:lnTo>
                  <a:lnTo>
                    <a:pt x="281" y="16"/>
                  </a:lnTo>
                  <a:lnTo>
                    <a:pt x="295" y="14"/>
                  </a:lnTo>
                  <a:lnTo>
                    <a:pt x="307" y="11"/>
                  </a:lnTo>
                  <a:lnTo>
                    <a:pt x="320" y="9"/>
                  </a:lnTo>
                  <a:lnTo>
                    <a:pt x="331" y="7"/>
                  </a:lnTo>
                  <a:lnTo>
                    <a:pt x="341" y="5"/>
                  </a:lnTo>
                  <a:lnTo>
                    <a:pt x="350" y="3"/>
                  </a:lnTo>
                  <a:lnTo>
                    <a:pt x="357" y="2"/>
                  </a:lnTo>
                  <a:lnTo>
                    <a:pt x="364" y="2"/>
                  </a:lnTo>
                  <a:lnTo>
                    <a:pt x="371" y="0"/>
                  </a:lnTo>
                  <a:lnTo>
                    <a:pt x="377" y="0"/>
                  </a:lnTo>
                  <a:lnTo>
                    <a:pt x="381" y="0"/>
                  </a:lnTo>
                  <a:lnTo>
                    <a:pt x="388" y="0"/>
                  </a:lnTo>
                  <a:lnTo>
                    <a:pt x="393" y="0"/>
                  </a:lnTo>
                  <a:lnTo>
                    <a:pt x="400" y="2"/>
                  </a:lnTo>
                  <a:lnTo>
                    <a:pt x="406" y="3"/>
                  </a:lnTo>
                  <a:lnTo>
                    <a:pt x="411" y="5"/>
                  </a:lnTo>
                  <a:lnTo>
                    <a:pt x="417" y="6"/>
                  </a:lnTo>
                  <a:lnTo>
                    <a:pt x="422" y="7"/>
                  </a:lnTo>
                  <a:lnTo>
                    <a:pt x="426" y="9"/>
                  </a:lnTo>
                  <a:lnTo>
                    <a:pt x="431" y="11"/>
                  </a:lnTo>
                  <a:lnTo>
                    <a:pt x="433" y="14"/>
                  </a:lnTo>
                  <a:lnTo>
                    <a:pt x="436" y="18"/>
                  </a:lnTo>
                  <a:lnTo>
                    <a:pt x="439" y="21"/>
                  </a:lnTo>
                  <a:lnTo>
                    <a:pt x="440" y="24"/>
                  </a:lnTo>
                  <a:lnTo>
                    <a:pt x="440" y="27"/>
                  </a:lnTo>
                  <a:lnTo>
                    <a:pt x="442" y="31"/>
                  </a:lnTo>
                  <a:lnTo>
                    <a:pt x="442" y="34"/>
                  </a:lnTo>
                  <a:lnTo>
                    <a:pt x="440" y="35"/>
                  </a:lnTo>
                  <a:lnTo>
                    <a:pt x="439" y="36"/>
                  </a:lnTo>
                  <a:lnTo>
                    <a:pt x="437" y="38"/>
                  </a:lnTo>
                  <a:lnTo>
                    <a:pt x="435" y="39"/>
                  </a:lnTo>
                  <a:lnTo>
                    <a:pt x="432" y="42"/>
                  </a:lnTo>
                  <a:lnTo>
                    <a:pt x="429" y="43"/>
                  </a:lnTo>
                  <a:lnTo>
                    <a:pt x="425" y="45"/>
                  </a:lnTo>
                  <a:lnTo>
                    <a:pt x="421" y="46"/>
                  </a:lnTo>
                  <a:lnTo>
                    <a:pt x="417" y="47"/>
                  </a:lnTo>
                  <a:lnTo>
                    <a:pt x="413" y="49"/>
                  </a:lnTo>
                  <a:lnTo>
                    <a:pt x="407" y="50"/>
                  </a:lnTo>
                  <a:lnTo>
                    <a:pt x="400" y="52"/>
                  </a:lnTo>
                  <a:lnTo>
                    <a:pt x="395" y="54"/>
                  </a:lnTo>
                  <a:lnTo>
                    <a:pt x="388" y="56"/>
                  </a:lnTo>
                  <a:lnTo>
                    <a:pt x="381" y="57"/>
                  </a:lnTo>
                  <a:lnTo>
                    <a:pt x="372" y="59"/>
                  </a:lnTo>
                  <a:lnTo>
                    <a:pt x="372" y="5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09"/>
            <p:cNvSpPr/>
            <p:nvPr/>
          </p:nvSpPr>
          <p:spPr bwMode="auto">
            <a:xfrm>
              <a:off x="4057650" y="2579688"/>
              <a:ext cx="100012" cy="87313"/>
            </a:xfrm>
            <a:custGeom>
              <a:avLst/>
              <a:gdLst>
                <a:gd name="T0" fmla="*/ 31 w 126"/>
                <a:gd name="T1" fmla="*/ 2 h 111"/>
                <a:gd name="T2" fmla="*/ 40 w 126"/>
                <a:gd name="T3" fmla="*/ 0 h 111"/>
                <a:gd name="T4" fmla="*/ 48 w 126"/>
                <a:gd name="T5" fmla="*/ 0 h 111"/>
                <a:gd name="T6" fmla="*/ 56 w 126"/>
                <a:gd name="T7" fmla="*/ 0 h 111"/>
                <a:gd name="T8" fmla="*/ 63 w 126"/>
                <a:gd name="T9" fmla="*/ 0 h 111"/>
                <a:gd name="T10" fmla="*/ 70 w 126"/>
                <a:gd name="T11" fmla="*/ 2 h 111"/>
                <a:gd name="T12" fmla="*/ 77 w 126"/>
                <a:gd name="T13" fmla="*/ 3 h 111"/>
                <a:gd name="T14" fmla="*/ 83 w 126"/>
                <a:gd name="T15" fmla="*/ 5 h 111"/>
                <a:gd name="T16" fmla="*/ 90 w 126"/>
                <a:gd name="T17" fmla="*/ 6 h 111"/>
                <a:gd name="T18" fmla="*/ 94 w 126"/>
                <a:gd name="T19" fmla="*/ 10 h 111"/>
                <a:gd name="T20" fmla="*/ 98 w 126"/>
                <a:gd name="T21" fmla="*/ 13 h 111"/>
                <a:gd name="T22" fmla="*/ 106 w 126"/>
                <a:gd name="T23" fmla="*/ 21 h 111"/>
                <a:gd name="T24" fmla="*/ 113 w 126"/>
                <a:gd name="T25" fmla="*/ 31 h 111"/>
                <a:gd name="T26" fmla="*/ 117 w 126"/>
                <a:gd name="T27" fmla="*/ 35 h 111"/>
                <a:gd name="T28" fmla="*/ 120 w 126"/>
                <a:gd name="T29" fmla="*/ 39 h 111"/>
                <a:gd name="T30" fmla="*/ 123 w 126"/>
                <a:gd name="T31" fmla="*/ 52 h 111"/>
                <a:gd name="T32" fmla="*/ 124 w 126"/>
                <a:gd name="T33" fmla="*/ 59 h 111"/>
                <a:gd name="T34" fmla="*/ 124 w 126"/>
                <a:gd name="T35" fmla="*/ 64 h 111"/>
                <a:gd name="T36" fmla="*/ 126 w 126"/>
                <a:gd name="T37" fmla="*/ 70 h 111"/>
                <a:gd name="T38" fmla="*/ 126 w 126"/>
                <a:gd name="T39" fmla="*/ 75 h 111"/>
                <a:gd name="T40" fmla="*/ 124 w 126"/>
                <a:gd name="T41" fmla="*/ 81 h 111"/>
                <a:gd name="T42" fmla="*/ 124 w 126"/>
                <a:gd name="T43" fmla="*/ 86 h 111"/>
                <a:gd name="T44" fmla="*/ 121 w 126"/>
                <a:gd name="T45" fmla="*/ 92 h 111"/>
                <a:gd name="T46" fmla="*/ 120 w 126"/>
                <a:gd name="T47" fmla="*/ 96 h 111"/>
                <a:gd name="T48" fmla="*/ 119 w 126"/>
                <a:gd name="T49" fmla="*/ 101 h 111"/>
                <a:gd name="T50" fmla="*/ 116 w 126"/>
                <a:gd name="T51" fmla="*/ 104 h 111"/>
                <a:gd name="T52" fmla="*/ 114 w 126"/>
                <a:gd name="T53" fmla="*/ 107 h 111"/>
                <a:gd name="T54" fmla="*/ 112 w 126"/>
                <a:gd name="T55" fmla="*/ 110 h 111"/>
                <a:gd name="T56" fmla="*/ 110 w 126"/>
                <a:gd name="T57" fmla="*/ 110 h 111"/>
                <a:gd name="T58" fmla="*/ 109 w 126"/>
                <a:gd name="T59" fmla="*/ 111 h 111"/>
                <a:gd name="T60" fmla="*/ 105 w 126"/>
                <a:gd name="T61" fmla="*/ 110 h 111"/>
                <a:gd name="T62" fmla="*/ 102 w 126"/>
                <a:gd name="T63" fmla="*/ 110 h 111"/>
                <a:gd name="T64" fmla="*/ 98 w 126"/>
                <a:gd name="T65" fmla="*/ 107 h 111"/>
                <a:gd name="T66" fmla="*/ 94 w 126"/>
                <a:gd name="T67" fmla="*/ 106 h 111"/>
                <a:gd name="T68" fmla="*/ 88 w 126"/>
                <a:gd name="T69" fmla="*/ 101 h 111"/>
                <a:gd name="T70" fmla="*/ 83 w 126"/>
                <a:gd name="T71" fmla="*/ 99 h 111"/>
                <a:gd name="T72" fmla="*/ 77 w 126"/>
                <a:gd name="T73" fmla="*/ 95 h 111"/>
                <a:gd name="T74" fmla="*/ 70 w 126"/>
                <a:gd name="T75" fmla="*/ 90 h 111"/>
                <a:gd name="T76" fmla="*/ 56 w 126"/>
                <a:gd name="T77" fmla="*/ 81 h 111"/>
                <a:gd name="T78" fmla="*/ 49 w 126"/>
                <a:gd name="T79" fmla="*/ 75 h 111"/>
                <a:gd name="T80" fmla="*/ 44 w 126"/>
                <a:gd name="T81" fmla="*/ 70 h 111"/>
                <a:gd name="T82" fmla="*/ 37 w 126"/>
                <a:gd name="T83" fmla="*/ 64 h 111"/>
                <a:gd name="T84" fmla="*/ 31 w 126"/>
                <a:gd name="T85" fmla="*/ 59 h 111"/>
                <a:gd name="T86" fmla="*/ 26 w 126"/>
                <a:gd name="T87" fmla="*/ 52 h 111"/>
                <a:gd name="T88" fmla="*/ 20 w 126"/>
                <a:gd name="T89" fmla="*/ 43 h 111"/>
                <a:gd name="T90" fmla="*/ 15 w 126"/>
                <a:gd name="T91" fmla="*/ 38 h 111"/>
                <a:gd name="T92" fmla="*/ 9 w 126"/>
                <a:gd name="T93" fmla="*/ 32 h 111"/>
                <a:gd name="T94" fmla="*/ 7 w 126"/>
                <a:gd name="T95" fmla="*/ 27 h 111"/>
                <a:gd name="T96" fmla="*/ 4 w 126"/>
                <a:gd name="T97" fmla="*/ 23 h 111"/>
                <a:gd name="T98" fmla="*/ 1 w 126"/>
                <a:gd name="T99" fmla="*/ 18 h 111"/>
                <a:gd name="T100" fmla="*/ 0 w 126"/>
                <a:gd name="T101" fmla="*/ 16 h 111"/>
                <a:gd name="T102" fmla="*/ 0 w 126"/>
                <a:gd name="T103" fmla="*/ 13 h 111"/>
                <a:gd name="T104" fmla="*/ 1 w 126"/>
                <a:gd name="T105" fmla="*/ 10 h 111"/>
                <a:gd name="T106" fmla="*/ 1 w 126"/>
                <a:gd name="T107" fmla="*/ 9 h 111"/>
                <a:gd name="T108" fmla="*/ 2 w 126"/>
                <a:gd name="T109" fmla="*/ 7 h 111"/>
                <a:gd name="T110" fmla="*/ 5 w 126"/>
                <a:gd name="T111" fmla="*/ 6 h 111"/>
                <a:gd name="T112" fmla="*/ 9 w 126"/>
                <a:gd name="T113" fmla="*/ 5 h 111"/>
                <a:gd name="T114" fmla="*/ 13 w 126"/>
                <a:gd name="T115" fmla="*/ 3 h 111"/>
                <a:gd name="T116" fmla="*/ 19 w 126"/>
                <a:gd name="T117" fmla="*/ 3 h 111"/>
                <a:gd name="T118" fmla="*/ 24 w 126"/>
                <a:gd name="T119" fmla="*/ 2 h 111"/>
                <a:gd name="T120" fmla="*/ 31 w 126"/>
                <a:gd name="T121" fmla="*/ 2 h 111"/>
                <a:gd name="T122" fmla="*/ 31 w 126"/>
                <a:gd name="T12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6" h="111">
                  <a:moveTo>
                    <a:pt x="31" y="2"/>
                  </a:moveTo>
                  <a:lnTo>
                    <a:pt x="40" y="0"/>
                  </a:lnTo>
                  <a:lnTo>
                    <a:pt x="48" y="0"/>
                  </a:lnTo>
                  <a:lnTo>
                    <a:pt x="56" y="0"/>
                  </a:lnTo>
                  <a:lnTo>
                    <a:pt x="63" y="0"/>
                  </a:lnTo>
                  <a:lnTo>
                    <a:pt x="70" y="2"/>
                  </a:lnTo>
                  <a:lnTo>
                    <a:pt x="77" y="3"/>
                  </a:lnTo>
                  <a:lnTo>
                    <a:pt x="83" y="5"/>
                  </a:lnTo>
                  <a:lnTo>
                    <a:pt x="90" y="6"/>
                  </a:lnTo>
                  <a:lnTo>
                    <a:pt x="94" y="10"/>
                  </a:lnTo>
                  <a:lnTo>
                    <a:pt x="98" y="13"/>
                  </a:lnTo>
                  <a:lnTo>
                    <a:pt x="106" y="21"/>
                  </a:lnTo>
                  <a:lnTo>
                    <a:pt x="113" y="31"/>
                  </a:lnTo>
                  <a:lnTo>
                    <a:pt x="117" y="35"/>
                  </a:lnTo>
                  <a:lnTo>
                    <a:pt x="120" y="39"/>
                  </a:lnTo>
                  <a:lnTo>
                    <a:pt x="123" y="52"/>
                  </a:lnTo>
                  <a:lnTo>
                    <a:pt x="124" y="59"/>
                  </a:lnTo>
                  <a:lnTo>
                    <a:pt x="124" y="64"/>
                  </a:lnTo>
                  <a:lnTo>
                    <a:pt x="126" y="70"/>
                  </a:lnTo>
                  <a:lnTo>
                    <a:pt x="126" y="75"/>
                  </a:lnTo>
                  <a:lnTo>
                    <a:pt x="124" y="81"/>
                  </a:lnTo>
                  <a:lnTo>
                    <a:pt x="124" y="86"/>
                  </a:lnTo>
                  <a:lnTo>
                    <a:pt x="121" y="92"/>
                  </a:lnTo>
                  <a:lnTo>
                    <a:pt x="120" y="96"/>
                  </a:lnTo>
                  <a:lnTo>
                    <a:pt x="119" y="101"/>
                  </a:lnTo>
                  <a:lnTo>
                    <a:pt x="116" y="104"/>
                  </a:lnTo>
                  <a:lnTo>
                    <a:pt x="114" y="107"/>
                  </a:lnTo>
                  <a:lnTo>
                    <a:pt x="112" y="110"/>
                  </a:lnTo>
                  <a:lnTo>
                    <a:pt x="110" y="110"/>
                  </a:lnTo>
                  <a:lnTo>
                    <a:pt x="109" y="111"/>
                  </a:lnTo>
                  <a:lnTo>
                    <a:pt x="105" y="110"/>
                  </a:lnTo>
                  <a:lnTo>
                    <a:pt x="102" y="110"/>
                  </a:lnTo>
                  <a:lnTo>
                    <a:pt x="98" y="107"/>
                  </a:lnTo>
                  <a:lnTo>
                    <a:pt x="94" y="106"/>
                  </a:lnTo>
                  <a:lnTo>
                    <a:pt x="88" y="101"/>
                  </a:lnTo>
                  <a:lnTo>
                    <a:pt x="83" y="99"/>
                  </a:lnTo>
                  <a:lnTo>
                    <a:pt x="77" y="95"/>
                  </a:lnTo>
                  <a:lnTo>
                    <a:pt x="70" y="90"/>
                  </a:lnTo>
                  <a:lnTo>
                    <a:pt x="56" y="81"/>
                  </a:lnTo>
                  <a:lnTo>
                    <a:pt x="49" y="75"/>
                  </a:lnTo>
                  <a:lnTo>
                    <a:pt x="44" y="70"/>
                  </a:lnTo>
                  <a:lnTo>
                    <a:pt x="37" y="64"/>
                  </a:lnTo>
                  <a:lnTo>
                    <a:pt x="31" y="59"/>
                  </a:lnTo>
                  <a:lnTo>
                    <a:pt x="26" y="52"/>
                  </a:lnTo>
                  <a:lnTo>
                    <a:pt x="20" y="43"/>
                  </a:lnTo>
                  <a:lnTo>
                    <a:pt x="15" y="38"/>
                  </a:lnTo>
                  <a:lnTo>
                    <a:pt x="9" y="32"/>
                  </a:lnTo>
                  <a:lnTo>
                    <a:pt x="7" y="27"/>
                  </a:lnTo>
                  <a:lnTo>
                    <a:pt x="4" y="23"/>
                  </a:lnTo>
                  <a:lnTo>
                    <a:pt x="1" y="18"/>
                  </a:lnTo>
                  <a:lnTo>
                    <a:pt x="0" y="16"/>
                  </a:lnTo>
                  <a:lnTo>
                    <a:pt x="0" y="13"/>
                  </a:lnTo>
                  <a:lnTo>
                    <a:pt x="1" y="10"/>
                  </a:lnTo>
                  <a:lnTo>
                    <a:pt x="1" y="9"/>
                  </a:lnTo>
                  <a:lnTo>
                    <a:pt x="2" y="7"/>
                  </a:lnTo>
                  <a:lnTo>
                    <a:pt x="5" y="6"/>
                  </a:lnTo>
                  <a:lnTo>
                    <a:pt x="9" y="5"/>
                  </a:lnTo>
                  <a:lnTo>
                    <a:pt x="13" y="3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1" y="2"/>
                  </a:lnTo>
                  <a:lnTo>
                    <a:pt x="31" y="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10"/>
            <p:cNvSpPr/>
            <p:nvPr/>
          </p:nvSpPr>
          <p:spPr bwMode="auto">
            <a:xfrm>
              <a:off x="4311650" y="2493963"/>
              <a:ext cx="153987" cy="150813"/>
            </a:xfrm>
            <a:custGeom>
              <a:avLst/>
              <a:gdLst>
                <a:gd name="T0" fmla="*/ 194 w 194"/>
                <a:gd name="T1" fmla="*/ 47 h 188"/>
                <a:gd name="T2" fmla="*/ 194 w 194"/>
                <a:gd name="T3" fmla="*/ 51 h 188"/>
                <a:gd name="T4" fmla="*/ 191 w 194"/>
                <a:gd name="T5" fmla="*/ 55 h 188"/>
                <a:gd name="T6" fmla="*/ 189 w 194"/>
                <a:gd name="T7" fmla="*/ 61 h 188"/>
                <a:gd name="T8" fmla="*/ 184 w 194"/>
                <a:gd name="T9" fmla="*/ 68 h 188"/>
                <a:gd name="T10" fmla="*/ 179 w 194"/>
                <a:gd name="T11" fmla="*/ 75 h 188"/>
                <a:gd name="T12" fmla="*/ 172 w 194"/>
                <a:gd name="T13" fmla="*/ 83 h 188"/>
                <a:gd name="T14" fmla="*/ 164 w 194"/>
                <a:gd name="T15" fmla="*/ 91 h 188"/>
                <a:gd name="T16" fmla="*/ 148 w 194"/>
                <a:gd name="T17" fmla="*/ 105 h 188"/>
                <a:gd name="T18" fmla="*/ 125 w 194"/>
                <a:gd name="T19" fmla="*/ 122 h 188"/>
                <a:gd name="T20" fmla="*/ 101 w 194"/>
                <a:gd name="T21" fmla="*/ 138 h 188"/>
                <a:gd name="T22" fmla="*/ 63 w 194"/>
                <a:gd name="T23" fmla="*/ 162 h 188"/>
                <a:gd name="T24" fmla="*/ 39 w 194"/>
                <a:gd name="T25" fmla="*/ 176 h 188"/>
                <a:gd name="T26" fmla="*/ 24 w 194"/>
                <a:gd name="T27" fmla="*/ 183 h 188"/>
                <a:gd name="T28" fmla="*/ 16 w 194"/>
                <a:gd name="T29" fmla="*/ 185 h 188"/>
                <a:gd name="T30" fmla="*/ 10 w 194"/>
                <a:gd name="T31" fmla="*/ 188 h 188"/>
                <a:gd name="T32" fmla="*/ 4 w 194"/>
                <a:gd name="T33" fmla="*/ 188 h 188"/>
                <a:gd name="T34" fmla="*/ 2 w 194"/>
                <a:gd name="T35" fmla="*/ 188 h 188"/>
                <a:gd name="T36" fmla="*/ 0 w 194"/>
                <a:gd name="T37" fmla="*/ 187 h 188"/>
                <a:gd name="T38" fmla="*/ 0 w 194"/>
                <a:gd name="T39" fmla="*/ 184 h 188"/>
                <a:gd name="T40" fmla="*/ 2 w 194"/>
                <a:gd name="T41" fmla="*/ 180 h 188"/>
                <a:gd name="T42" fmla="*/ 4 w 194"/>
                <a:gd name="T43" fmla="*/ 174 h 188"/>
                <a:gd name="T44" fmla="*/ 10 w 194"/>
                <a:gd name="T45" fmla="*/ 169 h 188"/>
                <a:gd name="T46" fmla="*/ 16 w 194"/>
                <a:gd name="T47" fmla="*/ 162 h 188"/>
                <a:gd name="T48" fmla="*/ 24 w 194"/>
                <a:gd name="T49" fmla="*/ 152 h 188"/>
                <a:gd name="T50" fmla="*/ 33 w 194"/>
                <a:gd name="T51" fmla="*/ 142 h 188"/>
                <a:gd name="T52" fmla="*/ 50 w 194"/>
                <a:gd name="T53" fmla="*/ 127 h 188"/>
                <a:gd name="T54" fmla="*/ 71 w 194"/>
                <a:gd name="T55" fmla="*/ 108 h 188"/>
                <a:gd name="T56" fmla="*/ 87 w 194"/>
                <a:gd name="T57" fmla="*/ 90 h 188"/>
                <a:gd name="T58" fmla="*/ 100 w 194"/>
                <a:gd name="T59" fmla="*/ 75 h 188"/>
                <a:gd name="T60" fmla="*/ 108 w 194"/>
                <a:gd name="T61" fmla="*/ 59 h 188"/>
                <a:gd name="T62" fmla="*/ 114 w 194"/>
                <a:gd name="T63" fmla="*/ 48 h 188"/>
                <a:gd name="T64" fmla="*/ 117 w 194"/>
                <a:gd name="T65" fmla="*/ 36 h 188"/>
                <a:gd name="T66" fmla="*/ 117 w 194"/>
                <a:gd name="T67" fmla="*/ 25 h 188"/>
                <a:gd name="T68" fmla="*/ 115 w 194"/>
                <a:gd name="T69" fmla="*/ 16 h 188"/>
                <a:gd name="T70" fmla="*/ 114 w 194"/>
                <a:gd name="T71" fmla="*/ 10 h 188"/>
                <a:gd name="T72" fmla="*/ 115 w 194"/>
                <a:gd name="T73" fmla="*/ 4 h 188"/>
                <a:gd name="T74" fmla="*/ 119 w 194"/>
                <a:gd name="T75" fmla="*/ 1 h 188"/>
                <a:gd name="T76" fmla="*/ 128 w 194"/>
                <a:gd name="T77" fmla="*/ 0 h 188"/>
                <a:gd name="T78" fmla="*/ 136 w 194"/>
                <a:gd name="T79" fmla="*/ 1 h 188"/>
                <a:gd name="T80" fmla="*/ 147 w 194"/>
                <a:gd name="T81" fmla="*/ 5 h 188"/>
                <a:gd name="T82" fmla="*/ 159 w 194"/>
                <a:gd name="T83" fmla="*/ 12 h 188"/>
                <a:gd name="T84" fmla="*/ 173 w 194"/>
                <a:gd name="T85" fmla="*/ 21 h 188"/>
                <a:gd name="T86" fmla="*/ 183 w 194"/>
                <a:gd name="T87" fmla="*/ 29 h 188"/>
                <a:gd name="T88" fmla="*/ 190 w 194"/>
                <a:gd name="T89" fmla="*/ 36 h 188"/>
                <a:gd name="T90" fmla="*/ 193 w 194"/>
                <a:gd name="T91" fmla="*/ 43 h 188"/>
                <a:gd name="T92" fmla="*/ 193 w 194"/>
                <a:gd name="T93" fmla="*/ 4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" h="188">
                  <a:moveTo>
                    <a:pt x="193" y="46"/>
                  </a:moveTo>
                  <a:lnTo>
                    <a:pt x="194" y="47"/>
                  </a:lnTo>
                  <a:lnTo>
                    <a:pt x="194" y="48"/>
                  </a:lnTo>
                  <a:lnTo>
                    <a:pt x="194" y="51"/>
                  </a:lnTo>
                  <a:lnTo>
                    <a:pt x="193" y="54"/>
                  </a:lnTo>
                  <a:lnTo>
                    <a:pt x="191" y="55"/>
                  </a:lnTo>
                  <a:lnTo>
                    <a:pt x="191" y="58"/>
                  </a:lnTo>
                  <a:lnTo>
                    <a:pt x="189" y="61"/>
                  </a:lnTo>
                  <a:lnTo>
                    <a:pt x="187" y="64"/>
                  </a:lnTo>
                  <a:lnTo>
                    <a:pt x="184" y="68"/>
                  </a:lnTo>
                  <a:lnTo>
                    <a:pt x="182" y="70"/>
                  </a:lnTo>
                  <a:lnTo>
                    <a:pt x="179" y="75"/>
                  </a:lnTo>
                  <a:lnTo>
                    <a:pt x="176" y="79"/>
                  </a:lnTo>
                  <a:lnTo>
                    <a:pt x="172" y="83"/>
                  </a:lnTo>
                  <a:lnTo>
                    <a:pt x="168" y="87"/>
                  </a:lnTo>
                  <a:lnTo>
                    <a:pt x="164" y="91"/>
                  </a:lnTo>
                  <a:lnTo>
                    <a:pt x="158" y="95"/>
                  </a:lnTo>
                  <a:lnTo>
                    <a:pt x="148" y="105"/>
                  </a:lnTo>
                  <a:lnTo>
                    <a:pt x="137" y="113"/>
                  </a:lnTo>
                  <a:lnTo>
                    <a:pt x="125" y="122"/>
                  </a:lnTo>
                  <a:lnTo>
                    <a:pt x="114" y="130"/>
                  </a:lnTo>
                  <a:lnTo>
                    <a:pt x="101" y="138"/>
                  </a:lnTo>
                  <a:lnTo>
                    <a:pt x="87" y="147"/>
                  </a:lnTo>
                  <a:lnTo>
                    <a:pt x="63" y="162"/>
                  </a:lnTo>
                  <a:lnTo>
                    <a:pt x="50" y="170"/>
                  </a:lnTo>
                  <a:lnTo>
                    <a:pt x="39" y="176"/>
                  </a:lnTo>
                  <a:lnTo>
                    <a:pt x="28" y="181"/>
                  </a:lnTo>
                  <a:lnTo>
                    <a:pt x="24" y="183"/>
                  </a:lnTo>
                  <a:lnTo>
                    <a:pt x="20" y="184"/>
                  </a:lnTo>
                  <a:lnTo>
                    <a:pt x="16" y="185"/>
                  </a:lnTo>
                  <a:lnTo>
                    <a:pt x="13" y="187"/>
                  </a:lnTo>
                  <a:lnTo>
                    <a:pt x="10" y="188"/>
                  </a:lnTo>
                  <a:lnTo>
                    <a:pt x="7" y="188"/>
                  </a:lnTo>
                  <a:lnTo>
                    <a:pt x="4" y="188"/>
                  </a:lnTo>
                  <a:lnTo>
                    <a:pt x="3" y="188"/>
                  </a:lnTo>
                  <a:lnTo>
                    <a:pt x="2" y="188"/>
                  </a:lnTo>
                  <a:lnTo>
                    <a:pt x="0" y="188"/>
                  </a:lnTo>
                  <a:lnTo>
                    <a:pt x="0" y="187"/>
                  </a:lnTo>
                  <a:lnTo>
                    <a:pt x="0" y="185"/>
                  </a:lnTo>
                  <a:lnTo>
                    <a:pt x="0" y="184"/>
                  </a:lnTo>
                  <a:lnTo>
                    <a:pt x="0" y="183"/>
                  </a:lnTo>
                  <a:lnTo>
                    <a:pt x="2" y="180"/>
                  </a:lnTo>
                  <a:lnTo>
                    <a:pt x="3" y="177"/>
                  </a:lnTo>
                  <a:lnTo>
                    <a:pt x="4" y="174"/>
                  </a:lnTo>
                  <a:lnTo>
                    <a:pt x="7" y="172"/>
                  </a:lnTo>
                  <a:lnTo>
                    <a:pt x="10" y="169"/>
                  </a:lnTo>
                  <a:lnTo>
                    <a:pt x="13" y="165"/>
                  </a:lnTo>
                  <a:lnTo>
                    <a:pt x="16" y="162"/>
                  </a:lnTo>
                  <a:lnTo>
                    <a:pt x="20" y="158"/>
                  </a:lnTo>
                  <a:lnTo>
                    <a:pt x="24" y="152"/>
                  </a:lnTo>
                  <a:lnTo>
                    <a:pt x="29" y="148"/>
                  </a:lnTo>
                  <a:lnTo>
                    <a:pt x="33" y="142"/>
                  </a:lnTo>
                  <a:lnTo>
                    <a:pt x="39" y="137"/>
                  </a:lnTo>
                  <a:lnTo>
                    <a:pt x="50" y="127"/>
                  </a:lnTo>
                  <a:lnTo>
                    <a:pt x="61" y="116"/>
                  </a:lnTo>
                  <a:lnTo>
                    <a:pt x="71" y="108"/>
                  </a:lnTo>
                  <a:lnTo>
                    <a:pt x="79" y="98"/>
                  </a:lnTo>
                  <a:lnTo>
                    <a:pt x="87" y="90"/>
                  </a:lnTo>
                  <a:lnTo>
                    <a:pt x="94" y="82"/>
                  </a:lnTo>
                  <a:lnTo>
                    <a:pt x="100" y="75"/>
                  </a:lnTo>
                  <a:lnTo>
                    <a:pt x="104" y="66"/>
                  </a:lnTo>
                  <a:lnTo>
                    <a:pt x="108" y="59"/>
                  </a:lnTo>
                  <a:lnTo>
                    <a:pt x="111" y="54"/>
                  </a:lnTo>
                  <a:lnTo>
                    <a:pt x="114" y="48"/>
                  </a:lnTo>
                  <a:lnTo>
                    <a:pt x="117" y="41"/>
                  </a:lnTo>
                  <a:lnTo>
                    <a:pt x="117" y="36"/>
                  </a:lnTo>
                  <a:lnTo>
                    <a:pt x="118" y="30"/>
                  </a:lnTo>
                  <a:lnTo>
                    <a:pt x="117" y="25"/>
                  </a:lnTo>
                  <a:lnTo>
                    <a:pt x="117" y="21"/>
                  </a:lnTo>
                  <a:lnTo>
                    <a:pt x="115" y="16"/>
                  </a:lnTo>
                  <a:lnTo>
                    <a:pt x="114" y="12"/>
                  </a:lnTo>
                  <a:lnTo>
                    <a:pt x="114" y="10"/>
                  </a:lnTo>
                  <a:lnTo>
                    <a:pt x="114" y="7"/>
                  </a:lnTo>
                  <a:lnTo>
                    <a:pt x="115" y="4"/>
                  </a:lnTo>
                  <a:lnTo>
                    <a:pt x="117" y="3"/>
                  </a:lnTo>
                  <a:lnTo>
                    <a:pt x="119" y="1"/>
                  </a:lnTo>
                  <a:lnTo>
                    <a:pt x="123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0" y="3"/>
                  </a:lnTo>
                  <a:lnTo>
                    <a:pt x="147" y="5"/>
                  </a:lnTo>
                  <a:lnTo>
                    <a:pt x="153" y="8"/>
                  </a:lnTo>
                  <a:lnTo>
                    <a:pt x="159" y="12"/>
                  </a:lnTo>
                  <a:lnTo>
                    <a:pt x="166" y="16"/>
                  </a:lnTo>
                  <a:lnTo>
                    <a:pt x="173" y="21"/>
                  </a:lnTo>
                  <a:lnTo>
                    <a:pt x="179" y="25"/>
                  </a:lnTo>
                  <a:lnTo>
                    <a:pt x="183" y="29"/>
                  </a:lnTo>
                  <a:lnTo>
                    <a:pt x="187" y="33"/>
                  </a:lnTo>
                  <a:lnTo>
                    <a:pt x="190" y="36"/>
                  </a:lnTo>
                  <a:lnTo>
                    <a:pt x="191" y="39"/>
                  </a:lnTo>
                  <a:lnTo>
                    <a:pt x="193" y="43"/>
                  </a:lnTo>
                  <a:lnTo>
                    <a:pt x="193" y="46"/>
                  </a:lnTo>
                  <a:lnTo>
                    <a:pt x="193" y="4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85" name="Freeform 106"/>
          <p:cNvSpPr/>
          <p:nvPr/>
        </p:nvSpPr>
        <p:spPr bwMode="auto">
          <a:xfrm>
            <a:off x="1353813" y="2492423"/>
            <a:ext cx="1494432" cy="262721"/>
          </a:xfrm>
          <a:custGeom>
            <a:avLst/>
            <a:gdLst>
              <a:gd name="T0" fmla="*/ 6 w 877"/>
              <a:gd name="T1" fmla="*/ 117 h 154"/>
              <a:gd name="T2" fmla="*/ 23 w 877"/>
              <a:gd name="T3" fmla="*/ 110 h 154"/>
              <a:gd name="T4" fmla="*/ 45 w 877"/>
              <a:gd name="T5" fmla="*/ 106 h 154"/>
              <a:gd name="T6" fmla="*/ 63 w 877"/>
              <a:gd name="T7" fmla="*/ 103 h 154"/>
              <a:gd name="T8" fmla="*/ 85 w 877"/>
              <a:gd name="T9" fmla="*/ 100 h 154"/>
              <a:gd name="T10" fmla="*/ 111 w 877"/>
              <a:gd name="T11" fmla="*/ 97 h 154"/>
              <a:gd name="T12" fmla="*/ 140 w 877"/>
              <a:gd name="T13" fmla="*/ 93 h 154"/>
              <a:gd name="T14" fmla="*/ 173 w 877"/>
              <a:gd name="T15" fmla="*/ 88 h 154"/>
              <a:gd name="T16" fmla="*/ 209 w 877"/>
              <a:gd name="T17" fmla="*/ 81 h 154"/>
              <a:gd name="T18" fmla="*/ 251 w 877"/>
              <a:gd name="T19" fmla="*/ 72 h 154"/>
              <a:gd name="T20" fmla="*/ 301 w 877"/>
              <a:gd name="T21" fmla="*/ 64 h 154"/>
              <a:gd name="T22" fmla="*/ 358 w 877"/>
              <a:gd name="T23" fmla="*/ 54 h 154"/>
              <a:gd name="T24" fmla="*/ 421 w 877"/>
              <a:gd name="T25" fmla="*/ 45 h 154"/>
              <a:gd name="T26" fmla="*/ 493 w 877"/>
              <a:gd name="T27" fmla="*/ 34 h 154"/>
              <a:gd name="T28" fmla="*/ 564 w 877"/>
              <a:gd name="T29" fmla="*/ 23 h 154"/>
              <a:gd name="T30" fmla="*/ 623 w 877"/>
              <a:gd name="T31" fmla="*/ 13 h 154"/>
              <a:gd name="T32" fmla="*/ 673 w 877"/>
              <a:gd name="T33" fmla="*/ 6 h 154"/>
              <a:gd name="T34" fmla="*/ 713 w 877"/>
              <a:gd name="T35" fmla="*/ 2 h 154"/>
              <a:gd name="T36" fmla="*/ 742 w 877"/>
              <a:gd name="T37" fmla="*/ 0 h 154"/>
              <a:gd name="T38" fmla="*/ 775 w 877"/>
              <a:gd name="T39" fmla="*/ 0 h 154"/>
              <a:gd name="T40" fmla="*/ 809 w 877"/>
              <a:gd name="T41" fmla="*/ 6 h 154"/>
              <a:gd name="T42" fmla="*/ 835 w 877"/>
              <a:gd name="T43" fmla="*/ 17 h 154"/>
              <a:gd name="T44" fmla="*/ 854 w 877"/>
              <a:gd name="T45" fmla="*/ 29 h 154"/>
              <a:gd name="T46" fmla="*/ 868 w 877"/>
              <a:gd name="T47" fmla="*/ 41 h 154"/>
              <a:gd name="T48" fmla="*/ 875 w 877"/>
              <a:gd name="T49" fmla="*/ 54 h 154"/>
              <a:gd name="T50" fmla="*/ 877 w 877"/>
              <a:gd name="T51" fmla="*/ 64 h 154"/>
              <a:gd name="T52" fmla="*/ 875 w 877"/>
              <a:gd name="T53" fmla="*/ 70 h 154"/>
              <a:gd name="T54" fmla="*/ 871 w 877"/>
              <a:gd name="T55" fmla="*/ 72 h 154"/>
              <a:gd name="T56" fmla="*/ 863 w 877"/>
              <a:gd name="T57" fmla="*/ 74 h 154"/>
              <a:gd name="T58" fmla="*/ 852 w 877"/>
              <a:gd name="T59" fmla="*/ 74 h 154"/>
              <a:gd name="T60" fmla="*/ 835 w 877"/>
              <a:gd name="T61" fmla="*/ 74 h 154"/>
              <a:gd name="T62" fmla="*/ 816 w 877"/>
              <a:gd name="T63" fmla="*/ 72 h 154"/>
              <a:gd name="T64" fmla="*/ 792 w 877"/>
              <a:gd name="T65" fmla="*/ 70 h 154"/>
              <a:gd name="T66" fmla="*/ 769 w 877"/>
              <a:gd name="T67" fmla="*/ 68 h 154"/>
              <a:gd name="T68" fmla="*/ 749 w 877"/>
              <a:gd name="T69" fmla="*/ 67 h 154"/>
              <a:gd name="T70" fmla="*/ 733 w 877"/>
              <a:gd name="T71" fmla="*/ 67 h 154"/>
              <a:gd name="T72" fmla="*/ 720 w 877"/>
              <a:gd name="T73" fmla="*/ 67 h 154"/>
              <a:gd name="T74" fmla="*/ 712 w 877"/>
              <a:gd name="T75" fmla="*/ 67 h 154"/>
              <a:gd name="T76" fmla="*/ 702 w 877"/>
              <a:gd name="T77" fmla="*/ 67 h 154"/>
              <a:gd name="T78" fmla="*/ 688 w 877"/>
              <a:gd name="T79" fmla="*/ 67 h 154"/>
              <a:gd name="T80" fmla="*/ 668 w 877"/>
              <a:gd name="T81" fmla="*/ 67 h 154"/>
              <a:gd name="T82" fmla="*/ 643 w 877"/>
              <a:gd name="T83" fmla="*/ 68 h 154"/>
              <a:gd name="T84" fmla="*/ 612 w 877"/>
              <a:gd name="T85" fmla="*/ 70 h 154"/>
              <a:gd name="T86" fmla="*/ 555 w 877"/>
              <a:gd name="T87" fmla="*/ 75 h 154"/>
              <a:gd name="T88" fmla="*/ 490 w 877"/>
              <a:gd name="T89" fmla="*/ 82 h 154"/>
              <a:gd name="T90" fmla="*/ 431 w 877"/>
              <a:gd name="T91" fmla="*/ 88 h 154"/>
              <a:gd name="T92" fmla="*/ 400 w 877"/>
              <a:gd name="T93" fmla="*/ 93 h 154"/>
              <a:gd name="T94" fmla="*/ 367 w 877"/>
              <a:gd name="T95" fmla="*/ 99 h 154"/>
              <a:gd name="T96" fmla="*/ 330 w 877"/>
              <a:gd name="T97" fmla="*/ 106 h 154"/>
              <a:gd name="T98" fmla="*/ 288 w 877"/>
              <a:gd name="T99" fmla="*/ 113 h 154"/>
              <a:gd name="T100" fmla="*/ 243 w 877"/>
              <a:gd name="T101" fmla="*/ 122 h 154"/>
              <a:gd name="T102" fmla="*/ 196 w 877"/>
              <a:gd name="T103" fmla="*/ 132 h 154"/>
              <a:gd name="T104" fmla="*/ 157 w 877"/>
              <a:gd name="T105" fmla="*/ 142 h 154"/>
              <a:gd name="T106" fmla="*/ 126 w 877"/>
              <a:gd name="T107" fmla="*/ 147 h 154"/>
              <a:gd name="T108" fmla="*/ 106 w 877"/>
              <a:gd name="T109" fmla="*/ 151 h 154"/>
              <a:gd name="T110" fmla="*/ 92 w 877"/>
              <a:gd name="T111" fmla="*/ 154 h 154"/>
              <a:gd name="T112" fmla="*/ 86 w 877"/>
              <a:gd name="T113" fmla="*/ 154 h 154"/>
              <a:gd name="T114" fmla="*/ 71 w 877"/>
              <a:gd name="T115" fmla="*/ 151 h 154"/>
              <a:gd name="T116" fmla="*/ 49 w 877"/>
              <a:gd name="T117" fmla="*/ 144 h 154"/>
              <a:gd name="T118" fmla="*/ 30 w 877"/>
              <a:gd name="T119" fmla="*/ 139 h 154"/>
              <a:gd name="T120" fmla="*/ 16 w 877"/>
              <a:gd name="T121" fmla="*/ 132 h 154"/>
              <a:gd name="T122" fmla="*/ 3 w 877"/>
              <a:gd name="T123" fmla="*/ 125 h 154"/>
              <a:gd name="T124" fmla="*/ 0 w 877"/>
              <a:gd name="T125" fmla="*/ 12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77" h="154">
                <a:moveTo>
                  <a:pt x="0" y="121"/>
                </a:moveTo>
                <a:lnTo>
                  <a:pt x="3" y="119"/>
                </a:lnTo>
                <a:lnTo>
                  <a:pt x="6" y="117"/>
                </a:lnTo>
                <a:lnTo>
                  <a:pt x="10" y="115"/>
                </a:lnTo>
                <a:lnTo>
                  <a:pt x="16" y="113"/>
                </a:lnTo>
                <a:lnTo>
                  <a:pt x="23" y="110"/>
                </a:lnTo>
                <a:lnTo>
                  <a:pt x="31" y="108"/>
                </a:lnTo>
                <a:lnTo>
                  <a:pt x="39" y="106"/>
                </a:lnTo>
                <a:lnTo>
                  <a:pt x="45" y="106"/>
                </a:lnTo>
                <a:lnTo>
                  <a:pt x="50" y="104"/>
                </a:lnTo>
                <a:lnTo>
                  <a:pt x="56" y="103"/>
                </a:lnTo>
                <a:lnTo>
                  <a:pt x="63" y="103"/>
                </a:lnTo>
                <a:lnTo>
                  <a:pt x="70" y="101"/>
                </a:lnTo>
                <a:lnTo>
                  <a:pt x="77" y="101"/>
                </a:lnTo>
                <a:lnTo>
                  <a:pt x="85" y="100"/>
                </a:lnTo>
                <a:lnTo>
                  <a:pt x="93" y="99"/>
                </a:lnTo>
                <a:lnTo>
                  <a:pt x="101" y="99"/>
                </a:lnTo>
                <a:lnTo>
                  <a:pt x="111" y="97"/>
                </a:lnTo>
                <a:lnTo>
                  <a:pt x="119" y="96"/>
                </a:lnTo>
                <a:lnTo>
                  <a:pt x="131" y="95"/>
                </a:lnTo>
                <a:lnTo>
                  <a:pt x="140" y="93"/>
                </a:lnTo>
                <a:lnTo>
                  <a:pt x="151" y="92"/>
                </a:lnTo>
                <a:lnTo>
                  <a:pt x="161" y="89"/>
                </a:lnTo>
                <a:lnTo>
                  <a:pt x="173" y="88"/>
                </a:lnTo>
                <a:lnTo>
                  <a:pt x="185" y="86"/>
                </a:lnTo>
                <a:lnTo>
                  <a:pt x="197" y="83"/>
                </a:lnTo>
                <a:lnTo>
                  <a:pt x="209" y="81"/>
                </a:lnTo>
                <a:lnTo>
                  <a:pt x="223" y="78"/>
                </a:lnTo>
                <a:lnTo>
                  <a:pt x="237" y="75"/>
                </a:lnTo>
                <a:lnTo>
                  <a:pt x="251" y="72"/>
                </a:lnTo>
                <a:lnTo>
                  <a:pt x="268" y="70"/>
                </a:lnTo>
                <a:lnTo>
                  <a:pt x="284" y="67"/>
                </a:lnTo>
                <a:lnTo>
                  <a:pt x="301" y="64"/>
                </a:lnTo>
                <a:lnTo>
                  <a:pt x="319" y="61"/>
                </a:lnTo>
                <a:lnTo>
                  <a:pt x="338" y="59"/>
                </a:lnTo>
                <a:lnTo>
                  <a:pt x="358" y="54"/>
                </a:lnTo>
                <a:lnTo>
                  <a:pt x="378" y="52"/>
                </a:lnTo>
                <a:lnTo>
                  <a:pt x="399" y="47"/>
                </a:lnTo>
                <a:lnTo>
                  <a:pt x="421" y="45"/>
                </a:lnTo>
                <a:lnTo>
                  <a:pt x="445" y="41"/>
                </a:lnTo>
                <a:lnTo>
                  <a:pt x="468" y="36"/>
                </a:lnTo>
                <a:lnTo>
                  <a:pt x="493" y="34"/>
                </a:lnTo>
                <a:lnTo>
                  <a:pt x="517" y="29"/>
                </a:lnTo>
                <a:lnTo>
                  <a:pt x="540" y="25"/>
                </a:lnTo>
                <a:lnTo>
                  <a:pt x="564" y="23"/>
                </a:lnTo>
                <a:lnTo>
                  <a:pt x="584" y="18"/>
                </a:lnTo>
                <a:lnTo>
                  <a:pt x="604" y="16"/>
                </a:lnTo>
                <a:lnTo>
                  <a:pt x="623" y="13"/>
                </a:lnTo>
                <a:lnTo>
                  <a:pt x="641" y="10"/>
                </a:lnTo>
                <a:lnTo>
                  <a:pt x="658" y="9"/>
                </a:lnTo>
                <a:lnTo>
                  <a:pt x="673" y="6"/>
                </a:lnTo>
                <a:lnTo>
                  <a:pt x="687" y="5"/>
                </a:lnTo>
                <a:lnTo>
                  <a:pt x="701" y="3"/>
                </a:lnTo>
                <a:lnTo>
                  <a:pt x="713" y="2"/>
                </a:lnTo>
                <a:lnTo>
                  <a:pt x="724" y="0"/>
                </a:lnTo>
                <a:lnTo>
                  <a:pt x="734" y="0"/>
                </a:lnTo>
                <a:lnTo>
                  <a:pt x="742" y="0"/>
                </a:lnTo>
                <a:lnTo>
                  <a:pt x="751" y="0"/>
                </a:lnTo>
                <a:lnTo>
                  <a:pt x="763" y="0"/>
                </a:lnTo>
                <a:lnTo>
                  <a:pt x="775" y="0"/>
                </a:lnTo>
                <a:lnTo>
                  <a:pt x="787" y="2"/>
                </a:lnTo>
                <a:lnTo>
                  <a:pt x="799" y="3"/>
                </a:lnTo>
                <a:lnTo>
                  <a:pt x="809" y="6"/>
                </a:lnTo>
                <a:lnTo>
                  <a:pt x="818" y="9"/>
                </a:lnTo>
                <a:lnTo>
                  <a:pt x="827" y="11"/>
                </a:lnTo>
                <a:lnTo>
                  <a:pt x="835" y="17"/>
                </a:lnTo>
                <a:lnTo>
                  <a:pt x="842" y="21"/>
                </a:lnTo>
                <a:lnTo>
                  <a:pt x="849" y="25"/>
                </a:lnTo>
                <a:lnTo>
                  <a:pt x="854" y="29"/>
                </a:lnTo>
                <a:lnTo>
                  <a:pt x="860" y="34"/>
                </a:lnTo>
                <a:lnTo>
                  <a:pt x="864" y="38"/>
                </a:lnTo>
                <a:lnTo>
                  <a:pt x="868" y="41"/>
                </a:lnTo>
                <a:lnTo>
                  <a:pt x="871" y="45"/>
                </a:lnTo>
                <a:lnTo>
                  <a:pt x="874" y="50"/>
                </a:lnTo>
                <a:lnTo>
                  <a:pt x="875" y="54"/>
                </a:lnTo>
                <a:lnTo>
                  <a:pt x="875" y="57"/>
                </a:lnTo>
                <a:lnTo>
                  <a:pt x="877" y="61"/>
                </a:lnTo>
                <a:lnTo>
                  <a:pt x="877" y="64"/>
                </a:lnTo>
                <a:lnTo>
                  <a:pt x="877" y="65"/>
                </a:lnTo>
                <a:lnTo>
                  <a:pt x="875" y="67"/>
                </a:lnTo>
                <a:lnTo>
                  <a:pt x="875" y="70"/>
                </a:lnTo>
                <a:lnTo>
                  <a:pt x="874" y="71"/>
                </a:lnTo>
                <a:lnTo>
                  <a:pt x="872" y="71"/>
                </a:lnTo>
                <a:lnTo>
                  <a:pt x="871" y="72"/>
                </a:lnTo>
                <a:lnTo>
                  <a:pt x="868" y="72"/>
                </a:lnTo>
                <a:lnTo>
                  <a:pt x="867" y="74"/>
                </a:lnTo>
                <a:lnTo>
                  <a:pt x="863" y="74"/>
                </a:lnTo>
                <a:lnTo>
                  <a:pt x="860" y="74"/>
                </a:lnTo>
                <a:lnTo>
                  <a:pt x="856" y="74"/>
                </a:lnTo>
                <a:lnTo>
                  <a:pt x="852" y="74"/>
                </a:lnTo>
                <a:lnTo>
                  <a:pt x="846" y="74"/>
                </a:lnTo>
                <a:lnTo>
                  <a:pt x="841" y="74"/>
                </a:lnTo>
                <a:lnTo>
                  <a:pt x="835" y="74"/>
                </a:lnTo>
                <a:lnTo>
                  <a:pt x="829" y="74"/>
                </a:lnTo>
                <a:lnTo>
                  <a:pt x="823" y="72"/>
                </a:lnTo>
                <a:lnTo>
                  <a:pt x="816" y="72"/>
                </a:lnTo>
                <a:lnTo>
                  <a:pt x="807" y="71"/>
                </a:lnTo>
                <a:lnTo>
                  <a:pt x="800" y="71"/>
                </a:lnTo>
                <a:lnTo>
                  <a:pt x="792" y="70"/>
                </a:lnTo>
                <a:lnTo>
                  <a:pt x="784" y="70"/>
                </a:lnTo>
                <a:lnTo>
                  <a:pt x="775" y="68"/>
                </a:lnTo>
                <a:lnTo>
                  <a:pt x="769" y="68"/>
                </a:lnTo>
                <a:lnTo>
                  <a:pt x="762" y="68"/>
                </a:lnTo>
                <a:lnTo>
                  <a:pt x="755" y="68"/>
                </a:lnTo>
                <a:lnTo>
                  <a:pt x="749" y="67"/>
                </a:lnTo>
                <a:lnTo>
                  <a:pt x="744" y="67"/>
                </a:lnTo>
                <a:lnTo>
                  <a:pt x="738" y="67"/>
                </a:lnTo>
                <a:lnTo>
                  <a:pt x="733" y="67"/>
                </a:lnTo>
                <a:lnTo>
                  <a:pt x="728" y="67"/>
                </a:lnTo>
                <a:lnTo>
                  <a:pt x="724" y="67"/>
                </a:lnTo>
                <a:lnTo>
                  <a:pt x="720" y="67"/>
                </a:lnTo>
                <a:lnTo>
                  <a:pt x="717" y="67"/>
                </a:lnTo>
                <a:lnTo>
                  <a:pt x="715" y="67"/>
                </a:lnTo>
                <a:lnTo>
                  <a:pt x="712" y="67"/>
                </a:lnTo>
                <a:lnTo>
                  <a:pt x="709" y="67"/>
                </a:lnTo>
                <a:lnTo>
                  <a:pt x="706" y="67"/>
                </a:lnTo>
                <a:lnTo>
                  <a:pt x="702" y="67"/>
                </a:lnTo>
                <a:lnTo>
                  <a:pt x="698" y="67"/>
                </a:lnTo>
                <a:lnTo>
                  <a:pt x="694" y="67"/>
                </a:lnTo>
                <a:lnTo>
                  <a:pt x="688" y="67"/>
                </a:lnTo>
                <a:lnTo>
                  <a:pt x="681" y="67"/>
                </a:lnTo>
                <a:lnTo>
                  <a:pt x="674" y="67"/>
                </a:lnTo>
                <a:lnTo>
                  <a:pt x="668" y="67"/>
                </a:lnTo>
                <a:lnTo>
                  <a:pt x="659" y="68"/>
                </a:lnTo>
                <a:lnTo>
                  <a:pt x="651" y="68"/>
                </a:lnTo>
                <a:lnTo>
                  <a:pt x="643" y="68"/>
                </a:lnTo>
                <a:lnTo>
                  <a:pt x="633" y="68"/>
                </a:lnTo>
                <a:lnTo>
                  <a:pt x="622" y="70"/>
                </a:lnTo>
                <a:lnTo>
                  <a:pt x="612" y="70"/>
                </a:lnTo>
                <a:lnTo>
                  <a:pt x="600" y="71"/>
                </a:lnTo>
                <a:lnTo>
                  <a:pt x="578" y="72"/>
                </a:lnTo>
                <a:lnTo>
                  <a:pt x="555" y="75"/>
                </a:lnTo>
                <a:lnTo>
                  <a:pt x="533" y="77"/>
                </a:lnTo>
                <a:lnTo>
                  <a:pt x="511" y="79"/>
                </a:lnTo>
                <a:lnTo>
                  <a:pt x="490" y="82"/>
                </a:lnTo>
                <a:lnTo>
                  <a:pt x="470" y="83"/>
                </a:lnTo>
                <a:lnTo>
                  <a:pt x="450" y="86"/>
                </a:lnTo>
                <a:lnTo>
                  <a:pt x="431" y="88"/>
                </a:lnTo>
                <a:lnTo>
                  <a:pt x="421" y="89"/>
                </a:lnTo>
                <a:lnTo>
                  <a:pt x="411" y="90"/>
                </a:lnTo>
                <a:lnTo>
                  <a:pt x="400" y="93"/>
                </a:lnTo>
                <a:lnTo>
                  <a:pt x="391" y="95"/>
                </a:lnTo>
                <a:lnTo>
                  <a:pt x="378" y="96"/>
                </a:lnTo>
                <a:lnTo>
                  <a:pt x="367" y="99"/>
                </a:lnTo>
                <a:lnTo>
                  <a:pt x="355" y="101"/>
                </a:lnTo>
                <a:lnTo>
                  <a:pt x="342" y="103"/>
                </a:lnTo>
                <a:lnTo>
                  <a:pt x="330" y="106"/>
                </a:lnTo>
                <a:lnTo>
                  <a:pt x="316" y="108"/>
                </a:lnTo>
                <a:lnTo>
                  <a:pt x="302" y="111"/>
                </a:lnTo>
                <a:lnTo>
                  <a:pt x="288" y="113"/>
                </a:lnTo>
                <a:lnTo>
                  <a:pt x="273" y="115"/>
                </a:lnTo>
                <a:lnTo>
                  <a:pt x="258" y="119"/>
                </a:lnTo>
                <a:lnTo>
                  <a:pt x="243" y="122"/>
                </a:lnTo>
                <a:lnTo>
                  <a:pt x="227" y="125"/>
                </a:lnTo>
                <a:lnTo>
                  <a:pt x="211" y="129"/>
                </a:lnTo>
                <a:lnTo>
                  <a:pt x="196" y="132"/>
                </a:lnTo>
                <a:lnTo>
                  <a:pt x="182" y="136"/>
                </a:lnTo>
                <a:lnTo>
                  <a:pt x="169" y="139"/>
                </a:lnTo>
                <a:lnTo>
                  <a:pt x="157" y="142"/>
                </a:lnTo>
                <a:lnTo>
                  <a:pt x="146" y="143"/>
                </a:lnTo>
                <a:lnTo>
                  <a:pt x="136" y="146"/>
                </a:lnTo>
                <a:lnTo>
                  <a:pt x="126" y="147"/>
                </a:lnTo>
                <a:lnTo>
                  <a:pt x="118" y="150"/>
                </a:lnTo>
                <a:lnTo>
                  <a:pt x="111" y="151"/>
                </a:lnTo>
                <a:lnTo>
                  <a:pt x="106" y="151"/>
                </a:lnTo>
                <a:lnTo>
                  <a:pt x="100" y="153"/>
                </a:lnTo>
                <a:lnTo>
                  <a:pt x="96" y="154"/>
                </a:lnTo>
                <a:lnTo>
                  <a:pt x="92" y="154"/>
                </a:lnTo>
                <a:lnTo>
                  <a:pt x="90" y="154"/>
                </a:lnTo>
                <a:lnTo>
                  <a:pt x="89" y="154"/>
                </a:lnTo>
                <a:lnTo>
                  <a:pt x="86" y="154"/>
                </a:lnTo>
                <a:lnTo>
                  <a:pt x="82" y="154"/>
                </a:lnTo>
                <a:lnTo>
                  <a:pt x="77" y="153"/>
                </a:lnTo>
                <a:lnTo>
                  <a:pt x="71" y="151"/>
                </a:lnTo>
                <a:lnTo>
                  <a:pt x="64" y="150"/>
                </a:lnTo>
                <a:lnTo>
                  <a:pt x="57" y="147"/>
                </a:lnTo>
                <a:lnTo>
                  <a:pt x="49" y="144"/>
                </a:lnTo>
                <a:lnTo>
                  <a:pt x="39" y="142"/>
                </a:lnTo>
                <a:lnTo>
                  <a:pt x="34" y="140"/>
                </a:lnTo>
                <a:lnTo>
                  <a:pt x="30" y="139"/>
                </a:lnTo>
                <a:lnTo>
                  <a:pt x="25" y="137"/>
                </a:lnTo>
                <a:lnTo>
                  <a:pt x="21" y="136"/>
                </a:lnTo>
                <a:lnTo>
                  <a:pt x="16" y="132"/>
                </a:lnTo>
                <a:lnTo>
                  <a:pt x="10" y="129"/>
                </a:lnTo>
                <a:lnTo>
                  <a:pt x="6" y="126"/>
                </a:lnTo>
                <a:lnTo>
                  <a:pt x="3" y="125"/>
                </a:lnTo>
                <a:lnTo>
                  <a:pt x="2" y="122"/>
                </a:lnTo>
                <a:lnTo>
                  <a:pt x="0" y="121"/>
                </a:lnTo>
                <a:lnTo>
                  <a:pt x="0" y="12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6" name="Freeform 107"/>
          <p:cNvSpPr/>
          <p:nvPr/>
        </p:nvSpPr>
        <p:spPr bwMode="auto">
          <a:xfrm>
            <a:off x="1985022" y="1676969"/>
            <a:ext cx="187656" cy="1740092"/>
          </a:xfrm>
          <a:custGeom>
            <a:avLst/>
            <a:gdLst>
              <a:gd name="T0" fmla="*/ 43 w 110"/>
              <a:gd name="T1" fmla="*/ 527 h 1021"/>
              <a:gd name="T2" fmla="*/ 43 w 110"/>
              <a:gd name="T3" fmla="*/ 423 h 1021"/>
              <a:gd name="T4" fmla="*/ 43 w 110"/>
              <a:gd name="T5" fmla="*/ 328 h 1021"/>
              <a:gd name="T6" fmla="*/ 42 w 110"/>
              <a:gd name="T7" fmla="*/ 243 h 1021"/>
              <a:gd name="T8" fmla="*/ 39 w 110"/>
              <a:gd name="T9" fmla="*/ 171 h 1021"/>
              <a:gd name="T10" fmla="*/ 36 w 110"/>
              <a:gd name="T11" fmla="*/ 117 h 1021"/>
              <a:gd name="T12" fmla="*/ 34 w 110"/>
              <a:gd name="T13" fmla="*/ 81 h 1021"/>
              <a:gd name="T14" fmla="*/ 31 w 110"/>
              <a:gd name="T15" fmla="*/ 62 h 1021"/>
              <a:gd name="T16" fmla="*/ 22 w 110"/>
              <a:gd name="T17" fmla="*/ 48 h 1021"/>
              <a:gd name="T18" fmla="*/ 10 w 110"/>
              <a:gd name="T19" fmla="*/ 36 h 1021"/>
              <a:gd name="T20" fmla="*/ 0 w 110"/>
              <a:gd name="T21" fmla="*/ 22 h 1021"/>
              <a:gd name="T22" fmla="*/ 3 w 110"/>
              <a:gd name="T23" fmla="*/ 9 h 1021"/>
              <a:gd name="T24" fmla="*/ 11 w 110"/>
              <a:gd name="T25" fmla="*/ 1 h 1021"/>
              <a:gd name="T26" fmla="*/ 34 w 110"/>
              <a:gd name="T27" fmla="*/ 1 h 1021"/>
              <a:gd name="T28" fmla="*/ 72 w 110"/>
              <a:gd name="T29" fmla="*/ 12 h 1021"/>
              <a:gd name="T30" fmla="*/ 92 w 110"/>
              <a:gd name="T31" fmla="*/ 24 h 1021"/>
              <a:gd name="T32" fmla="*/ 103 w 110"/>
              <a:gd name="T33" fmla="*/ 37 h 1021"/>
              <a:gd name="T34" fmla="*/ 108 w 110"/>
              <a:gd name="T35" fmla="*/ 51 h 1021"/>
              <a:gd name="T36" fmla="*/ 108 w 110"/>
              <a:gd name="T37" fmla="*/ 67 h 1021"/>
              <a:gd name="T38" fmla="*/ 103 w 110"/>
              <a:gd name="T39" fmla="*/ 91 h 1021"/>
              <a:gd name="T40" fmla="*/ 97 w 110"/>
              <a:gd name="T41" fmla="*/ 127 h 1021"/>
              <a:gd name="T42" fmla="*/ 93 w 110"/>
              <a:gd name="T43" fmla="*/ 163 h 1021"/>
              <a:gd name="T44" fmla="*/ 93 w 110"/>
              <a:gd name="T45" fmla="*/ 203 h 1021"/>
              <a:gd name="T46" fmla="*/ 94 w 110"/>
              <a:gd name="T47" fmla="*/ 260 h 1021"/>
              <a:gd name="T48" fmla="*/ 97 w 110"/>
              <a:gd name="T49" fmla="*/ 334 h 1021"/>
              <a:gd name="T50" fmla="*/ 100 w 110"/>
              <a:gd name="T51" fmla="*/ 467 h 1021"/>
              <a:gd name="T52" fmla="*/ 100 w 110"/>
              <a:gd name="T53" fmla="*/ 636 h 1021"/>
              <a:gd name="T54" fmla="*/ 97 w 110"/>
              <a:gd name="T55" fmla="*/ 754 h 1021"/>
              <a:gd name="T56" fmla="*/ 94 w 110"/>
              <a:gd name="T57" fmla="*/ 822 h 1021"/>
              <a:gd name="T58" fmla="*/ 92 w 110"/>
              <a:gd name="T59" fmla="*/ 878 h 1021"/>
              <a:gd name="T60" fmla="*/ 89 w 110"/>
              <a:gd name="T61" fmla="*/ 925 h 1021"/>
              <a:gd name="T62" fmla="*/ 85 w 110"/>
              <a:gd name="T63" fmla="*/ 963 h 1021"/>
              <a:gd name="T64" fmla="*/ 82 w 110"/>
              <a:gd name="T65" fmla="*/ 992 h 1021"/>
              <a:gd name="T66" fmla="*/ 78 w 110"/>
              <a:gd name="T67" fmla="*/ 1010 h 1021"/>
              <a:gd name="T68" fmla="*/ 74 w 110"/>
              <a:gd name="T69" fmla="*/ 1020 h 1021"/>
              <a:gd name="T70" fmla="*/ 68 w 110"/>
              <a:gd name="T71" fmla="*/ 1018 h 1021"/>
              <a:gd name="T72" fmla="*/ 58 w 110"/>
              <a:gd name="T73" fmla="*/ 1002 h 1021"/>
              <a:gd name="T74" fmla="*/ 47 w 110"/>
              <a:gd name="T75" fmla="*/ 970 h 1021"/>
              <a:gd name="T76" fmla="*/ 42 w 110"/>
              <a:gd name="T77" fmla="*/ 945 h 1021"/>
              <a:gd name="T78" fmla="*/ 40 w 110"/>
              <a:gd name="T79" fmla="*/ 927 h 1021"/>
              <a:gd name="T80" fmla="*/ 40 w 110"/>
              <a:gd name="T81" fmla="*/ 899 h 1021"/>
              <a:gd name="T82" fmla="*/ 40 w 110"/>
              <a:gd name="T83" fmla="*/ 873 h 1021"/>
              <a:gd name="T84" fmla="*/ 39 w 110"/>
              <a:gd name="T85" fmla="*/ 858 h 1021"/>
              <a:gd name="T86" fmla="*/ 39 w 110"/>
              <a:gd name="T87" fmla="*/ 837 h 1021"/>
              <a:gd name="T88" fmla="*/ 38 w 110"/>
              <a:gd name="T89" fmla="*/ 809 h 1021"/>
              <a:gd name="T90" fmla="*/ 38 w 110"/>
              <a:gd name="T91" fmla="*/ 776 h 1021"/>
              <a:gd name="T92" fmla="*/ 39 w 110"/>
              <a:gd name="T93" fmla="*/ 737 h 1021"/>
              <a:gd name="T94" fmla="*/ 39 w 110"/>
              <a:gd name="T95" fmla="*/ 692 h 1021"/>
              <a:gd name="T96" fmla="*/ 40 w 110"/>
              <a:gd name="T97" fmla="*/ 640 h 10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10" h="1021">
                <a:moveTo>
                  <a:pt x="40" y="611"/>
                </a:moveTo>
                <a:lnTo>
                  <a:pt x="42" y="582"/>
                </a:lnTo>
                <a:lnTo>
                  <a:pt x="42" y="555"/>
                </a:lnTo>
                <a:lnTo>
                  <a:pt x="43" y="527"/>
                </a:lnTo>
                <a:lnTo>
                  <a:pt x="43" y="501"/>
                </a:lnTo>
                <a:lnTo>
                  <a:pt x="43" y="474"/>
                </a:lnTo>
                <a:lnTo>
                  <a:pt x="43" y="448"/>
                </a:lnTo>
                <a:lnTo>
                  <a:pt x="43" y="423"/>
                </a:lnTo>
                <a:lnTo>
                  <a:pt x="43" y="398"/>
                </a:lnTo>
                <a:lnTo>
                  <a:pt x="43" y="375"/>
                </a:lnTo>
                <a:lnTo>
                  <a:pt x="43" y="351"/>
                </a:lnTo>
                <a:lnTo>
                  <a:pt x="43" y="328"/>
                </a:lnTo>
                <a:lnTo>
                  <a:pt x="43" y="305"/>
                </a:lnTo>
                <a:lnTo>
                  <a:pt x="43" y="285"/>
                </a:lnTo>
                <a:lnTo>
                  <a:pt x="42" y="264"/>
                </a:lnTo>
                <a:lnTo>
                  <a:pt x="42" y="243"/>
                </a:lnTo>
                <a:lnTo>
                  <a:pt x="40" y="222"/>
                </a:lnTo>
                <a:lnTo>
                  <a:pt x="40" y="204"/>
                </a:lnTo>
                <a:lnTo>
                  <a:pt x="39" y="188"/>
                </a:lnTo>
                <a:lnTo>
                  <a:pt x="39" y="171"/>
                </a:lnTo>
                <a:lnTo>
                  <a:pt x="38" y="156"/>
                </a:lnTo>
                <a:lnTo>
                  <a:pt x="38" y="142"/>
                </a:lnTo>
                <a:lnTo>
                  <a:pt x="36" y="130"/>
                </a:lnTo>
                <a:lnTo>
                  <a:pt x="36" y="117"/>
                </a:lnTo>
                <a:lnTo>
                  <a:pt x="35" y="107"/>
                </a:lnTo>
                <a:lnTo>
                  <a:pt x="35" y="98"/>
                </a:lnTo>
                <a:lnTo>
                  <a:pt x="34" y="88"/>
                </a:lnTo>
                <a:lnTo>
                  <a:pt x="34" y="81"/>
                </a:lnTo>
                <a:lnTo>
                  <a:pt x="32" y="74"/>
                </a:lnTo>
                <a:lnTo>
                  <a:pt x="32" y="70"/>
                </a:lnTo>
                <a:lnTo>
                  <a:pt x="31" y="65"/>
                </a:lnTo>
                <a:lnTo>
                  <a:pt x="31" y="62"/>
                </a:lnTo>
                <a:lnTo>
                  <a:pt x="29" y="60"/>
                </a:lnTo>
                <a:lnTo>
                  <a:pt x="27" y="54"/>
                </a:lnTo>
                <a:lnTo>
                  <a:pt x="25" y="51"/>
                </a:lnTo>
                <a:lnTo>
                  <a:pt x="22" y="48"/>
                </a:lnTo>
                <a:lnTo>
                  <a:pt x="20" y="44"/>
                </a:lnTo>
                <a:lnTo>
                  <a:pt x="17" y="41"/>
                </a:lnTo>
                <a:lnTo>
                  <a:pt x="14" y="38"/>
                </a:lnTo>
                <a:lnTo>
                  <a:pt x="10" y="36"/>
                </a:lnTo>
                <a:lnTo>
                  <a:pt x="6" y="31"/>
                </a:lnTo>
                <a:lnTo>
                  <a:pt x="3" y="29"/>
                </a:lnTo>
                <a:lnTo>
                  <a:pt x="2" y="26"/>
                </a:lnTo>
                <a:lnTo>
                  <a:pt x="0" y="22"/>
                </a:lnTo>
                <a:lnTo>
                  <a:pt x="0" y="19"/>
                </a:lnTo>
                <a:lnTo>
                  <a:pt x="0" y="16"/>
                </a:lnTo>
                <a:lnTo>
                  <a:pt x="2" y="13"/>
                </a:lnTo>
                <a:lnTo>
                  <a:pt x="3" y="9"/>
                </a:lnTo>
                <a:lnTo>
                  <a:pt x="5" y="6"/>
                </a:lnTo>
                <a:lnTo>
                  <a:pt x="6" y="5"/>
                </a:lnTo>
                <a:lnTo>
                  <a:pt x="9" y="2"/>
                </a:lnTo>
                <a:lnTo>
                  <a:pt x="11" y="1"/>
                </a:lnTo>
                <a:lnTo>
                  <a:pt x="16" y="0"/>
                </a:lnTo>
                <a:lnTo>
                  <a:pt x="21" y="0"/>
                </a:lnTo>
                <a:lnTo>
                  <a:pt x="27" y="1"/>
                </a:lnTo>
                <a:lnTo>
                  <a:pt x="34" y="1"/>
                </a:lnTo>
                <a:lnTo>
                  <a:pt x="40" y="4"/>
                </a:lnTo>
                <a:lnTo>
                  <a:pt x="47" y="5"/>
                </a:lnTo>
                <a:lnTo>
                  <a:pt x="60" y="8"/>
                </a:lnTo>
                <a:lnTo>
                  <a:pt x="72" y="12"/>
                </a:lnTo>
                <a:lnTo>
                  <a:pt x="78" y="15"/>
                </a:lnTo>
                <a:lnTo>
                  <a:pt x="83" y="19"/>
                </a:lnTo>
                <a:lnTo>
                  <a:pt x="88" y="22"/>
                </a:lnTo>
                <a:lnTo>
                  <a:pt x="92" y="24"/>
                </a:lnTo>
                <a:lnTo>
                  <a:pt x="94" y="27"/>
                </a:lnTo>
                <a:lnTo>
                  <a:pt x="97" y="31"/>
                </a:lnTo>
                <a:lnTo>
                  <a:pt x="100" y="34"/>
                </a:lnTo>
                <a:lnTo>
                  <a:pt x="103" y="37"/>
                </a:lnTo>
                <a:lnTo>
                  <a:pt x="104" y="40"/>
                </a:lnTo>
                <a:lnTo>
                  <a:pt x="107" y="44"/>
                </a:lnTo>
                <a:lnTo>
                  <a:pt x="107" y="47"/>
                </a:lnTo>
                <a:lnTo>
                  <a:pt x="108" y="51"/>
                </a:lnTo>
                <a:lnTo>
                  <a:pt x="108" y="54"/>
                </a:lnTo>
                <a:lnTo>
                  <a:pt x="110" y="59"/>
                </a:lnTo>
                <a:lnTo>
                  <a:pt x="108" y="63"/>
                </a:lnTo>
                <a:lnTo>
                  <a:pt x="108" y="67"/>
                </a:lnTo>
                <a:lnTo>
                  <a:pt x="107" y="71"/>
                </a:lnTo>
                <a:lnTo>
                  <a:pt x="107" y="77"/>
                </a:lnTo>
                <a:lnTo>
                  <a:pt x="104" y="84"/>
                </a:lnTo>
                <a:lnTo>
                  <a:pt x="103" y="91"/>
                </a:lnTo>
                <a:lnTo>
                  <a:pt x="101" y="99"/>
                </a:lnTo>
                <a:lnTo>
                  <a:pt x="100" y="107"/>
                </a:lnTo>
                <a:lnTo>
                  <a:pt x="99" y="117"/>
                </a:lnTo>
                <a:lnTo>
                  <a:pt x="97" y="127"/>
                </a:lnTo>
                <a:lnTo>
                  <a:pt x="96" y="137"/>
                </a:lnTo>
                <a:lnTo>
                  <a:pt x="94" y="148"/>
                </a:lnTo>
                <a:lnTo>
                  <a:pt x="94" y="155"/>
                </a:lnTo>
                <a:lnTo>
                  <a:pt x="93" y="163"/>
                </a:lnTo>
                <a:lnTo>
                  <a:pt x="93" y="171"/>
                </a:lnTo>
                <a:lnTo>
                  <a:pt x="93" y="181"/>
                </a:lnTo>
                <a:lnTo>
                  <a:pt x="93" y="192"/>
                </a:lnTo>
                <a:lnTo>
                  <a:pt x="93" y="203"/>
                </a:lnTo>
                <a:lnTo>
                  <a:pt x="93" y="215"/>
                </a:lnTo>
                <a:lnTo>
                  <a:pt x="94" y="229"/>
                </a:lnTo>
                <a:lnTo>
                  <a:pt x="94" y="245"/>
                </a:lnTo>
                <a:lnTo>
                  <a:pt x="94" y="260"/>
                </a:lnTo>
                <a:lnTo>
                  <a:pt x="96" y="278"/>
                </a:lnTo>
                <a:lnTo>
                  <a:pt x="96" y="296"/>
                </a:lnTo>
                <a:lnTo>
                  <a:pt x="97" y="314"/>
                </a:lnTo>
                <a:lnTo>
                  <a:pt x="97" y="334"/>
                </a:lnTo>
                <a:lnTo>
                  <a:pt x="99" y="355"/>
                </a:lnTo>
                <a:lnTo>
                  <a:pt x="99" y="377"/>
                </a:lnTo>
                <a:lnTo>
                  <a:pt x="100" y="423"/>
                </a:lnTo>
                <a:lnTo>
                  <a:pt x="100" y="467"/>
                </a:lnTo>
                <a:lnTo>
                  <a:pt x="101" y="510"/>
                </a:lnTo>
                <a:lnTo>
                  <a:pt x="101" y="553"/>
                </a:lnTo>
                <a:lnTo>
                  <a:pt x="101" y="595"/>
                </a:lnTo>
                <a:lnTo>
                  <a:pt x="100" y="636"/>
                </a:lnTo>
                <a:lnTo>
                  <a:pt x="100" y="676"/>
                </a:lnTo>
                <a:lnTo>
                  <a:pt x="99" y="716"/>
                </a:lnTo>
                <a:lnTo>
                  <a:pt x="99" y="734"/>
                </a:lnTo>
                <a:lnTo>
                  <a:pt x="97" y="754"/>
                </a:lnTo>
                <a:lnTo>
                  <a:pt x="96" y="772"/>
                </a:lnTo>
                <a:lnTo>
                  <a:pt x="96" y="788"/>
                </a:lnTo>
                <a:lnTo>
                  <a:pt x="94" y="805"/>
                </a:lnTo>
                <a:lnTo>
                  <a:pt x="94" y="822"/>
                </a:lnTo>
                <a:lnTo>
                  <a:pt x="93" y="837"/>
                </a:lnTo>
                <a:lnTo>
                  <a:pt x="93" y="851"/>
                </a:lnTo>
                <a:lnTo>
                  <a:pt x="92" y="865"/>
                </a:lnTo>
                <a:lnTo>
                  <a:pt x="92" y="878"/>
                </a:lnTo>
                <a:lnTo>
                  <a:pt x="90" y="891"/>
                </a:lnTo>
                <a:lnTo>
                  <a:pt x="90" y="903"/>
                </a:lnTo>
                <a:lnTo>
                  <a:pt x="89" y="914"/>
                </a:lnTo>
                <a:lnTo>
                  <a:pt x="89" y="925"/>
                </a:lnTo>
                <a:lnTo>
                  <a:pt x="88" y="937"/>
                </a:lnTo>
                <a:lnTo>
                  <a:pt x="88" y="946"/>
                </a:lnTo>
                <a:lnTo>
                  <a:pt x="86" y="955"/>
                </a:lnTo>
                <a:lnTo>
                  <a:pt x="85" y="963"/>
                </a:lnTo>
                <a:lnTo>
                  <a:pt x="85" y="971"/>
                </a:lnTo>
                <a:lnTo>
                  <a:pt x="83" y="978"/>
                </a:lnTo>
                <a:lnTo>
                  <a:pt x="82" y="985"/>
                </a:lnTo>
                <a:lnTo>
                  <a:pt x="82" y="992"/>
                </a:lnTo>
                <a:lnTo>
                  <a:pt x="81" y="997"/>
                </a:lnTo>
                <a:lnTo>
                  <a:pt x="79" y="1002"/>
                </a:lnTo>
                <a:lnTo>
                  <a:pt x="78" y="1006"/>
                </a:lnTo>
                <a:lnTo>
                  <a:pt x="78" y="1010"/>
                </a:lnTo>
                <a:lnTo>
                  <a:pt x="76" y="1014"/>
                </a:lnTo>
                <a:lnTo>
                  <a:pt x="75" y="1015"/>
                </a:lnTo>
                <a:lnTo>
                  <a:pt x="74" y="1018"/>
                </a:lnTo>
                <a:lnTo>
                  <a:pt x="74" y="1020"/>
                </a:lnTo>
                <a:lnTo>
                  <a:pt x="72" y="1021"/>
                </a:lnTo>
                <a:lnTo>
                  <a:pt x="72" y="1021"/>
                </a:lnTo>
                <a:lnTo>
                  <a:pt x="70" y="1020"/>
                </a:lnTo>
                <a:lnTo>
                  <a:pt x="68" y="1018"/>
                </a:lnTo>
                <a:lnTo>
                  <a:pt x="65" y="1015"/>
                </a:lnTo>
                <a:lnTo>
                  <a:pt x="64" y="1011"/>
                </a:lnTo>
                <a:lnTo>
                  <a:pt x="61" y="1007"/>
                </a:lnTo>
                <a:lnTo>
                  <a:pt x="58" y="1002"/>
                </a:lnTo>
                <a:lnTo>
                  <a:pt x="56" y="995"/>
                </a:lnTo>
                <a:lnTo>
                  <a:pt x="53" y="988"/>
                </a:lnTo>
                <a:lnTo>
                  <a:pt x="50" y="978"/>
                </a:lnTo>
                <a:lnTo>
                  <a:pt x="47" y="970"/>
                </a:lnTo>
                <a:lnTo>
                  <a:pt x="46" y="963"/>
                </a:lnTo>
                <a:lnTo>
                  <a:pt x="43" y="956"/>
                </a:lnTo>
                <a:lnTo>
                  <a:pt x="42" y="950"/>
                </a:lnTo>
                <a:lnTo>
                  <a:pt x="42" y="945"/>
                </a:lnTo>
                <a:lnTo>
                  <a:pt x="40" y="941"/>
                </a:lnTo>
                <a:lnTo>
                  <a:pt x="40" y="938"/>
                </a:lnTo>
                <a:lnTo>
                  <a:pt x="40" y="932"/>
                </a:lnTo>
                <a:lnTo>
                  <a:pt x="40" y="927"/>
                </a:lnTo>
                <a:lnTo>
                  <a:pt x="40" y="921"/>
                </a:lnTo>
                <a:lnTo>
                  <a:pt x="40" y="914"/>
                </a:lnTo>
                <a:lnTo>
                  <a:pt x="40" y="907"/>
                </a:lnTo>
                <a:lnTo>
                  <a:pt x="40" y="899"/>
                </a:lnTo>
                <a:lnTo>
                  <a:pt x="40" y="889"/>
                </a:lnTo>
                <a:lnTo>
                  <a:pt x="40" y="878"/>
                </a:lnTo>
                <a:lnTo>
                  <a:pt x="40" y="876"/>
                </a:lnTo>
                <a:lnTo>
                  <a:pt x="40" y="873"/>
                </a:lnTo>
                <a:lnTo>
                  <a:pt x="40" y="870"/>
                </a:lnTo>
                <a:lnTo>
                  <a:pt x="39" y="866"/>
                </a:lnTo>
                <a:lnTo>
                  <a:pt x="39" y="862"/>
                </a:lnTo>
                <a:lnTo>
                  <a:pt x="39" y="858"/>
                </a:lnTo>
                <a:lnTo>
                  <a:pt x="39" y="854"/>
                </a:lnTo>
                <a:lnTo>
                  <a:pt x="39" y="848"/>
                </a:lnTo>
                <a:lnTo>
                  <a:pt x="39" y="842"/>
                </a:lnTo>
                <a:lnTo>
                  <a:pt x="39" y="837"/>
                </a:lnTo>
                <a:lnTo>
                  <a:pt x="38" y="830"/>
                </a:lnTo>
                <a:lnTo>
                  <a:pt x="38" y="824"/>
                </a:lnTo>
                <a:lnTo>
                  <a:pt x="38" y="818"/>
                </a:lnTo>
                <a:lnTo>
                  <a:pt x="38" y="809"/>
                </a:lnTo>
                <a:lnTo>
                  <a:pt x="38" y="802"/>
                </a:lnTo>
                <a:lnTo>
                  <a:pt x="38" y="794"/>
                </a:lnTo>
                <a:lnTo>
                  <a:pt x="38" y="786"/>
                </a:lnTo>
                <a:lnTo>
                  <a:pt x="38" y="776"/>
                </a:lnTo>
                <a:lnTo>
                  <a:pt x="38" y="768"/>
                </a:lnTo>
                <a:lnTo>
                  <a:pt x="38" y="758"/>
                </a:lnTo>
                <a:lnTo>
                  <a:pt x="38" y="747"/>
                </a:lnTo>
                <a:lnTo>
                  <a:pt x="39" y="737"/>
                </a:lnTo>
                <a:lnTo>
                  <a:pt x="39" y="726"/>
                </a:lnTo>
                <a:lnTo>
                  <a:pt x="39" y="715"/>
                </a:lnTo>
                <a:lnTo>
                  <a:pt x="39" y="704"/>
                </a:lnTo>
                <a:lnTo>
                  <a:pt x="39" y="692"/>
                </a:lnTo>
                <a:lnTo>
                  <a:pt x="39" y="679"/>
                </a:lnTo>
                <a:lnTo>
                  <a:pt x="39" y="667"/>
                </a:lnTo>
                <a:lnTo>
                  <a:pt x="40" y="653"/>
                </a:lnTo>
                <a:lnTo>
                  <a:pt x="40" y="640"/>
                </a:lnTo>
                <a:lnTo>
                  <a:pt x="40" y="625"/>
                </a:lnTo>
                <a:lnTo>
                  <a:pt x="40" y="611"/>
                </a:lnTo>
                <a:lnTo>
                  <a:pt x="40" y="61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7" name="Freeform 108"/>
          <p:cNvSpPr/>
          <p:nvPr/>
        </p:nvSpPr>
        <p:spPr bwMode="auto">
          <a:xfrm>
            <a:off x="1695008" y="2229704"/>
            <a:ext cx="754039" cy="180834"/>
          </a:xfrm>
          <a:custGeom>
            <a:avLst/>
            <a:gdLst>
              <a:gd name="T0" fmla="*/ 357 w 442"/>
              <a:gd name="T1" fmla="*/ 60 h 107"/>
              <a:gd name="T2" fmla="*/ 327 w 442"/>
              <a:gd name="T3" fmla="*/ 64 h 107"/>
              <a:gd name="T4" fmla="*/ 299 w 442"/>
              <a:gd name="T5" fmla="*/ 70 h 107"/>
              <a:gd name="T6" fmla="*/ 276 w 442"/>
              <a:gd name="T7" fmla="*/ 74 h 107"/>
              <a:gd name="T8" fmla="*/ 253 w 442"/>
              <a:gd name="T9" fmla="*/ 78 h 107"/>
              <a:gd name="T10" fmla="*/ 227 w 442"/>
              <a:gd name="T11" fmla="*/ 85 h 107"/>
              <a:gd name="T12" fmla="*/ 197 w 442"/>
              <a:gd name="T13" fmla="*/ 90 h 107"/>
              <a:gd name="T14" fmla="*/ 163 w 442"/>
              <a:gd name="T15" fmla="*/ 97 h 107"/>
              <a:gd name="T16" fmla="*/ 137 w 442"/>
              <a:gd name="T17" fmla="*/ 101 h 107"/>
              <a:gd name="T18" fmla="*/ 119 w 442"/>
              <a:gd name="T19" fmla="*/ 104 h 107"/>
              <a:gd name="T20" fmla="*/ 96 w 442"/>
              <a:gd name="T21" fmla="*/ 107 h 107"/>
              <a:gd name="T22" fmla="*/ 69 w 442"/>
              <a:gd name="T23" fmla="*/ 107 h 107"/>
              <a:gd name="T24" fmla="*/ 47 w 442"/>
              <a:gd name="T25" fmla="*/ 106 h 107"/>
              <a:gd name="T26" fmla="*/ 33 w 442"/>
              <a:gd name="T27" fmla="*/ 104 h 107"/>
              <a:gd name="T28" fmla="*/ 25 w 442"/>
              <a:gd name="T29" fmla="*/ 101 h 107"/>
              <a:gd name="T30" fmla="*/ 14 w 442"/>
              <a:gd name="T31" fmla="*/ 99 h 107"/>
              <a:gd name="T32" fmla="*/ 4 w 442"/>
              <a:gd name="T33" fmla="*/ 95 h 107"/>
              <a:gd name="T34" fmla="*/ 0 w 442"/>
              <a:gd name="T35" fmla="*/ 90 h 107"/>
              <a:gd name="T36" fmla="*/ 0 w 442"/>
              <a:gd name="T37" fmla="*/ 86 h 107"/>
              <a:gd name="T38" fmla="*/ 3 w 442"/>
              <a:gd name="T39" fmla="*/ 82 h 107"/>
              <a:gd name="T40" fmla="*/ 8 w 442"/>
              <a:gd name="T41" fmla="*/ 78 h 107"/>
              <a:gd name="T42" fmla="*/ 17 w 442"/>
              <a:gd name="T43" fmla="*/ 72 h 107"/>
              <a:gd name="T44" fmla="*/ 25 w 442"/>
              <a:gd name="T45" fmla="*/ 70 h 107"/>
              <a:gd name="T46" fmla="*/ 33 w 442"/>
              <a:gd name="T47" fmla="*/ 68 h 107"/>
              <a:gd name="T48" fmla="*/ 47 w 442"/>
              <a:gd name="T49" fmla="*/ 65 h 107"/>
              <a:gd name="T50" fmla="*/ 64 w 442"/>
              <a:gd name="T51" fmla="*/ 61 h 107"/>
              <a:gd name="T52" fmla="*/ 86 w 442"/>
              <a:gd name="T53" fmla="*/ 56 h 107"/>
              <a:gd name="T54" fmla="*/ 112 w 442"/>
              <a:gd name="T55" fmla="*/ 50 h 107"/>
              <a:gd name="T56" fmla="*/ 143 w 442"/>
              <a:gd name="T57" fmla="*/ 45 h 107"/>
              <a:gd name="T58" fmla="*/ 176 w 442"/>
              <a:gd name="T59" fmla="*/ 38 h 107"/>
              <a:gd name="T60" fmla="*/ 215 w 442"/>
              <a:gd name="T61" fmla="*/ 29 h 107"/>
              <a:gd name="T62" fmla="*/ 249 w 442"/>
              <a:gd name="T63" fmla="*/ 23 h 107"/>
              <a:gd name="T64" fmla="*/ 281 w 442"/>
              <a:gd name="T65" fmla="*/ 16 h 107"/>
              <a:gd name="T66" fmla="*/ 307 w 442"/>
              <a:gd name="T67" fmla="*/ 11 h 107"/>
              <a:gd name="T68" fmla="*/ 331 w 442"/>
              <a:gd name="T69" fmla="*/ 7 h 107"/>
              <a:gd name="T70" fmla="*/ 350 w 442"/>
              <a:gd name="T71" fmla="*/ 3 h 107"/>
              <a:gd name="T72" fmla="*/ 364 w 442"/>
              <a:gd name="T73" fmla="*/ 2 h 107"/>
              <a:gd name="T74" fmla="*/ 377 w 442"/>
              <a:gd name="T75" fmla="*/ 0 h 107"/>
              <a:gd name="T76" fmla="*/ 388 w 442"/>
              <a:gd name="T77" fmla="*/ 0 h 107"/>
              <a:gd name="T78" fmla="*/ 400 w 442"/>
              <a:gd name="T79" fmla="*/ 2 h 107"/>
              <a:gd name="T80" fmla="*/ 411 w 442"/>
              <a:gd name="T81" fmla="*/ 5 h 107"/>
              <a:gd name="T82" fmla="*/ 422 w 442"/>
              <a:gd name="T83" fmla="*/ 7 h 107"/>
              <a:gd name="T84" fmla="*/ 431 w 442"/>
              <a:gd name="T85" fmla="*/ 11 h 107"/>
              <a:gd name="T86" fmla="*/ 436 w 442"/>
              <a:gd name="T87" fmla="*/ 18 h 107"/>
              <a:gd name="T88" fmla="*/ 440 w 442"/>
              <a:gd name="T89" fmla="*/ 24 h 107"/>
              <a:gd name="T90" fmla="*/ 442 w 442"/>
              <a:gd name="T91" fmla="*/ 31 h 107"/>
              <a:gd name="T92" fmla="*/ 440 w 442"/>
              <a:gd name="T93" fmla="*/ 35 h 107"/>
              <a:gd name="T94" fmla="*/ 437 w 442"/>
              <a:gd name="T95" fmla="*/ 38 h 107"/>
              <a:gd name="T96" fmla="*/ 432 w 442"/>
              <a:gd name="T97" fmla="*/ 42 h 107"/>
              <a:gd name="T98" fmla="*/ 425 w 442"/>
              <a:gd name="T99" fmla="*/ 45 h 107"/>
              <a:gd name="T100" fmla="*/ 417 w 442"/>
              <a:gd name="T101" fmla="*/ 47 h 107"/>
              <a:gd name="T102" fmla="*/ 407 w 442"/>
              <a:gd name="T103" fmla="*/ 50 h 107"/>
              <a:gd name="T104" fmla="*/ 395 w 442"/>
              <a:gd name="T105" fmla="*/ 54 h 107"/>
              <a:gd name="T106" fmla="*/ 381 w 442"/>
              <a:gd name="T107" fmla="*/ 57 h 107"/>
              <a:gd name="T108" fmla="*/ 372 w 442"/>
              <a:gd name="T109" fmla="*/ 5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2" h="107">
                <a:moveTo>
                  <a:pt x="372" y="59"/>
                </a:moveTo>
                <a:lnTo>
                  <a:pt x="357" y="60"/>
                </a:lnTo>
                <a:lnTo>
                  <a:pt x="342" y="63"/>
                </a:lnTo>
                <a:lnTo>
                  <a:pt x="327" y="64"/>
                </a:lnTo>
                <a:lnTo>
                  <a:pt x="313" y="67"/>
                </a:lnTo>
                <a:lnTo>
                  <a:pt x="299" y="70"/>
                </a:lnTo>
                <a:lnTo>
                  <a:pt x="287" y="71"/>
                </a:lnTo>
                <a:lnTo>
                  <a:pt x="276" y="74"/>
                </a:lnTo>
                <a:lnTo>
                  <a:pt x="264" y="75"/>
                </a:lnTo>
                <a:lnTo>
                  <a:pt x="253" y="78"/>
                </a:lnTo>
                <a:lnTo>
                  <a:pt x="240" y="82"/>
                </a:lnTo>
                <a:lnTo>
                  <a:pt x="227" y="85"/>
                </a:lnTo>
                <a:lnTo>
                  <a:pt x="212" y="88"/>
                </a:lnTo>
                <a:lnTo>
                  <a:pt x="197" y="90"/>
                </a:lnTo>
                <a:lnTo>
                  <a:pt x="181" y="95"/>
                </a:lnTo>
                <a:lnTo>
                  <a:pt x="163" y="97"/>
                </a:lnTo>
                <a:lnTo>
                  <a:pt x="145" y="100"/>
                </a:lnTo>
                <a:lnTo>
                  <a:pt x="137" y="101"/>
                </a:lnTo>
                <a:lnTo>
                  <a:pt x="127" y="103"/>
                </a:lnTo>
                <a:lnTo>
                  <a:pt x="119" y="104"/>
                </a:lnTo>
                <a:lnTo>
                  <a:pt x="111" y="106"/>
                </a:lnTo>
                <a:lnTo>
                  <a:pt x="96" y="107"/>
                </a:lnTo>
                <a:lnTo>
                  <a:pt x="82" y="107"/>
                </a:lnTo>
                <a:lnTo>
                  <a:pt x="69" y="107"/>
                </a:lnTo>
                <a:lnTo>
                  <a:pt x="57" y="107"/>
                </a:lnTo>
                <a:lnTo>
                  <a:pt x="47" y="106"/>
                </a:lnTo>
                <a:lnTo>
                  <a:pt x="37" y="104"/>
                </a:lnTo>
                <a:lnTo>
                  <a:pt x="33" y="104"/>
                </a:lnTo>
                <a:lnTo>
                  <a:pt x="29" y="103"/>
                </a:lnTo>
                <a:lnTo>
                  <a:pt x="25" y="101"/>
                </a:lnTo>
                <a:lnTo>
                  <a:pt x="21" y="100"/>
                </a:lnTo>
                <a:lnTo>
                  <a:pt x="14" y="99"/>
                </a:lnTo>
                <a:lnTo>
                  <a:pt x="8" y="96"/>
                </a:lnTo>
                <a:lnTo>
                  <a:pt x="4" y="95"/>
                </a:lnTo>
                <a:lnTo>
                  <a:pt x="2" y="92"/>
                </a:lnTo>
                <a:lnTo>
                  <a:pt x="0" y="90"/>
                </a:lnTo>
                <a:lnTo>
                  <a:pt x="0" y="88"/>
                </a:lnTo>
                <a:lnTo>
                  <a:pt x="0" y="86"/>
                </a:lnTo>
                <a:lnTo>
                  <a:pt x="2" y="83"/>
                </a:lnTo>
                <a:lnTo>
                  <a:pt x="3" y="82"/>
                </a:lnTo>
                <a:lnTo>
                  <a:pt x="6" y="79"/>
                </a:lnTo>
                <a:lnTo>
                  <a:pt x="8" y="78"/>
                </a:lnTo>
                <a:lnTo>
                  <a:pt x="13" y="75"/>
                </a:lnTo>
                <a:lnTo>
                  <a:pt x="17" y="72"/>
                </a:lnTo>
                <a:lnTo>
                  <a:pt x="22" y="71"/>
                </a:lnTo>
                <a:lnTo>
                  <a:pt x="25" y="70"/>
                </a:lnTo>
                <a:lnTo>
                  <a:pt x="29" y="70"/>
                </a:lnTo>
                <a:lnTo>
                  <a:pt x="33" y="68"/>
                </a:lnTo>
                <a:lnTo>
                  <a:pt x="40" y="67"/>
                </a:lnTo>
                <a:lnTo>
                  <a:pt x="47" y="65"/>
                </a:lnTo>
                <a:lnTo>
                  <a:pt x="55" y="63"/>
                </a:lnTo>
                <a:lnTo>
                  <a:pt x="64" y="61"/>
                </a:lnTo>
                <a:lnTo>
                  <a:pt x="75" y="59"/>
                </a:lnTo>
                <a:lnTo>
                  <a:pt x="86" y="56"/>
                </a:lnTo>
                <a:lnTo>
                  <a:pt x="98" y="54"/>
                </a:lnTo>
                <a:lnTo>
                  <a:pt x="112" y="50"/>
                </a:lnTo>
                <a:lnTo>
                  <a:pt x="126" y="47"/>
                </a:lnTo>
                <a:lnTo>
                  <a:pt x="143" y="45"/>
                </a:lnTo>
                <a:lnTo>
                  <a:pt x="159" y="41"/>
                </a:lnTo>
                <a:lnTo>
                  <a:pt x="176" y="38"/>
                </a:lnTo>
                <a:lnTo>
                  <a:pt x="195" y="34"/>
                </a:lnTo>
                <a:lnTo>
                  <a:pt x="215" y="29"/>
                </a:lnTo>
                <a:lnTo>
                  <a:pt x="233" y="25"/>
                </a:lnTo>
                <a:lnTo>
                  <a:pt x="249" y="23"/>
                </a:lnTo>
                <a:lnTo>
                  <a:pt x="266" y="20"/>
                </a:lnTo>
                <a:lnTo>
                  <a:pt x="281" y="16"/>
                </a:lnTo>
                <a:lnTo>
                  <a:pt x="295" y="14"/>
                </a:lnTo>
                <a:lnTo>
                  <a:pt x="307" y="11"/>
                </a:lnTo>
                <a:lnTo>
                  <a:pt x="320" y="9"/>
                </a:lnTo>
                <a:lnTo>
                  <a:pt x="331" y="7"/>
                </a:lnTo>
                <a:lnTo>
                  <a:pt x="341" y="5"/>
                </a:lnTo>
                <a:lnTo>
                  <a:pt x="350" y="3"/>
                </a:lnTo>
                <a:lnTo>
                  <a:pt x="357" y="2"/>
                </a:lnTo>
                <a:lnTo>
                  <a:pt x="364" y="2"/>
                </a:lnTo>
                <a:lnTo>
                  <a:pt x="371" y="0"/>
                </a:lnTo>
                <a:lnTo>
                  <a:pt x="377" y="0"/>
                </a:lnTo>
                <a:lnTo>
                  <a:pt x="381" y="0"/>
                </a:lnTo>
                <a:lnTo>
                  <a:pt x="388" y="0"/>
                </a:lnTo>
                <a:lnTo>
                  <a:pt x="393" y="0"/>
                </a:lnTo>
                <a:lnTo>
                  <a:pt x="400" y="2"/>
                </a:lnTo>
                <a:lnTo>
                  <a:pt x="406" y="3"/>
                </a:lnTo>
                <a:lnTo>
                  <a:pt x="411" y="5"/>
                </a:lnTo>
                <a:lnTo>
                  <a:pt x="417" y="6"/>
                </a:lnTo>
                <a:lnTo>
                  <a:pt x="422" y="7"/>
                </a:lnTo>
                <a:lnTo>
                  <a:pt x="426" y="9"/>
                </a:lnTo>
                <a:lnTo>
                  <a:pt x="431" y="11"/>
                </a:lnTo>
                <a:lnTo>
                  <a:pt x="433" y="14"/>
                </a:lnTo>
                <a:lnTo>
                  <a:pt x="436" y="18"/>
                </a:lnTo>
                <a:lnTo>
                  <a:pt x="439" y="21"/>
                </a:lnTo>
                <a:lnTo>
                  <a:pt x="440" y="24"/>
                </a:lnTo>
                <a:lnTo>
                  <a:pt x="440" y="27"/>
                </a:lnTo>
                <a:lnTo>
                  <a:pt x="442" y="31"/>
                </a:lnTo>
                <a:lnTo>
                  <a:pt x="442" y="34"/>
                </a:lnTo>
                <a:lnTo>
                  <a:pt x="440" y="35"/>
                </a:lnTo>
                <a:lnTo>
                  <a:pt x="439" y="36"/>
                </a:lnTo>
                <a:lnTo>
                  <a:pt x="437" y="38"/>
                </a:lnTo>
                <a:lnTo>
                  <a:pt x="435" y="39"/>
                </a:lnTo>
                <a:lnTo>
                  <a:pt x="432" y="42"/>
                </a:lnTo>
                <a:lnTo>
                  <a:pt x="429" y="43"/>
                </a:lnTo>
                <a:lnTo>
                  <a:pt x="425" y="45"/>
                </a:lnTo>
                <a:lnTo>
                  <a:pt x="421" y="46"/>
                </a:lnTo>
                <a:lnTo>
                  <a:pt x="417" y="47"/>
                </a:lnTo>
                <a:lnTo>
                  <a:pt x="413" y="49"/>
                </a:lnTo>
                <a:lnTo>
                  <a:pt x="407" y="50"/>
                </a:lnTo>
                <a:lnTo>
                  <a:pt x="400" y="52"/>
                </a:lnTo>
                <a:lnTo>
                  <a:pt x="395" y="54"/>
                </a:lnTo>
                <a:lnTo>
                  <a:pt x="388" y="56"/>
                </a:lnTo>
                <a:lnTo>
                  <a:pt x="381" y="57"/>
                </a:lnTo>
                <a:lnTo>
                  <a:pt x="372" y="59"/>
                </a:lnTo>
                <a:lnTo>
                  <a:pt x="372" y="59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8" name="Freeform 109"/>
          <p:cNvSpPr/>
          <p:nvPr/>
        </p:nvSpPr>
        <p:spPr bwMode="auto">
          <a:xfrm>
            <a:off x="1684771" y="1984044"/>
            <a:ext cx="214951" cy="187658"/>
          </a:xfrm>
          <a:custGeom>
            <a:avLst/>
            <a:gdLst>
              <a:gd name="T0" fmla="*/ 31 w 126"/>
              <a:gd name="T1" fmla="*/ 2 h 111"/>
              <a:gd name="T2" fmla="*/ 40 w 126"/>
              <a:gd name="T3" fmla="*/ 0 h 111"/>
              <a:gd name="T4" fmla="*/ 48 w 126"/>
              <a:gd name="T5" fmla="*/ 0 h 111"/>
              <a:gd name="T6" fmla="*/ 56 w 126"/>
              <a:gd name="T7" fmla="*/ 0 h 111"/>
              <a:gd name="T8" fmla="*/ 63 w 126"/>
              <a:gd name="T9" fmla="*/ 0 h 111"/>
              <a:gd name="T10" fmla="*/ 70 w 126"/>
              <a:gd name="T11" fmla="*/ 2 h 111"/>
              <a:gd name="T12" fmla="*/ 77 w 126"/>
              <a:gd name="T13" fmla="*/ 3 h 111"/>
              <a:gd name="T14" fmla="*/ 83 w 126"/>
              <a:gd name="T15" fmla="*/ 5 h 111"/>
              <a:gd name="T16" fmla="*/ 90 w 126"/>
              <a:gd name="T17" fmla="*/ 6 h 111"/>
              <a:gd name="T18" fmla="*/ 94 w 126"/>
              <a:gd name="T19" fmla="*/ 10 h 111"/>
              <a:gd name="T20" fmla="*/ 98 w 126"/>
              <a:gd name="T21" fmla="*/ 13 h 111"/>
              <a:gd name="T22" fmla="*/ 106 w 126"/>
              <a:gd name="T23" fmla="*/ 21 h 111"/>
              <a:gd name="T24" fmla="*/ 113 w 126"/>
              <a:gd name="T25" fmla="*/ 31 h 111"/>
              <a:gd name="T26" fmla="*/ 117 w 126"/>
              <a:gd name="T27" fmla="*/ 35 h 111"/>
              <a:gd name="T28" fmla="*/ 120 w 126"/>
              <a:gd name="T29" fmla="*/ 39 h 111"/>
              <a:gd name="T30" fmla="*/ 123 w 126"/>
              <a:gd name="T31" fmla="*/ 52 h 111"/>
              <a:gd name="T32" fmla="*/ 124 w 126"/>
              <a:gd name="T33" fmla="*/ 59 h 111"/>
              <a:gd name="T34" fmla="*/ 124 w 126"/>
              <a:gd name="T35" fmla="*/ 64 h 111"/>
              <a:gd name="T36" fmla="*/ 126 w 126"/>
              <a:gd name="T37" fmla="*/ 70 h 111"/>
              <a:gd name="T38" fmla="*/ 126 w 126"/>
              <a:gd name="T39" fmla="*/ 75 h 111"/>
              <a:gd name="T40" fmla="*/ 124 w 126"/>
              <a:gd name="T41" fmla="*/ 81 h 111"/>
              <a:gd name="T42" fmla="*/ 124 w 126"/>
              <a:gd name="T43" fmla="*/ 86 h 111"/>
              <a:gd name="T44" fmla="*/ 121 w 126"/>
              <a:gd name="T45" fmla="*/ 92 h 111"/>
              <a:gd name="T46" fmla="*/ 120 w 126"/>
              <a:gd name="T47" fmla="*/ 96 h 111"/>
              <a:gd name="T48" fmla="*/ 119 w 126"/>
              <a:gd name="T49" fmla="*/ 101 h 111"/>
              <a:gd name="T50" fmla="*/ 116 w 126"/>
              <a:gd name="T51" fmla="*/ 104 h 111"/>
              <a:gd name="T52" fmla="*/ 114 w 126"/>
              <a:gd name="T53" fmla="*/ 107 h 111"/>
              <a:gd name="T54" fmla="*/ 112 w 126"/>
              <a:gd name="T55" fmla="*/ 110 h 111"/>
              <a:gd name="T56" fmla="*/ 110 w 126"/>
              <a:gd name="T57" fmla="*/ 110 h 111"/>
              <a:gd name="T58" fmla="*/ 109 w 126"/>
              <a:gd name="T59" fmla="*/ 111 h 111"/>
              <a:gd name="T60" fmla="*/ 105 w 126"/>
              <a:gd name="T61" fmla="*/ 110 h 111"/>
              <a:gd name="T62" fmla="*/ 102 w 126"/>
              <a:gd name="T63" fmla="*/ 110 h 111"/>
              <a:gd name="T64" fmla="*/ 98 w 126"/>
              <a:gd name="T65" fmla="*/ 107 h 111"/>
              <a:gd name="T66" fmla="*/ 94 w 126"/>
              <a:gd name="T67" fmla="*/ 106 h 111"/>
              <a:gd name="T68" fmla="*/ 88 w 126"/>
              <a:gd name="T69" fmla="*/ 101 h 111"/>
              <a:gd name="T70" fmla="*/ 83 w 126"/>
              <a:gd name="T71" fmla="*/ 99 h 111"/>
              <a:gd name="T72" fmla="*/ 77 w 126"/>
              <a:gd name="T73" fmla="*/ 95 h 111"/>
              <a:gd name="T74" fmla="*/ 70 w 126"/>
              <a:gd name="T75" fmla="*/ 90 h 111"/>
              <a:gd name="T76" fmla="*/ 56 w 126"/>
              <a:gd name="T77" fmla="*/ 81 h 111"/>
              <a:gd name="T78" fmla="*/ 49 w 126"/>
              <a:gd name="T79" fmla="*/ 75 h 111"/>
              <a:gd name="T80" fmla="*/ 44 w 126"/>
              <a:gd name="T81" fmla="*/ 70 h 111"/>
              <a:gd name="T82" fmla="*/ 37 w 126"/>
              <a:gd name="T83" fmla="*/ 64 h 111"/>
              <a:gd name="T84" fmla="*/ 31 w 126"/>
              <a:gd name="T85" fmla="*/ 59 h 111"/>
              <a:gd name="T86" fmla="*/ 26 w 126"/>
              <a:gd name="T87" fmla="*/ 52 h 111"/>
              <a:gd name="T88" fmla="*/ 20 w 126"/>
              <a:gd name="T89" fmla="*/ 43 h 111"/>
              <a:gd name="T90" fmla="*/ 15 w 126"/>
              <a:gd name="T91" fmla="*/ 38 h 111"/>
              <a:gd name="T92" fmla="*/ 9 w 126"/>
              <a:gd name="T93" fmla="*/ 32 h 111"/>
              <a:gd name="T94" fmla="*/ 7 w 126"/>
              <a:gd name="T95" fmla="*/ 27 h 111"/>
              <a:gd name="T96" fmla="*/ 4 w 126"/>
              <a:gd name="T97" fmla="*/ 23 h 111"/>
              <a:gd name="T98" fmla="*/ 1 w 126"/>
              <a:gd name="T99" fmla="*/ 18 h 111"/>
              <a:gd name="T100" fmla="*/ 0 w 126"/>
              <a:gd name="T101" fmla="*/ 16 h 111"/>
              <a:gd name="T102" fmla="*/ 0 w 126"/>
              <a:gd name="T103" fmla="*/ 13 h 111"/>
              <a:gd name="T104" fmla="*/ 1 w 126"/>
              <a:gd name="T105" fmla="*/ 10 h 111"/>
              <a:gd name="T106" fmla="*/ 1 w 126"/>
              <a:gd name="T107" fmla="*/ 9 h 111"/>
              <a:gd name="T108" fmla="*/ 2 w 126"/>
              <a:gd name="T109" fmla="*/ 7 h 111"/>
              <a:gd name="T110" fmla="*/ 5 w 126"/>
              <a:gd name="T111" fmla="*/ 6 h 111"/>
              <a:gd name="T112" fmla="*/ 9 w 126"/>
              <a:gd name="T113" fmla="*/ 5 h 111"/>
              <a:gd name="T114" fmla="*/ 13 w 126"/>
              <a:gd name="T115" fmla="*/ 3 h 111"/>
              <a:gd name="T116" fmla="*/ 19 w 126"/>
              <a:gd name="T117" fmla="*/ 3 h 111"/>
              <a:gd name="T118" fmla="*/ 24 w 126"/>
              <a:gd name="T119" fmla="*/ 2 h 111"/>
              <a:gd name="T120" fmla="*/ 31 w 126"/>
              <a:gd name="T121" fmla="*/ 2 h 111"/>
              <a:gd name="T122" fmla="*/ 31 w 126"/>
              <a:gd name="T123" fmla="*/ 2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6" h="111">
                <a:moveTo>
                  <a:pt x="31" y="2"/>
                </a:moveTo>
                <a:lnTo>
                  <a:pt x="40" y="0"/>
                </a:lnTo>
                <a:lnTo>
                  <a:pt x="48" y="0"/>
                </a:lnTo>
                <a:lnTo>
                  <a:pt x="56" y="0"/>
                </a:lnTo>
                <a:lnTo>
                  <a:pt x="63" y="0"/>
                </a:lnTo>
                <a:lnTo>
                  <a:pt x="70" y="2"/>
                </a:lnTo>
                <a:lnTo>
                  <a:pt x="77" y="3"/>
                </a:lnTo>
                <a:lnTo>
                  <a:pt x="83" y="5"/>
                </a:lnTo>
                <a:lnTo>
                  <a:pt x="90" y="6"/>
                </a:lnTo>
                <a:lnTo>
                  <a:pt x="94" y="10"/>
                </a:lnTo>
                <a:lnTo>
                  <a:pt x="98" y="13"/>
                </a:lnTo>
                <a:lnTo>
                  <a:pt x="106" y="21"/>
                </a:lnTo>
                <a:lnTo>
                  <a:pt x="113" y="31"/>
                </a:lnTo>
                <a:lnTo>
                  <a:pt x="117" y="35"/>
                </a:lnTo>
                <a:lnTo>
                  <a:pt x="120" y="39"/>
                </a:lnTo>
                <a:lnTo>
                  <a:pt x="123" y="52"/>
                </a:lnTo>
                <a:lnTo>
                  <a:pt x="124" y="59"/>
                </a:lnTo>
                <a:lnTo>
                  <a:pt x="124" y="64"/>
                </a:lnTo>
                <a:lnTo>
                  <a:pt x="126" y="70"/>
                </a:lnTo>
                <a:lnTo>
                  <a:pt x="126" y="75"/>
                </a:lnTo>
                <a:lnTo>
                  <a:pt x="124" y="81"/>
                </a:lnTo>
                <a:lnTo>
                  <a:pt x="124" y="86"/>
                </a:lnTo>
                <a:lnTo>
                  <a:pt x="121" y="92"/>
                </a:lnTo>
                <a:lnTo>
                  <a:pt x="120" y="96"/>
                </a:lnTo>
                <a:lnTo>
                  <a:pt x="119" y="101"/>
                </a:lnTo>
                <a:lnTo>
                  <a:pt x="116" y="104"/>
                </a:lnTo>
                <a:lnTo>
                  <a:pt x="114" y="107"/>
                </a:lnTo>
                <a:lnTo>
                  <a:pt x="112" y="110"/>
                </a:lnTo>
                <a:lnTo>
                  <a:pt x="110" y="110"/>
                </a:lnTo>
                <a:lnTo>
                  <a:pt x="109" y="111"/>
                </a:lnTo>
                <a:lnTo>
                  <a:pt x="105" y="110"/>
                </a:lnTo>
                <a:lnTo>
                  <a:pt x="102" y="110"/>
                </a:lnTo>
                <a:lnTo>
                  <a:pt x="98" y="107"/>
                </a:lnTo>
                <a:lnTo>
                  <a:pt x="94" y="106"/>
                </a:lnTo>
                <a:lnTo>
                  <a:pt x="88" y="101"/>
                </a:lnTo>
                <a:lnTo>
                  <a:pt x="83" y="99"/>
                </a:lnTo>
                <a:lnTo>
                  <a:pt x="77" y="95"/>
                </a:lnTo>
                <a:lnTo>
                  <a:pt x="70" y="90"/>
                </a:lnTo>
                <a:lnTo>
                  <a:pt x="56" y="81"/>
                </a:lnTo>
                <a:lnTo>
                  <a:pt x="49" y="75"/>
                </a:lnTo>
                <a:lnTo>
                  <a:pt x="44" y="70"/>
                </a:lnTo>
                <a:lnTo>
                  <a:pt x="37" y="64"/>
                </a:lnTo>
                <a:lnTo>
                  <a:pt x="31" y="59"/>
                </a:lnTo>
                <a:lnTo>
                  <a:pt x="26" y="52"/>
                </a:lnTo>
                <a:lnTo>
                  <a:pt x="20" y="43"/>
                </a:lnTo>
                <a:lnTo>
                  <a:pt x="15" y="38"/>
                </a:lnTo>
                <a:lnTo>
                  <a:pt x="9" y="32"/>
                </a:lnTo>
                <a:lnTo>
                  <a:pt x="7" y="27"/>
                </a:lnTo>
                <a:lnTo>
                  <a:pt x="4" y="23"/>
                </a:lnTo>
                <a:lnTo>
                  <a:pt x="1" y="18"/>
                </a:lnTo>
                <a:lnTo>
                  <a:pt x="0" y="16"/>
                </a:lnTo>
                <a:lnTo>
                  <a:pt x="0" y="13"/>
                </a:lnTo>
                <a:lnTo>
                  <a:pt x="1" y="10"/>
                </a:lnTo>
                <a:lnTo>
                  <a:pt x="1" y="9"/>
                </a:lnTo>
                <a:lnTo>
                  <a:pt x="2" y="7"/>
                </a:lnTo>
                <a:lnTo>
                  <a:pt x="5" y="6"/>
                </a:lnTo>
                <a:lnTo>
                  <a:pt x="9" y="5"/>
                </a:lnTo>
                <a:lnTo>
                  <a:pt x="13" y="3"/>
                </a:lnTo>
                <a:lnTo>
                  <a:pt x="19" y="3"/>
                </a:lnTo>
                <a:lnTo>
                  <a:pt x="24" y="2"/>
                </a:lnTo>
                <a:lnTo>
                  <a:pt x="31" y="2"/>
                </a:lnTo>
                <a:lnTo>
                  <a:pt x="31" y="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9" name="Freeform 110"/>
          <p:cNvSpPr/>
          <p:nvPr/>
        </p:nvSpPr>
        <p:spPr bwMode="auto">
          <a:xfrm>
            <a:off x="2230682" y="1799799"/>
            <a:ext cx="330958" cy="324136"/>
          </a:xfrm>
          <a:custGeom>
            <a:avLst/>
            <a:gdLst>
              <a:gd name="T0" fmla="*/ 194 w 194"/>
              <a:gd name="T1" fmla="*/ 47 h 188"/>
              <a:gd name="T2" fmla="*/ 194 w 194"/>
              <a:gd name="T3" fmla="*/ 51 h 188"/>
              <a:gd name="T4" fmla="*/ 191 w 194"/>
              <a:gd name="T5" fmla="*/ 55 h 188"/>
              <a:gd name="T6" fmla="*/ 189 w 194"/>
              <a:gd name="T7" fmla="*/ 61 h 188"/>
              <a:gd name="T8" fmla="*/ 184 w 194"/>
              <a:gd name="T9" fmla="*/ 68 h 188"/>
              <a:gd name="T10" fmla="*/ 179 w 194"/>
              <a:gd name="T11" fmla="*/ 75 h 188"/>
              <a:gd name="T12" fmla="*/ 172 w 194"/>
              <a:gd name="T13" fmla="*/ 83 h 188"/>
              <a:gd name="T14" fmla="*/ 164 w 194"/>
              <a:gd name="T15" fmla="*/ 91 h 188"/>
              <a:gd name="T16" fmla="*/ 148 w 194"/>
              <a:gd name="T17" fmla="*/ 105 h 188"/>
              <a:gd name="T18" fmla="*/ 125 w 194"/>
              <a:gd name="T19" fmla="*/ 122 h 188"/>
              <a:gd name="T20" fmla="*/ 101 w 194"/>
              <a:gd name="T21" fmla="*/ 138 h 188"/>
              <a:gd name="T22" fmla="*/ 63 w 194"/>
              <a:gd name="T23" fmla="*/ 162 h 188"/>
              <a:gd name="T24" fmla="*/ 39 w 194"/>
              <a:gd name="T25" fmla="*/ 176 h 188"/>
              <a:gd name="T26" fmla="*/ 24 w 194"/>
              <a:gd name="T27" fmla="*/ 183 h 188"/>
              <a:gd name="T28" fmla="*/ 16 w 194"/>
              <a:gd name="T29" fmla="*/ 185 h 188"/>
              <a:gd name="T30" fmla="*/ 10 w 194"/>
              <a:gd name="T31" fmla="*/ 188 h 188"/>
              <a:gd name="T32" fmla="*/ 4 w 194"/>
              <a:gd name="T33" fmla="*/ 188 h 188"/>
              <a:gd name="T34" fmla="*/ 2 w 194"/>
              <a:gd name="T35" fmla="*/ 188 h 188"/>
              <a:gd name="T36" fmla="*/ 0 w 194"/>
              <a:gd name="T37" fmla="*/ 187 h 188"/>
              <a:gd name="T38" fmla="*/ 0 w 194"/>
              <a:gd name="T39" fmla="*/ 184 h 188"/>
              <a:gd name="T40" fmla="*/ 2 w 194"/>
              <a:gd name="T41" fmla="*/ 180 h 188"/>
              <a:gd name="T42" fmla="*/ 4 w 194"/>
              <a:gd name="T43" fmla="*/ 174 h 188"/>
              <a:gd name="T44" fmla="*/ 10 w 194"/>
              <a:gd name="T45" fmla="*/ 169 h 188"/>
              <a:gd name="T46" fmla="*/ 16 w 194"/>
              <a:gd name="T47" fmla="*/ 162 h 188"/>
              <a:gd name="T48" fmla="*/ 24 w 194"/>
              <a:gd name="T49" fmla="*/ 152 h 188"/>
              <a:gd name="T50" fmla="*/ 33 w 194"/>
              <a:gd name="T51" fmla="*/ 142 h 188"/>
              <a:gd name="T52" fmla="*/ 50 w 194"/>
              <a:gd name="T53" fmla="*/ 127 h 188"/>
              <a:gd name="T54" fmla="*/ 71 w 194"/>
              <a:gd name="T55" fmla="*/ 108 h 188"/>
              <a:gd name="T56" fmla="*/ 87 w 194"/>
              <a:gd name="T57" fmla="*/ 90 h 188"/>
              <a:gd name="T58" fmla="*/ 100 w 194"/>
              <a:gd name="T59" fmla="*/ 75 h 188"/>
              <a:gd name="T60" fmla="*/ 108 w 194"/>
              <a:gd name="T61" fmla="*/ 59 h 188"/>
              <a:gd name="T62" fmla="*/ 114 w 194"/>
              <a:gd name="T63" fmla="*/ 48 h 188"/>
              <a:gd name="T64" fmla="*/ 117 w 194"/>
              <a:gd name="T65" fmla="*/ 36 h 188"/>
              <a:gd name="T66" fmla="*/ 117 w 194"/>
              <a:gd name="T67" fmla="*/ 25 h 188"/>
              <a:gd name="T68" fmla="*/ 115 w 194"/>
              <a:gd name="T69" fmla="*/ 16 h 188"/>
              <a:gd name="T70" fmla="*/ 114 w 194"/>
              <a:gd name="T71" fmla="*/ 10 h 188"/>
              <a:gd name="T72" fmla="*/ 115 w 194"/>
              <a:gd name="T73" fmla="*/ 4 h 188"/>
              <a:gd name="T74" fmla="*/ 119 w 194"/>
              <a:gd name="T75" fmla="*/ 1 h 188"/>
              <a:gd name="T76" fmla="*/ 128 w 194"/>
              <a:gd name="T77" fmla="*/ 0 h 188"/>
              <a:gd name="T78" fmla="*/ 136 w 194"/>
              <a:gd name="T79" fmla="*/ 1 h 188"/>
              <a:gd name="T80" fmla="*/ 147 w 194"/>
              <a:gd name="T81" fmla="*/ 5 h 188"/>
              <a:gd name="T82" fmla="*/ 159 w 194"/>
              <a:gd name="T83" fmla="*/ 12 h 188"/>
              <a:gd name="T84" fmla="*/ 173 w 194"/>
              <a:gd name="T85" fmla="*/ 21 h 188"/>
              <a:gd name="T86" fmla="*/ 183 w 194"/>
              <a:gd name="T87" fmla="*/ 29 h 188"/>
              <a:gd name="T88" fmla="*/ 190 w 194"/>
              <a:gd name="T89" fmla="*/ 36 h 188"/>
              <a:gd name="T90" fmla="*/ 193 w 194"/>
              <a:gd name="T91" fmla="*/ 43 h 188"/>
              <a:gd name="T92" fmla="*/ 193 w 194"/>
              <a:gd name="T93" fmla="*/ 46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4" h="188">
                <a:moveTo>
                  <a:pt x="193" y="46"/>
                </a:moveTo>
                <a:lnTo>
                  <a:pt x="194" y="47"/>
                </a:lnTo>
                <a:lnTo>
                  <a:pt x="194" y="48"/>
                </a:lnTo>
                <a:lnTo>
                  <a:pt x="194" y="51"/>
                </a:lnTo>
                <a:lnTo>
                  <a:pt x="193" y="54"/>
                </a:lnTo>
                <a:lnTo>
                  <a:pt x="191" y="55"/>
                </a:lnTo>
                <a:lnTo>
                  <a:pt x="191" y="58"/>
                </a:lnTo>
                <a:lnTo>
                  <a:pt x="189" y="61"/>
                </a:lnTo>
                <a:lnTo>
                  <a:pt x="187" y="64"/>
                </a:lnTo>
                <a:lnTo>
                  <a:pt x="184" y="68"/>
                </a:lnTo>
                <a:lnTo>
                  <a:pt x="182" y="70"/>
                </a:lnTo>
                <a:lnTo>
                  <a:pt x="179" y="75"/>
                </a:lnTo>
                <a:lnTo>
                  <a:pt x="176" y="79"/>
                </a:lnTo>
                <a:lnTo>
                  <a:pt x="172" y="83"/>
                </a:lnTo>
                <a:lnTo>
                  <a:pt x="168" y="87"/>
                </a:lnTo>
                <a:lnTo>
                  <a:pt x="164" y="91"/>
                </a:lnTo>
                <a:lnTo>
                  <a:pt x="158" y="95"/>
                </a:lnTo>
                <a:lnTo>
                  <a:pt x="148" y="105"/>
                </a:lnTo>
                <a:lnTo>
                  <a:pt x="137" y="113"/>
                </a:lnTo>
                <a:lnTo>
                  <a:pt x="125" y="122"/>
                </a:lnTo>
                <a:lnTo>
                  <a:pt x="114" y="130"/>
                </a:lnTo>
                <a:lnTo>
                  <a:pt x="101" y="138"/>
                </a:lnTo>
                <a:lnTo>
                  <a:pt x="87" y="147"/>
                </a:lnTo>
                <a:lnTo>
                  <a:pt x="63" y="162"/>
                </a:lnTo>
                <a:lnTo>
                  <a:pt x="50" y="170"/>
                </a:lnTo>
                <a:lnTo>
                  <a:pt x="39" y="176"/>
                </a:lnTo>
                <a:lnTo>
                  <a:pt x="28" y="181"/>
                </a:lnTo>
                <a:lnTo>
                  <a:pt x="24" y="183"/>
                </a:lnTo>
                <a:lnTo>
                  <a:pt x="20" y="184"/>
                </a:lnTo>
                <a:lnTo>
                  <a:pt x="16" y="185"/>
                </a:lnTo>
                <a:lnTo>
                  <a:pt x="13" y="187"/>
                </a:lnTo>
                <a:lnTo>
                  <a:pt x="10" y="188"/>
                </a:lnTo>
                <a:lnTo>
                  <a:pt x="7" y="188"/>
                </a:lnTo>
                <a:lnTo>
                  <a:pt x="4" y="188"/>
                </a:lnTo>
                <a:lnTo>
                  <a:pt x="3" y="188"/>
                </a:lnTo>
                <a:lnTo>
                  <a:pt x="2" y="188"/>
                </a:lnTo>
                <a:lnTo>
                  <a:pt x="0" y="188"/>
                </a:lnTo>
                <a:lnTo>
                  <a:pt x="0" y="187"/>
                </a:lnTo>
                <a:lnTo>
                  <a:pt x="0" y="185"/>
                </a:lnTo>
                <a:lnTo>
                  <a:pt x="0" y="184"/>
                </a:lnTo>
                <a:lnTo>
                  <a:pt x="0" y="183"/>
                </a:lnTo>
                <a:lnTo>
                  <a:pt x="2" y="180"/>
                </a:lnTo>
                <a:lnTo>
                  <a:pt x="3" y="177"/>
                </a:lnTo>
                <a:lnTo>
                  <a:pt x="4" y="174"/>
                </a:lnTo>
                <a:lnTo>
                  <a:pt x="7" y="172"/>
                </a:lnTo>
                <a:lnTo>
                  <a:pt x="10" y="169"/>
                </a:lnTo>
                <a:lnTo>
                  <a:pt x="13" y="165"/>
                </a:lnTo>
                <a:lnTo>
                  <a:pt x="16" y="162"/>
                </a:lnTo>
                <a:lnTo>
                  <a:pt x="20" y="158"/>
                </a:lnTo>
                <a:lnTo>
                  <a:pt x="24" y="152"/>
                </a:lnTo>
                <a:lnTo>
                  <a:pt x="29" y="148"/>
                </a:lnTo>
                <a:lnTo>
                  <a:pt x="33" y="142"/>
                </a:lnTo>
                <a:lnTo>
                  <a:pt x="39" y="137"/>
                </a:lnTo>
                <a:lnTo>
                  <a:pt x="50" y="127"/>
                </a:lnTo>
                <a:lnTo>
                  <a:pt x="61" y="116"/>
                </a:lnTo>
                <a:lnTo>
                  <a:pt x="71" y="108"/>
                </a:lnTo>
                <a:lnTo>
                  <a:pt x="79" y="98"/>
                </a:lnTo>
                <a:lnTo>
                  <a:pt x="87" y="90"/>
                </a:lnTo>
                <a:lnTo>
                  <a:pt x="94" y="82"/>
                </a:lnTo>
                <a:lnTo>
                  <a:pt x="100" y="75"/>
                </a:lnTo>
                <a:lnTo>
                  <a:pt x="104" y="66"/>
                </a:lnTo>
                <a:lnTo>
                  <a:pt x="108" y="59"/>
                </a:lnTo>
                <a:lnTo>
                  <a:pt x="111" y="54"/>
                </a:lnTo>
                <a:lnTo>
                  <a:pt x="114" y="48"/>
                </a:lnTo>
                <a:lnTo>
                  <a:pt x="117" y="41"/>
                </a:lnTo>
                <a:lnTo>
                  <a:pt x="117" y="36"/>
                </a:lnTo>
                <a:lnTo>
                  <a:pt x="118" y="30"/>
                </a:lnTo>
                <a:lnTo>
                  <a:pt x="117" y="25"/>
                </a:lnTo>
                <a:lnTo>
                  <a:pt x="117" y="21"/>
                </a:lnTo>
                <a:lnTo>
                  <a:pt x="115" y="16"/>
                </a:lnTo>
                <a:lnTo>
                  <a:pt x="114" y="12"/>
                </a:lnTo>
                <a:lnTo>
                  <a:pt x="114" y="10"/>
                </a:lnTo>
                <a:lnTo>
                  <a:pt x="114" y="7"/>
                </a:lnTo>
                <a:lnTo>
                  <a:pt x="115" y="4"/>
                </a:lnTo>
                <a:lnTo>
                  <a:pt x="117" y="3"/>
                </a:lnTo>
                <a:lnTo>
                  <a:pt x="119" y="1"/>
                </a:lnTo>
                <a:lnTo>
                  <a:pt x="123" y="0"/>
                </a:lnTo>
                <a:lnTo>
                  <a:pt x="128" y="0"/>
                </a:lnTo>
                <a:lnTo>
                  <a:pt x="130" y="0"/>
                </a:lnTo>
                <a:lnTo>
                  <a:pt x="136" y="1"/>
                </a:lnTo>
                <a:lnTo>
                  <a:pt x="140" y="3"/>
                </a:lnTo>
                <a:lnTo>
                  <a:pt x="147" y="5"/>
                </a:lnTo>
                <a:lnTo>
                  <a:pt x="153" y="8"/>
                </a:lnTo>
                <a:lnTo>
                  <a:pt x="159" y="12"/>
                </a:lnTo>
                <a:lnTo>
                  <a:pt x="166" y="16"/>
                </a:lnTo>
                <a:lnTo>
                  <a:pt x="173" y="21"/>
                </a:lnTo>
                <a:lnTo>
                  <a:pt x="179" y="25"/>
                </a:lnTo>
                <a:lnTo>
                  <a:pt x="183" y="29"/>
                </a:lnTo>
                <a:lnTo>
                  <a:pt x="187" y="33"/>
                </a:lnTo>
                <a:lnTo>
                  <a:pt x="190" y="36"/>
                </a:lnTo>
                <a:lnTo>
                  <a:pt x="191" y="39"/>
                </a:lnTo>
                <a:lnTo>
                  <a:pt x="193" y="43"/>
                </a:lnTo>
                <a:lnTo>
                  <a:pt x="193" y="46"/>
                </a:lnTo>
                <a:lnTo>
                  <a:pt x="193" y="46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90" name="组合 189"/>
          <p:cNvGrpSpPr/>
          <p:nvPr/>
        </p:nvGrpSpPr>
        <p:grpSpPr>
          <a:xfrm>
            <a:off x="697631" y="3895010"/>
            <a:ext cx="4605332" cy="908988"/>
            <a:chOff x="1935303" y="4132238"/>
            <a:chExt cx="2295416" cy="453063"/>
          </a:xfrm>
        </p:grpSpPr>
        <p:grpSp>
          <p:nvGrpSpPr>
            <p:cNvPr id="191" name="组合 190"/>
            <p:cNvGrpSpPr/>
            <p:nvPr/>
          </p:nvGrpSpPr>
          <p:grpSpPr>
            <a:xfrm>
              <a:off x="3779912" y="4132238"/>
              <a:ext cx="450807" cy="453063"/>
              <a:chOff x="2203043" y="3540894"/>
              <a:chExt cx="450807" cy="453063"/>
            </a:xfrm>
          </p:grpSpPr>
          <p:pic>
            <p:nvPicPr>
              <p:cNvPr id="213" name="图片 2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043" y="3540894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214" name="组合 213"/>
              <p:cNvGrpSpPr/>
              <p:nvPr/>
            </p:nvGrpSpPr>
            <p:grpSpPr>
              <a:xfrm>
                <a:off x="2316735" y="3637351"/>
                <a:ext cx="223422" cy="260149"/>
                <a:chOff x="3903663" y="2436813"/>
                <a:chExt cx="695325" cy="809625"/>
              </a:xfrm>
              <a:solidFill>
                <a:srgbClr val="FF0000"/>
              </a:solidFill>
            </p:grpSpPr>
            <p:sp>
              <p:nvSpPr>
                <p:cNvPr id="215" name="Freeform 106"/>
                <p:cNvSpPr/>
                <p:nvPr/>
              </p:nvSpPr>
              <p:spPr bwMode="auto">
                <a:xfrm>
                  <a:off x="3903663" y="2816225"/>
                  <a:ext cx="695325" cy="122238"/>
                </a:xfrm>
                <a:custGeom>
                  <a:avLst/>
                  <a:gdLst>
                    <a:gd name="T0" fmla="*/ 6 w 877"/>
                    <a:gd name="T1" fmla="*/ 117 h 154"/>
                    <a:gd name="T2" fmla="*/ 23 w 877"/>
                    <a:gd name="T3" fmla="*/ 110 h 154"/>
                    <a:gd name="T4" fmla="*/ 45 w 877"/>
                    <a:gd name="T5" fmla="*/ 106 h 154"/>
                    <a:gd name="T6" fmla="*/ 63 w 877"/>
                    <a:gd name="T7" fmla="*/ 103 h 154"/>
                    <a:gd name="T8" fmla="*/ 85 w 877"/>
                    <a:gd name="T9" fmla="*/ 100 h 154"/>
                    <a:gd name="T10" fmla="*/ 111 w 877"/>
                    <a:gd name="T11" fmla="*/ 97 h 154"/>
                    <a:gd name="T12" fmla="*/ 140 w 877"/>
                    <a:gd name="T13" fmla="*/ 93 h 154"/>
                    <a:gd name="T14" fmla="*/ 173 w 877"/>
                    <a:gd name="T15" fmla="*/ 88 h 154"/>
                    <a:gd name="T16" fmla="*/ 209 w 877"/>
                    <a:gd name="T17" fmla="*/ 81 h 154"/>
                    <a:gd name="T18" fmla="*/ 251 w 877"/>
                    <a:gd name="T19" fmla="*/ 72 h 154"/>
                    <a:gd name="T20" fmla="*/ 301 w 877"/>
                    <a:gd name="T21" fmla="*/ 64 h 154"/>
                    <a:gd name="T22" fmla="*/ 358 w 877"/>
                    <a:gd name="T23" fmla="*/ 54 h 154"/>
                    <a:gd name="T24" fmla="*/ 421 w 877"/>
                    <a:gd name="T25" fmla="*/ 45 h 154"/>
                    <a:gd name="T26" fmla="*/ 493 w 877"/>
                    <a:gd name="T27" fmla="*/ 34 h 154"/>
                    <a:gd name="T28" fmla="*/ 564 w 877"/>
                    <a:gd name="T29" fmla="*/ 23 h 154"/>
                    <a:gd name="T30" fmla="*/ 623 w 877"/>
                    <a:gd name="T31" fmla="*/ 13 h 154"/>
                    <a:gd name="T32" fmla="*/ 673 w 877"/>
                    <a:gd name="T33" fmla="*/ 6 h 154"/>
                    <a:gd name="T34" fmla="*/ 713 w 877"/>
                    <a:gd name="T35" fmla="*/ 2 h 154"/>
                    <a:gd name="T36" fmla="*/ 742 w 877"/>
                    <a:gd name="T37" fmla="*/ 0 h 154"/>
                    <a:gd name="T38" fmla="*/ 775 w 877"/>
                    <a:gd name="T39" fmla="*/ 0 h 154"/>
                    <a:gd name="T40" fmla="*/ 809 w 877"/>
                    <a:gd name="T41" fmla="*/ 6 h 154"/>
                    <a:gd name="T42" fmla="*/ 835 w 877"/>
                    <a:gd name="T43" fmla="*/ 17 h 154"/>
                    <a:gd name="T44" fmla="*/ 854 w 877"/>
                    <a:gd name="T45" fmla="*/ 29 h 154"/>
                    <a:gd name="T46" fmla="*/ 868 w 877"/>
                    <a:gd name="T47" fmla="*/ 41 h 154"/>
                    <a:gd name="T48" fmla="*/ 875 w 877"/>
                    <a:gd name="T49" fmla="*/ 54 h 154"/>
                    <a:gd name="T50" fmla="*/ 877 w 877"/>
                    <a:gd name="T51" fmla="*/ 64 h 154"/>
                    <a:gd name="T52" fmla="*/ 875 w 877"/>
                    <a:gd name="T53" fmla="*/ 70 h 154"/>
                    <a:gd name="T54" fmla="*/ 871 w 877"/>
                    <a:gd name="T55" fmla="*/ 72 h 154"/>
                    <a:gd name="T56" fmla="*/ 863 w 877"/>
                    <a:gd name="T57" fmla="*/ 74 h 154"/>
                    <a:gd name="T58" fmla="*/ 852 w 877"/>
                    <a:gd name="T59" fmla="*/ 74 h 154"/>
                    <a:gd name="T60" fmla="*/ 835 w 877"/>
                    <a:gd name="T61" fmla="*/ 74 h 154"/>
                    <a:gd name="T62" fmla="*/ 816 w 877"/>
                    <a:gd name="T63" fmla="*/ 72 h 154"/>
                    <a:gd name="T64" fmla="*/ 792 w 877"/>
                    <a:gd name="T65" fmla="*/ 70 h 154"/>
                    <a:gd name="T66" fmla="*/ 769 w 877"/>
                    <a:gd name="T67" fmla="*/ 68 h 154"/>
                    <a:gd name="T68" fmla="*/ 749 w 877"/>
                    <a:gd name="T69" fmla="*/ 67 h 154"/>
                    <a:gd name="T70" fmla="*/ 733 w 877"/>
                    <a:gd name="T71" fmla="*/ 67 h 154"/>
                    <a:gd name="T72" fmla="*/ 720 w 877"/>
                    <a:gd name="T73" fmla="*/ 67 h 154"/>
                    <a:gd name="T74" fmla="*/ 712 w 877"/>
                    <a:gd name="T75" fmla="*/ 67 h 154"/>
                    <a:gd name="T76" fmla="*/ 702 w 877"/>
                    <a:gd name="T77" fmla="*/ 67 h 154"/>
                    <a:gd name="T78" fmla="*/ 688 w 877"/>
                    <a:gd name="T79" fmla="*/ 67 h 154"/>
                    <a:gd name="T80" fmla="*/ 668 w 877"/>
                    <a:gd name="T81" fmla="*/ 67 h 154"/>
                    <a:gd name="T82" fmla="*/ 643 w 877"/>
                    <a:gd name="T83" fmla="*/ 68 h 154"/>
                    <a:gd name="T84" fmla="*/ 612 w 877"/>
                    <a:gd name="T85" fmla="*/ 70 h 154"/>
                    <a:gd name="T86" fmla="*/ 555 w 877"/>
                    <a:gd name="T87" fmla="*/ 75 h 154"/>
                    <a:gd name="T88" fmla="*/ 490 w 877"/>
                    <a:gd name="T89" fmla="*/ 82 h 154"/>
                    <a:gd name="T90" fmla="*/ 431 w 877"/>
                    <a:gd name="T91" fmla="*/ 88 h 154"/>
                    <a:gd name="T92" fmla="*/ 400 w 877"/>
                    <a:gd name="T93" fmla="*/ 93 h 154"/>
                    <a:gd name="T94" fmla="*/ 367 w 877"/>
                    <a:gd name="T95" fmla="*/ 99 h 154"/>
                    <a:gd name="T96" fmla="*/ 330 w 877"/>
                    <a:gd name="T97" fmla="*/ 106 h 154"/>
                    <a:gd name="T98" fmla="*/ 288 w 877"/>
                    <a:gd name="T99" fmla="*/ 113 h 154"/>
                    <a:gd name="T100" fmla="*/ 243 w 877"/>
                    <a:gd name="T101" fmla="*/ 122 h 154"/>
                    <a:gd name="T102" fmla="*/ 196 w 877"/>
                    <a:gd name="T103" fmla="*/ 132 h 154"/>
                    <a:gd name="T104" fmla="*/ 157 w 877"/>
                    <a:gd name="T105" fmla="*/ 142 h 154"/>
                    <a:gd name="T106" fmla="*/ 126 w 877"/>
                    <a:gd name="T107" fmla="*/ 147 h 154"/>
                    <a:gd name="T108" fmla="*/ 106 w 877"/>
                    <a:gd name="T109" fmla="*/ 151 h 154"/>
                    <a:gd name="T110" fmla="*/ 92 w 877"/>
                    <a:gd name="T111" fmla="*/ 154 h 154"/>
                    <a:gd name="T112" fmla="*/ 86 w 877"/>
                    <a:gd name="T113" fmla="*/ 154 h 154"/>
                    <a:gd name="T114" fmla="*/ 71 w 877"/>
                    <a:gd name="T115" fmla="*/ 151 h 154"/>
                    <a:gd name="T116" fmla="*/ 49 w 877"/>
                    <a:gd name="T117" fmla="*/ 144 h 154"/>
                    <a:gd name="T118" fmla="*/ 30 w 877"/>
                    <a:gd name="T119" fmla="*/ 139 h 154"/>
                    <a:gd name="T120" fmla="*/ 16 w 877"/>
                    <a:gd name="T121" fmla="*/ 132 h 154"/>
                    <a:gd name="T122" fmla="*/ 3 w 877"/>
                    <a:gd name="T123" fmla="*/ 125 h 154"/>
                    <a:gd name="T124" fmla="*/ 0 w 877"/>
                    <a:gd name="T125" fmla="*/ 121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77" h="154">
                      <a:moveTo>
                        <a:pt x="0" y="121"/>
                      </a:moveTo>
                      <a:lnTo>
                        <a:pt x="3" y="119"/>
                      </a:lnTo>
                      <a:lnTo>
                        <a:pt x="6" y="117"/>
                      </a:lnTo>
                      <a:lnTo>
                        <a:pt x="10" y="115"/>
                      </a:lnTo>
                      <a:lnTo>
                        <a:pt x="16" y="113"/>
                      </a:lnTo>
                      <a:lnTo>
                        <a:pt x="23" y="110"/>
                      </a:lnTo>
                      <a:lnTo>
                        <a:pt x="31" y="108"/>
                      </a:lnTo>
                      <a:lnTo>
                        <a:pt x="39" y="106"/>
                      </a:lnTo>
                      <a:lnTo>
                        <a:pt x="45" y="106"/>
                      </a:lnTo>
                      <a:lnTo>
                        <a:pt x="50" y="104"/>
                      </a:lnTo>
                      <a:lnTo>
                        <a:pt x="56" y="103"/>
                      </a:lnTo>
                      <a:lnTo>
                        <a:pt x="63" y="103"/>
                      </a:lnTo>
                      <a:lnTo>
                        <a:pt x="70" y="101"/>
                      </a:lnTo>
                      <a:lnTo>
                        <a:pt x="77" y="101"/>
                      </a:lnTo>
                      <a:lnTo>
                        <a:pt x="85" y="100"/>
                      </a:lnTo>
                      <a:lnTo>
                        <a:pt x="93" y="99"/>
                      </a:lnTo>
                      <a:lnTo>
                        <a:pt x="101" y="99"/>
                      </a:lnTo>
                      <a:lnTo>
                        <a:pt x="111" y="97"/>
                      </a:lnTo>
                      <a:lnTo>
                        <a:pt x="119" y="96"/>
                      </a:lnTo>
                      <a:lnTo>
                        <a:pt x="131" y="95"/>
                      </a:lnTo>
                      <a:lnTo>
                        <a:pt x="140" y="93"/>
                      </a:lnTo>
                      <a:lnTo>
                        <a:pt x="151" y="92"/>
                      </a:lnTo>
                      <a:lnTo>
                        <a:pt x="161" y="89"/>
                      </a:lnTo>
                      <a:lnTo>
                        <a:pt x="173" y="88"/>
                      </a:lnTo>
                      <a:lnTo>
                        <a:pt x="185" y="86"/>
                      </a:lnTo>
                      <a:lnTo>
                        <a:pt x="197" y="83"/>
                      </a:lnTo>
                      <a:lnTo>
                        <a:pt x="209" y="81"/>
                      </a:lnTo>
                      <a:lnTo>
                        <a:pt x="223" y="78"/>
                      </a:lnTo>
                      <a:lnTo>
                        <a:pt x="237" y="75"/>
                      </a:lnTo>
                      <a:lnTo>
                        <a:pt x="251" y="72"/>
                      </a:lnTo>
                      <a:lnTo>
                        <a:pt x="268" y="70"/>
                      </a:lnTo>
                      <a:lnTo>
                        <a:pt x="284" y="67"/>
                      </a:lnTo>
                      <a:lnTo>
                        <a:pt x="301" y="64"/>
                      </a:lnTo>
                      <a:lnTo>
                        <a:pt x="319" y="61"/>
                      </a:lnTo>
                      <a:lnTo>
                        <a:pt x="338" y="59"/>
                      </a:lnTo>
                      <a:lnTo>
                        <a:pt x="358" y="54"/>
                      </a:lnTo>
                      <a:lnTo>
                        <a:pt x="378" y="52"/>
                      </a:lnTo>
                      <a:lnTo>
                        <a:pt x="399" y="47"/>
                      </a:lnTo>
                      <a:lnTo>
                        <a:pt x="421" y="45"/>
                      </a:lnTo>
                      <a:lnTo>
                        <a:pt x="445" y="41"/>
                      </a:lnTo>
                      <a:lnTo>
                        <a:pt x="468" y="36"/>
                      </a:lnTo>
                      <a:lnTo>
                        <a:pt x="493" y="34"/>
                      </a:lnTo>
                      <a:lnTo>
                        <a:pt x="517" y="29"/>
                      </a:lnTo>
                      <a:lnTo>
                        <a:pt x="540" y="25"/>
                      </a:lnTo>
                      <a:lnTo>
                        <a:pt x="564" y="23"/>
                      </a:lnTo>
                      <a:lnTo>
                        <a:pt x="584" y="18"/>
                      </a:lnTo>
                      <a:lnTo>
                        <a:pt x="604" y="16"/>
                      </a:lnTo>
                      <a:lnTo>
                        <a:pt x="623" y="13"/>
                      </a:lnTo>
                      <a:lnTo>
                        <a:pt x="641" y="10"/>
                      </a:lnTo>
                      <a:lnTo>
                        <a:pt x="658" y="9"/>
                      </a:lnTo>
                      <a:lnTo>
                        <a:pt x="673" y="6"/>
                      </a:lnTo>
                      <a:lnTo>
                        <a:pt x="687" y="5"/>
                      </a:lnTo>
                      <a:lnTo>
                        <a:pt x="701" y="3"/>
                      </a:lnTo>
                      <a:lnTo>
                        <a:pt x="713" y="2"/>
                      </a:lnTo>
                      <a:lnTo>
                        <a:pt x="724" y="0"/>
                      </a:lnTo>
                      <a:lnTo>
                        <a:pt x="734" y="0"/>
                      </a:lnTo>
                      <a:lnTo>
                        <a:pt x="742" y="0"/>
                      </a:lnTo>
                      <a:lnTo>
                        <a:pt x="751" y="0"/>
                      </a:lnTo>
                      <a:lnTo>
                        <a:pt x="763" y="0"/>
                      </a:lnTo>
                      <a:lnTo>
                        <a:pt x="775" y="0"/>
                      </a:lnTo>
                      <a:lnTo>
                        <a:pt x="787" y="2"/>
                      </a:lnTo>
                      <a:lnTo>
                        <a:pt x="799" y="3"/>
                      </a:lnTo>
                      <a:lnTo>
                        <a:pt x="809" y="6"/>
                      </a:lnTo>
                      <a:lnTo>
                        <a:pt x="818" y="9"/>
                      </a:lnTo>
                      <a:lnTo>
                        <a:pt x="827" y="11"/>
                      </a:lnTo>
                      <a:lnTo>
                        <a:pt x="835" y="17"/>
                      </a:lnTo>
                      <a:lnTo>
                        <a:pt x="842" y="21"/>
                      </a:lnTo>
                      <a:lnTo>
                        <a:pt x="849" y="25"/>
                      </a:lnTo>
                      <a:lnTo>
                        <a:pt x="854" y="29"/>
                      </a:lnTo>
                      <a:lnTo>
                        <a:pt x="860" y="34"/>
                      </a:lnTo>
                      <a:lnTo>
                        <a:pt x="864" y="38"/>
                      </a:lnTo>
                      <a:lnTo>
                        <a:pt x="868" y="41"/>
                      </a:lnTo>
                      <a:lnTo>
                        <a:pt x="871" y="45"/>
                      </a:lnTo>
                      <a:lnTo>
                        <a:pt x="874" y="50"/>
                      </a:lnTo>
                      <a:lnTo>
                        <a:pt x="875" y="54"/>
                      </a:lnTo>
                      <a:lnTo>
                        <a:pt x="875" y="57"/>
                      </a:lnTo>
                      <a:lnTo>
                        <a:pt x="877" y="61"/>
                      </a:lnTo>
                      <a:lnTo>
                        <a:pt x="877" y="64"/>
                      </a:lnTo>
                      <a:lnTo>
                        <a:pt x="877" y="65"/>
                      </a:lnTo>
                      <a:lnTo>
                        <a:pt x="875" y="67"/>
                      </a:lnTo>
                      <a:lnTo>
                        <a:pt x="875" y="70"/>
                      </a:lnTo>
                      <a:lnTo>
                        <a:pt x="874" y="71"/>
                      </a:lnTo>
                      <a:lnTo>
                        <a:pt x="872" y="71"/>
                      </a:lnTo>
                      <a:lnTo>
                        <a:pt x="871" y="72"/>
                      </a:lnTo>
                      <a:lnTo>
                        <a:pt x="868" y="72"/>
                      </a:lnTo>
                      <a:lnTo>
                        <a:pt x="867" y="74"/>
                      </a:lnTo>
                      <a:lnTo>
                        <a:pt x="863" y="74"/>
                      </a:lnTo>
                      <a:lnTo>
                        <a:pt x="860" y="74"/>
                      </a:lnTo>
                      <a:lnTo>
                        <a:pt x="856" y="74"/>
                      </a:lnTo>
                      <a:lnTo>
                        <a:pt x="852" y="74"/>
                      </a:lnTo>
                      <a:lnTo>
                        <a:pt x="846" y="74"/>
                      </a:lnTo>
                      <a:lnTo>
                        <a:pt x="841" y="74"/>
                      </a:lnTo>
                      <a:lnTo>
                        <a:pt x="835" y="74"/>
                      </a:lnTo>
                      <a:lnTo>
                        <a:pt x="829" y="74"/>
                      </a:lnTo>
                      <a:lnTo>
                        <a:pt x="823" y="72"/>
                      </a:lnTo>
                      <a:lnTo>
                        <a:pt x="816" y="72"/>
                      </a:lnTo>
                      <a:lnTo>
                        <a:pt x="807" y="71"/>
                      </a:lnTo>
                      <a:lnTo>
                        <a:pt x="800" y="71"/>
                      </a:lnTo>
                      <a:lnTo>
                        <a:pt x="792" y="70"/>
                      </a:lnTo>
                      <a:lnTo>
                        <a:pt x="784" y="70"/>
                      </a:lnTo>
                      <a:lnTo>
                        <a:pt x="775" y="68"/>
                      </a:lnTo>
                      <a:lnTo>
                        <a:pt x="769" y="68"/>
                      </a:lnTo>
                      <a:lnTo>
                        <a:pt x="762" y="68"/>
                      </a:lnTo>
                      <a:lnTo>
                        <a:pt x="755" y="68"/>
                      </a:lnTo>
                      <a:lnTo>
                        <a:pt x="749" y="67"/>
                      </a:lnTo>
                      <a:lnTo>
                        <a:pt x="744" y="67"/>
                      </a:lnTo>
                      <a:lnTo>
                        <a:pt x="738" y="67"/>
                      </a:lnTo>
                      <a:lnTo>
                        <a:pt x="733" y="67"/>
                      </a:lnTo>
                      <a:lnTo>
                        <a:pt x="728" y="67"/>
                      </a:lnTo>
                      <a:lnTo>
                        <a:pt x="724" y="67"/>
                      </a:lnTo>
                      <a:lnTo>
                        <a:pt x="720" y="67"/>
                      </a:lnTo>
                      <a:lnTo>
                        <a:pt x="717" y="67"/>
                      </a:lnTo>
                      <a:lnTo>
                        <a:pt x="715" y="67"/>
                      </a:lnTo>
                      <a:lnTo>
                        <a:pt x="712" y="67"/>
                      </a:lnTo>
                      <a:lnTo>
                        <a:pt x="709" y="67"/>
                      </a:lnTo>
                      <a:lnTo>
                        <a:pt x="706" y="67"/>
                      </a:lnTo>
                      <a:lnTo>
                        <a:pt x="702" y="67"/>
                      </a:lnTo>
                      <a:lnTo>
                        <a:pt x="698" y="67"/>
                      </a:lnTo>
                      <a:lnTo>
                        <a:pt x="694" y="67"/>
                      </a:lnTo>
                      <a:lnTo>
                        <a:pt x="688" y="67"/>
                      </a:lnTo>
                      <a:lnTo>
                        <a:pt x="681" y="67"/>
                      </a:lnTo>
                      <a:lnTo>
                        <a:pt x="674" y="67"/>
                      </a:lnTo>
                      <a:lnTo>
                        <a:pt x="668" y="67"/>
                      </a:lnTo>
                      <a:lnTo>
                        <a:pt x="659" y="68"/>
                      </a:lnTo>
                      <a:lnTo>
                        <a:pt x="651" y="68"/>
                      </a:lnTo>
                      <a:lnTo>
                        <a:pt x="643" y="68"/>
                      </a:lnTo>
                      <a:lnTo>
                        <a:pt x="633" y="68"/>
                      </a:lnTo>
                      <a:lnTo>
                        <a:pt x="622" y="70"/>
                      </a:lnTo>
                      <a:lnTo>
                        <a:pt x="612" y="70"/>
                      </a:lnTo>
                      <a:lnTo>
                        <a:pt x="600" y="71"/>
                      </a:lnTo>
                      <a:lnTo>
                        <a:pt x="578" y="72"/>
                      </a:lnTo>
                      <a:lnTo>
                        <a:pt x="555" y="75"/>
                      </a:lnTo>
                      <a:lnTo>
                        <a:pt x="533" y="77"/>
                      </a:lnTo>
                      <a:lnTo>
                        <a:pt x="511" y="79"/>
                      </a:lnTo>
                      <a:lnTo>
                        <a:pt x="490" y="82"/>
                      </a:lnTo>
                      <a:lnTo>
                        <a:pt x="470" y="83"/>
                      </a:lnTo>
                      <a:lnTo>
                        <a:pt x="450" y="86"/>
                      </a:lnTo>
                      <a:lnTo>
                        <a:pt x="431" y="88"/>
                      </a:lnTo>
                      <a:lnTo>
                        <a:pt x="421" y="89"/>
                      </a:lnTo>
                      <a:lnTo>
                        <a:pt x="411" y="90"/>
                      </a:lnTo>
                      <a:lnTo>
                        <a:pt x="400" y="93"/>
                      </a:lnTo>
                      <a:lnTo>
                        <a:pt x="391" y="95"/>
                      </a:lnTo>
                      <a:lnTo>
                        <a:pt x="378" y="96"/>
                      </a:lnTo>
                      <a:lnTo>
                        <a:pt x="367" y="99"/>
                      </a:lnTo>
                      <a:lnTo>
                        <a:pt x="355" y="101"/>
                      </a:lnTo>
                      <a:lnTo>
                        <a:pt x="342" y="103"/>
                      </a:lnTo>
                      <a:lnTo>
                        <a:pt x="330" y="106"/>
                      </a:lnTo>
                      <a:lnTo>
                        <a:pt x="316" y="108"/>
                      </a:lnTo>
                      <a:lnTo>
                        <a:pt x="302" y="111"/>
                      </a:lnTo>
                      <a:lnTo>
                        <a:pt x="288" y="113"/>
                      </a:lnTo>
                      <a:lnTo>
                        <a:pt x="273" y="115"/>
                      </a:lnTo>
                      <a:lnTo>
                        <a:pt x="258" y="119"/>
                      </a:lnTo>
                      <a:lnTo>
                        <a:pt x="243" y="122"/>
                      </a:lnTo>
                      <a:lnTo>
                        <a:pt x="227" y="125"/>
                      </a:lnTo>
                      <a:lnTo>
                        <a:pt x="211" y="129"/>
                      </a:lnTo>
                      <a:lnTo>
                        <a:pt x="196" y="132"/>
                      </a:lnTo>
                      <a:lnTo>
                        <a:pt x="182" y="136"/>
                      </a:lnTo>
                      <a:lnTo>
                        <a:pt x="169" y="139"/>
                      </a:lnTo>
                      <a:lnTo>
                        <a:pt x="157" y="142"/>
                      </a:lnTo>
                      <a:lnTo>
                        <a:pt x="146" y="143"/>
                      </a:lnTo>
                      <a:lnTo>
                        <a:pt x="136" y="146"/>
                      </a:lnTo>
                      <a:lnTo>
                        <a:pt x="126" y="147"/>
                      </a:lnTo>
                      <a:lnTo>
                        <a:pt x="118" y="150"/>
                      </a:lnTo>
                      <a:lnTo>
                        <a:pt x="111" y="151"/>
                      </a:lnTo>
                      <a:lnTo>
                        <a:pt x="106" y="151"/>
                      </a:lnTo>
                      <a:lnTo>
                        <a:pt x="100" y="153"/>
                      </a:lnTo>
                      <a:lnTo>
                        <a:pt x="96" y="154"/>
                      </a:lnTo>
                      <a:lnTo>
                        <a:pt x="92" y="154"/>
                      </a:lnTo>
                      <a:lnTo>
                        <a:pt x="90" y="154"/>
                      </a:lnTo>
                      <a:lnTo>
                        <a:pt x="89" y="154"/>
                      </a:lnTo>
                      <a:lnTo>
                        <a:pt x="86" y="154"/>
                      </a:lnTo>
                      <a:lnTo>
                        <a:pt x="82" y="154"/>
                      </a:lnTo>
                      <a:lnTo>
                        <a:pt x="77" y="153"/>
                      </a:lnTo>
                      <a:lnTo>
                        <a:pt x="71" y="151"/>
                      </a:lnTo>
                      <a:lnTo>
                        <a:pt x="64" y="150"/>
                      </a:lnTo>
                      <a:lnTo>
                        <a:pt x="57" y="147"/>
                      </a:lnTo>
                      <a:lnTo>
                        <a:pt x="49" y="144"/>
                      </a:lnTo>
                      <a:lnTo>
                        <a:pt x="39" y="142"/>
                      </a:lnTo>
                      <a:lnTo>
                        <a:pt x="34" y="140"/>
                      </a:lnTo>
                      <a:lnTo>
                        <a:pt x="30" y="139"/>
                      </a:lnTo>
                      <a:lnTo>
                        <a:pt x="25" y="137"/>
                      </a:lnTo>
                      <a:lnTo>
                        <a:pt x="21" y="136"/>
                      </a:lnTo>
                      <a:lnTo>
                        <a:pt x="16" y="132"/>
                      </a:lnTo>
                      <a:lnTo>
                        <a:pt x="10" y="129"/>
                      </a:lnTo>
                      <a:lnTo>
                        <a:pt x="6" y="126"/>
                      </a:lnTo>
                      <a:lnTo>
                        <a:pt x="3" y="125"/>
                      </a:lnTo>
                      <a:lnTo>
                        <a:pt x="2" y="122"/>
                      </a:lnTo>
                      <a:lnTo>
                        <a:pt x="0" y="121"/>
                      </a:lnTo>
                      <a:lnTo>
                        <a:pt x="0" y="12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107"/>
                <p:cNvSpPr/>
                <p:nvPr/>
              </p:nvSpPr>
              <p:spPr bwMode="auto">
                <a:xfrm>
                  <a:off x="4197350" y="2436813"/>
                  <a:ext cx="87312" cy="809625"/>
                </a:xfrm>
                <a:custGeom>
                  <a:avLst/>
                  <a:gdLst>
                    <a:gd name="T0" fmla="*/ 43 w 110"/>
                    <a:gd name="T1" fmla="*/ 527 h 1021"/>
                    <a:gd name="T2" fmla="*/ 43 w 110"/>
                    <a:gd name="T3" fmla="*/ 423 h 1021"/>
                    <a:gd name="T4" fmla="*/ 43 w 110"/>
                    <a:gd name="T5" fmla="*/ 328 h 1021"/>
                    <a:gd name="T6" fmla="*/ 42 w 110"/>
                    <a:gd name="T7" fmla="*/ 243 h 1021"/>
                    <a:gd name="T8" fmla="*/ 39 w 110"/>
                    <a:gd name="T9" fmla="*/ 171 h 1021"/>
                    <a:gd name="T10" fmla="*/ 36 w 110"/>
                    <a:gd name="T11" fmla="*/ 117 h 1021"/>
                    <a:gd name="T12" fmla="*/ 34 w 110"/>
                    <a:gd name="T13" fmla="*/ 81 h 1021"/>
                    <a:gd name="T14" fmla="*/ 31 w 110"/>
                    <a:gd name="T15" fmla="*/ 62 h 1021"/>
                    <a:gd name="T16" fmla="*/ 22 w 110"/>
                    <a:gd name="T17" fmla="*/ 48 h 1021"/>
                    <a:gd name="T18" fmla="*/ 10 w 110"/>
                    <a:gd name="T19" fmla="*/ 36 h 1021"/>
                    <a:gd name="T20" fmla="*/ 0 w 110"/>
                    <a:gd name="T21" fmla="*/ 22 h 1021"/>
                    <a:gd name="T22" fmla="*/ 3 w 110"/>
                    <a:gd name="T23" fmla="*/ 9 h 1021"/>
                    <a:gd name="T24" fmla="*/ 11 w 110"/>
                    <a:gd name="T25" fmla="*/ 1 h 1021"/>
                    <a:gd name="T26" fmla="*/ 34 w 110"/>
                    <a:gd name="T27" fmla="*/ 1 h 1021"/>
                    <a:gd name="T28" fmla="*/ 72 w 110"/>
                    <a:gd name="T29" fmla="*/ 12 h 1021"/>
                    <a:gd name="T30" fmla="*/ 92 w 110"/>
                    <a:gd name="T31" fmla="*/ 24 h 1021"/>
                    <a:gd name="T32" fmla="*/ 103 w 110"/>
                    <a:gd name="T33" fmla="*/ 37 h 1021"/>
                    <a:gd name="T34" fmla="*/ 108 w 110"/>
                    <a:gd name="T35" fmla="*/ 51 h 1021"/>
                    <a:gd name="T36" fmla="*/ 108 w 110"/>
                    <a:gd name="T37" fmla="*/ 67 h 1021"/>
                    <a:gd name="T38" fmla="*/ 103 w 110"/>
                    <a:gd name="T39" fmla="*/ 91 h 1021"/>
                    <a:gd name="T40" fmla="*/ 97 w 110"/>
                    <a:gd name="T41" fmla="*/ 127 h 1021"/>
                    <a:gd name="T42" fmla="*/ 93 w 110"/>
                    <a:gd name="T43" fmla="*/ 163 h 1021"/>
                    <a:gd name="T44" fmla="*/ 93 w 110"/>
                    <a:gd name="T45" fmla="*/ 203 h 1021"/>
                    <a:gd name="T46" fmla="*/ 94 w 110"/>
                    <a:gd name="T47" fmla="*/ 260 h 1021"/>
                    <a:gd name="T48" fmla="*/ 97 w 110"/>
                    <a:gd name="T49" fmla="*/ 334 h 1021"/>
                    <a:gd name="T50" fmla="*/ 100 w 110"/>
                    <a:gd name="T51" fmla="*/ 467 h 1021"/>
                    <a:gd name="T52" fmla="*/ 100 w 110"/>
                    <a:gd name="T53" fmla="*/ 636 h 1021"/>
                    <a:gd name="T54" fmla="*/ 97 w 110"/>
                    <a:gd name="T55" fmla="*/ 754 h 1021"/>
                    <a:gd name="T56" fmla="*/ 94 w 110"/>
                    <a:gd name="T57" fmla="*/ 822 h 1021"/>
                    <a:gd name="T58" fmla="*/ 92 w 110"/>
                    <a:gd name="T59" fmla="*/ 878 h 1021"/>
                    <a:gd name="T60" fmla="*/ 89 w 110"/>
                    <a:gd name="T61" fmla="*/ 925 h 1021"/>
                    <a:gd name="T62" fmla="*/ 85 w 110"/>
                    <a:gd name="T63" fmla="*/ 963 h 1021"/>
                    <a:gd name="T64" fmla="*/ 82 w 110"/>
                    <a:gd name="T65" fmla="*/ 992 h 1021"/>
                    <a:gd name="T66" fmla="*/ 78 w 110"/>
                    <a:gd name="T67" fmla="*/ 1010 h 1021"/>
                    <a:gd name="T68" fmla="*/ 74 w 110"/>
                    <a:gd name="T69" fmla="*/ 1020 h 1021"/>
                    <a:gd name="T70" fmla="*/ 68 w 110"/>
                    <a:gd name="T71" fmla="*/ 1018 h 1021"/>
                    <a:gd name="T72" fmla="*/ 58 w 110"/>
                    <a:gd name="T73" fmla="*/ 1002 h 1021"/>
                    <a:gd name="T74" fmla="*/ 47 w 110"/>
                    <a:gd name="T75" fmla="*/ 970 h 1021"/>
                    <a:gd name="T76" fmla="*/ 42 w 110"/>
                    <a:gd name="T77" fmla="*/ 945 h 1021"/>
                    <a:gd name="T78" fmla="*/ 40 w 110"/>
                    <a:gd name="T79" fmla="*/ 927 h 1021"/>
                    <a:gd name="T80" fmla="*/ 40 w 110"/>
                    <a:gd name="T81" fmla="*/ 899 h 1021"/>
                    <a:gd name="T82" fmla="*/ 40 w 110"/>
                    <a:gd name="T83" fmla="*/ 873 h 1021"/>
                    <a:gd name="T84" fmla="*/ 39 w 110"/>
                    <a:gd name="T85" fmla="*/ 858 h 1021"/>
                    <a:gd name="T86" fmla="*/ 39 w 110"/>
                    <a:gd name="T87" fmla="*/ 837 h 1021"/>
                    <a:gd name="T88" fmla="*/ 38 w 110"/>
                    <a:gd name="T89" fmla="*/ 809 h 1021"/>
                    <a:gd name="T90" fmla="*/ 38 w 110"/>
                    <a:gd name="T91" fmla="*/ 776 h 1021"/>
                    <a:gd name="T92" fmla="*/ 39 w 110"/>
                    <a:gd name="T93" fmla="*/ 737 h 1021"/>
                    <a:gd name="T94" fmla="*/ 39 w 110"/>
                    <a:gd name="T95" fmla="*/ 692 h 1021"/>
                    <a:gd name="T96" fmla="*/ 40 w 110"/>
                    <a:gd name="T97" fmla="*/ 640 h 10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10" h="1021">
                      <a:moveTo>
                        <a:pt x="40" y="611"/>
                      </a:moveTo>
                      <a:lnTo>
                        <a:pt x="42" y="582"/>
                      </a:lnTo>
                      <a:lnTo>
                        <a:pt x="42" y="555"/>
                      </a:lnTo>
                      <a:lnTo>
                        <a:pt x="43" y="527"/>
                      </a:lnTo>
                      <a:lnTo>
                        <a:pt x="43" y="501"/>
                      </a:lnTo>
                      <a:lnTo>
                        <a:pt x="43" y="474"/>
                      </a:lnTo>
                      <a:lnTo>
                        <a:pt x="43" y="448"/>
                      </a:lnTo>
                      <a:lnTo>
                        <a:pt x="43" y="423"/>
                      </a:lnTo>
                      <a:lnTo>
                        <a:pt x="43" y="398"/>
                      </a:lnTo>
                      <a:lnTo>
                        <a:pt x="43" y="375"/>
                      </a:lnTo>
                      <a:lnTo>
                        <a:pt x="43" y="351"/>
                      </a:lnTo>
                      <a:lnTo>
                        <a:pt x="43" y="328"/>
                      </a:lnTo>
                      <a:lnTo>
                        <a:pt x="43" y="305"/>
                      </a:lnTo>
                      <a:lnTo>
                        <a:pt x="43" y="285"/>
                      </a:lnTo>
                      <a:lnTo>
                        <a:pt x="42" y="264"/>
                      </a:lnTo>
                      <a:lnTo>
                        <a:pt x="42" y="243"/>
                      </a:lnTo>
                      <a:lnTo>
                        <a:pt x="40" y="222"/>
                      </a:lnTo>
                      <a:lnTo>
                        <a:pt x="40" y="204"/>
                      </a:lnTo>
                      <a:lnTo>
                        <a:pt x="39" y="188"/>
                      </a:lnTo>
                      <a:lnTo>
                        <a:pt x="39" y="171"/>
                      </a:lnTo>
                      <a:lnTo>
                        <a:pt x="38" y="156"/>
                      </a:lnTo>
                      <a:lnTo>
                        <a:pt x="38" y="142"/>
                      </a:lnTo>
                      <a:lnTo>
                        <a:pt x="36" y="130"/>
                      </a:lnTo>
                      <a:lnTo>
                        <a:pt x="36" y="117"/>
                      </a:lnTo>
                      <a:lnTo>
                        <a:pt x="35" y="107"/>
                      </a:lnTo>
                      <a:lnTo>
                        <a:pt x="35" y="98"/>
                      </a:lnTo>
                      <a:lnTo>
                        <a:pt x="34" y="88"/>
                      </a:lnTo>
                      <a:lnTo>
                        <a:pt x="34" y="81"/>
                      </a:lnTo>
                      <a:lnTo>
                        <a:pt x="32" y="74"/>
                      </a:lnTo>
                      <a:lnTo>
                        <a:pt x="32" y="70"/>
                      </a:lnTo>
                      <a:lnTo>
                        <a:pt x="31" y="65"/>
                      </a:lnTo>
                      <a:lnTo>
                        <a:pt x="31" y="62"/>
                      </a:lnTo>
                      <a:lnTo>
                        <a:pt x="29" y="60"/>
                      </a:lnTo>
                      <a:lnTo>
                        <a:pt x="27" y="54"/>
                      </a:lnTo>
                      <a:lnTo>
                        <a:pt x="25" y="51"/>
                      </a:lnTo>
                      <a:lnTo>
                        <a:pt x="22" y="48"/>
                      </a:lnTo>
                      <a:lnTo>
                        <a:pt x="20" y="44"/>
                      </a:lnTo>
                      <a:lnTo>
                        <a:pt x="17" y="41"/>
                      </a:lnTo>
                      <a:lnTo>
                        <a:pt x="14" y="38"/>
                      </a:lnTo>
                      <a:lnTo>
                        <a:pt x="10" y="36"/>
                      </a:lnTo>
                      <a:lnTo>
                        <a:pt x="6" y="31"/>
                      </a:lnTo>
                      <a:lnTo>
                        <a:pt x="3" y="29"/>
                      </a:lnTo>
                      <a:lnTo>
                        <a:pt x="2" y="26"/>
                      </a:lnTo>
                      <a:lnTo>
                        <a:pt x="0" y="22"/>
                      </a:lnTo>
                      <a:lnTo>
                        <a:pt x="0" y="19"/>
                      </a:lnTo>
                      <a:lnTo>
                        <a:pt x="0" y="16"/>
                      </a:lnTo>
                      <a:lnTo>
                        <a:pt x="2" y="13"/>
                      </a:lnTo>
                      <a:lnTo>
                        <a:pt x="3" y="9"/>
                      </a:lnTo>
                      <a:lnTo>
                        <a:pt x="5" y="6"/>
                      </a:lnTo>
                      <a:lnTo>
                        <a:pt x="6" y="5"/>
                      </a:lnTo>
                      <a:lnTo>
                        <a:pt x="9" y="2"/>
                      </a:lnTo>
                      <a:lnTo>
                        <a:pt x="11" y="1"/>
                      </a:lnTo>
                      <a:lnTo>
                        <a:pt x="16" y="0"/>
                      </a:lnTo>
                      <a:lnTo>
                        <a:pt x="21" y="0"/>
                      </a:lnTo>
                      <a:lnTo>
                        <a:pt x="27" y="1"/>
                      </a:lnTo>
                      <a:lnTo>
                        <a:pt x="34" y="1"/>
                      </a:lnTo>
                      <a:lnTo>
                        <a:pt x="40" y="4"/>
                      </a:lnTo>
                      <a:lnTo>
                        <a:pt x="47" y="5"/>
                      </a:lnTo>
                      <a:lnTo>
                        <a:pt x="60" y="8"/>
                      </a:lnTo>
                      <a:lnTo>
                        <a:pt x="72" y="12"/>
                      </a:lnTo>
                      <a:lnTo>
                        <a:pt x="78" y="15"/>
                      </a:lnTo>
                      <a:lnTo>
                        <a:pt x="83" y="19"/>
                      </a:lnTo>
                      <a:lnTo>
                        <a:pt x="88" y="22"/>
                      </a:lnTo>
                      <a:lnTo>
                        <a:pt x="92" y="24"/>
                      </a:lnTo>
                      <a:lnTo>
                        <a:pt x="94" y="27"/>
                      </a:lnTo>
                      <a:lnTo>
                        <a:pt x="97" y="31"/>
                      </a:lnTo>
                      <a:lnTo>
                        <a:pt x="100" y="34"/>
                      </a:lnTo>
                      <a:lnTo>
                        <a:pt x="103" y="37"/>
                      </a:lnTo>
                      <a:lnTo>
                        <a:pt x="104" y="40"/>
                      </a:lnTo>
                      <a:lnTo>
                        <a:pt x="107" y="44"/>
                      </a:lnTo>
                      <a:lnTo>
                        <a:pt x="107" y="47"/>
                      </a:lnTo>
                      <a:lnTo>
                        <a:pt x="108" y="51"/>
                      </a:lnTo>
                      <a:lnTo>
                        <a:pt x="108" y="54"/>
                      </a:lnTo>
                      <a:lnTo>
                        <a:pt x="110" y="59"/>
                      </a:lnTo>
                      <a:lnTo>
                        <a:pt x="108" y="63"/>
                      </a:lnTo>
                      <a:lnTo>
                        <a:pt x="108" y="67"/>
                      </a:lnTo>
                      <a:lnTo>
                        <a:pt x="107" y="71"/>
                      </a:lnTo>
                      <a:lnTo>
                        <a:pt x="107" y="77"/>
                      </a:lnTo>
                      <a:lnTo>
                        <a:pt x="104" y="84"/>
                      </a:lnTo>
                      <a:lnTo>
                        <a:pt x="103" y="91"/>
                      </a:lnTo>
                      <a:lnTo>
                        <a:pt x="101" y="99"/>
                      </a:lnTo>
                      <a:lnTo>
                        <a:pt x="100" y="107"/>
                      </a:lnTo>
                      <a:lnTo>
                        <a:pt x="99" y="117"/>
                      </a:lnTo>
                      <a:lnTo>
                        <a:pt x="97" y="127"/>
                      </a:lnTo>
                      <a:lnTo>
                        <a:pt x="96" y="137"/>
                      </a:lnTo>
                      <a:lnTo>
                        <a:pt x="94" y="148"/>
                      </a:lnTo>
                      <a:lnTo>
                        <a:pt x="94" y="155"/>
                      </a:lnTo>
                      <a:lnTo>
                        <a:pt x="93" y="163"/>
                      </a:lnTo>
                      <a:lnTo>
                        <a:pt x="93" y="171"/>
                      </a:lnTo>
                      <a:lnTo>
                        <a:pt x="93" y="181"/>
                      </a:lnTo>
                      <a:lnTo>
                        <a:pt x="93" y="192"/>
                      </a:lnTo>
                      <a:lnTo>
                        <a:pt x="93" y="203"/>
                      </a:lnTo>
                      <a:lnTo>
                        <a:pt x="93" y="215"/>
                      </a:lnTo>
                      <a:lnTo>
                        <a:pt x="94" y="229"/>
                      </a:lnTo>
                      <a:lnTo>
                        <a:pt x="94" y="245"/>
                      </a:lnTo>
                      <a:lnTo>
                        <a:pt x="94" y="260"/>
                      </a:lnTo>
                      <a:lnTo>
                        <a:pt x="96" y="278"/>
                      </a:lnTo>
                      <a:lnTo>
                        <a:pt x="96" y="296"/>
                      </a:lnTo>
                      <a:lnTo>
                        <a:pt x="97" y="314"/>
                      </a:lnTo>
                      <a:lnTo>
                        <a:pt x="97" y="334"/>
                      </a:lnTo>
                      <a:lnTo>
                        <a:pt x="99" y="355"/>
                      </a:lnTo>
                      <a:lnTo>
                        <a:pt x="99" y="377"/>
                      </a:lnTo>
                      <a:lnTo>
                        <a:pt x="100" y="423"/>
                      </a:lnTo>
                      <a:lnTo>
                        <a:pt x="100" y="467"/>
                      </a:lnTo>
                      <a:lnTo>
                        <a:pt x="101" y="510"/>
                      </a:lnTo>
                      <a:lnTo>
                        <a:pt x="101" y="553"/>
                      </a:lnTo>
                      <a:lnTo>
                        <a:pt x="101" y="595"/>
                      </a:lnTo>
                      <a:lnTo>
                        <a:pt x="100" y="636"/>
                      </a:lnTo>
                      <a:lnTo>
                        <a:pt x="100" y="676"/>
                      </a:lnTo>
                      <a:lnTo>
                        <a:pt x="99" y="716"/>
                      </a:lnTo>
                      <a:lnTo>
                        <a:pt x="99" y="734"/>
                      </a:lnTo>
                      <a:lnTo>
                        <a:pt x="97" y="754"/>
                      </a:lnTo>
                      <a:lnTo>
                        <a:pt x="96" y="772"/>
                      </a:lnTo>
                      <a:lnTo>
                        <a:pt x="96" y="788"/>
                      </a:lnTo>
                      <a:lnTo>
                        <a:pt x="94" y="805"/>
                      </a:lnTo>
                      <a:lnTo>
                        <a:pt x="94" y="822"/>
                      </a:lnTo>
                      <a:lnTo>
                        <a:pt x="93" y="837"/>
                      </a:lnTo>
                      <a:lnTo>
                        <a:pt x="93" y="851"/>
                      </a:lnTo>
                      <a:lnTo>
                        <a:pt x="92" y="865"/>
                      </a:lnTo>
                      <a:lnTo>
                        <a:pt x="92" y="878"/>
                      </a:lnTo>
                      <a:lnTo>
                        <a:pt x="90" y="891"/>
                      </a:lnTo>
                      <a:lnTo>
                        <a:pt x="90" y="903"/>
                      </a:lnTo>
                      <a:lnTo>
                        <a:pt x="89" y="914"/>
                      </a:lnTo>
                      <a:lnTo>
                        <a:pt x="89" y="925"/>
                      </a:lnTo>
                      <a:lnTo>
                        <a:pt x="88" y="937"/>
                      </a:lnTo>
                      <a:lnTo>
                        <a:pt x="88" y="946"/>
                      </a:lnTo>
                      <a:lnTo>
                        <a:pt x="86" y="955"/>
                      </a:lnTo>
                      <a:lnTo>
                        <a:pt x="85" y="963"/>
                      </a:lnTo>
                      <a:lnTo>
                        <a:pt x="85" y="971"/>
                      </a:lnTo>
                      <a:lnTo>
                        <a:pt x="83" y="978"/>
                      </a:lnTo>
                      <a:lnTo>
                        <a:pt x="82" y="985"/>
                      </a:lnTo>
                      <a:lnTo>
                        <a:pt x="82" y="992"/>
                      </a:lnTo>
                      <a:lnTo>
                        <a:pt x="81" y="997"/>
                      </a:lnTo>
                      <a:lnTo>
                        <a:pt x="79" y="1002"/>
                      </a:lnTo>
                      <a:lnTo>
                        <a:pt x="78" y="1006"/>
                      </a:lnTo>
                      <a:lnTo>
                        <a:pt x="78" y="1010"/>
                      </a:lnTo>
                      <a:lnTo>
                        <a:pt x="76" y="1014"/>
                      </a:lnTo>
                      <a:lnTo>
                        <a:pt x="75" y="1015"/>
                      </a:lnTo>
                      <a:lnTo>
                        <a:pt x="74" y="1018"/>
                      </a:lnTo>
                      <a:lnTo>
                        <a:pt x="74" y="1020"/>
                      </a:lnTo>
                      <a:lnTo>
                        <a:pt x="72" y="1021"/>
                      </a:lnTo>
                      <a:lnTo>
                        <a:pt x="72" y="1021"/>
                      </a:lnTo>
                      <a:lnTo>
                        <a:pt x="70" y="1020"/>
                      </a:lnTo>
                      <a:lnTo>
                        <a:pt x="68" y="1018"/>
                      </a:lnTo>
                      <a:lnTo>
                        <a:pt x="65" y="1015"/>
                      </a:lnTo>
                      <a:lnTo>
                        <a:pt x="64" y="1011"/>
                      </a:lnTo>
                      <a:lnTo>
                        <a:pt x="61" y="1007"/>
                      </a:lnTo>
                      <a:lnTo>
                        <a:pt x="58" y="1002"/>
                      </a:lnTo>
                      <a:lnTo>
                        <a:pt x="56" y="995"/>
                      </a:lnTo>
                      <a:lnTo>
                        <a:pt x="53" y="988"/>
                      </a:lnTo>
                      <a:lnTo>
                        <a:pt x="50" y="978"/>
                      </a:lnTo>
                      <a:lnTo>
                        <a:pt x="47" y="970"/>
                      </a:lnTo>
                      <a:lnTo>
                        <a:pt x="46" y="963"/>
                      </a:lnTo>
                      <a:lnTo>
                        <a:pt x="43" y="956"/>
                      </a:lnTo>
                      <a:lnTo>
                        <a:pt x="42" y="950"/>
                      </a:lnTo>
                      <a:lnTo>
                        <a:pt x="42" y="945"/>
                      </a:lnTo>
                      <a:lnTo>
                        <a:pt x="40" y="941"/>
                      </a:lnTo>
                      <a:lnTo>
                        <a:pt x="40" y="938"/>
                      </a:lnTo>
                      <a:lnTo>
                        <a:pt x="40" y="932"/>
                      </a:lnTo>
                      <a:lnTo>
                        <a:pt x="40" y="927"/>
                      </a:lnTo>
                      <a:lnTo>
                        <a:pt x="40" y="921"/>
                      </a:lnTo>
                      <a:lnTo>
                        <a:pt x="40" y="914"/>
                      </a:lnTo>
                      <a:lnTo>
                        <a:pt x="40" y="907"/>
                      </a:lnTo>
                      <a:lnTo>
                        <a:pt x="40" y="899"/>
                      </a:lnTo>
                      <a:lnTo>
                        <a:pt x="40" y="889"/>
                      </a:lnTo>
                      <a:lnTo>
                        <a:pt x="40" y="878"/>
                      </a:lnTo>
                      <a:lnTo>
                        <a:pt x="40" y="876"/>
                      </a:lnTo>
                      <a:lnTo>
                        <a:pt x="40" y="873"/>
                      </a:lnTo>
                      <a:lnTo>
                        <a:pt x="40" y="870"/>
                      </a:lnTo>
                      <a:lnTo>
                        <a:pt x="39" y="866"/>
                      </a:lnTo>
                      <a:lnTo>
                        <a:pt x="39" y="862"/>
                      </a:lnTo>
                      <a:lnTo>
                        <a:pt x="39" y="858"/>
                      </a:lnTo>
                      <a:lnTo>
                        <a:pt x="39" y="854"/>
                      </a:lnTo>
                      <a:lnTo>
                        <a:pt x="39" y="848"/>
                      </a:lnTo>
                      <a:lnTo>
                        <a:pt x="39" y="842"/>
                      </a:lnTo>
                      <a:lnTo>
                        <a:pt x="39" y="837"/>
                      </a:lnTo>
                      <a:lnTo>
                        <a:pt x="38" y="830"/>
                      </a:lnTo>
                      <a:lnTo>
                        <a:pt x="38" y="824"/>
                      </a:lnTo>
                      <a:lnTo>
                        <a:pt x="38" y="818"/>
                      </a:lnTo>
                      <a:lnTo>
                        <a:pt x="38" y="809"/>
                      </a:lnTo>
                      <a:lnTo>
                        <a:pt x="38" y="802"/>
                      </a:lnTo>
                      <a:lnTo>
                        <a:pt x="38" y="794"/>
                      </a:lnTo>
                      <a:lnTo>
                        <a:pt x="38" y="786"/>
                      </a:lnTo>
                      <a:lnTo>
                        <a:pt x="38" y="776"/>
                      </a:lnTo>
                      <a:lnTo>
                        <a:pt x="38" y="768"/>
                      </a:lnTo>
                      <a:lnTo>
                        <a:pt x="38" y="758"/>
                      </a:lnTo>
                      <a:lnTo>
                        <a:pt x="38" y="747"/>
                      </a:lnTo>
                      <a:lnTo>
                        <a:pt x="39" y="737"/>
                      </a:lnTo>
                      <a:lnTo>
                        <a:pt x="39" y="726"/>
                      </a:lnTo>
                      <a:lnTo>
                        <a:pt x="39" y="715"/>
                      </a:lnTo>
                      <a:lnTo>
                        <a:pt x="39" y="704"/>
                      </a:lnTo>
                      <a:lnTo>
                        <a:pt x="39" y="692"/>
                      </a:lnTo>
                      <a:lnTo>
                        <a:pt x="39" y="679"/>
                      </a:lnTo>
                      <a:lnTo>
                        <a:pt x="39" y="667"/>
                      </a:lnTo>
                      <a:lnTo>
                        <a:pt x="40" y="653"/>
                      </a:lnTo>
                      <a:lnTo>
                        <a:pt x="40" y="640"/>
                      </a:lnTo>
                      <a:lnTo>
                        <a:pt x="40" y="625"/>
                      </a:lnTo>
                      <a:lnTo>
                        <a:pt x="40" y="611"/>
                      </a:lnTo>
                      <a:lnTo>
                        <a:pt x="40" y="61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7" name="Freeform 108"/>
                <p:cNvSpPr/>
                <p:nvPr/>
              </p:nvSpPr>
              <p:spPr bwMode="auto">
                <a:xfrm>
                  <a:off x="4062413" y="2693988"/>
                  <a:ext cx="350837" cy="84138"/>
                </a:xfrm>
                <a:custGeom>
                  <a:avLst/>
                  <a:gdLst>
                    <a:gd name="T0" fmla="*/ 357 w 442"/>
                    <a:gd name="T1" fmla="*/ 60 h 107"/>
                    <a:gd name="T2" fmla="*/ 327 w 442"/>
                    <a:gd name="T3" fmla="*/ 64 h 107"/>
                    <a:gd name="T4" fmla="*/ 299 w 442"/>
                    <a:gd name="T5" fmla="*/ 70 h 107"/>
                    <a:gd name="T6" fmla="*/ 276 w 442"/>
                    <a:gd name="T7" fmla="*/ 74 h 107"/>
                    <a:gd name="T8" fmla="*/ 253 w 442"/>
                    <a:gd name="T9" fmla="*/ 78 h 107"/>
                    <a:gd name="T10" fmla="*/ 227 w 442"/>
                    <a:gd name="T11" fmla="*/ 85 h 107"/>
                    <a:gd name="T12" fmla="*/ 197 w 442"/>
                    <a:gd name="T13" fmla="*/ 90 h 107"/>
                    <a:gd name="T14" fmla="*/ 163 w 442"/>
                    <a:gd name="T15" fmla="*/ 97 h 107"/>
                    <a:gd name="T16" fmla="*/ 137 w 442"/>
                    <a:gd name="T17" fmla="*/ 101 h 107"/>
                    <a:gd name="T18" fmla="*/ 119 w 442"/>
                    <a:gd name="T19" fmla="*/ 104 h 107"/>
                    <a:gd name="T20" fmla="*/ 96 w 442"/>
                    <a:gd name="T21" fmla="*/ 107 h 107"/>
                    <a:gd name="T22" fmla="*/ 69 w 442"/>
                    <a:gd name="T23" fmla="*/ 107 h 107"/>
                    <a:gd name="T24" fmla="*/ 47 w 442"/>
                    <a:gd name="T25" fmla="*/ 106 h 107"/>
                    <a:gd name="T26" fmla="*/ 33 w 442"/>
                    <a:gd name="T27" fmla="*/ 104 h 107"/>
                    <a:gd name="T28" fmla="*/ 25 w 442"/>
                    <a:gd name="T29" fmla="*/ 101 h 107"/>
                    <a:gd name="T30" fmla="*/ 14 w 442"/>
                    <a:gd name="T31" fmla="*/ 99 h 107"/>
                    <a:gd name="T32" fmla="*/ 4 w 442"/>
                    <a:gd name="T33" fmla="*/ 95 h 107"/>
                    <a:gd name="T34" fmla="*/ 0 w 442"/>
                    <a:gd name="T35" fmla="*/ 90 h 107"/>
                    <a:gd name="T36" fmla="*/ 0 w 442"/>
                    <a:gd name="T37" fmla="*/ 86 h 107"/>
                    <a:gd name="T38" fmla="*/ 3 w 442"/>
                    <a:gd name="T39" fmla="*/ 82 h 107"/>
                    <a:gd name="T40" fmla="*/ 8 w 442"/>
                    <a:gd name="T41" fmla="*/ 78 h 107"/>
                    <a:gd name="T42" fmla="*/ 17 w 442"/>
                    <a:gd name="T43" fmla="*/ 72 h 107"/>
                    <a:gd name="T44" fmla="*/ 25 w 442"/>
                    <a:gd name="T45" fmla="*/ 70 h 107"/>
                    <a:gd name="T46" fmla="*/ 33 w 442"/>
                    <a:gd name="T47" fmla="*/ 68 h 107"/>
                    <a:gd name="T48" fmla="*/ 47 w 442"/>
                    <a:gd name="T49" fmla="*/ 65 h 107"/>
                    <a:gd name="T50" fmla="*/ 64 w 442"/>
                    <a:gd name="T51" fmla="*/ 61 h 107"/>
                    <a:gd name="T52" fmla="*/ 86 w 442"/>
                    <a:gd name="T53" fmla="*/ 56 h 107"/>
                    <a:gd name="T54" fmla="*/ 112 w 442"/>
                    <a:gd name="T55" fmla="*/ 50 h 107"/>
                    <a:gd name="T56" fmla="*/ 143 w 442"/>
                    <a:gd name="T57" fmla="*/ 45 h 107"/>
                    <a:gd name="T58" fmla="*/ 176 w 442"/>
                    <a:gd name="T59" fmla="*/ 38 h 107"/>
                    <a:gd name="T60" fmla="*/ 215 w 442"/>
                    <a:gd name="T61" fmla="*/ 29 h 107"/>
                    <a:gd name="T62" fmla="*/ 249 w 442"/>
                    <a:gd name="T63" fmla="*/ 23 h 107"/>
                    <a:gd name="T64" fmla="*/ 281 w 442"/>
                    <a:gd name="T65" fmla="*/ 16 h 107"/>
                    <a:gd name="T66" fmla="*/ 307 w 442"/>
                    <a:gd name="T67" fmla="*/ 11 h 107"/>
                    <a:gd name="T68" fmla="*/ 331 w 442"/>
                    <a:gd name="T69" fmla="*/ 7 h 107"/>
                    <a:gd name="T70" fmla="*/ 350 w 442"/>
                    <a:gd name="T71" fmla="*/ 3 h 107"/>
                    <a:gd name="T72" fmla="*/ 364 w 442"/>
                    <a:gd name="T73" fmla="*/ 2 h 107"/>
                    <a:gd name="T74" fmla="*/ 377 w 442"/>
                    <a:gd name="T75" fmla="*/ 0 h 107"/>
                    <a:gd name="T76" fmla="*/ 388 w 442"/>
                    <a:gd name="T77" fmla="*/ 0 h 107"/>
                    <a:gd name="T78" fmla="*/ 400 w 442"/>
                    <a:gd name="T79" fmla="*/ 2 h 107"/>
                    <a:gd name="T80" fmla="*/ 411 w 442"/>
                    <a:gd name="T81" fmla="*/ 5 h 107"/>
                    <a:gd name="T82" fmla="*/ 422 w 442"/>
                    <a:gd name="T83" fmla="*/ 7 h 107"/>
                    <a:gd name="T84" fmla="*/ 431 w 442"/>
                    <a:gd name="T85" fmla="*/ 11 h 107"/>
                    <a:gd name="T86" fmla="*/ 436 w 442"/>
                    <a:gd name="T87" fmla="*/ 18 h 107"/>
                    <a:gd name="T88" fmla="*/ 440 w 442"/>
                    <a:gd name="T89" fmla="*/ 24 h 107"/>
                    <a:gd name="T90" fmla="*/ 442 w 442"/>
                    <a:gd name="T91" fmla="*/ 31 h 107"/>
                    <a:gd name="T92" fmla="*/ 440 w 442"/>
                    <a:gd name="T93" fmla="*/ 35 h 107"/>
                    <a:gd name="T94" fmla="*/ 437 w 442"/>
                    <a:gd name="T95" fmla="*/ 38 h 107"/>
                    <a:gd name="T96" fmla="*/ 432 w 442"/>
                    <a:gd name="T97" fmla="*/ 42 h 107"/>
                    <a:gd name="T98" fmla="*/ 425 w 442"/>
                    <a:gd name="T99" fmla="*/ 45 h 107"/>
                    <a:gd name="T100" fmla="*/ 417 w 442"/>
                    <a:gd name="T101" fmla="*/ 47 h 107"/>
                    <a:gd name="T102" fmla="*/ 407 w 442"/>
                    <a:gd name="T103" fmla="*/ 50 h 107"/>
                    <a:gd name="T104" fmla="*/ 395 w 442"/>
                    <a:gd name="T105" fmla="*/ 54 h 107"/>
                    <a:gd name="T106" fmla="*/ 381 w 442"/>
                    <a:gd name="T107" fmla="*/ 57 h 107"/>
                    <a:gd name="T108" fmla="*/ 372 w 442"/>
                    <a:gd name="T109" fmla="*/ 5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42" h="107">
                      <a:moveTo>
                        <a:pt x="372" y="59"/>
                      </a:moveTo>
                      <a:lnTo>
                        <a:pt x="357" y="60"/>
                      </a:lnTo>
                      <a:lnTo>
                        <a:pt x="342" y="63"/>
                      </a:lnTo>
                      <a:lnTo>
                        <a:pt x="327" y="64"/>
                      </a:lnTo>
                      <a:lnTo>
                        <a:pt x="313" y="67"/>
                      </a:lnTo>
                      <a:lnTo>
                        <a:pt x="299" y="70"/>
                      </a:lnTo>
                      <a:lnTo>
                        <a:pt x="287" y="71"/>
                      </a:lnTo>
                      <a:lnTo>
                        <a:pt x="276" y="74"/>
                      </a:lnTo>
                      <a:lnTo>
                        <a:pt x="264" y="75"/>
                      </a:lnTo>
                      <a:lnTo>
                        <a:pt x="253" y="78"/>
                      </a:lnTo>
                      <a:lnTo>
                        <a:pt x="240" y="82"/>
                      </a:lnTo>
                      <a:lnTo>
                        <a:pt x="227" y="85"/>
                      </a:lnTo>
                      <a:lnTo>
                        <a:pt x="212" y="88"/>
                      </a:lnTo>
                      <a:lnTo>
                        <a:pt x="197" y="90"/>
                      </a:lnTo>
                      <a:lnTo>
                        <a:pt x="181" y="95"/>
                      </a:lnTo>
                      <a:lnTo>
                        <a:pt x="163" y="97"/>
                      </a:lnTo>
                      <a:lnTo>
                        <a:pt x="145" y="100"/>
                      </a:lnTo>
                      <a:lnTo>
                        <a:pt x="137" y="101"/>
                      </a:lnTo>
                      <a:lnTo>
                        <a:pt x="127" y="103"/>
                      </a:lnTo>
                      <a:lnTo>
                        <a:pt x="119" y="104"/>
                      </a:lnTo>
                      <a:lnTo>
                        <a:pt x="111" y="106"/>
                      </a:lnTo>
                      <a:lnTo>
                        <a:pt x="96" y="107"/>
                      </a:lnTo>
                      <a:lnTo>
                        <a:pt x="82" y="107"/>
                      </a:lnTo>
                      <a:lnTo>
                        <a:pt x="69" y="107"/>
                      </a:lnTo>
                      <a:lnTo>
                        <a:pt x="57" y="107"/>
                      </a:lnTo>
                      <a:lnTo>
                        <a:pt x="47" y="106"/>
                      </a:lnTo>
                      <a:lnTo>
                        <a:pt x="37" y="104"/>
                      </a:lnTo>
                      <a:lnTo>
                        <a:pt x="33" y="104"/>
                      </a:lnTo>
                      <a:lnTo>
                        <a:pt x="29" y="103"/>
                      </a:lnTo>
                      <a:lnTo>
                        <a:pt x="25" y="101"/>
                      </a:lnTo>
                      <a:lnTo>
                        <a:pt x="21" y="100"/>
                      </a:lnTo>
                      <a:lnTo>
                        <a:pt x="14" y="99"/>
                      </a:lnTo>
                      <a:lnTo>
                        <a:pt x="8" y="96"/>
                      </a:lnTo>
                      <a:lnTo>
                        <a:pt x="4" y="95"/>
                      </a:lnTo>
                      <a:lnTo>
                        <a:pt x="2" y="92"/>
                      </a:lnTo>
                      <a:lnTo>
                        <a:pt x="0" y="90"/>
                      </a:lnTo>
                      <a:lnTo>
                        <a:pt x="0" y="88"/>
                      </a:lnTo>
                      <a:lnTo>
                        <a:pt x="0" y="86"/>
                      </a:lnTo>
                      <a:lnTo>
                        <a:pt x="2" y="83"/>
                      </a:lnTo>
                      <a:lnTo>
                        <a:pt x="3" y="82"/>
                      </a:lnTo>
                      <a:lnTo>
                        <a:pt x="6" y="79"/>
                      </a:lnTo>
                      <a:lnTo>
                        <a:pt x="8" y="78"/>
                      </a:lnTo>
                      <a:lnTo>
                        <a:pt x="13" y="75"/>
                      </a:lnTo>
                      <a:lnTo>
                        <a:pt x="17" y="72"/>
                      </a:lnTo>
                      <a:lnTo>
                        <a:pt x="22" y="71"/>
                      </a:lnTo>
                      <a:lnTo>
                        <a:pt x="25" y="70"/>
                      </a:lnTo>
                      <a:lnTo>
                        <a:pt x="29" y="70"/>
                      </a:lnTo>
                      <a:lnTo>
                        <a:pt x="33" y="68"/>
                      </a:lnTo>
                      <a:lnTo>
                        <a:pt x="40" y="67"/>
                      </a:lnTo>
                      <a:lnTo>
                        <a:pt x="47" y="65"/>
                      </a:lnTo>
                      <a:lnTo>
                        <a:pt x="55" y="63"/>
                      </a:lnTo>
                      <a:lnTo>
                        <a:pt x="64" y="61"/>
                      </a:lnTo>
                      <a:lnTo>
                        <a:pt x="75" y="59"/>
                      </a:lnTo>
                      <a:lnTo>
                        <a:pt x="86" y="56"/>
                      </a:lnTo>
                      <a:lnTo>
                        <a:pt x="98" y="54"/>
                      </a:lnTo>
                      <a:lnTo>
                        <a:pt x="112" y="50"/>
                      </a:lnTo>
                      <a:lnTo>
                        <a:pt x="126" y="47"/>
                      </a:lnTo>
                      <a:lnTo>
                        <a:pt x="143" y="45"/>
                      </a:lnTo>
                      <a:lnTo>
                        <a:pt x="159" y="41"/>
                      </a:lnTo>
                      <a:lnTo>
                        <a:pt x="176" y="38"/>
                      </a:lnTo>
                      <a:lnTo>
                        <a:pt x="195" y="34"/>
                      </a:lnTo>
                      <a:lnTo>
                        <a:pt x="215" y="29"/>
                      </a:lnTo>
                      <a:lnTo>
                        <a:pt x="233" y="25"/>
                      </a:lnTo>
                      <a:lnTo>
                        <a:pt x="249" y="23"/>
                      </a:lnTo>
                      <a:lnTo>
                        <a:pt x="266" y="20"/>
                      </a:lnTo>
                      <a:lnTo>
                        <a:pt x="281" y="16"/>
                      </a:lnTo>
                      <a:lnTo>
                        <a:pt x="295" y="14"/>
                      </a:lnTo>
                      <a:lnTo>
                        <a:pt x="307" y="11"/>
                      </a:lnTo>
                      <a:lnTo>
                        <a:pt x="320" y="9"/>
                      </a:lnTo>
                      <a:lnTo>
                        <a:pt x="331" y="7"/>
                      </a:lnTo>
                      <a:lnTo>
                        <a:pt x="341" y="5"/>
                      </a:lnTo>
                      <a:lnTo>
                        <a:pt x="350" y="3"/>
                      </a:lnTo>
                      <a:lnTo>
                        <a:pt x="357" y="2"/>
                      </a:lnTo>
                      <a:lnTo>
                        <a:pt x="364" y="2"/>
                      </a:lnTo>
                      <a:lnTo>
                        <a:pt x="371" y="0"/>
                      </a:lnTo>
                      <a:lnTo>
                        <a:pt x="377" y="0"/>
                      </a:lnTo>
                      <a:lnTo>
                        <a:pt x="381" y="0"/>
                      </a:lnTo>
                      <a:lnTo>
                        <a:pt x="388" y="0"/>
                      </a:lnTo>
                      <a:lnTo>
                        <a:pt x="393" y="0"/>
                      </a:lnTo>
                      <a:lnTo>
                        <a:pt x="400" y="2"/>
                      </a:lnTo>
                      <a:lnTo>
                        <a:pt x="406" y="3"/>
                      </a:lnTo>
                      <a:lnTo>
                        <a:pt x="411" y="5"/>
                      </a:lnTo>
                      <a:lnTo>
                        <a:pt x="417" y="6"/>
                      </a:lnTo>
                      <a:lnTo>
                        <a:pt x="422" y="7"/>
                      </a:lnTo>
                      <a:lnTo>
                        <a:pt x="426" y="9"/>
                      </a:lnTo>
                      <a:lnTo>
                        <a:pt x="431" y="11"/>
                      </a:lnTo>
                      <a:lnTo>
                        <a:pt x="433" y="14"/>
                      </a:lnTo>
                      <a:lnTo>
                        <a:pt x="436" y="18"/>
                      </a:lnTo>
                      <a:lnTo>
                        <a:pt x="439" y="21"/>
                      </a:lnTo>
                      <a:lnTo>
                        <a:pt x="440" y="24"/>
                      </a:lnTo>
                      <a:lnTo>
                        <a:pt x="440" y="27"/>
                      </a:lnTo>
                      <a:lnTo>
                        <a:pt x="442" y="31"/>
                      </a:lnTo>
                      <a:lnTo>
                        <a:pt x="442" y="34"/>
                      </a:lnTo>
                      <a:lnTo>
                        <a:pt x="440" y="35"/>
                      </a:lnTo>
                      <a:lnTo>
                        <a:pt x="439" y="36"/>
                      </a:lnTo>
                      <a:lnTo>
                        <a:pt x="437" y="38"/>
                      </a:lnTo>
                      <a:lnTo>
                        <a:pt x="435" y="39"/>
                      </a:lnTo>
                      <a:lnTo>
                        <a:pt x="432" y="42"/>
                      </a:lnTo>
                      <a:lnTo>
                        <a:pt x="429" y="43"/>
                      </a:lnTo>
                      <a:lnTo>
                        <a:pt x="425" y="45"/>
                      </a:lnTo>
                      <a:lnTo>
                        <a:pt x="421" y="46"/>
                      </a:lnTo>
                      <a:lnTo>
                        <a:pt x="417" y="47"/>
                      </a:lnTo>
                      <a:lnTo>
                        <a:pt x="413" y="49"/>
                      </a:lnTo>
                      <a:lnTo>
                        <a:pt x="407" y="50"/>
                      </a:lnTo>
                      <a:lnTo>
                        <a:pt x="400" y="52"/>
                      </a:lnTo>
                      <a:lnTo>
                        <a:pt x="395" y="54"/>
                      </a:lnTo>
                      <a:lnTo>
                        <a:pt x="388" y="56"/>
                      </a:lnTo>
                      <a:lnTo>
                        <a:pt x="381" y="57"/>
                      </a:lnTo>
                      <a:lnTo>
                        <a:pt x="372" y="59"/>
                      </a:lnTo>
                      <a:lnTo>
                        <a:pt x="372" y="5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8" name="Freeform 109"/>
                <p:cNvSpPr/>
                <p:nvPr/>
              </p:nvSpPr>
              <p:spPr bwMode="auto">
                <a:xfrm>
                  <a:off x="4057650" y="2579688"/>
                  <a:ext cx="100012" cy="87313"/>
                </a:xfrm>
                <a:custGeom>
                  <a:avLst/>
                  <a:gdLst>
                    <a:gd name="T0" fmla="*/ 31 w 126"/>
                    <a:gd name="T1" fmla="*/ 2 h 111"/>
                    <a:gd name="T2" fmla="*/ 40 w 126"/>
                    <a:gd name="T3" fmla="*/ 0 h 111"/>
                    <a:gd name="T4" fmla="*/ 48 w 126"/>
                    <a:gd name="T5" fmla="*/ 0 h 111"/>
                    <a:gd name="T6" fmla="*/ 56 w 126"/>
                    <a:gd name="T7" fmla="*/ 0 h 111"/>
                    <a:gd name="T8" fmla="*/ 63 w 126"/>
                    <a:gd name="T9" fmla="*/ 0 h 111"/>
                    <a:gd name="T10" fmla="*/ 70 w 126"/>
                    <a:gd name="T11" fmla="*/ 2 h 111"/>
                    <a:gd name="T12" fmla="*/ 77 w 126"/>
                    <a:gd name="T13" fmla="*/ 3 h 111"/>
                    <a:gd name="T14" fmla="*/ 83 w 126"/>
                    <a:gd name="T15" fmla="*/ 5 h 111"/>
                    <a:gd name="T16" fmla="*/ 90 w 126"/>
                    <a:gd name="T17" fmla="*/ 6 h 111"/>
                    <a:gd name="T18" fmla="*/ 94 w 126"/>
                    <a:gd name="T19" fmla="*/ 10 h 111"/>
                    <a:gd name="T20" fmla="*/ 98 w 126"/>
                    <a:gd name="T21" fmla="*/ 13 h 111"/>
                    <a:gd name="T22" fmla="*/ 106 w 126"/>
                    <a:gd name="T23" fmla="*/ 21 h 111"/>
                    <a:gd name="T24" fmla="*/ 113 w 126"/>
                    <a:gd name="T25" fmla="*/ 31 h 111"/>
                    <a:gd name="T26" fmla="*/ 117 w 126"/>
                    <a:gd name="T27" fmla="*/ 35 h 111"/>
                    <a:gd name="T28" fmla="*/ 120 w 126"/>
                    <a:gd name="T29" fmla="*/ 39 h 111"/>
                    <a:gd name="T30" fmla="*/ 123 w 126"/>
                    <a:gd name="T31" fmla="*/ 52 h 111"/>
                    <a:gd name="T32" fmla="*/ 124 w 126"/>
                    <a:gd name="T33" fmla="*/ 59 h 111"/>
                    <a:gd name="T34" fmla="*/ 124 w 126"/>
                    <a:gd name="T35" fmla="*/ 64 h 111"/>
                    <a:gd name="T36" fmla="*/ 126 w 126"/>
                    <a:gd name="T37" fmla="*/ 70 h 111"/>
                    <a:gd name="T38" fmla="*/ 126 w 126"/>
                    <a:gd name="T39" fmla="*/ 75 h 111"/>
                    <a:gd name="T40" fmla="*/ 124 w 126"/>
                    <a:gd name="T41" fmla="*/ 81 h 111"/>
                    <a:gd name="T42" fmla="*/ 124 w 126"/>
                    <a:gd name="T43" fmla="*/ 86 h 111"/>
                    <a:gd name="T44" fmla="*/ 121 w 126"/>
                    <a:gd name="T45" fmla="*/ 92 h 111"/>
                    <a:gd name="T46" fmla="*/ 120 w 126"/>
                    <a:gd name="T47" fmla="*/ 96 h 111"/>
                    <a:gd name="T48" fmla="*/ 119 w 126"/>
                    <a:gd name="T49" fmla="*/ 101 h 111"/>
                    <a:gd name="T50" fmla="*/ 116 w 126"/>
                    <a:gd name="T51" fmla="*/ 104 h 111"/>
                    <a:gd name="T52" fmla="*/ 114 w 126"/>
                    <a:gd name="T53" fmla="*/ 107 h 111"/>
                    <a:gd name="T54" fmla="*/ 112 w 126"/>
                    <a:gd name="T55" fmla="*/ 110 h 111"/>
                    <a:gd name="T56" fmla="*/ 110 w 126"/>
                    <a:gd name="T57" fmla="*/ 110 h 111"/>
                    <a:gd name="T58" fmla="*/ 109 w 126"/>
                    <a:gd name="T59" fmla="*/ 111 h 111"/>
                    <a:gd name="T60" fmla="*/ 105 w 126"/>
                    <a:gd name="T61" fmla="*/ 110 h 111"/>
                    <a:gd name="T62" fmla="*/ 102 w 126"/>
                    <a:gd name="T63" fmla="*/ 110 h 111"/>
                    <a:gd name="T64" fmla="*/ 98 w 126"/>
                    <a:gd name="T65" fmla="*/ 107 h 111"/>
                    <a:gd name="T66" fmla="*/ 94 w 126"/>
                    <a:gd name="T67" fmla="*/ 106 h 111"/>
                    <a:gd name="T68" fmla="*/ 88 w 126"/>
                    <a:gd name="T69" fmla="*/ 101 h 111"/>
                    <a:gd name="T70" fmla="*/ 83 w 126"/>
                    <a:gd name="T71" fmla="*/ 99 h 111"/>
                    <a:gd name="T72" fmla="*/ 77 w 126"/>
                    <a:gd name="T73" fmla="*/ 95 h 111"/>
                    <a:gd name="T74" fmla="*/ 70 w 126"/>
                    <a:gd name="T75" fmla="*/ 90 h 111"/>
                    <a:gd name="T76" fmla="*/ 56 w 126"/>
                    <a:gd name="T77" fmla="*/ 81 h 111"/>
                    <a:gd name="T78" fmla="*/ 49 w 126"/>
                    <a:gd name="T79" fmla="*/ 75 h 111"/>
                    <a:gd name="T80" fmla="*/ 44 w 126"/>
                    <a:gd name="T81" fmla="*/ 70 h 111"/>
                    <a:gd name="T82" fmla="*/ 37 w 126"/>
                    <a:gd name="T83" fmla="*/ 64 h 111"/>
                    <a:gd name="T84" fmla="*/ 31 w 126"/>
                    <a:gd name="T85" fmla="*/ 59 h 111"/>
                    <a:gd name="T86" fmla="*/ 26 w 126"/>
                    <a:gd name="T87" fmla="*/ 52 h 111"/>
                    <a:gd name="T88" fmla="*/ 20 w 126"/>
                    <a:gd name="T89" fmla="*/ 43 h 111"/>
                    <a:gd name="T90" fmla="*/ 15 w 126"/>
                    <a:gd name="T91" fmla="*/ 38 h 111"/>
                    <a:gd name="T92" fmla="*/ 9 w 126"/>
                    <a:gd name="T93" fmla="*/ 32 h 111"/>
                    <a:gd name="T94" fmla="*/ 7 w 126"/>
                    <a:gd name="T95" fmla="*/ 27 h 111"/>
                    <a:gd name="T96" fmla="*/ 4 w 126"/>
                    <a:gd name="T97" fmla="*/ 23 h 111"/>
                    <a:gd name="T98" fmla="*/ 1 w 126"/>
                    <a:gd name="T99" fmla="*/ 18 h 111"/>
                    <a:gd name="T100" fmla="*/ 0 w 126"/>
                    <a:gd name="T101" fmla="*/ 16 h 111"/>
                    <a:gd name="T102" fmla="*/ 0 w 126"/>
                    <a:gd name="T103" fmla="*/ 13 h 111"/>
                    <a:gd name="T104" fmla="*/ 1 w 126"/>
                    <a:gd name="T105" fmla="*/ 10 h 111"/>
                    <a:gd name="T106" fmla="*/ 1 w 126"/>
                    <a:gd name="T107" fmla="*/ 9 h 111"/>
                    <a:gd name="T108" fmla="*/ 2 w 126"/>
                    <a:gd name="T109" fmla="*/ 7 h 111"/>
                    <a:gd name="T110" fmla="*/ 5 w 126"/>
                    <a:gd name="T111" fmla="*/ 6 h 111"/>
                    <a:gd name="T112" fmla="*/ 9 w 126"/>
                    <a:gd name="T113" fmla="*/ 5 h 111"/>
                    <a:gd name="T114" fmla="*/ 13 w 126"/>
                    <a:gd name="T115" fmla="*/ 3 h 111"/>
                    <a:gd name="T116" fmla="*/ 19 w 126"/>
                    <a:gd name="T117" fmla="*/ 3 h 111"/>
                    <a:gd name="T118" fmla="*/ 24 w 126"/>
                    <a:gd name="T119" fmla="*/ 2 h 111"/>
                    <a:gd name="T120" fmla="*/ 31 w 126"/>
                    <a:gd name="T121" fmla="*/ 2 h 111"/>
                    <a:gd name="T122" fmla="*/ 31 w 126"/>
                    <a:gd name="T123" fmla="*/ 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6" h="111">
                      <a:moveTo>
                        <a:pt x="31" y="2"/>
                      </a:moveTo>
                      <a:lnTo>
                        <a:pt x="40" y="0"/>
                      </a:lnTo>
                      <a:lnTo>
                        <a:pt x="48" y="0"/>
                      </a:lnTo>
                      <a:lnTo>
                        <a:pt x="56" y="0"/>
                      </a:lnTo>
                      <a:lnTo>
                        <a:pt x="63" y="0"/>
                      </a:lnTo>
                      <a:lnTo>
                        <a:pt x="70" y="2"/>
                      </a:lnTo>
                      <a:lnTo>
                        <a:pt x="77" y="3"/>
                      </a:lnTo>
                      <a:lnTo>
                        <a:pt x="83" y="5"/>
                      </a:lnTo>
                      <a:lnTo>
                        <a:pt x="90" y="6"/>
                      </a:lnTo>
                      <a:lnTo>
                        <a:pt x="94" y="10"/>
                      </a:lnTo>
                      <a:lnTo>
                        <a:pt x="98" y="13"/>
                      </a:lnTo>
                      <a:lnTo>
                        <a:pt x="106" y="21"/>
                      </a:lnTo>
                      <a:lnTo>
                        <a:pt x="113" y="31"/>
                      </a:lnTo>
                      <a:lnTo>
                        <a:pt x="117" y="35"/>
                      </a:lnTo>
                      <a:lnTo>
                        <a:pt x="120" y="39"/>
                      </a:lnTo>
                      <a:lnTo>
                        <a:pt x="123" y="52"/>
                      </a:lnTo>
                      <a:lnTo>
                        <a:pt x="124" y="59"/>
                      </a:lnTo>
                      <a:lnTo>
                        <a:pt x="124" y="64"/>
                      </a:lnTo>
                      <a:lnTo>
                        <a:pt x="126" y="70"/>
                      </a:lnTo>
                      <a:lnTo>
                        <a:pt x="126" y="75"/>
                      </a:lnTo>
                      <a:lnTo>
                        <a:pt x="124" y="81"/>
                      </a:lnTo>
                      <a:lnTo>
                        <a:pt x="124" y="86"/>
                      </a:lnTo>
                      <a:lnTo>
                        <a:pt x="121" y="92"/>
                      </a:lnTo>
                      <a:lnTo>
                        <a:pt x="120" y="96"/>
                      </a:lnTo>
                      <a:lnTo>
                        <a:pt x="119" y="101"/>
                      </a:lnTo>
                      <a:lnTo>
                        <a:pt x="116" y="104"/>
                      </a:lnTo>
                      <a:lnTo>
                        <a:pt x="114" y="107"/>
                      </a:lnTo>
                      <a:lnTo>
                        <a:pt x="112" y="110"/>
                      </a:lnTo>
                      <a:lnTo>
                        <a:pt x="110" y="110"/>
                      </a:lnTo>
                      <a:lnTo>
                        <a:pt x="109" y="111"/>
                      </a:lnTo>
                      <a:lnTo>
                        <a:pt x="105" y="110"/>
                      </a:lnTo>
                      <a:lnTo>
                        <a:pt x="102" y="110"/>
                      </a:lnTo>
                      <a:lnTo>
                        <a:pt x="98" y="107"/>
                      </a:lnTo>
                      <a:lnTo>
                        <a:pt x="94" y="106"/>
                      </a:lnTo>
                      <a:lnTo>
                        <a:pt x="88" y="101"/>
                      </a:lnTo>
                      <a:lnTo>
                        <a:pt x="83" y="99"/>
                      </a:lnTo>
                      <a:lnTo>
                        <a:pt x="77" y="95"/>
                      </a:lnTo>
                      <a:lnTo>
                        <a:pt x="70" y="90"/>
                      </a:lnTo>
                      <a:lnTo>
                        <a:pt x="56" y="81"/>
                      </a:lnTo>
                      <a:lnTo>
                        <a:pt x="49" y="75"/>
                      </a:lnTo>
                      <a:lnTo>
                        <a:pt x="44" y="70"/>
                      </a:lnTo>
                      <a:lnTo>
                        <a:pt x="37" y="64"/>
                      </a:lnTo>
                      <a:lnTo>
                        <a:pt x="31" y="59"/>
                      </a:lnTo>
                      <a:lnTo>
                        <a:pt x="26" y="52"/>
                      </a:lnTo>
                      <a:lnTo>
                        <a:pt x="20" y="43"/>
                      </a:lnTo>
                      <a:lnTo>
                        <a:pt x="15" y="38"/>
                      </a:lnTo>
                      <a:lnTo>
                        <a:pt x="9" y="32"/>
                      </a:lnTo>
                      <a:lnTo>
                        <a:pt x="7" y="27"/>
                      </a:lnTo>
                      <a:lnTo>
                        <a:pt x="4" y="23"/>
                      </a:lnTo>
                      <a:lnTo>
                        <a:pt x="1" y="18"/>
                      </a:lnTo>
                      <a:lnTo>
                        <a:pt x="0" y="16"/>
                      </a:lnTo>
                      <a:lnTo>
                        <a:pt x="0" y="13"/>
                      </a:lnTo>
                      <a:lnTo>
                        <a:pt x="1" y="10"/>
                      </a:lnTo>
                      <a:lnTo>
                        <a:pt x="1" y="9"/>
                      </a:lnTo>
                      <a:lnTo>
                        <a:pt x="2" y="7"/>
                      </a:lnTo>
                      <a:lnTo>
                        <a:pt x="5" y="6"/>
                      </a:lnTo>
                      <a:lnTo>
                        <a:pt x="9" y="5"/>
                      </a:lnTo>
                      <a:lnTo>
                        <a:pt x="13" y="3"/>
                      </a:lnTo>
                      <a:lnTo>
                        <a:pt x="19" y="3"/>
                      </a:lnTo>
                      <a:lnTo>
                        <a:pt x="24" y="2"/>
                      </a:lnTo>
                      <a:lnTo>
                        <a:pt x="31" y="2"/>
                      </a:lnTo>
                      <a:lnTo>
                        <a:pt x="31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9" name="Freeform 110"/>
                <p:cNvSpPr/>
                <p:nvPr/>
              </p:nvSpPr>
              <p:spPr bwMode="auto">
                <a:xfrm>
                  <a:off x="4311650" y="2493963"/>
                  <a:ext cx="153987" cy="150813"/>
                </a:xfrm>
                <a:custGeom>
                  <a:avLst/>
                  <a:gdLst>
                    <a:gd name="T0" fmla="*/ 194 w 194"/>
                    <a:gd name="T1" fmla="*/ 47 h 188"/>
                    <a:gd name="T2" fmla="*/ 194 w 194"/>
                    <a:gd name="T3" fmla="*/ 51 h 188"/>
                    <a:gd name="T4" fmla="*/ 191 w 194"/>
                    <a:gd name="T5" fmla="*/ 55 h 188"/>
                    <a:gd name="T6" fmla="*/ 189 w 194"/>
                    <a:gd name="T7" fmla="*/ 61 h 188"/>
                    <a:gd name="T8" fmla="*/ 184 w 194"/>
                    <a:gd name="T9" fmla="*/ 68 h 188"/>
                    <a:gd name="T10" fmla="*/ 179 w 194"/>
                    <a:gd name="T11" fmla="*/ 75 h 188"/>
                    <a:gd name="T12" fmla="*/ 172 w 194"/>
                    <a:gd name="T13" fmla="*/ 83 h 188"/>
                    <a:gd name="T14" fmla="*/ 164 w 194"/>
                    <a:gd name="T15" fmla="*/ 91 h 188"/>
                    <a:gd name="T16" fmla="*/ 148 w 194"/>
                    <a:gd name="T17" fmla="*/ 105 h 188"/>
                    <a:gd name="T18" fmla="*/ 125 w 194"/>
                    <a:gd name="T19" fmla="*/ 122 h 188"/>
                    <a:gd name="T20" fmla="*/ 101 w 194"/>
                    <a:gd name="T21" fmla="*/ 138 h 188"/>
                    <a:gd name="T22" fmla="*/ 63 w 194"/>
                    <a:gd name="T23" fmla="*/ 162 h 188"/>
                    <a:gd name="T24" fmla="*/ 39 w 194"/>
                    <a:gd name="T25" fmla="*/ 176 h 188"/>
                    <a:gd name="T26" fmla="*/ 24 w 194"/>
                    <a:gd name="T27" fmla="*/ 183 h 188"/>
                    <a:gd name="T28" fmla="*/ 16 w 194"/>
                    <a:gd name="T29" fmla="*/ 185 h 188"/>
                    <a:gd name="T30" fmla="*/ 10 w 194"/>
                    <a:gd name="T31" fmla="*/ 188 h 188"/>
                    <a:gd name="T32" fmla="*/ 4 w 194"/>
                    <a:gd name="T33" fmla="*/ 188 h 188"/>
                    <a:gd name="T34" fmla="*/ 2 w 194"/>
                    <a:gd name="T35" fmla="*/ 188 h 188"/>
                    <a:gd name="T36" fmla="*/ 0 w 194"/>
                    <a:gd name="T37" fmla="*/ 187 h 188"/>
                    <a:gd name="T38" fmla="*/ 0 w 194"/>
                    <a:gd name="T39" fmla="*/ 184 h 188"/>
                    <a:gd name="T40" fmla="*/ 2 w 194"/>
                    <a:gd name="T41" fmla="*/ 180 h 188"/>
                    <a:gd name="T42" fmla="*/ 4 w 194"/>
                    <a:gd name="T43" fmla="*/ 174 h 188"/>
                    <a:gd name="T44" fmla="*/ 10 w 194"/>
                    <a:gd name="T45" fmla="*/ 169 h 188"/>
                    <a:gd name="T46" fmla="*/ 16 w 194"/>
                    <a:gd name="T47" fmla="*/ 162 h 188"/>
                    <a:gd name="T48" fmla="*/ 24 w 194"/>
                    <a:gd name="T49" fmla="*/ 152 h 188"/>
                    <a:gd name="T50" fmla="*/ 33 w 194"/>
                    <a:gd name="T51" fmla="*/ 142 h 188"/>
                    <a:gd name="T52" fmla="*/ 50 w 194"/>
                    <a:gd name="T53" fmla="*/ 127 h 188"/>
                    <a:gd name="T54" fmla="*/ 71 w 194"/>
                    <a:gd name="T55" fmla="*/ 108 h 188"/>
                    <a:gd name="T56" fmla="*/ 87 w 194"/>
                    <a:gd name="T57" fmla="*/ 90 h 188"/>
                    <a:gd name="T58" fmla="*/ 100 w 194"/>
                    <a:gd name="T59" fmla="*/ 75 h 188"/>
                    <a:gd name="T60" fmla="*/ 108 w 194"/>
                    <a:gd name="T61" fmla="*/ 59 h 188"/>
                    <a:gd name="T62" fmla="*/ 114 w 194"/>
                    <a:gd name="T63" fmla="*/ 48 h 188"/>
                    <a:gd name="T64" fmla="*/ 117 w 194"/>
                    <a:gd name="T65" fmla="*/ 36 h 188"/>
                    <a:gd name="T66" fmla="*/ 117 w 194"/>
                    <a:gd name="T67" fmla="*/ 25 h 188"/>
                    <a:gd name="T68" fmla="*/ 115 w 194"/>
                    <a:gd name="T69" fmla="*/ 16 h 188"/>
                    <a:gd name="T70" fmla="*/ 114 w 194"/>
                    <a:gd name="T71" fmla="*/ 10 h 188"/>
                    <a:gd name="T72" fmla="*/ 115 w 194"/>
                    <a:gd name="T73" fmla="*/ 4 h 188"/>
                    <a:gd name="T74" fmla="*/ 119 w 194"/>
                    <a:gd name="T75" fmla="*/ 1 h 188"/>
                    <a:gd name="T76" fmla="*/ 128 w 194"/>
                    <a:gd name="T77" fmla="*/ 0 h 188"/>
                    <a:gd name="T78" fmla="*/ 136 w 194"/>
                    <a:gd name="T79" fmla="*/ 1 h 188"/>
                    <a:gd name="T80" fmla="*/ 147 w 194"/>
                    <a:gd name="T81" fmla="*/ 5 h 188"/>
                    <a:gd name="T82" fmla="*/ 159 w 194"/>
                    <a:gd name="T83" fmla="*/ 12 h 188"/>
                    <a:gd name="T84" fmla="*/ 173 w 194"/>
                    <a:gd name="T85" fmla="*/ 21 h 188"/>
                    <a:gd name="T86" fmla="*/ 183 w 194"/>
                    <a:gd name="T87" fmla="*/ 29 h 188"/>
                    <a:gd name="T88" fmla="*/ 190 w 194"/>
                    <a:gd name="T89" fmla="*/ 36 h 188"/>
                    <a:gd name="T90" fmla="*/ 193 w 194"/>
                    <a:gd name="T91" fmla="*/ 43 h 188"/>
                    <a:gd name="T92" fmla="*/ 193 w 194"/>
                    <a:gd name="T93" fmla="*/ 46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94" h="188">
                      <a:moveTo>
                        <a:pt x="193" y="46"/>
                      </a:moveTo>
                      <a:lnTo>
                        <a:pt x="194" y="47"/>
                      </a:lnTo>
                      <a:lnTo>
                        <a:pt x="194" y="48"/>
                      </a:lnTo>
                      <a:lnTo>
                        <a:pt x="194" y="51"/>
                      </a:lnTo>
                      <a:lnTo>
                        <a:pt x="193" y="54"/>
                      </a:lnTo>
                      <a:lnTo>
                        <a:pt x="191" y="55"/>
                      </a:lnTo>
                      <a:lnTo>
                        <a:pt x="191" y="58"/>
                      </a:lnTo>
                      <a:lnTo>
                        <a:pt x="189" y="61"/>
                      </a:lnTo>
                      <a:lnTo>
                        <a:pt x="187" y="64"/>
                      </a:lnTo>
                      <a:lnTo>
                        <a:pt x="184" y="68"/>
                      </a:lnTo>
                      <a:lnTo>
                        <a:pt x="182" y="70"/>
                      </a:lnTo>
                      <a:lnTo>
                        <a:pt x="179" y="75"/>
                      </a:lnTo>
                      <a:lnTo>
                        <a:pt x="176" y="79"/>
                      </a:lnTo>
                      <a:lnTo>
                        <a:pt x="172" y="83"/>
                      </a:lnTo>
                      <a:lnTo>
                        <a:pt x="168" y="87"/>
                      </a:lnTo>
                      <a:lnTo>
                        <a:pt x="164" y="91"/>
                      </a:lnTo>
                      <a:lnTo>
                        <a:pt x="158" y="95"/>
                      </a:lnTo>
                      <a:lnTo>
                        <a:pt x="148" y="105"/>
                      </a:lnTo>
                      <a:lnTo>
                        <a:pt x="137" y="113"/>
                      </a:lnTo>
                      <a:lnTo>
                        <a:pt x="125" y="122"/>
                      </a:lnTo>
                      <a:lnTo>
                        <a:pt x="114" y="130"/>
                      </a:lnTo>
                      <a:lnTo>
                        <a:pt x="101" y="138"/>
                      </a:lnTo>
                      <a:lnTo>
                        <a:pt x="87" y="147"/>
                      </a:lnTo>
                      <a:lnTo>
                        <a:pt x="63" y="162"/>
                      </a:lnTo>
                      <a:lnTo>
                        <a:pt x="50" y="170"/>
                      </a:lnTo>
                      <a:lnTo>
                        <a:pt x="39" y="176"/>
                      </a:lnTo>
                      <a:lnTo>
                        <a:pt x="28" y="181"/>
                      </a:lnTo>
                      <a:lnTo>
                        <a:pt x="24" y="183"/>
                      </a:lnTo>
                      <a:lnTo>
                        <a:pt x="20" y="184"/>
                      </a:lnTo>
                      <a:lnTo>
                        <a:pt x="16" y="185"/>
                      </a:lnTo>
                      <a:lnTo>
                        <a:pt x="13" y="187"/>
                      </a:lnTo>
                      <a:lnTo>
                        <a:pt x="10" y="188"/>
                      </a:lnTo>
                      <a:lnTo>
                        <a:pt x="7" y="188"/>
                      </a:lnTo>
                      <a:lnTo>
                        <a:pt x="4" y="188"/>
                      </a:lnTo>
                      <a:lnTo>
                        <a:pt x="3" y="188"/>
                      </a:lnTo>
                      <a:lnTo>
                        <a:pt x="2" y="188"/>
                      </a:lnTo>
                      <a:lnTo>
                        <a:pt x="0" y="188"/>
                      </a:lnTo>
                      <a:lnTo>
                        <a:pt x="0" y="187"/>
                      </a:lnTo>
                      <a:lnTo>
                        <a:pt x="0" y="185"/>
                      </a:lnTo>
                      <a:lnTo>
                        <a:pt x="0" y="184"/>
                      </a:lnTo>
                      <a:lnTo>
                        <a:pt x="0" y="183"/>
                      </a:lnTo>
                      <a:lnTo>
                        <a:pt x="2" y="180"/>
                      </a:lnTo>
                      <a:lnTo>
                        <a:pt x="3" y="177"/>
                      </a:lnTo>
                      <a:lnTo>
                        <a:pt x="4" y="174"/>
                      </a:lnTo>
                      <a:lnTo>
                        <a:pt x="7" y="172"/>
                      </a:lnTo>
                      <a:lnTo>
                        <a:pt x="10" y="169"/>
                      </a:lnTo>
                      <a:lnTo>
                        <a:pt x="13" y="165"/>
                      </a:lnTo>
                      <a:lnTo>
                        <a:pt x="16" y="162"/>
                      </a:lnTo>
                      <a:lnTo>
                        <a:pt x="20" y="158"/>
                      </a:lnTo>
                      <a:lnTo>
                        <a:pt x="24" y="152"/>
                      </a:lnTo>
                      <a:lnTo>
                        <a:pt x="29" y="148"/>
                      </a:lnTo>
                      <a:lnTo>
                        <a:pt x="33" y="142"/>
                      </a:lnTo>
                      <a:lnTo>
                        <a:pt x="39" y="137"/>
                      </a:lnTo>
                      <a:lnTo>
                        <a:pt x="50" y="127"/>
                      </a:lnTo>
                      <a:lnTo>
                        <a:pt x="61" y="116"/>
                      </a:lnTo>
                      <a:lnTo>
                        <a:pt x="71" y="108"/>
                      </a:lnTo>
                      <a:lnTo>
                        <a:pt x="79" y="98"/>
                      </a:lnTo>
                      <a:lnTo>
                        <a:pt x="87" y="90"/>
                      </a:lnTo>
                      <a:lnTo>
                        <a:pt x="94" y="82"/>
                      </a:lnTo>
                      <a:lnTo>
                        <a:pt x="100" y="75"/>
                      </a:lnTo>
                      <a:lnTo>
                        <a:pt x="104" y="66"/>
                      </a:lnTo>
                      <a:lnTo>
                        <a:pt x="108" y="59"/>
                      </a:lnTo>
                      <a:lnTo>
                        <a:pt x="111" y="54"/>
                      </a:lnTo>
                      <a:lnTo>
                        <a:pt x="114" y="48"/>
                      </a:lnTo>
                      <a:lnTo>
                        <a:pt x="117" y="41"/>
                      </a:lnTo>
                      <a:lnTo>
                        <a:pt x="117" y="36"/>
                      </a:lnTo>
                      <a:lnTo>
                        <a:pt x="118" y="30"/>
                      </a:lnTo>
                      <a:lnTo>
                        <a:pt x="117" y="25"/>
                      </a:lnTo>
                      <a:lnTo>
                        <a:pt x="117" y="21"/>
                      </a:lnTo>
                      <a:lnTo>
                        <a:pt x="115" y="16"/>
                      </a:lnTo>
                      <a:lnTo>
                        <a:pt x="114" y="12"/>
                      </a:lnTo>
                      <a:lnTo>
                        <a:pt x="114" y="10"/>
                      </a:lnTo>
                      <a:lnTo>
                        <a:pt x="114" y="7"/>
                      </a:lnTo>
                      <a:lnTo>
                        <a:pt x="115" y="4"/>
                      </a:lnTo>
                      <a:lnTo>
                        <a:pt x="117" y="3"/>
                      </a:lnTo>
                      <a:lnTo>
                        <a:pt x="119" y="1"/>
                      </a:lnTo>
                      <a:lnTo>
                        <a:pt x="123" y="0"/>
                      </a:lnTo>
                      <a:lnTo>
                        <a:pt x="128" y="0"/>
                      </a:lnTo>
                      <a:lnTo>
                        <a:pt x="130" y="0"/>
                      </a:lnTo>
                      <a:lnTo>
                        <a:pt x="136" y="1"/>
                      </a:lnTo>
                      <a:lnTo>
                        <a:pt x="140" y="3"/>
                      </a:lnTo>
                      <a:lnTo>
                        <a:pt x="147" y="5"/>
                      </a:lnTo>
                      <a:lnTo>
                        <a:pt x="153" y="8"/>
                      </a:lnTo>
                      <a:lnTo>
                        <a:pt x="159" y="12"/>
                      </a:lnTo>
                      <a:lnTo>
                        <a:pt x="166" y="16"/>
                      </a:lnTo>
                      <a:lnTo>
                        <a:pt x="173" y="21"/>
                      </a:lnTo>
                      <a:lnTo>
                        <a:pt x="179" y="25"/>
                      </a:lnTo>
                      <a:lnTo>
                        <a:pt x="183" y="29"/>
                      </a:lnTo>
                      <a:lnTo>
                        <a:pt x="187" y="33"/>
                      </a:lnTo>
                      <a:lnTo>
                        <a:pt x="190" y="36"/>
                      </a:lnTo>
                      <a:lnTo>
                        <a:pt x="191" y="39"/>
                      </a:lnTo>
                      <a:lnTo>
                        <a:pt x="193" y="43"/>
                      </a:lnTo>
                      <a:lnTo>
                        <a:pt x="193" y="46"/>
                      </a:lnTo>
                      <a:lnTo>
                        <a:pt x="193" y="4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2" name="组合 191"/>
            <p:cNvGrpSpPr/>
            <p:nvPr/>
          </p:nvGrpSpPr>
          <p:grpSpPr>
            <a:xfrm>
              <a:off x="3318759" y="4132238"/>
              <a:ext cx="450807" cy="453063"/>
              <a:chOff x="2203043" y="3540894"/>
              <a:chExt cx="450807" cy="453063"/>
            </a:xfrm>
          </p:grpSpPr>
          <p:pic>
            <p:nvPicPr>
              <p:cNvPr id="207" name="图片 20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043" y="3540894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208" name="组合 207"/>
              <p:cNvGrpSpPr/>
              <p:nvPr/>
            </p:nvGrpSpPr>
            <p:grpSpPr>
              <a:xfrm>
                <a:off x="2316735" y="3655715"/>
                <a:ext cx="223422" cy="142827"/>
                <a:chOff x="3903663" y="2493963"/>
                <a:chExt cx="695325" cy="444500"/>
              </a:xfrm>
              <a:solidFill>
                <a:srgbClr val="FF0000"/>
              </a:solidFill>
            </p:grpSpPr>
            <p:sp>
              <p:nvSpPr>
                <p:cNvPr id="209" name="Freeform 106"/>
                <p:cNvSpPr/>
                <p:nvPr/>
              </p:nvSpPr>
              <p:spPr bwMode="auto">
                <a:xfrm>
                  <a:off x="3903663" y="2816225"/>
                  <a:ext cx="695325" cy="122238"/>
                </a:xfrm>
                <a:custGeom>
                  <a:avLst/>
                  <a:gdLst>
                    <a:gd name="T0" fmla="*/ 6 w 877"/>
                    <a:gd name="T1" fmla="*/ 117 h 154"/>
                    <a:gd name="T2" fmla="*/ 23 w 877"/>
                    <a:gd name="T3" fmla="*/ 110 h 154"/>
                    <a:gd name="T4" fmla="*/ 45 w 877"/>
                    <a:gd name="T5" fmla="*/ 106 h 154"/>
                    <a:gd name="T6" fmla="*/ 63 w 877"/>
                    <a:gd name="T7" fmla="*/ 103 h 154"/>
                    <a:gd name="T8" fmla="*/ 85 w 877"/>
                    <a:gd name="T9" fmla="*/ 100 h 154"/>
                    <a:gd name="T10" fmla="*/ 111 w 877"/>
                    <a:gd name="T11" fmla="*/ 97 h 154"/>
                    <a:gd name="T12" fmla="*/ 140 w 877"/>
                    <a:gd name="T13" fmla="*/ 93 h 154"/>
                    <a:gd name="T14" fmla="*/ 173 w 877"/>
                    <a:gd name="T15" fmla="*/ 88 h 154"/>
                    <a:gd name="T16" fmla="*/ 209 w 877"/>
                    <a:gd name="T17" fmla="*/ 81 h 154"/>
                    <a:gd name="T18" fmla="*/ 251 w 877"/>
                    <a:gd name="T19" fmla="*/ 72 h 154"/>
                    <a:gd name="T20" fmla="*/ 301 w 877"/>
                    <a:gd name="T21" fmla="*/ 64 h 154"/>
                    <a:gd name="T22" fmla="*/ 358 w 877"/>
                    <a:gd name="T23" fmla="*/ 54 h 154"/>
                    <a:gd name="T24" fmla="*/ 421 w 877"/>
                    <a:gd name="T25" fmla="*/ 45 h 154"/>
                    <a:gd name="T26" fmla="*/ 493 w 877"/>
                    <a:gd name="T27" fmla="*/ 34 h 154"/>
                    <a:gd name="T28" fmla="*/ 564 w 877"/>
                    <a:gd name="T29" fmla="*/ 23 h 154"/>
                    <a:gd name="T30" fmla="*/ 623 w 877"/>
                    <a:gd name="T31" fmla="*/ 13 h 154"/>
                    <a:gd name="T32" fmla="*/ 673 w 877"/>
                    <a:gd name="T33" fmla="*/ 6 h 154"/>
                    <a:gd name="T34" fmla="*/ 713 w 877"/>
                    <a:gd name="T35" fmla="*/ 2 h 154"/>
                    <a:gd name="T36" fmla="*/ 742 w 877"/>
                    <a:gd name="T37" fmla="*/ 0 h 154"/>
                    <a:gd name="T38" fmla="*/ 775 w 877"/>
                    <a:gd name="T39" fmla="*/ 0 h 154"/>
                    <a:gd name="T40" fmla="*/ 809 w 877"/>
                    <a:gd name="T41" fmla="*/ 6 h 154"/>
                    <a:gd name="T42" fmla="*/ 835 w 877"/>
                    <a:gd name="T43" fmla="*/ 17 h 154"/>
                    <a:gd name="T44" fmla="*/ 854 w 877"/>
                    <a:gd name="T45" fmla="*/ 29 h 154"/>
                    <a:gd name="T46" fmla="*/ 868 w 877"/>
                    <a:gd name="T47" fmla="*/ 41 h 154"/>
                    <a:gd name="T48" fmla="*/ 875 w 877"/>
                    <a:gd name="T49" fmla="*/ 54 h 154"/>
                    <a:gd name="T50" fmla="*/ 877 w 877"/>
                    <a:gd name="T51" fmla="*/ 64 h 154"/>
                    <a:gd name="T52" fmla="*/ 875 w 877"/>
                    <a:gd name="T53" fmla="*/ 70 h 154"/>
                    <a:gd name="T54" fmla="*/ 871 w 877"/>
                    <a:gd name="T55" fmla="*/ 72 h 154"/>
                    <a:gd name="T56" fmla="*/ 863 w 877"/>
                    <a:gd name="T57" fmla="*/ 74 h 154"/>
                    <a:gd name="T58" fmla="*/ 852 w 877"/>
                    <a:gd name="T59" fmla="*/ 74 h 154"/>
                    <a:gd name="T60" fmla="*/ 835 w 877"/>
                    <a:gd name="T61" fmla="*/ 74 h 154"/>
                    <a:gd name="T62" fmla="*/ 816 w 877"/>
                    <a:gd name="T63" fmla="*/ 72 h 154"/>
                    <a:gd name="T64" fmla="*/ 792 w 877"/>
                    <a:gd name="T65" fmla="*/ 70 h 154"/>
                    <a:gd name="T66" fmla="*/ 769 w 877"/>
                    <a:gd name="T67" fmla="*/ 68 h 154"/>
                    <a:gd name="T68" fmla="*/ 749 w 877"/>
                    <a:gd name="T69" fmla="*/ 67 h 154"/>
                    <a:gd name="T70" fmla="*/ 733 w 877"/>
                    <a:gd name="T71" fmla="*/ 67 h 154"/>
                    <a:gd name="T72" fmla="*/ 720 w 877"/>
                    <a:gd name="T73" fmla="*/ 67 h 154"/>
                    <a:gd name="T74" fmla="*/ 712 w 877"/>
                    <a:gd name="T75" fmla="*/ 67 h 154"/>
                    <a:gd name="T76" fmla="*/ 702 w 877"/>
                    <a:gd name="T77" fmla="*/ 67 h 154"/>
                    <a:gd name="T78" fmla="*/ 688 w 877"/>
                    <a:gd name="T79" fmla="*/ 67 h 154"/>
                    <a:gd name="T80" fmla="*/ 668 w 877"/>
                    <a:gd name="T81" fmla="*/ 67 h 154"/>
                    <a:gd name="T82" fmla="*/ 643 w 877"/>
                    <a:gd name="T83" fmla="*/ 68 h 154"/>
                    <a:gd name="T84" fmla="*/ 612 w 877"/>
                    <a:gd name="T85" fmla="*/ 70 h 154"/>
                    <a:gd name="T86" fmla="*/ 555 w 877"/>
                    <a:gd name="T87" fmla="*/ 75 h 154"/>
                    <a:gd name="T88" fmla="*/ 490 w 877"/>
                    <a:gd name="T89" fmla="*/ 82 h 154"/>
                    <a:gd name="T90" fmla="*/ 431 w 877"/>
                    <a:gd name="T91" fmla="*/ 88 h 154"/>
                    <a:gd name="T92" fmla="*/ 400 w 877"/>
                    <a:gd name="T93" fmla="*/ 93 h 154"/>
                    <a:gd name="T94" fmla="*/ 367 w 877"/>
                    <a:gd name="T95" fmla="*/ 99 h 154"/>
                    <a:gd name="T96" fmla="*/ 330 w 877"/>
                    <a:gd name="T97" fmla="*/ 106 h 154"/>
                    <a:gd name="T98" fmla="*/ 288 w 877"/>
                    <a:gd name="T99" fmla="*/ 113 h 154"/>
                    <a:gd name="T100" fmla="*/ 243 w 877"/>
                    <a:gd name="T101" fmla="*/ 122 h 154"/>
                    <a:gd name="T102" fmla="*/ 196 w 877"/>
                    <a:gd name="T103" fmla="*/ 132 h 154"/>
                    <a:gd name="T104" fmla="*/ 157 w 877"/>
                    <a:gd name="T105" fmla="*/ 142 h 154"/>
                    <a:gd name="T106" fmla="*/ 126 w 877"/>
                    <a:gd name="T107" fmla="*/ 147 h 154"/>
                    <a:gd name="T108" fmla="*/ 106 w 877"/>
                    <a:gd name="T109" fmla="*/ 151 h 154"/>
                    <a:gd name="T110" fmla="*/ 92 w 877"/>
                    <a:gd name="T111" fmla="*/ 154 h 154"/>
                    <a:gd name="T112" fmla="*/ 86 w 877"/>
                    <a:gd name="T113" fmla="*/ 154 h 154"/>
                    <a:gd name="T114" fmla="*/ 71 w 877"/>
                    <a:gd name="T115" fmla="*/ 151 h 154"/>
                    <a:gd name="T116" fmla="*/ 49 w 877"/>
                    <a:gd name="T117" fmla="*/ 144 h 154"/>
                    <a:gd name="T118" fmla="*/ 30 w 877"/>
                    <a:gd name="T119" fmla="*/ 139 h 154"/>
                    <a:gd name="T120" fmla="*/ 16 w 877"/>
                    <a:gd name="T121" fmla="*/ 132 h 154"/>
                    <a:gd name="T122" fmla="*/ 3 w 877"/>
                    <a:gd name="T123" fmla="*/ 125 h 154"/>
                    <a:gd name="T124" fmla="*/ 0 w 877"/>
                    <a:gd name="T125" fmla="*/ 121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77" h="154">
                      <a:moveTo>
                        <a:pt x="0" y="121"/>
                      </a:moveTo>
                      <a:lnTo>
                        <a:pt x="3" y="119"/>
                      </a:lnTo>
                      <a:lnTo>
                        <a:pt x="6" y="117"/>
                      </a:lnTo>
                      <a:lnTo>
                        <a:pt x="10" y="115"/>
                      </a:lnTo>
                      <a:lnTo>
                        <a:pt x="16" y="113"/>
                      </a:lnTo>
                      <a:lnTo>
                        <a:pt x="23" y="110"/>
                      </a:lnTo>
                      <a:lnTo>
                        <a:pt x="31" y="108"/>
                      </a:lnTo>
                      <a:lnTo>
                        <a:pt x="39" y="106"/>
                      </a:lnTo>
                      <a:lnTo>
                        <a:pt x="45" y="106"/>
                      </a:lnTo>
                      <a:lnTo>
                        <a:pt x="50" y="104"/>
                      </a:lnTo>
                      <a:lnTo>
                        <a:pt x="56" y="103"/>
                      </a:lnTo>
                      <a:lnTo>
                        <a:pt x="63" y="103"/>
                      </a:lnTo>
                      <a:lnTo>
                        <a:pt x="70" y="101"/>
                      </a:lnTo>
                      <a:lnTo>
                        <a:pt x="77" y="101"/>
                      </a:lnTo>
                      <a:lnTo>
                        <a:pt x="85" y="100"/>
                      </a:lnTo>
                      <a:lnTo>
                        <a:pt x="93" y="99"/>
                      </a:lnTo>
                      <a:lnTo>
                        <a:pt x="101" y="99"/>
                      </a:lnTo>
                      <a:lnTo>
                        <a:pt x="111" y="97"/>
                      </a:lnTo>
                      <a:lnTo>
                        <a:pt x="119" y="96"/>
                      </a:lnTo>
                      <a:lnTo>
                        <a:pt x="131" y="95"/>
                      </a:lnTo>
                      <a:lnTo>
                        <a:pt x="140" y="93"/>
                      </a:lnTo>
                      <a:lnTo>
                        <a:pt x="151" y="92"/>
                      </a:lnTo>
                      <a:lnTo>
                        <a:pt x="161" y="89"/>
                      </a:lnTo>
                      <a:lnTo>
                        <a:pt x="173" y="88"/>
                      </a:lnTo>
                      <a:lnTo>
                        <a:pt x="185" y="86"/>
                      </a:lnTo>
                      <a:lnTo>
                        <a:pt x="197" y="83"/>
                      </a:lnTo>
                      <a:lnTo>
                        <a:pt x="209" y="81"/>
                      </a:lnTo>
                      <a:lnTo>
                        <a:pt x="223" y="78"/>
                      </a:lnTo>
                      <a:lnTo>
                        <a:pt x="237" y="75"/>
                      </a:lnTo>
                      <a:lnTo>
                        <a:pt x="251" y="72"/>
                      </a:lnTo>
                      <a:lnTo>
                        <a:pt x="268" y="70"/>
                      </a:lnTo>
                      <a:lnTo>
                        <a:pt x="284" y="67"/>
                      </a:lnTo>
                      <a:lnTo>
                        <a:pt x="301" y="64"/>
                      </a:lnTo>
                      <a:lnTo>
                        <a:pt x="319" y="61"/>
                      </a:lnTo>
                      <a:lnTo>
                        <a:pt x="338" y="59"/>
                      </a:lnTo>
                      <a:lnTo>
                        <a:pt x="358" y="54"/>
                      </a:lnTo>
                      <a:lnTo>
                        <a:pt x="378" y="52"/>
                      </a:lnTo>
                      <a:lnTo>
                        <a:pt x="399" y="47"/>
                      </a:lnTo>
                      <a:lnTo>
                        <a:pt x="421" y="45"/>
                      </a:lnTo>
                      <a:lnTo>
                        <a:pt x="445" y="41"/>
                      </a:lnTo>
                      <a:lnTo>
                        <a:pt x="468" y="36"/>
                      </a:lnTo>
                      <a:lnTo>
                        <a:pt x="493" y="34"/>
                      </a:lnTo>
                      <a:lnTo>
                        <a:pt x="517" y="29"/>
                      </a:lnTo>
                      <a:lnTo>
                        <a:pt x="540" y="25"/>
                      </a:lnTo>
                      <a:lnTo>
                        <a:pt x="564" y="23"/>
                      </a:lnTo>
                      <a:lnTo>
                        <a:pt x="584" y="18"/>
                      </a:lnTo>
                      <a:lnTo>
                        <a:pt x="604" y="16"/>
                      </a:lnTo>
                      <a:lnTo>
                        <a:pt x="623" y="13"/>
                      </a:lnTo>
                      <a:lnTo>
                        <a:pt x="641" y="10"/>
                      </a:lnTo>
                      <a:lnTo>
                        <a:pt x="658" y="9"/>
                      </a:lnTo>
                      <a:lnTo>
                        <a:pt x="673" y="6"/>
                      </a:lnTo>
                      <a:lnTo>
                        <a:pt x="687" y="5"/>
                      </a:lnTo>
                      <a:lnTo>
                        <a:pt x="701" y="3"/>
                      </a:lnTo>
                      <a:lnTo>
                        <a:pt x="713" y="2"/>
                      </a:lnTo>
                      <a:lnTo>
                        <a:pt x="724" y="0"/>
                      </a:lnTo>
                      <a:lnTo>
                        <a:pt x="734" y="0"/>
                      </a:lnTo>
                      <a:lnTo>
                        <a:pt x="742" y="0"/>
                      </a:lnTo>
                      <a:lnTo>
                        <a:pt x="751" y="0"/>
                      </a:lnTo>
                      <a:lnTo>
                        <a:pt x="763" y="0"/>
                      </a:lnTo>
                      <a:lnTo>
                        <a:pt x="775" y="0"/>
                      </a:lnTo>
                      <a:lnTo>
                        <a:pt x="787" y="2"/>
                      </a:lnTo>
                      <a:lnTo>
                        <a:pt x="799" y="3"/>
                      </a:lnTo>
                      <a:lnTo>
                        <a:pt x="809" y="6"/>
                      </a:lnTo>
                      <a:lnTo>
                        <a:pt x="818" y="9"/>
                      </a:lnTo>
                      <a:lnTo>
                        <a:pt x="827" y="11"/>
                      </a:lnTo>
                      <a:lnTo>
                        <a:pt x="835" y="17"/>
                      </a:lnTo>
                      <a:lnTo>
                        <a:pt x="842" y="21"/>
                      </a:lnTo>
                      <a:lnTo>
                        <a:pt x="849" y="25"/>
                      </a:lnTo>
                      <a:lnTo>
                        <a:pt x="854" y="29"/>
                      </a:lnTo>
                      <a:lnTo>
                        <a:pt x="860" y="34"/>
                      </a:lnTo>
                      <a:lnTo>
                        <a:pt x="864" y="38"/>
                      </a:lnTo>
                      <a:lnTo>
                        <a:pt x="868" y="41"/>
                      </a:lnTo>
                      <a:lnTo>
                        <a:pt x="871" y="45"/>
                      </a:lnTo>
                      <a:lnTo>
                        <a:pt x="874" y="50"/>
                      </a:lnTo>
                      <a:lnTo>
                        <a:pt x="875" y="54"/>
                      </a:lnTo>
                      <a:lnTo>
                        <a:pt x="875" y="57"/>
                      </a:lnTo>
                      <a:lnTo>
                        <a:pt x="877" y="61"/>
                      </a:lnTo>
                      <a:lnTo>
                        <a:pt x="877" y="64"/>
                      </a:lnTo>
                      <a:lnTo>
                        <a:pt x="877" y="65"/>
                      </a:lnTo>
                      <a:lnTo>
                        <a:pt x="875" y="67"/>
                      </a:lnTo>
                      <a:lnTo>
                        <a:pt x="875" y="70"/>
                      </a:lnTo>
                      <a:lnTo>
                        <a:pt x="874" y="71"/>
                      </a:lnTo>
                      <a:lnTo>
                        <a:pt x="872" y="71"/>
                      </a:lnTo>
                      <a:lnTo>
                        <a:pt x="871" y="72"/>
                      </a:lnTo>
                      <a:lnTo>
                        <a:pt x="868" y="72"/>
                      </a:lnTo>
                      <a:lnTo>
                        <a:pt x="867" y="74"/>
                      </a:lnTo>
                      <a:lnTo>
                        <a:pt x="863" y="74"/>
                      </a:lnTo>
                      <a:lnTo>
                        <a:pt x="860" y="74"/>
                      </a:lnTo>
                      <a:lnTo>
                        <a:pt x="856" y="74"/>
                      </a:lnTo>
                      <a:lnTo>
                        <a:pt x="852" y="74"/>
                      </a:lnTo>
                      <a:lnTo>
                        <a:pt x="846" y="74"/>
                      </a:lnTo>
                      <a:lnTo>
                        <a:pt x="841" y="74"/>
                      </a:lnTo>
                      <a:lnTo>
                        <a:pt x="835" y="74"/>
                      </a:lnTo>
                      <a:lnTo>
                        <a:pt x="829" y="74"/>
                      </a:lnTo>
                      <a:lnTo>
                        <a:pt x="823" y="72"/>
                      </a:lnTo>
                      <a:lnTo>
                        <a:pt x="816" y="72"/>
                      </a:lnTo>
                      <a:lnTo>
                        <a:pt x="807" y="71"/>
                      </a:lnTo>
                      <a:lnTo>
                        <a:pt x="800" y="71"/>
                      </a:lnTo>
                      <a:lnTo>
                        <a:pt x="792" y="70"/>
                      </a:lnTo>
                      <a:lnTo>
                        <a:pt x="784" y="70"/>
                      </a:lnTo>
                      <a:lnTo>
                        <a:pt x="775" y="68"/>
                      </a:lnTo>
                      <a:lnTo>
                        <a:pt x="769" y="68"/>
                      </a:lnTo>
                      <a:lnTo>
                        <a:pt x="762" y="68"/>
                      </a:lnTo>
                      <a:lnTo>
                        <a:pt x="755" y="68"/>
                      </a:lnTo>
                      <a:lnTo>
                        <a:pt x="749" y="67"/>
                      </a:lnTo>
                      <a:lnTo>
                        <a:pt x="744" y="67"/>
                      </a:lnTo>
                      <a:lnTo>
                        <a:pt x="738" y="67"/>
                      </a:lnTo>
                      <a:lnTo>
                        <a:pt x="733" y="67"/>
                      </a:lnTo>
                      <a:lnTo>
                        <a:pt x="728" y="67"/>
                      </a:lnTo>
                      <a:lnTo>
                        <a:pt x="724" y="67"/>
                      </a:lnTo>
                      <a:lnTo>
                        <a:pt x="720" y="67"/>
                      </a:lnTo>
                      <a:lnTo>
                        <a:pt x="717" y="67"/>
                      </a:lnTo>
                      <a:lnTo>
                        <a:pt x="715" y="67"/>
                      </a:lnTo>
                      <a:lnTo>
                        <a:pt x="712" y="67"/>
                      </a:lnTo>
                      <a:lnTo>
                        <a:pt x="709" y="67"/>
                      </a:lnTo>
                      <a:lnTo>
                        <a:pt x="706" y="67"/>
                      </a:lnTo>
                      <a:lnTo>
                        <a:pt x="702" y="67"/>
                      </a:lnTo>
                      <a:lnTo>
                        <a:pt x="698" y="67"/>
                      </a:lnTo>
                      <a:lnTo>
                        <a:pt x="694" y="67"/>
                      </a:lnTo>
                      <a:lnTo>
                        <a:pt x="688" y="67"/>
                      </a:lnTo>
                      <a:lnTo>
                        <a:pt x="681" y="67"/>
                      </a:lnTo>
                      <a:lnTo>
                        <a:pt x="674" y="67"/>
                      </a:lnTo>
                      <a:lnTo>
                        <a:pt x="668" y="67"/>
                      </a:lnTo>
                      <a:lnTo>
                        <a:pt x="659" y="68"/>
                      </a:lnTo>
                      <a:lnTo>
                        <a:pt x="651" y="68"/>
                      </a:lnTo>
                      <a:lnTo>
                        <a:pt x="643" y="68"/>
                      </a:lnTo>
                      <a:lnTo>
                        <a:pt x="633" y="68"/>
                      </a:lnTo>
                      <a:lnTo>
                        <a:pt x="622" y="70"/>
                      </a:lnTo>
                      <a:lnTo>
                        <a:pt x="612" y="70"/>
                      </a:lnTo>
                      <a:lnTo>
                        <a:pt x="600" y="71"/>
                      </a:lnTo>
                      <a:lnTo>
                        <a:pt x="578" y="72"/>
                      </a:lnTo>
                      <a:lnTo>
                        <a:pt x="555" y="75"/>
                      </a:lnTo>
                      <a:lnTo>
                        <a:pt x="533" y="77"/>
                      </a:lnTo>
                      <a:lnTo>
                        <a:pt x="511" y="79"/>
                      </a:lnTo>
                      <a:lnTo>
                        <a:pt x="490" y="82"/>
                      </a:lnTo>
                      <a:lnTo>
                        <a:pt x="470" y="83"/>
                      </a:lnTo>
                      <a:lnTo>
                        <a:pt x="450" y="86"/>
                      </a:lnTo>
                      <a:lnTo>
                        <a:pt x="431" y="88"/>
                      </a:lnTo>
                      <a:lnTo>
                        <a:pt x="421" y="89"/>
                      </a:lnTo>
                      <a:lnTo>
                        <a:pt x="411" y="90"/>
                      </a:lnTo>
                      <a:lnTo>
                        <a:pt x="400" y="93"/>
                      </a:lnTo>
                      <a:lnTo>
                        <a:pt x="391" y="95"/>
                      </a:lnTo>
                      <a:lnTo>
                        <a:pt x="378" y="96"/>
                      </a:lnTo>
                      <a:lnTo>
                        <a:pt x="367" y="99"/>
                      </a:lnTo>
                      <a:lnTo>
                        <a:pt x="355" y="101"/>
                      </a:lnTo>
                      <a:lnTo>
                        <a:pt x="342" y="103"/>
                      </a:lnTo>
                      <a:lnTo>
                        <a:pt x="330" y="106"/>
                      </a:lnTo>
                      <a:lnTo>
                        <a:pt x="316" y="108"/>
                      </a:lnTo>
                      <a:lnTo>
                        <a:pt x="302" y="111"/>
                      </a:lnTo>
                      <a:lnTo>
                        <a:pt x="288" y="113"/>
                      </a:lnTo>
                      <a:lnTo>
                        <a:pt x="273" y="115"/>
                      </a:lnTo>
                      <a:lnTo>
                        <a:pt x="258" y="119"/>
                      </a:lnTo>
                      <a:lnTo>
                        <a:pt x="243" y="122"/>
                      </a:lnTo>
                      <a:lnTo>
                        <a:pt x="227" y="125"/>
                      </a:lnTo>
                      <a:lnTo>
                        <a:pt x="211" y="129"/>
                      </a:lnTo>
                      <a:lnTo>
                        <a:pt x="196" y="132"/>
                      </a:lnTo>
                      <a:lnTo>
                        <a:pt x="182" y="136"/>
                      </a:lnTo>
                      <a:lnTo>
                        <a:pt x="169" y="139"/>
                      </a:lnTo>
                      <a:lnTo>
                        <a:pt x="157" y="142"/>
                      </a:lnTo>
                      <a:lnTo>
                        <a:pt x="146" y="143"/>
                      </a:lnTo>
                      <a:lnTo>
                        <a:pt x="136" y="146"/>
                      </a:lnTo>
                      <a:lnTo>
                        <a:pt x="126" y="147"/>
                      </a:lnTo>
                      <a:lnTo>
                        <a:pt x="118" y="150"/>
                      </a:lnTo>
                      <a:lnTo>
                        <a:pt x="111" y="151"/>
                      </a:lnTo>
                      <a:lnTo>
                        <a:pt x="106" y="151"/>
                      </a:lnTo>
                      <a:lnTo>
                        <a:pt x="100" y="153"/>
                      </a:lnTo>
                      <a:lnTo>
                        <a:pt x="96" y="154"/>
                      </a:lnTo>
                      <a:lnTo>
                        <a:pt x="92" y="154"/>
                      </a:lnTo>
                      <a:lnTo>
                        <a:pt x="90" y="154"/>
                      </a:lnTo>
                      <a:lnTo>
                        <a:pt x="89" y="154"/>
                      </a:lnTo>
                      <a:lnTo>
                        <a:pt x="86" y="154"/>
                      </a:lnTo>
                      <a:lnTo>
                        <a:pt x="82" y="154"/>
                      </a:lnTo>
                      <a:lnTo>
                        <a:pt x="77" y="153"/>
                      </a:lnTo>
                      <a:lnTo>
                        <a:pt x="71" y="151"/>
                      </a:lnTo>
                      <a:lnTo>
                        <a:pt x="64" y="150"/>
                      </a:lnTo>
                      <a:lnTo>
                        <a:pt x="57" y="147"/>
                      </a:lnTo>
                      <a:lnTo>
                        <a:pt x="49" y="144"/>
                      </a:lnTo>
                      <a:lnTo>
                        <a:pt x="39" y="142"/>
                      </a:lnTo>
                      <a:lnTo>
                        <a:pt x="34" y="140"/>
                      </a:lnTo>
                      <a:lnTo>
                        <a:pt x="30" y="139"/>
                      </a:lnTo>
                      <a:lnTo>
                        <a:pt x="25" y="137"/>
                      </a:lnTo>
                      <a:lnTo>
                        <a:pt x="21" y="136"/>
                      </a:lnTo>
                      <a:lnTo>
                        <a:pt x="16" y="132"/>
                      </a:lnTo>
                      <a:lnTo>
                        <a:pt x="10" y="129"/>
                      </a:lnTo>
                      <a:lnTo>
                        <a:pt x="6" y="126"/>
                      </a:lnTo>
                      <a:lnTo>
                        <a:pt x="3" y="125"/>
                      </a:lnTo>
                      <a:lnTo>
                        <a:pt x="2" y="122"/>
                      </a:lnTo>
                      <a:lnTo>
                        <a:pt x="0" y="121"/>
                      </a:lnTo>
                      <a:lnTo>
                        <a:pt x="0" y="12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0" name="Freeform 108"/>
                <p:cNvSpPr/>
                <p:nvPr/>
              </p:nvSpPr>
              <p:spPr bwMode="auto">
                <a:xfrm>
                  <a:off x="4062413" y="2693988"/>
                  <a:ext cx="350837" cy="84138"/>
                </a:xfrm>
                <a:custGeom>
                  <a:avLst/>
                  <a:gdLst>
                    <a:gd name="T0" fmla="*/ 357 w 442"/>
                    <a:gd name="T1" fmla="*/ 60 h 107"/>
                    <a:gd name="T2" fmla="*/ 327 w 442"/>
                    <a:gd name="T3" fmla="*/ 64 h 107"/>
                    <a:gd name="T4" fmla="*/ 299 w 442"/>
                    <a:gd name="T5" fmla="*/ 70 h 107"/>
                    <a:gd name="T6" fmla="*/ 276 w 442"/>
                    <a:gd name="T7" fmla="*/ 74 h 107"/>
                    <a:gd name="T8" fmla="*/ 253 w 442"/>
                    <a:gd name="T9" fmla="*/ 78 h 107"/>
                    <a:gd name="T10" fmla="*/ 227 w 442"/>
                    <a:gd name="T11" fmla="*/ 85 h 107"/>
                    <a:gd name="T12" fmla="*/ 197 w 442"/>
                    <a:gd name="T13" fmla="*/ 90 h 107"/>
                    <a:gd name="T14" fmla="*/ 163 w 442"/>
                    <a:gd name="T15" fmla="*/ 97 h 107"/>
                    <a:gd name="T16" fmla="*/ 137 w 442"/>
                    <a:gd name="T17" fmla="*/ 101 h 107"/>
                    <a:gd name="T18" fmla="*/ 119 w 442"/>
                    <a:gd name="T19" fmla="*/ 104 h 107"/>
                    <a:gd name="T20" fmla="*/ 96 w 442"/>
                    <a:gd name="T21" fmla="*/ 107 h 107"/>
                    <a:gd name="T22" fmla="*/ 69 w 442"/>
                    <a:gd name="T23" fmla="*/ 107 h 107"/>
                    <a:gd name="T24" fmla="*/ 47 w 442"/>
                    <a:gd name="T25" fmla="*/ 106 h 107"/>
                    <a:gd name="T26" fmla="*/ 33 w 442"/>
                    <a:gd name="T27" fmla="*/ 104 h 107"/>
                    <a:gd name="T28" fmla="*/ 25 w 442"/>
                    <a:gd name="T29" fmla="*/ 101 h 107"/>
                    <a:gd name="T30" fmla="*/ 14 w 442"/>
                    <a:gd name="T31" fmla="*/ 99 h 107"/>
                    <a:gd name="T32" fmla="*/ 4 w 442"/>
                    <a:gd name="T33" fmla="*/ 95 h 107"/>
                    <a:gd name="T34" fmla="*/ 0 w 442"/>
                    <a:gd name="T35" fmla="*/ 90 h 107"/>
                    <a:gd name="T36" fmla="*/ 0 w 442"/>
                    <a:gd name="T37" fmla="*/ 86 h 107"/>
                    <a:gd name="T38" fmla="*/ 3 w 442"/>
                    <a:gd name="T39" fmla="*/ 82 h 107"/>
                    <a:gd name="T40" fmla="*/ 8 w 442"/>
                    <a:gd name="T41" fmla="*/ 78 h 107"/>
                    <a:gd name="T42" fmla="*/ 17 w 442"/>
                    <a:gd name="T43" fmla="*/ 72 h 107"/>
                    <a:gd name="T44" fmla="*/ 25 w 442"/>
                    <a:gd name="T45" fmla="*/ 70 h 107"/>
                    <a:gd name="T46" fmla="*/ 33 w 442"/>
                    <a:gd name="T47" fmla="*/ 68 h 107"/>
                    <a:gd name="T48" fmla="*/ 47 w 442"/>
                    <a:gd name="T49" fmla="*/ 65 h 107"/>
                    <a:gd name="T50" fmla="*/ 64 w 442"/>
                    <a:gd name="T51" fmla="*/ 61 h 107"/>
                    <a:gd name="T52" fmla="*/ 86 w 442"/>
                    <a:gd name="T53" fmla="*/ 56 h 107"/>
                    <a:gd name="T54" fmla="*/ 112 w 442"/>
                    <a:gd name="T55" fmla="*/ 50 h 107"/>
                    <a:gd name="T56" fmla="*/ 143 w 442"/>
                    <a:gd name="T57" fmla="*/ 45 h 107"/>
                    <a:gd name="T58" fmla="*/ 176 w 442"/>
                    <a:gd name="T59" fmla="*/ 38 h 107"/>
                    <a:gd name="T60" fmla="*/ 215 w 442"/>
                    <a:gd name="T61" fmla="*/ 29 h 107"/>
                    <a:gd name="T62" fmla="*/ 249 w 442"/>
                    <a:gd name="T63" fmla="*/ 23 h 107"/>
                    <a:gd name="T64" fmla="*/ 281 w 442"/>
                    <a:gd name="T65" fmla="*/ 16 h 107"/>
                    <a:gd name="T66" fmla="*/ 307 w 442"/>
                    <a:gd name="T67" fmla="*/ 11 h 107"/>
                    <a:gd name="T68" fmla="*/ 331 w 442"/>
                    <a:gd name="T69" fmla="*/ 7 h 107"/>
                    <a:gd name="T70" fmla="*/ 350 w 442"/>
                    <a:gd name="T71" fmla="*/ 3 h 107"/>
                    <a:gd name="T72" fmla="*/ 364 w 442"/>
                    <a:gd name="T73" fmla="*/ 2 h 107"/>
                    <a:gd name="T74" fmla="*/ 377 w 442"/>
                    <a:gd name="T75" fmla="*/ 0 h 107"/>
                    <a:gd name="T76" fmla="*/ 388 w 442"/>
                    <a:gd name="T77" fmla="*/ 0 h 107"/>
                    <a:gd name="T78" fmla="*/ 400 w 442"/>
                    <a:gd name="T79" fmla="*/ 2 h 107"/>
                    <a:gd name="T80" fmla="*/ 411 w 442"/>
                    <a:gd name="T81" fmla="*/ 5 h 107"/>
                    <a:gd name="T82" fmla="*/ 422 w 442"/>
                    <a:gd name="T83" fmla="*/ 7 h 107"/>
                    <a:gd name="T84" fmla="*/ 431 w 442"/>
                    <a:gd name="T85" fmla="*/ 11 h 107"/>
                    <a:gd name="T86" fmla="*/ 436 w 442"/>
                    <a:gd name="T87" fmla="*/ 18 h 107"/>
                    <a:gd name="T88" fmla="*/ 440 w 442"/>
                    <a:gd name="T89" fmla="*/ 24 h 107"/>
                    <a:gd name="T90" fmla="*/ 442 w 442"/>
                    <a:gd name="T91" fmla="*/ 31 h 107"/>
                    <a:gd name="T92" fmla="*/ 440 w 442"/>
                    <a:gd name="T93" fmla="*/ 35 h 107"/>
                    <a:gd name="T94" fmla="*/ 437 w 442"/>
                    <a:gd name="T95" fmla="*/ 38 h 107"/>
                    <a:gd name="T96" fmla="*/ 432 w 442"/>
                    <a:gd name="T97" fmla="*/ 42 h 107"/>
                    <a:gd name="T98" fmla="*/ 425 w 442"/>
                    <a:gd name="T99" fmla="*/ 45 h 107"/>
                    <a:gd name="T100" fmla="*/ 417 w 442"/>
                    <a:gd name="T101" fmla="*/ 47 h 107"/>
                    <a:gd name="T102" fmla="*/ 407 w 442"/>
                    <a:gd name="T103" fmla="*/ 50 h 107"/>
                    <a:gd name="T104" fmla="*/ 395 w 442"/>
                    <a:gd name="T105" fmla="*/ 54 h 107"/>
                    <a:gd name="T106" fmla="*/ 381 w 442"/>
                    <a:gd name="T107" fmla="*/ 57 h 107"/>
                    <a:gd name="T108" fmla="*/ 372 w 442"/>
                    <a:gd name="T109" fmla="*/ 5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42" h="107">
                      <a:moveTo>
                        <a:pt x="372" y="59"/>
                      </a:moveTo>
                      <a:lnTo>
                        <a:pt x="357" y="60"/>
                      </a:lnTo>
                      <a:lnTo>
                        <a:pt x="342" y="63"/>
                      </a:lnTo>
                      <a:lnTo>
                        <a:pt x="327" y="64"/>
                      </a:lnTo>
                      <a:lnTo>
                        <a:pt x="313" y="67"/>
                      </a:lnTo>
                      <a:lnTo>
                        <a:pt x="299" y="70"/>
                      </a:lnTo>
                      <a:lnTo>
                        <a:pt x="287" y="71"/>
                      </a:lnTo>
                      <a:lnTo>
                        <a:pt x="276" y="74"/>
                      </a:lnTo>
                      <a:lnTo>
                        <a:pt x="264" y="75"/>
                      </a:lnTo>
                      <a:lnTo>
                        <a:pt x="253" y="78"/>
                      </a:lnTo>
                      <a:lnTo>
                        <a:pt x="240" y="82"/>
                      </a:lnTo>
                      <a:lnTo>
                        <a:pt x="227" y="85"/>
                      </a:lnTo>
                      <a:lnTo>
                        <a:pt x="212" y="88"/>
                      </a:lnTo>
                      <a:lnTo>
                        <a:pt x="197" y="90"/>
                      </a:lnTo>
                      <a:lnTo>
                        <a:pt x="181" y="95"/>
                      </a:lnTo>
                      <a:lnTo>
                        <a:pt x="163" y="97"/>
                      </a:lnTo>
                      <a:lnTo>
                        <a:pt x="145" y="100"/>
                      </a:lnTo>
                      <a:lnTo>
                        <a:pt x="137" y="101"/>
                      </a:lnTo>
                      <a:lnTo>
                        <a:pt x="127" y="103"/>
                      </a:lnTo>
                      <a:lnTo>
                        <a:pt x="119" y="104"/>
                      </a:lnTo>
                      <a:lnTo>
                        <a:pt x="111" y="106"/>
                      </a:lnTo>
                      <a:lnTo>
                        <a:pt x="96" y="107"/>
                      </a:lnTo>
                      <a:lnTo>
                        <a:pt x="82" y="107"/>
                      </a:lnTo>
                      <a:lnTo>
                        <a:pt x="69" y="107"/>
                      </a:lnTo>
                      <a:lnTo>
                        <a:pt x="57" y="107"/>
                      </a:lnTo>
                      <a:lnTo>
                        <a:pt x="47" y="106"/>
                      </a:lnTo>
                      <a:lnTo>
                        <a:pt x="37" y="104"/>
                      </a:lnTo>
                      <a:lnTo>
                        <a:pt x="33" y="104"/>
                      </a:lnTo>
                      <a:lnTo>
                        <a:pt x="29" y="103"/>
                      </a:lnTo>
                      <a:lnTo>
                        <a:pt x="25" y="101"/>
                      </a:lnTo>
                      <a:lnTo>
                        <a:pt x="21" y="100"/>
                      </a:lnTo>
                      <a:lnTo>
                        <a:pt x="14" y="99"/>
                      </a:lnTo>
                      <a:lnTo>
                        <a:pt x="8" y="96"/>
                      </a:lnTo>
                      <a:lnTo>
                        <a:pt x="4" y="95"/>
                      </a:lnTo>
                      <a:lnTo>
                        <a:pt x="2" y="92"/>
                      </a:lnTo>
                      <a:lnTo>
                        <a:pt x="0" y="90"/>
                      </a:lnTo>
                      <a:lnTo>
                        <a:pt x="0" y="88"/>
                      </a:lnTo>
                      <a:lnTo>
                        <a:pt x="0" y="86"/>
                      </a:lnTo>
                      <a:lnTo>
                        <a:pt x="2" y="83"/>
                      </a:lnTo>
                      <a:lnTo>
                        <a:pt x="3" y="82"/>
                      </a:lnTo>
                      <a:lnTo>
                        <a:pt x="6" y="79"/>
                      </a:lnTo>
                      <a:lnTo>
                        <a:pt x="8" y="78"/>
                      </a:lnTo>
                      <a:lnTo>
                        <a:pt x="13" y="75"/>
                      </a:lnTo>
                      <a:lnTo>
                        <a:pt x="17" y="72"/>
                      </a:lnTo>
                      <a:lnTo>
                        <a:pt x="22" y="71"/>
                      </a:lnTo>
                      <a:lnTo>
                        <a:pt x="25" y="70"/>
                      </a:lnTo>
                      <a:lnTo>
                        <a:pt x="29" y="70"/>
                      </a:lnTo>
                      <a:lnTo>
                        <a:pt x="33" y="68"/>
                      </a:lnTo>
                      <a:lnTo>
                        <a:pt x="40" y="67"/>
                      </a:lnTo>
                      <a:lnTo>
                        <a:pt x="47" y="65"/>
                      </a:lnTo>
                      <a:lnTo>
                        <a:pt x="55" y="63"/>
                      </a:lnTo>
                      <a:lnTo>
                        <a:pt x="64" y="61"/>
                      </a:lnTo>
                      <a:lnTo>
                        <a:pt x="75" y="59"/>
                      </a:lnTo>
                      <a:lnTo>
                        <a:pt x="86" y="56"/>
                      </a:lnTo>
                      <a:lnTo>
                        <a:pt x="98" y="54"/>
                      </a:lnTo>
                      <a:lnTo>
                        <a:pt x="112" y="50"/>
                      </a:lnTo>
                      <a:lnTo>
                        <a:pt x="126" y="47"/>
                      </a:lnTo>
                      <a:lnTo>
                        <a:pt x="143" y="45"/>
                      </a:lnTo>
                      <a:lnTo>
                        <a:pt x="159" y="41"/>
                      </a:lnTo>
                      <a:lnTo>
                        <a:pt x="176" y="38"/>
                      </a:lnTo>
                      <a:lnTo>
                        <a:pt x="195" y="34"/>
                      </a:lnTo>
                      <a:lnTo>
                        <a:pt x="215" y="29"/>
                      </a:lnTo>
                      <a:lnTo>
                        <a:pt x="233" y="25"/>
                      </a:lnTo>
                      <a:lnTo>
                        <a:pt x="249" y="23"/>
                      </a:lnTo>
                      <a:lnTo>
                        <a:pt x="266" y="20"/>
                      </a:lnTo>
                      <a:lnTo>
                        <a:pt x="281" y="16"/>
                      </a:lnTo>
                      <a:lnTo>
                        <a:pt x="295" y="14"/>
                      </a:lnTo>
                      <a:lnTo>
                        <a:pt x="307" y="11"/>
                      </a:lnTo>
                      <a:lnTo>
                        <a:pt x="320" y="9"/>
                      </a:lnTo>
                      <a:lnTo>
                        <a:pt x="331" y="7"/>
                      </a:lnTo>
                      <a:lnTo>
                        <a:pt x="341" y="5"/>
                      </a:lnTo>
                      <a:lnTo>
                        <a:pt x="350" y="3"/>
                      </a:lnTo>
                      <a:lnTo>
                        <a:pt x="357" y="2"/>
                      </a:lnTo>
                      <a:lnTo>
                        <a:pt x="364" y="2"/>
                      </a:lnTo>
                      <a:lnTo>
                        <a:pt x="371" y="0"/>
                      </a:lnTo>
                      <a:lnTo>
                        <a:pt x="377" y="0"/>
                      </a:lnTo>
                      <a:lnTo>
                        <a:pt x="381" y="0"/>
                      </a:lnTo>
                      <a:lnTo>
                        <a:pt x="388" y="0"/>
                      </a:lnTo>
                      <a:lnTo>
                        <a:pt x="393" y="0"/>
                      </a:lnTo>
                      <a:lnTo>
                        <a:pt x="400" y="2"/>
                      </a:lnTo>
                      <a:lnTo>
                        <a:pt x="406" y="3"/>
                      </a:lnTo>
                      <a:lnTo>
                        <a:pt x="411" y="5"/>
                      </a:lnTo>
                      <a:lnTo>
                        <a:pt x="417" y="6"/>
                      </a:lnTo>
                      <a:lnTo>
                        <a:pt x="422" y="7"/>
                      </a:lnTo>
                      <a:lnTo>
                        <a:pt x="426" y="9"/>
                      </a:lnTo>
                      <a:lnTo>
                        <a:pt x="431" y="11"/>
                      </a:lnTo>
                      <a:lnTo>
                        <a:pt x="433" y="14"/>
                      </a:lnTo>
                      <a:lnTo>
                        <a:pt x="436" y="18"/>
                      </a:lnTo>
                      <a:lnTo>
                        <a:pt x="439" y="21"/>
                      </a:lnTo>
                      <a:lnTo>
                        <a:pt x="440" y="24"/>
                      </a:lnTo>
                      <a:lnTo>
                        <a:pt x="440" y="27"/>
                      </a:lnTo>
                      <a:lnTo>
                        <a:pt x="442" y="31"/>
                      </a:lnTo>
                      <a:lnTo>
                        <a:pt x="442" y="34"/>
                      </a:lnTo>
                      <a:lnTo>
                        <a:pt x="440" y="35"/>
                      </a:lnTo>
                      <a:lnTo>
                        <a:pt x="439" y="36"/>
                      </a:lnTo>
                      <a:lnTo>
                        <a:pt x="437" y="38"/>
                      </a:lnTo>
                      <a:lnTo>
                        <a:pt x="435" y="39"/>
                      </a:lnTo>
                      <a:lnTo>
                        <a:pt x="432" y="42"/>
                      </a:lnTo>
                      <a:lnTo>
                        <a:pt x="429" y="43"/>
                      </a:lnTo>
                      <a:lnTo>
                        <a:pt x="425" y="45"/>
                      </a:lnTo>
                      <a:lnTo>
                        <a:pt x="421" y="46"/>
                      </a:lnTo>
                      <a:lnTo>
                        <a:pt x="417" y="47"/>
                      </a:lnTo>
                      <a:lnTo>
                        <a:pt x="413" y="49"/>
                      </a:lnTo>
                      <a:lnTo>
                        <a:pt x="407" y="50"/>
                      </a:lnTo>
                      <a:lnTo>
                        <a:pt x="400" y="52"/>
                      </a:lnTo>
                      <a:lnTo>
                        <a:pt x="395" y="54"/>
                      </a:lnTo>
                      <a:lnTo>
                        <a:pt x="388" y="56"/>
                      </a:lnTo>
                      <a:lnTo>
                        <a:pt x="381" y="57"/>
                      </a:lnTo>
                      <a:lnTo>
                        <a:pt x="372" y="59"/>
                      </a:lnTo>
                      <a:lnTo>
                        <a:pt x="372" y="5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109"/>
                <p:cNvSpPr/>
                <p:nvPr/>
              </p:nvSpPr>
              <p:spPr bwMode="auto">
                <a:xfrm>
                  <a:off x="4057650" y="2579688"/>
                  <a:ext cx="100012" cy="87313"/>
                </a:xfrm>
                <a:custGeom>
                  <a:avLst/>
                  <a:gdLst>
                    <a:gd name="T0" fmla="*/ 31 w 126"/>
                    <a:gd name="T1" fmla="*/ 2 h 111"/>
                    <a:gd name="T2" fmla="*/ 40 w 126"/>
                    <a:gd name="T3" fmla="*/ 0 h 111"/>
                    <a:gd name="T4" fmla="*/ 48 w 126"/>
                    <a:gd name="T5" fmla="*/ 0 h 111"/>
                    <a:gd name="T6" fmla="*/ 56 w 126"/>
                    <a:gd name="T7" fmla="*/ 0 h 111"/>
                    <a:gd name="T8" fmla="*/ 63 w 126"/>
                    <a:gd name="T9" fmla="*/ 0 h 111"/>
                    <a:gd name="T10" fmla="*/ 70 w 126"/>
                    <a:gd name="T11" fmla="*/ 2 h 111"/>
                    <a:gd name="T12" fmla="*/ 77 w 126"/>
                    <a:gd name="T13" fmla="*/ 3 h 111"/>
                    <a:gd name="T14" fmla="*/ 83 w 126"/>
                    <a:gd name="T15" fmla="*/ 5 h 111"/>
                    <a:gd name="T16" fmla="*/ 90 w 126"/>
                    <a:gd name="T17" fmla="*/ 6 h 111"/>
                    <a:gd name="T18" fmla="*/ 94 w 126"/>
                    <a:gd name="T19" fmla="*/ 10 h 111"/>
                    <a:gd name="T20" fmla="*/ 98 w 126"/>
                    <a:gd name="T21" fmla="*/ 13 h 111"/>
                    <a:gd name="T22" fmla="*/ 106 w 126"/>
                    <a:gd name="T23" fmla="*/ 21 h 111"/>
                    <a:gd name="T24" fmla="*/ 113 w 126"/>
                    <a:gd name="T25" fmla="*/ 31 h 111"/>
                    <a:gd name="T26" fmla="*/ 117 w 126"/>
                    <a:gd name="T27" fmla="*/ 35 h 111"/>
                    <a:gd name="T28" fmla="*/ 120 w 126"/>
                    <a:gd name="T29" fmla="*/ 39 h 111"/>
                    <a:gd name="T30" fmla="*/ 123 w 126"/>
                    <a:gd name="T31" fmla="*/ 52 h 111"/>
                    <a:gd name="T32" fmla="*/ 124 w 126"/>
                    <a:gd name="T33" fmla="*/ 59 h 111"/>
                    <a:gd name="T34" fmla="*/ 124 w 126"/>
                    <a:gd name="T35" fmla="*/ 64 h 111"/>
                    <a:gd name="T36" fmla="*/ 126 w 126"/>
                    <a:gd name="T37" fmla="*/ 70 h 111"/>
                    <a:gd name="T38" fmla="*/ 126 w 126"/>
                    <a:gd name="T39" fmla="*/ 75 h 111"/>
                    <a:gd name="T40" fmla="*/ 124 w 126"/>
                    <a:gd name="T41" fmla="*/ 81 h 111"/>
                    <a:gd name="T42" fmla="*/ 124 w 126"/>
                    <a:gd name="T43" fmla="*/ 86 h 111"/>
                    <a:gd name="T44" fmla="*/ 121 w 126"/>
                    <a:gd name="T45" fmla="*/ 92 h 111"/>
                    <a:gd name="T46" fmla="*/ 120 w 126"/>
                    <a:gd name="T47" fmla="*/ 96 h 111"/>
                    <a:gd name="T48" fmla="*/ 119 w 126"/>
                    <a:gd name="T49" fmla="*/ 101 h 111"/>
                    <a:gd name="T50" fmla="*/ 116 w 126"/>
                    <a:gd name="T51" fmla="*/ 104 h 111"/>
                    <a:gd name="T52" fmla="*/ 114 w 126"/>
                    <a:gd name="T53" fmla="*/ 107 h 111"/>
                    <a:gd name="T54" fmla="*/ 112 w 126"/>
                    <a:gd name="T55" fmla="*/ 110 h 111"/>
                    <a:gd name="T56" fmla="*/ 110 w 126"/>
                    <a:gd name="T57" fmla="*/ 110 h 111"/>
                    <a:gd name="T58" fmla="*/ 109 w 126"/>
                    <a:gd name="T59" fmla="*/ 111 h 111"/>
                    <a:gd name="T60" fmla="*/ 105 w 126"/>
                    <a:gd name="T61" fmla="*/ 110 h 111"/>
                    <a:gd name="T62" fmla="*/ 102 w 126"/>
                    <a:gd name="T63" fmla="*/ 110 h 111"/>
                    <a:gd name="T64" fmla="*/ 98 w 126"/>
                    <a:gd name="T65" fmla="*/ 107 h 111"/>
                    <a:gd name="T66" fmla="*/ 94 w 126"/>
                    <a:gd name="T67" fmla="*/ 106 h 111"/>
                    <a:gd name="T68" fmla="*/ 88 w 126"/>
                    <a:gd name="T69" fmla="*/ 101 h 111"/>
                    <a:gd name="T70" fmla="*/ 83 w 126"/>
                    <a:gd name="T71" fmla="*/ 99 h 111"/>
                    <a:gd name="T72" fmla="*/ 77 w 126"/>
                    <a:gd name="T73" fmla="*/ 95 h 111"/>
                    <a:gd name="T74" fmla="*/ 70 w 126"/>
                    <a:gd name="T75" fmla="*/ 90 h 111"/>
                    <a:gd name="T76" fmla="*/ 56 w 126"/>
                    <a:gd name="T77" fmla="*/ 81 h 111"/>
                    <a:gd name="T78" fmla="*/ 49 w 126"/>
                    <a:gd name="T79" fmla="*/ 75 h 111"/>
                    <a:gd name="T80" fmla="*/ 44 w 126"/>
                    <a:gd name="T81" fmla="*/ 70 h 111"/>
                    <a:gd name="T82" fmla="*/ 37 w 126"/>
                    <a:gd name="T83" fmla="*/ 64 h 111"/>
                    <a:gd name="T84" fmla="*/ 31 w 126"/>
                    <a:gd name="T85" fmla="*/ 59 h 111"/>
                    <a:gd name="T86" fmla="*/ 26 w 126"/>
                    <a:gd name="T87" fmla="*/ 52 h 111"/>
                    <a:gd name="T88" fmla="*/ 20 w 126"/>
                    <a:gd name="T89" fmla="*/ 43 h 111"/>
                    <a:gd name="T90" fmla="*/ 15 w 126"/>
                    <a:gd name="T91" fmla="*/ 38 h 111"/>
                    <a:gd name="T92" fmla="*/ 9 w 126"/>
                    <a:gd name="T93" fmla="*/ 32 h 111"/>
                    <a:gd name="T94" fmla="*/ 7 w 126"/>
                    <a:gd name="T95" fmla="*/ 27 h 111"/>
                    <a:gd name="T96" fmla="*/ 4 w 126"/>
                    <a:gd name="T97" fmla="*/ 23 h 111"/>
                    <a:gd name="T98" fmla="*/ 1 w 126"/>
                    <a:gd name="T99" fmla="*/ 18 h 111"/>
                    <a:gd name="T100" fmla="*/ 0 w 126"/>
                    <a:gd name="T101" fmla="*/ 16 h 111"/>
                    <a:gd name="T102" fmla="*/ 0 w 126"/>
                    <a:gd name="T103" fmla="*/ 13 h 111"/>
                    <a:gd name="T104" fmla="*/ 1 w 126"/>
                    <a:gd name="T105" fmla="*/ 10 h 111"/>
                    <a:gd name="T106" fmla="*/ 1 w 126"/>
                    <a:gd name="T107" fmla="*/ 9 h 111"/>
                    <a:gd name="T108" fmla="*/ 2 w 126"/>
                    <a:gd name="T109" fmla="*/ 7 h 111"/>
                    <a:gd name="T110" fmla="*/ 5 w 126"/>
                    <a:gd name="T111" fmla="*/ 6 h 111"/>
                    <a:gd name="T112" fmla="*/ 9 w 126"/>
                    <a:gd name="T113" fmla="*/ 5 h 111"/>
                    <a:gd name="T114" fmla="*/ 13 w 126"/>
                    <a:gd name="T115" fmla="*/ 3 h 111"/>
                    <a:gd name="T116" fmla="*/ 19 w 126"/>
                    <a:gd name="T117" fmla="*/ 3 h 111"/>
                    <a:gd name="T118" fmla="*/ 24 w 126"/>
                    <a:gd name="T119" fmla="*/ 2 h 111"/>
                    <a:gd name="T120" fmla="*/ 31 w 126"/>
                    <a:gd name="T121" fmla="*/ 2 h 111"/>
                    <a:gd name="T122" fmla="*/ 31 w 126"/>
                    <a:gd name="T123" fmla="*/ 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6" h="111">
                      <a:moveTo>
                        <a:pt x="31" y="2"/>
                      </a:moveTo>
                      <a:lnTo>
                        <a:pt x="40" y="0"/>
                      </a:lnTo>
                      <a:lnTo>
                        <a:pt x="48" y="0"/>
                      </a:lnTo>
                      <a:lnTo>
                        <a:pt x="56" y="0"/>
                      </a:lnTo>
                      <a:lnTo>
                        <a:pt x="63" y="0"/>
                      </a:lnTo>
                      <a:lnTo>
                        <a:pt x="70" y="2"/>
                      </a:lnTo>
                      <a:lnTo>
                        <a:pt x="77" y="3"/>
                      </a:lnTo>
                      <a:lnTo>
                        <a:pt x="83" y="5"/>
                      </a:lnTo>
                      <a:lnTo>
                        <a:pt x="90" y="6"/>
                      </a:lnTo>
                      <a:lnTo>
                        <a:pt x="94" y="10"/>
                      </a:lnTo>
                      <a:lnTo>
                        <a:pt x="98" y="13"/>
                      </a:lnTo>
                      <a:lnTo>
                        <a:pt x="106" y="21"/>
                      </a:lnTo>
                      <a:lnTo>
                        <a:pt x="113" y="31"/>
                      </a:lnTo>
                      <a:lnTo>
                        <a:pt x="117" y="35"/>
                      </a:lnTo>
                      <a:lnTo>
                        <a:pt x="120" y="39"/>
                      </a:lnTo>
                      <a:lnTo>
                        <a:pt x="123" y="52"/>
                      </a:lnTo>
                      <a:lnTo>
                        <a:pt x="124" y="59"/>
                      </a:lnTo>
                      <a:lnTo>
                        <a:pt x="124" y="64"/>
                      </a:lnTo>
                      <a:lnTo>
                        <a:pt x="126" y="70"/>
                      </a:lnTo>
                      <a:lnTo>
                        <a:pt x="126" y="75"/>
                      </a:lnTo>
                      <a:lnTo>
                        <a:pt x="124" y="81"/>
                      </a:lnTo>
                      <a:lnTo>
                        <a:pt x="124" y="86"/>
                      </a:lnTo>
                      <a:lnTo>
                        <a:pt x="121" y="92"/>
                      </a:lnTo>
                      <a:lnTo>
                        <a:pt x="120" y="96"/>
                      </a:lnTo>
                      <a:lnTo>
                        <a:pt x="119" y="101"/>
                      </a:lnTo>
                      <a:lnTo>
                        <a:pt x="116" y="104"/>
                      </a:lnTo>
                      <a:lnTo>
                        <a:pt x="114" y="107"/>
                      </a:lnTo>
                      <a:lnTo>
                        <a:pt x="112" y="110"/>
                      </a:lnTo>
                      <a:lnTo>
                        <a:pt x="110" y="110"/>
                      </a:lnTo>
                      <a:lnTo>
                        <a:pt x="109" y="111"/>
                      </a:lnTo>
                      <a:lnTo>
                        <a:pt x="105" y="110"/>
                      </a:lnTo>
                      <a:lnTo>
                        <a:pt x="102" y="110"/>
                      </a:lnTo>
                      <a:lnTo>
                        <a:pt x="98" y="107"/>
                      </a:lnTo>
                      <a:lnTo>
                        <a:pt x="94" y="106"/>
                      </a:lnTo>
                      <a:lnTo>
                        <a:pt x="88" y="101"/>
                      </a:lnTo>
                      <a:lnTo>
                        <a:pt x="83" y="99"/>
                      </a:lnTo>
                      <a:lnTo>
                        <a:pt x="77" y="95"/>
                      </a:lnTo>
                      <a:lnTo>
                        <a:pt x="70" y="90"/>
                      </a:lnTo>
                      <a:lnTo>
                        <a:pt x="56" y="81"/>
                      </a:lnTo>
                      <a:lnTo>
                        <a:pt x="49" y="75"/>
                      </a:lnTo>
                      <a:lnTo>
                        <a:pt x="44" y="70"/>
                      </a:lnTo>
                      <a:lnTo>
                        <a:pt x="37" y="64"/>
                      </a:lnTo>
                      <a:lnTo>
                        <a:pt x="31" y="59"/>
                      </a:lnTo>
                      <a:lnTo>
                        <a:pt x="26" y="52"/>
                      </a:lnTo>
                      <a:lnTo>
                        <a:pt x="20" y="43"/>
                      </a:lnTo>
                      <a:lnTo>
                        <a:pt x="15" y="38"/>
                      </a:lnTo>
                      <a:lnTo>
                        <a:pt x="9" y="32"/>
                      </a:lnTo>
                      <a:lnTo>
                        <a:pt x="7" y="27"/>
                      </a:lnTo>
                      <a:lnTo>
                        <a:pt x="4" y="23"/>
                      </a:lnTo>
                      <a:lnTo>
                        <a:pt x="1" y="18"/>
                      </a:lnTo>
                      <a:lnTo>
                        <a:pt x="0" y="16"/>
                      </a:lnTo>
                      <a:lnTo>
                        <a:pt x="0" y="13"/>
                      </a:lnTo>
                      <a:lnTo>
                        <a:pt x="1" y="10"/>
                      </a:lnTo>
                      <a:lnTo>
                        <a:pt x="1" y="9"/>
                      </a:lnTo>
                      <a:lnTo>
                        <a:pt x="2" y="7"/>
                      </a:lnTo>
                      <a:lnTo>
                        <a:pt x="5" y="6"/>
                      </a:lnTo>
                      <a:lnTo>
                        <a:pt x="9" y="5"/>
                      </a:lnTo>
                      <a:lnTo>
                        <a:pt x="13" y="3"/>
                      </a:lnTo>
                      <a:lnTo>
                        <a:pt x="19" y="3"/>
                      </a:lnTo>
                      <a:lnTo>
                        <a:pt x="24" y="2"/>
                      </a:lnTo>
                      <a:lnTo>
                        <a:pt x="31" y="2"/>
                      </a:lnTo>
                      <a:lnTo>
                        <a:pt x="31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Freeform 110"/>
                <p:cNvSpPr/>
                <p:nvPr/>
              </p:nvSpPr>
              <p:spPr bwMode="auto">
                <a:xfrm>
                  <a:off x="4311650" y="2493963"/>
                  <a:ext cx="153987" cy="150813"/>
                </a:xfrm>
                <a:custGeom>
                  <a:avLst/>
                  <a:gdLst>
                    <a:gd name="T0" fmla="*/ 194 w 194"/>
                    <a:gd name="T1" fmla="*/ 47 h 188"/>
                    <a:gd name="T2" fmla="*/ 194 w 194"/>
                    <a:gd name="T3" fmla="*/ 51 h 188"/>
                    <a:gd name="T4" fmla="*/ 191 w 194"/>
                    <a:gd name="T5" fmla="*/ 55 h 188"/>
                    <a:gd name="T6" fmla="*/ 189 w 194"/>
                    <a:gd name="T7" fmla="*/ 61 h 188"/>
                    <a:gd name="T8" fmla="*/ 184 w 194"/>
                    <a:gd name="T9" fmla="*/ 68 h 188"/>
                    <a:gd name="T10" fmla="*/ 179 w 194"/>
                    <a:gd name="T11" fmla="*/ 75 h 188"/>
                    <a:gd name="T12" fmla="*/ 172 w 194"/>
                    <a:gd name="T13" fmla="*/ 83 h 188"/>
                    <a:gd name="T14" fmla="*/ 164 w 194"/>
                    <a:gd name="T15" fmla="*/ 91 h 188"/>
                    <a:gd name="T16" fmla="*/ 148 w 194"/>
                    <a:gd name="T17" fmla="*/ 105 h 188"/>
                    <a:gd name="T18" fmla="*/ 125 w 194"/>
                    <a:gd name="T19" fmla="*/ 122 h 188"/>
                    <a:gd name="T20" fmla="*/ 101 w 194"/>
                    <a:gd name="T21" fmla="*/ 138 h 188"/>
                    <a:gd name="T22" fmla="*/ 63 w 194"/>
                    <a:gd name="T23" fmla="*/ 162 h 188"/>
                    <a:gd name="T24" fmla="*/ 39 w 194"/>
                    <a:gd name="T25" fmla="*/ 176 h 188"/>
                    <a:gd name="T26" fmla="*/ 24 w 194"/>
                    <a:gd name="T27" fmla="*/ 183 h 188"/>
                    <a:gd name="T28" fmla="*/ 16 w 194"/>
                    <a:gd name="T29" fmla="*/ 185 h 188"/>
                    <a:gd name="T30" fmla="*/ 10 w 194"/>
                    <a:gd name="T31" fmla="*/ 188 h 188"/>
                    <a:gd name="T32" fmla="*/ 4 w 194"/>
                    <a:gd name="T33" fmla="*/ 188 h 188"/>
                    <a:gd name="T34" fmla="*/ 2 w 194"/>
                    <a:gd name="T35" fmla="*/ 188 h 188"/>
                    <a:gd name="T36" fmla="*/ 0 w 194"/>
                    <a:gd name="T37" fmla="*/ 187 h 188"/>
                    <a:gd name="T38" fmla="*/ 0 w 194"/>
                    <a:gd name="T39" fmla="*/ 184 h 188"/>
                    <a:gd name="T40" fmla="*/ 2 w 194"/>
                    <a:gd name="T41" fmla="*/ 180 h 188"/>
                    <a:gd name="T42" fmla="*/ 4 w 194"/>
                    <a:gd name="T43" fmla="*/ 174 h 188"/>
                    <a:gd name="T44" fmla="*/ 10 w 194"/>
                    <a:gd name="T45" fmla="*/ 169 h 188"/>
                    <a:gd name="T46" fmla="*/ 16 w 194"/>
                    <a:gd name="T47" fmla="*/ 162 h 188"/>
                    <a:gd name="T48" fmla="*/ 24 w 194"/>
                    <a:gd name="T49" fmla="*/ 152 h 188"/>
                    <a:gd name="T50" fmla="*/ 33 w 194"/>
                    <a:gd name="T51" fmla="*/ 142 h 188"/>
                    <a:gd name="T52" fmla="*/ 50 w 194"/>
                    <a:gd name="T53" fmla="*/ 127 h 188"/>
                    <a:gd name="T54" fmla="*/ 71 w 194"/>
                    <a:gd name="T55" fmla="*/ 108 h 188"/>
                    <a:gd name="T56" fmla="*/ 87 w 194"/>
                    <a:gd name="T57" fmla="*/ 90 h 188"/>
                    <a:gd name="T58" fmla="*/ 100 w 194"/>
                    <a:gd name="T59" fmla="*/ 75 h 188"/>
                    <a:gd name="T60" fmla="*/ 108 w 194"/>
                    <a:gd name="T61" fmla="*/ 59 h 188"/>
                    <a:gd name="T62" fmla="*/ 114 w 194"/>
                    <a:gd name="T63" fmla="*/ 48 h 188"/>
                    <a:gd name="T64" fmla="*/ 117 w 194"/>
                    <a:gd name="T65" fmla="*/ 36 h 188"/>
                    <a:gd name="T66" fmla="*/ 117 w 194"/>
                    <a:gd name="T67" fmla="*/ 25 h 188"/>
                    <a:gd name="T68" fmla="*/ 115 w 194"/>
                    <a:gd name="T69" fmla="*/ 16 h 188"/>
                    <a:gd name="T70" fmla="*/ 114 w 194"/>
                    <a:gd name="T71" fmla="*/ 10 h 188"/>
                    <a:gd name="T72" fmla="*/ 115 w 194"/>
                    <a:gd name="T73" fmla="*/ 4 h 188"/>
                    <a:gd name="T74" fmla="*/ 119 w 194"/>
                    <a:gd name="T75" fmla="*/ 1 h 188"/>
                    <a:gd name="T76" fmla="*/ 128 w 194"/>
                    <a:gd name="T77" fmla="*/ 0 h 188"/>
                    <a:gd name="T78" fmla="*/ 136 w 194"/>
                    <a:gd name="T79" fmla="*/ 1 h 188"/>
                    <a:gd name="T80" fmla="*/ 147 w 194"/>
                    <a:gd name="T81" fmla="*/ 5 h 188"/>
                    <a:gd name="T82" fmla="*/ 159 w 194"/>
                    <a:gd name="T83" fmla="*/ 12 h 188"/>
                    <a:gd name="T84" fmla="*/ 173 w 194"/>
                    <a:gd name="T85" fmla="*/ 21 h 188"/>
                    <a:gd name="T86" fmla="*/ 183 w 194"/>
                    <a:gd name="T87" fmla="*/ 29 h 188"/>
                    <a:gd name="T88" fmla="*/ 190 w 194"/>
                    <a:gd name="T89" fmla="*/ 36 h 188"/>
                    <a:gd name="T90" fmla="*/ 193 w 194"/>
                    <a:gd name="T91" fmla="*/ 43 h 188"/>
                    <a:gd name="T92" fmla="*/ 193 w 194"/>
                    <a:gd name="T93" fmla="*/ 46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94" h="188">
                      <a:moveTo>
                        <a:pt x="193" y="46"/>
                      </a:moveTo>
                      <a:lnTo>
                        <a:pt x="194" y="47"/>
                      </a:lnTo>
                      <a:lnTo>
                        <a:pt x="194" y="48"/>
                      </a:lnTo>
                      <a:lnTo>
                        <a:pt x="194" y="51"/>
                      </a:lnTo>
                      <a:lnTo>
                        <a:pt x="193" y="54"/>
                      </a:lnTo>
                      <a:lnTo>
                        <a:pt x="191" y="55"/>
                      </a:lnTo>
                      <a:lnTo>
                        <a:pt x="191" y="58"/>
                      </a:lnTo>
                      <a:lnTo>
                        <a:pt x="189" y="61"/>
                      </a:lnTo>
                      <a:lnTo>
                        <a:pt x="187" y="64"/>
                      </a:lnTo>
                      <a:lnTo>
                        <a:pt x="184" y="68"/>
                      </a:lnTo>
                      <a:lnTo>
                        <a:pt x="182" y="70"/>
                      </a:lnTo>
                      <a:lnTo>
                        <a:pt x="179" y="75"/>
                      </a:lnTo>
                      <a:lnTo>
                        <a:pt x="176" y="79"/>
                      </a:lnTo>
                      <a:lnTo>
                        <a:pt x="172" y="83"/>
                      </a:lnTo>
                      <a:lnTo>
                        <a:pt x="168" y="87"/>
                      </a:lnTo>
                      <a:lnTo>
                        <a:pt x="164" y="91"/>
                      </a:lnTo>
                      <a:lnTo>
                        <a:pt x="158" y="95"/>
                      </a:lnTo>
                      <a:lnTo>
                        <a:pt x="148" y="105"/>
                      </a:lnTo>
                      <a:lnTo>
                        <a:pt x="137" y="113"/>
                      </a:lnTo>
                      <a:lnTo>
                        <a:pt x="125" y="122"/>
                      </a:lnTo>
                      <a:lnTo>
                        <a:pt x="114" y="130"/>
                      </a:lnTo>
                      <a:lnTo>
                        <a:pt x="101" y="138"/>
                      </a:lnTo>
                      <a:lnTo>
                        <a:pt x="87" y="147"/>
                      </a:lnTo>
                      <a:lnTo>
                        <a:pt x="63" y="162"/>
                      </a:lnTo>
                      <a:lnTo>
                        <a:pt x="50" y="170"/>
                      </a:lnTo>
                      <a:lnTo>
                        <a:pt x="39" y="176"/>
                      </a:lnTo>
                      <a:lnTo>
                        <a:pt x="28" y="181"/>
                      </a:lnTo>
                      <a:lnTo>
                        <a:pt x="24" y="183"/>
                      </a:lnTo>
                      <a:lnTo>
                        <a:pt x="20" y="184"/>
                      </a:lnTo>
                      <a:lnTo>
                        <a:pt x="16" y="185"/>
                      </a:lnTo>
                      <a:lnTo>
                        <a:pt x="13" y="187"/>
                      </a:lnTo>
                      <a:lnTo>
                        <a:pt x="10" y="188"/>
                      </a:lnTo>
                      <a:lnTo>
                        <a:pt x="7" y="188"/>
                      </a:lnTo>
                      <a:lnTo>
                        <a:pt x="4" y="188"/>
                      </a:lnTo>
                      <a:lnTo>
                        <a:pt x="3" y="188"/>
                      </a:lnTo>
                      <a:lnTo>
                        <a:pt x="2" y="188"/>
                      </a:lnTo>
                      <a:lnTo>
                        <a:pt x="0" y="188"/>
                      </a:lnTo>
                      <a:lnTo>
                        <a:pt x="0" y="187"/>
                      </a:lnTo>
                      <a:lnTo>
                        <a:pt x="0" y="185"/>
                      </a:lnTo>
                      <a:lnTo>
                        <a:pt x="0" y="184"/>
                      </a:lnTo>
                      <a:lnTo>
                        <a:pt x="0" y="183"/>
                      </a:lnTo>
                      <a:lnTo>
                        <a:pt x="2" y="180"/>
                      </a:lnTo>
                      <a:lnTo>
                        <a:pt x="3" y="177"/>
                      </a:lnTo>
                      <a:lnTo>
                        <a:pt x="4" y="174"/>
                      </a:lnTo>
                      <a:lnTo>
                        <a:pt x="7" y="172"/>
                      </a:lnTo>
                      <a:lnTo>
                        <a:pt x="10" y="169"/>
                      </a:lnTo>
                      <a:lnTo>
                        <a:pt x="13" y="165"/>
                      </a:lnTo>
                      <a:lnTo>
                        <a:pt x="16" y="162"/>
                      </a:lnTo>
                      <a:lnTo>
                        <a:pt x="20" y="158"/>
                      </a:lnTo>
                      <a:lnTo>
                        <a:pt x="24" y="152"/>
                      </a:lnTo>
                      <a:lnTo>
                        <a:pt x="29" y="148"/>
                      </a:lnTo>
                      <a:lnTo>
                        <a:pt x="33" y="142"/>
                      </a:lnTo>
                      <a:lnTo>
                        <a:pt x="39" y="137"/>
                      </a:lnTo>
                      <a:lnTo>
                        <a:pt x="50" y="127"/>
                      </a:lnTo>
                      <a:lnTo>
                        <a:pt x="61" y="116"/>
                      </a:lnTo>
                      <a:lnTo>
                        <a:pt x="71" y="108"/>
                      </a:lnTo>
                      <a:lnTo>
                        <a:pt x="79" y="98"/>
                      </a:lnTo>
                      <a:lnTo>
                        <a:pt x="87" y="90"/>
                      </a:lnTo>
                      <a:lnTo>
                        <a:pt x="94" y="82"/>
                      </a:lnTo>
                      <a:lnTo>
                        <a:pt x="100" y="75"/>
                      </a:lnTo>
                      <a:lnTo>
                        <a:pt x="104" y="66"/>
                      </a:lnTo>
                      <a:lnTo>
                        <a:pt x="108" y="59"/>
                      </a:lnTo>
                      <a:lnTo>
                        <a:pt x="111" y="54"/>
                      </a:lnTo>
                      <a:lnTo>
                        <a:pt x="114" y="48"/>
                      </a:lnTo>
                      <a:lnTo>
                        <a:pt x="117" y="41"/>
                      </a:lnTo>
                      <a:lnTo>
                        <a:pt x="117" y="36"/>
                      </a:lnTo>
                      <a:lnTo>
                        <a:pt x="118" y="30"/>
                      </a:lnTo>
                      <a:lnTo>
                        <a:pt x="117" y="25"/>
                      </a:lnTo>
                      <a:lnTo>
                        <a:pt x="117" y="21"/>
                      </a:lnTo>
                      <a:lnTo>
                        <a:pt x="115" y="16"/>
                      </a:lnTo>
                      <a:lnTo>
                        <a:pt x="114" y="12"/>
                      </a:lnTo>
                      <a:lnTo>
                        <a:pt x="114" y="10"/>
                      </a:lnTo>
                      <a:lnTo>
                        <a:pt x="114" y="7"/>
                      </a:lnTo>
                      <a:lnTo>
                        <a:pt x="115" y="4"/>
                      </a:lnTo>
                      <a:lnTo>
                        <a:pt x="117" y="3"/>
                      </a:lnTo>
                      <a:lnTo>
                        <a:pt x="119" y="1"/>
                      </a:lnTo>
                      <a:lnTo>
                        <a:pt x="123" y="0"/>
                      </a:lnTo>
                      <a:lnTo>
                        <a:pt x="128" y="0"/>
                      </a:lnTo>
                      <a:lnTo>
                        <a:pt x="130" y="0"/>
                      </a:lnTo>
                      <a:lnTo>
                        <a:pt x="136" y="1"/>
                      </a:lnTo>
                      <a:lnTo>
                        <a:pt x="140" y="3"/>
                      </a:lnTo>
                      <a:lnTo>
                        <a:pt x="147" y="5"/>
                      </a:lnTo>
                      <a:lnTo>
                        <a:pt x="153" y="8"/>
                      </a:lnTo>
                      <a:lnTo>
                        <a:pt x="159" y="12"/>
                      </a:lnTo>
                      <a:lnTo>
                        <a:pt x="166" y="16"/>
                      </a:lnTo>
                      <a:lnTo>
                        <a:pt x="173" y="21"/>
                      </a:lnTo>
                      <a:lnTo>
                        <a:pt x="179" y="25"/>
                      </a:lnTo>
                      <a:lnTo>
                        <a:pt x="183" y="29"/>
                      </a:lnTo>
                      <a:lnTo>
                        <a:pt x="187" y="33"/>
                      </a:lnTo>
                      <a:lnTo>
                        <a:pt x="190" y="36"/>
                      </a:lnTo>
                      <a:lnTo>
                        <a:pt x="191" y="39"/>
                      </a:lnTo>
                      <a:lnTo>
                        <a:pt x="193" y="43"/>
                      </a:lnTo>
                      <a:lnTo>
                        <a:pt x="193" y="46"/>
                      </a:lnTo>
                      <a:lnTo>
                        <a:pt x="193" y="4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3" name="组合 192"/>
            <p:cNvGrpSpPr/>
            <p:nvPr/>
          </p:nvGrpSpPr>
          <p:grpSpPr>
            <a:xfrm>
              <a:off x="2857607" y="4132238"/>
              <a:ext cx="450807" cy="453063"/>
              <a:chOff x="2203043" y="3540894"/>
              <a:chExt cx="450807" cy="453063"/>
            </a:xfrm>
          </p:grpSpPr>
          <p:pic>
            <p:nvPicPr>
              <p:cNvPr id="202" name="图片 20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043" y="3540894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203" name="组合 202"/>
              <p:cNvGrpSpPr/>
              <p:nvPr/>
            </p:nvGrpSpPr>
            <p:grpSpPr>
              <a:xfrm>
                <a:off x="2366209" y="3655711"/>
                <a:ext cx="131094" cy="91307"/>
                <a:chOff x="4057650" y="2493963"/>
                <a:chExt cx="407987" cy="284163"/>
              </a:xfrm>
              <a:solidFill>
                <a:srgbClr val="FF0000"/>
              </a:solidFill>
            </p:grpSpPr>
            <p:sp>
              <p:nvSpPr>
                <p:cNvPr id="204" name="Freeform 108"/>
                <p:cNvSpPr/>
                <p:nvPr/>
              </p:nvSpPr>
              <p:spPr bwMode="auto">
                <a:xfrm>
                  <a:off x="4062413" y="2693988"/>
                  <a:ext cx="350837" cy="84138"/>
                </a:xfrm>
                <a:custGeom>
                  <a:avLst/>
                  <a:gdLst>
                    <a:gd name="T0" fmla="*/ 357 w 442"/>
                    <a:gd name="T1" fmla="*/ 60 h 107"/>
                    <a:gd name="T2" fmla="*/ 327 w 442"/>
                    <a:gd name="T3" fmla="*/ 64 h 107"/>
                    <a:gd name="T4" fmla="*/ 299 w 442"/>
                    <a:gd name="T5" fmla="*/ 70 h 107"/>
                    <a:gd name="T6" fmla="*/ 276 w 442"/>
                    <a:gd name="T7" fmla="*/ 74 h 107"/>
                    <a:gd name="T8" fmla="*/ 253 w 442"/>
                    <a:gd name="T9" fmla="*/ 78 h 107"/>
                    <a:gd name="T10" fmla="*/ 227 w 442"/>
                    <a:gd name="T11" fmla="*/ 85 h 107"/>
                    <a:gd name="T12" fmla="*/ 197 w 442"/>
                    <a:gd name="T13" fmla="*/ 90 h 107"/>
                    <a:gd name="T14" fmla="*/ 163 w 442"/>
                    <a:gd name="T15" fmla="*/ 97 h 107"/>
                    <a:gd name="T16" fmla="*/ 137 w 442"/>
                    <a:gd name="T17" fmla="*/ 101 h 107"/>
                    <a:gd name="T18" fmla="*/ 119 w 442"/>
                    <a:gd name="T19" fmla="*/ 104 h 107"/>
                    <a:gd name="T20" fmla="*/ 96 w 442"/>
                    <a:gd name="T21" fmla="*/ 107 h 107"/>
                    <a:gd name="T22" fmla="*/ 69 w 442"/>
                    <a:gd name="T23" fmla="*/ 107 h 107"/>
                    <a:gd name="T24" fmla="*/ 47 w 442"/>
                    <a:gd name="T25" fmla="*/ 106 h 107"/>
                    <a:gd name="T26" fmla="*/ 33 w 442"/>
                    <a:gd name="T27" fmla="*/ 104 h 107"/>
                    <a:gd name="T28" fmla="*/ 25 w 442"/>
                    <a:gd name="T29" fmla="*/ 101 h 107"/>
                    <a:gd name="T30" fmla="*/ 14 w 442"/>
                    <a:gd name="T31" fmla="*/ 99 h 107"/>
                    <a:gd name="T32" fmla="*/ 4 w 442"/>
                    <a:gd name="T33" fmla="*/ 95 h 107"/>
                    <a:gd name="T34" fmla="*/ 0 w 442"/>
                    <a:gd name="T35" fmla="*/ 90 h 107"/>
                    <a:gd name="T36" fmla="*/ 0 w 442"/>
                    <a:gd name="T37" fmla="*/ 86 h 107"/>
                    <a:gd name="T38" fmla="*/ 3 w 442"/>
                    <a:gd name="T39" fmla="*/ 82 h 107"/>
                    <a:gd name="T40" fmla="*/ 8 w 442"/>
                    <a:gd name="T41" fmla="*/ 78 h 107"/>
                    <a:gd name="T42" fmla="*/ 17 w 442"/>
                    <a:gd name="T43" fmla="*/ 72 h 107"/>
                    <a:gd name="T44" fmla="*/ 25 w 442"/>
                    <a:gd name="T45" fmla="*/ 70 h 107"/>
                    <a:gd name="T46" fmla="*/ 33 w 442"/>
                    <a:gd name="T47" fmla="*/ 68 h 107"/>
                    <a:gd name="T48" fmla="*/ 47 w 442"/>
                    <a:gd name="T49" fmla="*/ 65 h 107"/>
                    <a:gd name="T50" fmla="*/ 64 w 442"/>
                    <a:gd name="T51" fmla="*/ 61 h 107"/>
                    <a:gd name="T52" fmla="*/ 86 w 442"/>
                    <a:gd name="T53" fmla="*/ 56 h 107"/>
                    <a:gd name="T54" fmla="*/ 112 w 442"/>
                    <a:gd name="T55" fmla="*/ 50 h 107"/>
                    <a:gd name="T56" fmla="*/ 143 w 442"/>
                    <a:gd name="T57" fmla="*/ 45 h 107"/>
                    <a:gd name="T58" fmla="*/ 176 w 442"/>
                    <a:gd name="T59" fmla="*/ 38 h 107"/>
                    <a:gd name="T60" fmla="*/ 215 w 442"/>
                    <a:gd name="T61" fmla="*/ 29 h 107"/>
                    <a:gd name="T62" fmla="*/ 249 w 442"/>
                    <a:gd name="T63" fmla="*/ 23 h 107"/>
                    <a:gd name="T64" fmla="*/ 281 w 442"/>
                    <a:gd name="T65" fmla="*/ 16 h 107"/>
                    <a:gd name="T66" fmla="*/ 307 w 442"/>
                    <a:gd name="T67" fmla="*/ 11 h 107"/>
                    <a:gd name="T68" fmla="*/ 331 w 442"/>
                    <a:gd name="T69" fmla="*/ 7 h 107"/>
                    <a:gd name="T70" fmla="*/ 350 w 442"/>
                    <a:gd name="T71" fmla="*/ 3 h 107"/>
                    <a:gd name="T72" fmla="*/ 364 w 442"/>
                    <a:gd name="T73" fmla="*/ 2 h 107"/>
                    <a:gd name="T74" fmla="*/ 377 w 442"/>
                    <a:gd name="T75" fmla="*/ 0 h 107"/>
                    <a:gd name="T76" fmla="*/ 388 w 442"/>
                    <a:gd name="T77" fmla="*/ 0 h 107"/>
                    <a:gd name="T78" fmla="*/ 400 w 442"/>
                    <a:gd name="T79" fmla="*/ 2 h 107"/>
                    <a:gd name="T80" fmla="*/ 411 w 442"/>
                    <a:gd name="T81" fmla="*/ 5 h 107"/>
                    <a:gd name="T82" fmla="*/ 422 w 442"/>
                    <a:gd name="T83" fmla="*/ 7 h 107"/>
                    <a:gd name="T84" fmla="*/ 431 w 442"/>
                    <a:gd name="T85" fmla="*/ 11 h 107"/>
                    <a:gd name="T86" fmla="*/ 436 w 442"/>
                    <a:gd name="T87" fmla="*/ 18 h 107"/>
                    <a:gd name="T88" fmla="*/ 440 w 442"/>
                    <a:gd name="T89" fmla="*/ 24 h 107"/>
                    <a:gd name="T90" fmla="*/ 442 w 442"/>
                    <a:gd name="T91" fmla="*/ 31 h 107"/>
                    <a:gd name="T92" fmla="*/ 440 w 442"/>
                    <a:gd name="T93" fmla="*/ 35 h 107"/>
                    <a:gd name="T94" fmla="*/ 437 w 442"/>
                    <a:gd name="T95" fmla="*/ 38 h 107"/>
                    <a:gd name="T96" fmla="*/ 432 w 442"/>
                    <a:gd name="T97" fmla="*/ 42 h 107"/>
                    <a:gd name="T98" fmla="*/ 425 w 442"/>
                    <a:gd name="T99" fmla="*/ 45 h 107"/>
                    <a:gd name="T100" fmla="*/ 417 w 442"/>
                    <a:gd name="T101" fmla="*/ 47 h 107"/>
                    <a:gd name="T102" fmla="*/ 407 w 442"/>
                    <a:gd name="T103" fmla="*/ 50 h 107"/>
                    <a:gd name="T104" fmla="*/ 395 w 442"/>
                    <a:gd name="T105" fmla="*/ 54 h 107"/>
                    <a:gd name="T106" fmla="*/ 381 w 442"/>
                    <a:gd name="T107" fmla="*/ 57 h 107"/>
                    <a:gd name="T108" fmla="*/ 372 w 442"/>
                    <a:gd name="T109" fmla="*/ 59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442" h="107">
                      <a:moveTo>
                        <a:pt x="372" y="59"/>
                      </a:moveTo>
                      <a:lnTo>
                        <a:pt x="357" y="60"/>
                      </a:lnTo>
                      <a:lnTo>
                        <a:pt x="342" y="63"/>
                      </a:lnTo>
                      <a:lnTo>
                        <a:pt x="327" y="64"/>
                      </a:lnTo>
                      <a:lnTo>
                        <a:pt x="313" y="67"/>
                      </a:lnTo>
                      <a:lnTo>
                        <a:pt x="299" y="70"/>
                      </a:lnTo>
                      <a:lnTo>
                        <a:pt x="287" y="71"/>
                      </a:lnTo>
                      <a:lnTo>
                        <a:pt x="276" y="74"/>
                      </a:lnTo>
                      <a:lnTo>
                        <a:pt x="264" y="75"/>
                      </a:lnTo>
                      <a:lnTo>
                        <a:pt x="253" y="78"/>
                      </a:lnTo>
                      <a:lnTo>
                        <a:pt x="240" y="82"/>
                      </a:lnTo>
                      <a:lnTo>
                        <a:pt x="227" y="85"/>
                      </a:lnTo>
                      <a:lnTo>
                        <a:pt x="212" y="88"/>
                      </a:lnTo>
                      <a:lnTo>
                        <a:pt x="197" y="90"/>
                      </a:lnTo>
                      <a:lnTo>
                        <a:pt x="181" y="95"/>
                      </a:lnTo>
                      <a:lnTo>
                        <a:pt x="163" y="97"/>
                      </a:lnTo>
                      <a:lnTo>
                        <a:pt x="145" y="100"/>
                      </a:lnTo>
                      <a:lnTo>
                        <a:pt x="137" y="101"/>
                      </a:lnTo>
                      <a:lnTo>
                        <a:pt x="127" y="103"/>
                      </a:lnTo>
                      <a:lnTo>
                        <a:pt x="119" y="104"/>
                      </a:lnTo>
                      <a:lnTo>
                        <a:pt x="111" y="106"/>
                      </a:lnTo>
                      <a:lnTo>
                        <a:pt x="96" y="107"/>
                      </a:lnTo>
                      <a:lnTo>
                        <a:pt x="82" y="107"/>
                      </a:lnTo>
                      <a:lnTo>
                        <a:pt x="69" y="107"/>
                      </a:lnTo>
                      <a:lnTo>
                        <a:pt x="57" y="107"/>
                      </a:lnTo>
                      <a:lnTo>
                        <a:pt x="47" y="106"/>
                      </a:lnTo>
                      <a:lnTo>
                        <a:pt x="37" y="104"/>
                      </a:lnTo>
                      <a:lnTo>
                        <a:pt x="33" y="104"/>
                      </a:lnTo>
                      <a:lnTo>
                        <a:pt x="29" y="103"/>
                      </a:lnTo>
                      <a:lnTo>
                        <a:pt x="25" y="101"/>
                      </a:lnTo>
                      <a:lnTo>
                        <a:pt x="21" y="100"/>
                      </a:lnTo>
                      <a:lnTo>
                        <a:pt x="14" y="99"/>
                      </a:lnTo>
                      <a:lnTo>
                        <a:pt x="8" y="96"/>
                      </a:lnTo>
                      <a:lnTo>
                        <a:pt x="4" y="95"/>
                      </a:lnTo>
                      <a:lnTo>
                        <a:pt x="2" y="92"/>
                      </a:lnTo>
                      <a:lnTo>
                        <a:pt x="0" y="90"/>
                      </a:lnTo>
                      <a:lnTo>
                        <a:pt x="0" y="88"/>
                      </a:lnTo>
                      <a:lnTo>
                        <a:pt x="0" y="86"/>
                      </a:lnTo>
                      <a:lnTo>
                        <a:pt x="2" y="83"/>
                      </a:lnTo>
                      <a:lnTo>
                        <a:pt x="3" y="82"/>
                      </a:lnTo>
                      <a:lnTo>
                        <a:pt x="6" y="79"/>
                      </a:lnTo>
                      <a:lnTo>
                        <a:pt x="8" y="78"/>
                      </a:lnTo>
                      <a:lnTo>
                        <a:pt x="13" y="75"/>
                      </a:lnTo>
                      <a:lnTo>
                        <a:pt x="17" y="72"/>
                      </a:lnTo>
                      <a:lnTo>
                        <a:pt x="22" y="71"/>
                      </a:lnTo>
                      <a:lnTo>
                        <a:pt x="25" y="70"/>
                      </a:lnTo>
                      <a:lnTo>
                        <a:pt x="29" y="70"/>
                      </a:lnTo>
                      <a:lnTo>
                        <a:pt x="33" y="68"/>
                      </a:lnTo>
                      <a:lnTo>
                        <a:pt x="40" y="67"/>
                      </a:lnTo>
                      <a:lnTo>
                        <a:pt x="47" y="65"/>
                      </a:lnTo>
                      <a:lnTo>
                        <a:pt x="55" y="63"/>
                      </a:lnTo>
                      <a:lnTo>
                        <a:pt x="64" y="61"/>
                      </a:lnTo>
                      <a:lnTo>
                        <a:pt x="75" y="59"/>
                      </a:lnTo>
                      <a:lnTo>
                        <a:pt x="86" y="56"/>
                      </a:lnTo>
                      <a:lnTo>
                        <a:pt x="98" y="54"/>
                      </a:lnTo>
                      <a:lnTo>
                        <a:pt x="112" y="50"/>
                      </a:lnTo>
                      <a:lnTo>
                        <a:pt x="126" y="47"/>
                      </a:lnTo>
                      <a:lnTo>
                        <a:pt x="143" y="45"/>
                      </a:lnTo>
                      <a:lnTo>
                        <a:pt x="159" y="41"/>
                      </a:lnTo>
                      <a:lnTo>
                        <a:pt x="176" y="38"/>
                      </a:lnTo>
                      <a:lnTo>
                        <a:pt x="195" y="34"/>
                      </a:lnTo>
                      <a:lnTo>
                        <a:pt x="215" y="29"/>
                      </a:lnTo>
                      <a:lnTo>
                        <a:pt x="233" y="25"/>
                      </a:lnTo>
                      <a:lnTo>
                        <a:pt x="249" y="23"/>
                      </a:lnTo>
                      <a:lnTo>
                        <a:pt x="266" y="20"/>
                      </a:lnTo>
                      <a:lnTo>
                        <a:pt x="281" y="16"/>
                      </a:lnTo>
                      <a:lnTo>
                        <a:pt x="295" y="14"/>
                      </a:lnTo>
                      <a:lnTo>
                        <a:pt x="307" y="11"/>
                      </a:lnTo>
                      <a:lnTo>
                        <a:pt x="320" y="9"/>
                      </a:lnTo>
                      <a:lnTo>
                        <a:pt x="331" y="7"/>
                      </a:lnTo>
                      <a:lnTo>
                        <a:pt x="341" y="5"/>
                      </a:lnTo>
                      <a:lnTo>
                        <a:pt x="350" y="3"/>
                      </a:lnTo>
                      <a:lnTo>
                        <a:pt x="357" y="2"/>
                      </a:lnTo>
                      <a:lnTo>
                        <a:pt x="364" y="2"/>
                      </a:lnTo>
                      <a:lnTo>
                        <a:pt x="371" y="0"/>
                      </a:lnTo>
                      <a:lnTo>
                        <a:pt x="377" y="0"/>
                      </a:lnTo>
                      <a:lnTo>
                        <a:pt x="381" y="0"/>
                      </a:lnTo>
                      <a:lnTo>
                        <a:pt x="388" y="0"/>
                      </a:lnTo>
                      <a:lnTo>
                        <a:pt x="393" y="0"/>
                      </a:lnTo>
                      <a:lnTo>
                        <a:pt x="400" y="2"/>
                      </a:lnTo>
                      <a:lnTo>
                        <a:pt x="406" y="3"/>
                      </a:lnTo>
                      <a:lnTo>
                        <a:pt x="411" y="5"/>
                      </a:lnTo>
                      <a:lnTo>
                        <a:pt x="417" y="6"/>
                      </a:lnTo>
                      <a:lnTo>
                        <a:pt x="422" y="7"/>
                      </a:lnTo>
                      <a:lnTo>
                        <a:pt x="426" y="9"/>
                      </a:lnTo>
                      <a:lnTo>
                        <a:pt x="431" y="11"/>
                      </a:lnTo>
                      <a:lnTo>
                        <a:pt x="433" y="14"/>
                      </a:lnTo>
                      <a:lnTo>
                        <a:pt x="436" y="18"/>
                      </a:lnTo>
                      <a:lnTo>
                        <a:pt x="439" y="21"/>
                      </a:lnTo>
                      <a:lnTo>
                        <a:pt x="440" y="24"/>
                      </a:lnTo>
                      <a:lnTo>
                        <a:pt x="440" y="27"/>
                      </a:lnTo>
                      <a:lnTo>
                        <a:pt x="442" y="31"/>
                      </a:lnTo>
                      <a:lnTo>
                        <a:pt x="442" y="34"/>
                      </a:lnTo>
                      <a:lnTo>
                        <a:pt x="440" y="35"/>
                      </a:lnTo>
                      <a:lnTo>
                        <a:pt x="439" y="36"/>
                      </a:lnTo>
                      <a:lnTo>
                        <a:pt x="437" y="38"/>
                      </a:lnTo>
                      <a:lnTo>
                        <a:pt x="435" y="39"/>
                      </a:lnTo>
                      <a:lnTo>
                        <a:pt x="432" y="42"/>
                      </a:lnTo>
                      <a:lnTo>
                        <a:pt x="429" y="43"/>
                      </a:lnTo>
                      <a:lnTo>
                        <a:pt x="425" y="45"/>
                      </a:lnTo>
                      <a:lnTo>
                        <a:pt x="421" y="46"/>
                      </a:lnTo>
                      <a:lnTo>
                        <a:pt x="417" y="47"/>
                      </a:lnTo>
                      <a:lnTo>
                        <a:pt x="413" y="49"/>
                      </a:lnTo>
                      <a:lnTo>
                        <a:pt x="407" y="50"/>
                      </a:lnTo>
                      <a:lnTo>
                        <a:pt x="400" y="52"/>
                      </a:lnTo>
                      <a:lnTo>
                        <a:pt x="395" y="54"/>
                      </a:lnTo>
                      <a:lnTo>
                        <a:pt x="388" y="56"/>
                      </a:lnTo>
                      <a:lnTo>
                        <a:pt x="381" y="57"/>
                      </a:lnTo>
                      <a:lnTo>
                        <a:pt x="372" y="59"/>
                      </a:lnTo>
                      <a:lnTo>
                        <a:pt x="372" y="5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109"/>
                <p:cNvSpPr/>
                <p:nvPr/>
              </p:nvSpPr>
              <p:spPr bwMode="auto">
                <a:xfrm>
                  <a:off x="4057650" y="2579688"/>
                  <a:ext cx="100012" cy="87313"/>
                </a:xfrm>
                <a:custGeom>
                  <a:avLst/>
                  <a:gdLst>
                    <a:gd name="T0" fmla="*/ 31 w 126"/>
                    <a:gd name="T1" fmla="*/ 2 h 111"/>
                    <a:gd name="T2" fmla="*/ 40 w 126"/>
                    <a:gd name="T3" fmla="*/ 0 h 111"/>
                    <a:gd name="T4" fmla="*/ 48 w 126"/>
                    <a:gd name="T5" fmla="*/ 0 h 111"/>
                    <a:gd name="T6" fmla="*/ 56 w 126"/>
                    <a:gd name="T7" fmla="*/ 0 h 111"/>
                    <a:gd name="T8" fmla="*/ 63 w 126"/>
                    <a:gd name="T9" fmla="*/ 0 h 111"/>
                    <a:gd name="T10" fmla="*/ 70 w 126"/>
                    <a:gd name="T11" fmla="*/ 2 h 111"/>
                    <a:gd name="T12" fmla="*/ 77 w 126"/>
                    <a:gd name="T13" fmla="*/ 3 h 111"/>
                    <a:gd name="T14" fmla="*/ 83 w 126"/>
                    <a:gd name="T15" fmla="*/ 5 h 111"/>
                    <a:gd name="T16" fmla="*/ 90 w 126"/>
                    <a:gd name="T17" fmla="*/ 6 h 111"/>
                    <a:gd name="T18" fmla="*/ 94 w 126"/>
                    <a:gd name="T19" fmla="*/ 10 h 111"/>
                    <a:gd name="T20" fmla="*/ 98 w 126"/>
                    <a:gd name="T21" fmla="*/ 13 h 111"/>
                    <a:gd name="T22" fmla="*/ 106 w 126"/>
                    <a:gd name="T23" fmla="*/ 21 h 111"/>
                    <a:gd name="T24" fmla="*/ 113 w 126"/>
                    <a:gd name="T25" fmla="*/ 31 h 111"/>
                    <a:gd name="T26" fmla="*/ 117 w 126"/>
                    <a:gd name="T27" fmla="*/ 35 h 111"/>
                    <a:gd name="T28" fmla="*/ 120 w 126"/>
                    <a:gd name="T29" fmla="*/ 39 h 111"/>
                    <a:gd name="T30" fmla="*/ 123 w 126"/>
                    <a:gd name="T31" fmla="*/ 52 h 111"/>
                    <a:gd name="T32" fmla="*/ 124 w 126"/>
                    <a:gd name="T33" fmla="*/ 59 h 111"/>
                    <a:gd name="T34" fmla="*/ 124 w 126"/>
                    <a:gd name="T35" fmla="*/ 64 h 111"/>
                    <a:gd name="T36" fmla="*/ 126 w 126"/>
                    <a:gd name="T37" fmla="*/ 70 h 111"/>
                    <a:gd name="T38" fmla="*/ 126 w 126"/>
                    <a:gd name="T39" fmla="*/ 75 h 111"/>
                    <a:gd name="T40" fmla="*/ 124 w 126"/>
                    <a:gd name="T41" fmla="*/ 81 h 111"/>
                    <a:gd name="T42" fmla="*/ 124 w 126"/>
                    <a:gd name="T43" fmla="*/ 86 h 111"/>
                    <a:gd name="T44" fmla="*/ 121 w 126"/>
                    <a:gd name="T45" fmla="*/ 92 h 111"/>
                    <a:gd name="T46" fmla="*/ 120 w 126"/>
                    <a:gd name="T47" fmla="*/ 96 h 111"/>
                    <a:gd name="T48" fmla="*/ 119 w 126"/>
                    <a:gd name="T49" fmla="*/ 101 h 111"/>
                    <a:gd name="T50" fmla="*/ 116 w 126"/>
                    <a:gd name="T51" fmla="*/ 104 h 111"/>
                    <a:gd name="T52" fmla="*/ 114 w 126"/>
                    <a:gd name="T53" fmla="*/ 107 h 111"/>
                    <a:gd name="T54" fmla="*/ 112 w 126"/>
                    <a:gd name="T55" fmla="*/ 110 h 111"/>
                    <a:gd name="T56" fmla="*/ 110 w 126"/>
                    <a:gd name="T57" fmla="*/ 110 h 111"/>
                    <a:gd name="T58" fmla="*/ 109 w 126"/>
                    <a:gd name="T59" fmla="*/ 111 h 111"/>
                    <a:gd name="T60" fmla="*/ 105 w 126"/>
                    <a:gd name="T61" fmla="*/ 110 h 111"/>
                    <a:gd name="T62" fmla="*/ 102 w 126"/>
                    <a:gd name="T63" fmla="*/ 110 h 111"/>
                    <a:gd name="T64" fmla="*/ 98 w 126"/>
                    <a:gd name="T65" fmla="*/ 107 h 111"/>
                    <a:gd name="T66" fmla="*/ 94 w 126"/>
                    <a:gd name="T67" fmla="*/ 106 h 111"/>
                    <a:gd name="T68" fmla="*/ 88 w 126"/>
                    <a:gd name="T69" fmla="*/ 101 h 111"/>
                    <a:gd name="T70" fmla="*/ 83 w 126"/>
                    <a:gd name="T71" fmla="*/ 99 h 111"/>
                    <a:gd name="T72" fmla="*/ 77 w 126"/>
                    <a:gd name="T73" fmla="*/ 95 h 111"/>
                    <a:gd name="T74" fmla="*/ 70 w 126"/>
                    <a:gd name="T75" fmla="*/ 90 h 111"/>
                    <a:gd name="T76" fmla="*/ 56 w 126"/>
                    <a:gd name="T77" fmla="*/ 81 h 111"/>
                    <a:gd name="T78" fmla="*/ 49 w 126"/>
                    <a:gd name="T79" fmla="*/ 75 h 111"/>
                    <a:gd name="T80" fmla="*/ 44 w 126"/>
                    <a:gd name="T81" fmla="*/ 70 h 111"/>
                    <a:gd name="T82" fmla="*/ 37 w 126"/>
                    <a:gd name="T83" fmla="*/ 64 h 111"/>
                    <a:gd name="T84" fmla="*/ 31 w 126"/>
                    <a:gd name="T85" fmla="*/ 59 h 111"/>
                    <a:gd name="T86" fmla="*/ 26 w 126"/>
                    <a:gd name="T87" fmla="*/ 52 h 111"/>
                    <a:gd name="T88" fmla="*/ 20 w 126"/>
                    <a:gd name="T89" fmla="*/ 43 h 111"/>
                    <a:gd name="T90" fmla="*/ 15 w 126"/>
                    <a:gd name="T91" fmla="*/ 38 h 111"/>
                    <a:gd name="T92" fmla="*/ 9 w 126"/>
                    <a:gd name="T93" fmla="*/ 32 h 111"/>
                    <a:gd name="T94" fmla="*/ 7 w 126"/>
                    <a:gd name="T95" fmla="*/ 27 h 111"/>
                    <a:gd name="T96" fmla="*/ 4 w 126"/>
                    <a:gd name="T97" fmla="*/ 23 h 111"/>
                    <a:gd name="T98" fmla="*/ 1 w 126"/>
                    <a:gd name="T99" fmla="*/ 18 h 111"/>
                    <a:gd name="T100" fmla="*/ 0 w 126"/>
                    <a:gd name="T101" fmla="*/ 16 h 111"/>
                    <a:gd name="T102" fmla="*/ 0 w 126"/>
                    <a:gd name="T103" fmla="*/ 13 h 111"/>
                    <a:gd name="T104" fmla="*/ 1 w 126"/>
                    <a:gd name="T105" fmla="*/ 10 h 111"/>
                    <a:gd name="T106" fmla="*/ 1 w 126"/>
                    <a:gd name="T107" fmla="*/ 9 h 111"/>
                    <a:gd name="T108" fmla="*/ 2 w 126"/>
                    <a:gd name="T109" fmla="*/ 7 h 111"/>
                    <a:gd name="T110" fmla="*/ 5 w 126"/>
                    <a:gd name="T111" fmla="*/ 6 h 111"/>
                    <a:gd name="T112" fmla="*/ 9 w 126"/>
                    <a:gd name="T113" fmla="*/ 5 h 111"/>
                    <a:gd name="T114" fmla="*/ 13 w 126"/>
                    <a:gd name="T115" fmla="*/ 3 h 111"/>
                    <a:gd name="T116" fmla="*/ 19 w 126"/>
                    <a:gd name="T117" fmla="*/ 3 h 111"/>
                    <a:gd name="T118" fmla="*/ 24 w 126"/>
                    <a:gd name="T119" fmla="*/ 2 h 111"/>
                    <a:gd name="T120" fmla="*/ 31 w 126"/>
                    <a:gd name="T121" fmla="*/ 2 h 111"/>
                    <a:gd name="T122" fmla="*/ 31 w 126"/>
                    <a:gd name="T123" fmla="*/ 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6" h="111">
                      <a:moveTo>
                        <a:pt x="31" y="2"/>
                      </a:moveTo>
                      <a:lnTo>
                        <a:pt x="40" y="0"/>
                      </a:lnTo>
                      <a:lnTo>
                        <a:pt x="48" y="0"/>
                      </a:lnTo>
                      <a:lnTo>
                        <a:pt x="56" y="0"/>
                      </a:lnTo>
                      <a:lnTo>
                        <a:pt x="63" y="0"/>
                      </a:lnTo>
                      <a:lnTo>
                        <a:pt x="70" y="2"/>
                      </a:lnTo>
                      <a:lnTo>
                        <a:pt x="77" y="3"/>
                      </a:lnTo>
                      <a:lnTo>
                        <a:pt x="83" y="5"/>
                      </a:lnTo>
                      <a:lnTo>
                        <a:pt x="90" y="6"/>
                      </a:lnTo>
                      <a:lnTo>
                        <a:pt x="94" y="10"/>
                      </a:lnTo>
                      <a:lnTo>
                        <a:pt x="98" y="13"/>
                      </a:lnTo>
                      <a:lnTo>
                        <a:pt x="106" y="21"/>
                      </a:lnTo>
                      <a:lnTo>
                        <a:pt x="113" y="31"/>
                      </a:lnTo>
                      <a:lnTo>
                        <a:pt x="117" y="35"/>
                      </a:lnTo>
                      <a:lnTo>
                        <a:pt x="120" y="39"/>
                      </a:lnTo>
                      <a:lnTo>
                        <a:pt x="123" y="52"/>
                      </a:lnTo>
                      <a:lnTo>
                        <a:pt x="124" y="59"/>
                      </a:lnTo>
                      <a:lnTo>
                        <a:pt x="124" y="64"/>
                      </a:lnTo>
                      <a:lnTo>
                        <a:pt x="126" y="70"/>
                      </a:lnTo>
                      <a:lnTo>
                        <a:pt x="126" y="75"/>
                      </a:lnTo>
                      <a:lnTo>
                        <a:pt x="124" y="81"/>
                      </a:lnTo>
                      <a:lnTo>
                        <a:pt x="124" y="86"/>
                      </a:lnTo>
                      <a:lnTo>
                        <a:pt x="121" y="92"/>
                      </a:lnTo>
                      <a:lnTo>
                        <a:pt x="120" y="96"/>
                      </a:lnTo>
                      <a:lnTo>
                        <a:pt x="119" y="101"/>
                      </a:lnTo>
                      <a:lnTo>
                        <a:pt x="116" y="104"/>
                      </a:lnTo>
                      <a:lnTo>
                        <a:pt x="114" y="107"/>
                      </a:lnTo>
                      <a:lnTo>
                        <a:pt x="112" y="110"/>
                      </a:lnTo>
                      <a:lnTo>
                        <a:pt x="110" y="110"/>
                      </a:lnTo>
                      <a:lnTo>
                        <a:pt x="109" y="111"/>
                      </a:lnTo>
                      <a:lnTo>
                        <a:pt x="105" y="110"/>
                      </a:lnTo>
                      <a:lnTo>
                        <a:pt x="102" y="110"/>
                      </a:lnTo>
                      <a:lnTo>
                        <a:pt x="98" y="107"/>
                      </a:lnTo>
                      <a:lnTo>
                        <a:pt x="94" y="106"/>
                      </a:lnTo>
                      <a:lnTo>
                        <a:pt x="88" y="101"/>
                      </a:lnTo>
                      <a:lnTo>
                        <a:pt x="83" y="99"/>
                      </a:lnTo>
                      <a:lnTo>
                        <a:pt x="77" y="95"/>
                      </a:lnTo>
                      <a:lnTo>
                        <a:pt x="70" y="90"/>
                      </a:lnTo>
                      <a:lnTo>
                        <a:pt x="56" y="81"/>
                      </a:lnTo>
                      <a:lnTo>
                        <a:pt x="49" y="75"/>
                      </a:lnTo>
                      <a:lnTo>
                        <a:pt x="44" y="70"/>
                      </a:lnTo>
                      <a:lnTo>
                        <a:pt x="37" y="64"/>
                      </a:lnTo>
                      <a:lnTo>
                        <a:pt x="31" y="59"/>
                      </a:lnTo>
                      <a:lnTo>
                        <a:pt x="26" y="52"/>
                      </a:lnTo>
                      <a:lnTo>
                        <a:pt x="20" y="43"/>
                      </a:lnTo>
                      <a:lnTo>
                        <a:pt x="15" y="38"/>
                      </a:lnTo>
                      <a:lnTo>
                        <a:pt x="9" y="32"/>
                      </a:lnTo>
                      <a:lnTo>
                        <a:pt x="7" y="27"/>
                      </a:lnTo>
                      <a:lnTo>
                        <a:pt x="4" y="23"/>
                      </a:lnTo>
                      <a:lnTo>
                        <a:pt x="1" y="18"/>
                      </a:lnTo>
                      <a:lnTo>
                        <a:pt x="0" y="16"/>
                      </a:lnTo>
                      <a:lnTo>
                        <a:pt x="0" y="13"/>
                      </a:lnTo>
                      <a:lnTo>
                        <a:pt x="1" y="10"/>
                      </a:lnTo>
                      <a:lnTo>
                        <a:pt x="1" y="9"/>
                      </a:lnTo>
                      <a:lnTo>
                        <a:pt x="2" y="7"/>
                      </a:lnTo>
                      <a:lnTo>
                        <a:pt x="5" y="6"/>
                      </a:lnTo>
                      <a:lnTo>
                        <a:pt x="9" y="5"/>
                      </a:lnTo>
                      <a:lnTo>
                        <a:pt x="13" y="3"/>
                      </a:lnTo>
                      <a:lnTo>
                        <a:pt x="19" y="3"/>
                      </a:lnTo>
                      <a:lnTo>
                        <a:pt x="24" y="2"/>
                      </a:lnTo>
                      <a:lnTo>
                        <a:pt x="31" y="2"/>
                      </a:lnTo>
                      <a:lnTo>
                        <a:pt x="31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110"/>
                <p:cNvSpPr/>
                <p:nvPr/>
              </p:nvSpPr>
              <p:spPr bwMode="auto">
                <a:xfrm>
                  <a:off x="4311650" y="2493963"/>
                  <a:ext cx="153987" cy="150813"/>
                </a:xfrm>
                <a:custGeom>
                  <a:avLst/>
                  <a:gdLst>
                    <a:gd name="T0" fmla="*/ 194 w 194"/>
                    <a:gd name="T1" fmla="*/ 47 h 188"/>
                    <a:gd name="T2" fmla="*/ 194 w 194"/>
                    <a:gd name="T3" fmla="*/ 51 h 188"/>
                    <a:gd name="T4" fmla="*/ 191 w 194"/>
                    <a:gd name="T5" fmla="*/ 55 h 188"/>
                    <a:gd name="T6" fmla="*/ 189 w 194"/>
                    <a:gd name="T7" fmla="*/ 61 h 188"/>
                    <a:gd name="T8" fmla="*/ 184 w 194"/>
                    <a:gd name="T9" fmla="*/ 68 h 188"/>
                    <a:gd name="T10" fmla="*/ 179 w 194"/>
                    <a:gd name="T11" fmla="*/ 75 h 188"/>
                    <a:gd name="T12" fmla="*/ 172 w 194"/>
                    <a:gd name="T13" fmla="*/ 83 h 188"/>
                    <a:gd name="T14" fmla="*/ 164 w 194"/>
                    <a:gd name="T15" fmla="*/ 91 h 188"/>
                    <a:gd name="T16" fmla="*/ 148 w 194"/>
                    <a:gd name="T17" fmla="*/ 105 h 188"/>
                    <a:gd name="T18" fmla="*/ 125 w 194"/>
                    <a:gd name="T19" fmla="*/ 122 h 188"/>
                    <a:gd name="T20" fmla="*/ 101 w 194"/>
                    <a:gd name="T21" fmla="*/ 138 h 188"/>
                    <a:gd name="T22" fmla="*/ 63 w 194"/>
                    <a:gd name="T23" fmla="*/ 162 h 188"/>
                    <a:gd name="T24" fmla="*/ 39 w 194"/>
                    <a:gd name="T25" fmla="*/ 176 h 188"/>
                    <a:gd name="T26" fmla="*/ 24 w 194"/>
                    <a:gd name="T27" fmla="*/ 183 h 188"/>
                    <a:gd name="T28" fmla="*/ 16 w 194"/>
                    <a:gd name="T29" fmla="*/ 185 h 188"/>
                    <a:gd name="T30" fmla="*/ 10 w 194"/>
                    <a:gd name="T31" fmla="*/ 188 h 188"/>
                    <a:gd name="T32" fmla="*/ 4 w 194"/>
                    <a:gd name="T33" fmla="*/ 188 h 188"/>
                    <a:gd name="T34" fmla="*/ 2 w 194"/>
                    <a:gd name="T35" fmla="*/ 188 h 188"/>
                    <a:gd name="T36" fmla="*/ 0 w 194"/>
                    <a:gd name="T37" fmla="*/ 187 h 188"/>
                    <a:gd name="T38" fmla="*/ 0 w 194"/>
                    <a:gd name="T39" fmla="*/ 184 h 188"/>
                    <a:gd name="T40" fmla="*/ 2 w 194"/>
                    <a:gd name="T41" fmla="*/ 180 h 188"/>
                    <a:gd name="T42" fmla="*/ 4 w 194"/>
                    <a:gd name="T43" fmla="*/ 174 h 188"/>
                    <a:gd name="T44" fmla="*/ 10 w 194"/>
                    <a:gd name="T45" fmla="*/ 169 h 188"/>
                    <a:gd name="T46" fmla="*/ 16 w 194"/>
                    <a:gd name="T47" fmla="*/ 162 h 188"/>
                    <a:gd name="T48" fmla="*/ 24 w 194"/>
                    <a:gd name="T49" fmla="*/ 152 h 188"/>
                    <a:gd name="T50" fmla="*/ 33 w 194"/>
                    <a:gd name="T51" fmla="*/ 142 h 188"/>
                    <a:gd name="T52" fmla="*/ 50 w 194"/>
                    <a:gd name="T53" fmla="*/ 127 h 188"/>
                    <a:gd name="T54" fmla="*/ 71 w 194"/>
                    <a:gd name="T55" fmla="*/ 108 h 188"/>
                    <a:gd name="T56" fmla="*/ 87 w 194"/>
                    <a:gd name="T57" fmla="*/ 90 h 188"/>
                    <a:gd name="T58" fmla="*/ 100 w 194"/>
                    <a:gd name="T59" fmla="*/ 75 h 188"/>
                    <a:gd name="T60" fmla="*/ 108 w 194"/>
                    <a:gd name="T61" fmla="*/ 59 h 188"/>
                    <a:gd name="T62" fmla="*/ 114 w 194"/>
                    <a:gd name="T63" fmla="*/ 48 h 188"/>
                    <a:gd name="T64" fmla="*/ 117 w 194"/>
                    <a:gd name="T65" fmla="*/ 36 h 188"/>
                    <a:gd name="T66" fmla="*/ 117 w 194"/>
                    <a:gd name="T67" fmla="*/ 25 h 188"/>
                    <a:gd name="T68" fmla="*/ 115 w 194"/>
                    <a:gd name="T69" fmla="*/ 16 h 188"/>
                    <a:gd name="T70" fmla="*/ 114 w 194"/>
                    <a:gd name="T71" fmla="*/ 10 h 188"/>
                    <a:gd name="T72" fmla="*/ 115 w 194"/>
                    <a:gd name="T73" fmla="*/ 4 h 188"/>
                    <a:gd name="T74" fmla="*/ 119 w 194"/>
                    <a:gd name="T75" fmla="*/ 1 h 188"/>
                    <a:gd name="T76" fmla="*/ 128 w 194"/>
                    <a:gd name="T77" fmla="*/ 0 h 188"/>
                    <a:gd name="T78" fmla="*/ 136 w 194"/>
                    <a:gd name="T79" fmla="*/ 1 h 188"/>
                    <a:gd name="T80" fmla="*/ 147 w 194"/>
                    <a:gd name="T81" fmla="*/ 5 h 188"/>
                    <a:gd name="T82" fmla="*/ 159 w 194"/>
                    <a:gd name="T83" fmla="*/ 12 h 188"/>
                    <a:gd name="T84" fmla="*/ 173 w 194"/>
                    <a:gd name="T85" fmla="*/ 21 h 188"/>
                    <a:gd name="T86" fmla="*/ 183 w 194"/>
                    <a:gd name="T87" fmla="*/ 29 h 188"/>
                    <a:gd name="T88" fmla="*/ 190 w 194"/>
                    <a:gd name="T89" fmla="*/ 36 h 188"/>
                    <a:gd name="T90" fmla="*/ 193 w 194"/>
                    <a:gd name="T91" fmla="*/ 43 h 188"/>
                    <a:gd name="T92" fmla="*/ 193 w 194"/>
                    <a:gd name="T93" fmla="*/ 46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94" h="188">
                      <a:moveTo>
                        <a:pt x="193" y="46"/>
                      </a:moveTo>
                      <a:lnTo>
                        <a:pt x="194" y="47"/>
                      </a:lnTo>
                      <a:lnTo>
                        <a:pt x="194" y="48"/>
                      </a:lnTo>
                      <a:lnTo>
                        <a:pt x="194" y="51"/>
                      </a:lnTo>
                      <a:lnTo>
                        <a:pt x="193" y="54"/>
                      </a:lnTo>
                      <a:lnTo>
                        <a:pt x="191" y="55"/>
                      </a:lnTo>
                      <a:lnTo>
                        <a:pt x="191" y="58"/>
                      </a:lnTo>
                      <a:lnTo>
                        <a:pt x="189" y="61"/>
                      </a:lnTo>
                      <a:lnTo>
                        <a:pt x="187" y="64"/>
                      </a:lnTo>
                      <a:lnTo>
                        <a:pt x="184" y="68"/>
                      </a:lnTo>
                      <a:lnTo>
                        <a:pt x="182" y="70"/>
                      </a:lnTo>
                      <a:lnTo>
                        <a:pt x="179" y="75"/>
                      </a:lnTo>
                      <a:lnTo>
                        <a:pt x="176" y="79"/>
                      </a:lnTo>
                      <a:lnTo>
                        <a:pt x="172" y="83"/>
                      </a:lnTo>
                      <a:lnTo>
                        <a:pt x="168" y="87"/>
                      </a:lnTo>
                      <a:lnTo>
                        <a:pt x="164" y="91"/>
                      </a:lnTo>
                      <a:lnTo>
                        <a:pt x="158" y="95"/>
                      </a:lnTo>
                      <a:lnTo>
                        <a:pt x="148" y="105"/>
                      </a:lnTo>
                      <a:lnTo>
                        <a:pt x="137" y="113"/>
                      </a:lnTo>
                      <a:lnTo>
                        <a:pt x="125" y="122"/>
                      </a:lnTo>
                      <a:lnTo>
                        <a:pt x="114" y="130"/>
                      </a:lnTo>
                      <a:lnTo>
                        <a:pt x="101" y="138"/>
                      </a:lnTo>
                      <a:lnTo>
                        <a:pt x="87" y="147"/>
                      </a:lnTo>
                      <a:lnTo>
                        <a:pt x="63" y="162"/>
                      </a:lnTo>
                      <a:lnTo>
                        <a:pt x="50" y="170"/>
                      </a:lnTo>
                      <a:lnTo>
                        <a:pt x="39" y="176"/>
                      </a:lnTo>
                      <a:lnTo>
                        <a:pt x="28" y="181"/>
                      </a:lnTo>
                      <a:lnTo>
                        <a:pt x="24" y="183"/>
                      </a:lnTo>
                      <a:lnTo>
                        <a:pt x="20" y="184"/>
                      </a:lnTo>
                      <a:lnTo>
                        <a:pt x="16" y="185"/>
                      </a:lnTo>
                      <a:lnTo>
                        <a:pt x="13" y="187"/>
                      </a:lnTo>
                      <a:lnTo>
                        <a:pt x="10" y="188"/>
                      </a:lnTo>
                      <a:lnTo>
                        <a:pt x="7" y="188"/>
                      </a:lnTo>
                      <a:lnTo>
                        <a:pt x="4" y="188"/>
                      </a:lnTo>
                      <a:lnTo>
                        <a:pt x="3" y="188"/>
                      </a:lnTo>
                      <a:lnTo>
                        <a:pt x="2" y="188"/>
                      </a:lnTo>
                      <a:lnTo>
                        <a:pt x="0" y="188"/>
                      </a:lnTo>
                      <a:lnTo>
                        <a:pt x="0" y="187"/>
                      </a:lnTo>
                      <a:lnTo>
                        <a:pt x="0" y="185"/>
                      </a:lnTo>
                      <a:lnTo>
                        <a:pt x="0" y="184"/>
                      </a:lnTo>
                      <a:lnTo>
                        <a:pt x="0" y="183"/>
                      </a:lnTo>
                      <a:lnTo>
                        <a:pt x="2" y="180"/>
                      </a:lnTo>
                      <a:lnTo>
                        <a:pt x="3" y="177"/>
                      </a:lnTo>
                      <a:lnTo>
                        <a:pt x="4" y="174"/>
                      </a:lnTo>
                      <a:lnTo>
                        <a:pt x="7" y="172"/>
                      </a:lnTo>
                      <a:lnTo>
                        <a:pt x="10" y="169"/>
                      </a:lnTo>
                      <a:lnTo>
                        <a:pt x="13" y="165"/>
                      </a:lnTo>
                      <a:lnTo>
                        <a:pt x="16" y="162"/>
                      </a:lnTo>
                      <a:lnTo>
                        <a:pt x="20" y="158"/>
                      </a:lnTo>
                      <a:lnTo>
                        <a:pt x="24" y="152"/>
                      </a:lnTo>
                      <a:lnTo>
                        <a:pt x="29" y="148"/>
                      </a:lnTo>
                      <a:lnTo>
                        <a:pt x="33" y="142"/>
                      </a:lnTo>
                      <a:lnTo>
                        <a:pt x="39" y="137"/>
                      </a:lnTo>
                      <a:lnTo>
                        <a:pt x="50" y="127"/>
                      </a:lnTo>
                      <a:lnTo>
                        <a:pt x="61" y="116"/>
                      </a:lnTo>
                      <a:lnTo>
                        <a:pt x="71" y="108"/>
                      </a:lnTo>
                      <a:lnTo>
                        <a:pt x="79" y="98"/>
                      </a:lnTo>
                      <a:lnTo>
                        <a:pt x="87" y="90"/>
                      </a:lnTo>
                      <a:lnTo>
                        <a:pt x="94" y="82"/>
                      </a:lnTo>
                      <a:lnTo>
                        <a:pt x="100" y="75"/>
                      </a:lnTo>
                      <a:lnTo>
                        <a:pt x="104" y="66"/>
                      </a:lnTo>
                      <a:lnTo>
                        <a:pt x="108" y="59"/>
                      </a:lnTo>
                      <a:lnTo>
                        <a:pt x="111" y="54"/>
                      </a:lnTo>
                      <a:lnTo>
                        <a:pt x="114" y="48"/>
                      </a:lnTo>
                      <a:lnTo>
                        <a:pt x="117" y="41"/>
                      </a:lnTo>
                      <a:lnTo>
                        <a:pt x="117" y="36"/>
                      </a:lnTo>
                      <a:lnTo>
                        <a:pt x="118" y="30"/>
                      </a:lnTo>
                      <a:lnTo>
                        <a:pt x="117" y="25"/>
                      </a:lnTo>
                      <a:lnTo>
                        <a:pt x="117" y="21"/>
                      </a:lnTo>
                      <a:lnTo>
                        <a:pt x="115" y="16"/>
                      </a:lnTo>
                      <a:lnTo>
                        <a:pt x="114" y="12"/>
                      </a:lnTo>
                      <a:lnTo>
                        <a:pt x="114" y="10"/>
                      </a:lnTo>
                      <a:lnTo>
                        <a:pt x="114" y="7"/>
                      </a:lnTo>
                      <a:lnTo>
                        <a:pt x="115" y="4"/>
                      </a:lnTo>
                      <a:lnTo>
                        <a:pt x="117" y="3"/>
                      </a:lnTo>
                      <a:lnTo>
                        <a:pt x="119" y="1"/>
                      </a:lnTo>
                      <a:lnTo>
                        <a:pt x="123" y="0"/>
                      </a:lnTo>
                      <a:lnTo>
                        <a:pt x="128" y="0"/>
                      </a:lnTo>
                      <a:lnTo>
                        <a:pt x="130" y="0"/>
                      </a:lnTo>
                      <a:lnTo>
                        <a:pt x="136" y="1"/>
                      </a:lnTo>
                      <a:lnTo>
                        <a:pt x="140" y="3"/>
                      </a:lnTo>
                      <a:lnTo>
                        <a:pt x="147" y="5"/>
                      </a:lnTo>
                      <a:lnTo>
                        <a:pt x="153" y="8"/>
                      </a:lnTo>
                      <a:lnTo>
                        <a:pt x="159" y="12"/>
                      </a:lnTo>
                      <a:lnTo>
                        <a:pt x="166" y="16"/>
                      </a:lnTo>
                      <a:lnTo>
                        <a:pt x="173" y="21"/>
                      </a:lnTo>
                      <a:lnTo>
                        <a:pt x="179" y="25"/>
                      </a:lnTo>
                      <a:lnTo>
                        <a:pt x="183" y="29"/>
                      </a:lnTo>
                      <a:lnTo>
                        <a:pt x="187" y="33"/>
                      </a:lnTo>
                      <a:lnTo>
                        <a:pt x="190" y="36"/>
                      </a:lnTo>
                      <a:lnTo>
                        <a:pt x="191" y="39"/>
                      </a:lnTo>
                      <a:lnTo>
                        <a:pt x="193" y="43"/>
                      </a:lnTo>
                      <a:lnTo>
                        <a:pt x="193" y="46"/>
                      </a:lnTo>
                      <a:lnTo>
                        <a:pt x="193" y="4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4" name="组合 193"/>
            <p:cNvGrpSpPr/>
            <p:nvPr/>
          </p:nvGrpSpPr>
          <p:grpSpPr>
            <a:xfrm>
              <a:off x="2396455" y="4132238"/>
              <a:ext cx="450807" cy="453063"/>
              <a:chOff x="2203043" y="3540894"/>
              <a:chExt cx="450807" cy="453063"/>
            </a:xfrm>
          </p:grpSpPr>
          <p:pic>
            <p:nvPicPr>
              <p:cNvPr id="198" name="图片 19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043" y="3540894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99" name="组合 198"/>
              <p:cNvGrpSpPr/>
              <p:nvPr/>
            </p:nvGrpSpPr>
            <p:grpSpPr>
              <a:xfrm>
                <a:off x="2366209" y="3655705"/>
                <a:ext cx="131094" cy="55600"/>
                <a:chOff x="4057650" y="2493963"/>
                <a:chExt cx="407987" cy="173038"/>
              </a:xfrm>
              <a:solidFill>
                <a:srgbClr val="FF0000"/>
              </a:solidFill>
            </p:grpSpPr>
            <p:sp>
              <p:nvSpPr>
                <p:cNvPr id="200" name="Freeform 109"/>
                <p:cNvSpPr/>
                <p:nvPr/>
              </p:nvSpPr>
              <p:spPr bwMode="auto">
                <a:xfrm>
                  <a:off x="4057650" y="2579688"/>
                  <a:ext cx="100012" cy="87313"/>
                </a:xfrm>
                <a:custGeom>
                  <a:avLst/>
                  <a:gdLst>
                    <a:gd name="T0" fmla="*/ 31 w 126"/>
                    <a:gd name="T1" fmla="*/ 2 h 111"/>
                    <a:gd name="T2" fmla="*/ 40 w 126"/>
                    <a:gd name="T3" fmla="*/ 0 h 111"/>
                    <a:gd name="T4" fmla="*/ 48 w 126"/>
                    <a:gd name="T5" fmla="*/ 0 h 111"/>
                    <a:gd name="T6" fmla="*/ 56 w 126"/>
                    <a:gd name="T7" fmla="*/ 0 h 111"/>
                    <a:gd name="T8" fmla="*/ 63 w 126"/>
                    <a:gd name="T9" fmla="*/ 0 h 111"/>
                    <a:gd name="T10" fmla="*/ 70 w 126"/>
                    <a:gd name="T11" fmla="*/ 2 h 111"/>
                    <a:gd name="T12" fmla="*/ 77 w 126"/>
                    <a:gd name="T13" fmla="*/ 3 h 111"/>
                    <a:gd name="T14" fmla="*/ 83 w 126"/>
                    <a:gd name="T15" fmla="*/ 5 h 111"/>
                    <a:gd name="T16" fmla="*/ 90 w 126"/>
                    <a:gd name="T17" fmla="*/ 6 h 111"/>
                    <a:gd name="T18" fmla="*/ 94 w 126"/>
                    <a:gd name="T19" fmla="*/ 10 h 111"/>
                    <a:gd name="T20" fmla="*/ 98 w 126"/>
                    <a:gd name="T21" fmla="*/ 13 h 111"/>
                    <a:gd name="T22" fmla="*/ 106 w 126"/>
                    <a:gd name="T23" fmla="*/ 21 h 111"/>
                    <a:gd name="T24" fmla="*/ 113 w 126"/>
                    <a:gd name="T25" fmla="*/ 31 h 111"/>
                    <a:gd name="T26" fmla="*/ 117 w 126"/>
                    <a:gd name="T27" fmla="*/ 35 h 111"/>
                    <a:gd name="T28" fmla="*/ 120 w 126"/>
                    <a:gd name="T29" fmla="*/ 39 h 111"/>
                    <a:gd name="T30" fmla="*/ 123 w 126"/>
                    <a:gd name="T31" fmla="*/ 52 h 111"/>
                    <a:gd name="T32" fmla="*/ 124 w 126"/>
                    <a:gd name="T33" fmla="*/ 59 h 111"/>
                    <a:gd name="T34" fmla="*/ 124 w 126"/>
                    <a:gd name="T35" fmla="*/ 64 h 111"/>
                    <a:gd name="T36" fmla="*/ 126 w 126"/>
                    <a:gd name="T37" fmla="*/ 70 h 111"/>
                    <a:gd name="T38" fmla="*/ 126 w 126"/>
                    <a:gd name="T39" fmla="*/ 75 h 111"/>
                    <a:gd name="T40" fmla="*/ 124 w 126"/>
                    <a:gd name="T41" fmla="*/ 81 h 111"/>
                    <a:gd name="T42" fmla="*/ 124 w 126"/>
                    <a:gd name="T43" fmla="*/ 86 h 111"/>
                    <a:gd name="T44" fmla="*/ 121 w 126"/>
                    <a:gd name="T45" fmla="*/ 92 h 111"/>
                    <a:gd name="T46" fmla="*/ 120 w 126"/>
                    <a:gd name="T47" fmla="*/ 96 h 111"/>
                    <a:gd name="T48" fmla="*/ 119 w 126"/>
                    <a:gd name="T49" fmla="*/ 101 h 111"/>
                    <a:gd name="T50" fmla="*/ 116 w 126"/>
                    <a:gd name="T51" fmla="*/ 104 h 111"/>
                    <a:gd name="T52" fmla="*/ 114 w 126"/>
                    <a:gd name="T53" fmla="*/ 107 h 111"/>
                    <a:gd name="T54" fmla="*/ 112 w 126"/>
                    <a:gd name="T55" fmla="*/ 110 h 111"/>
                    <a:gd name="T56" fmla="*/ 110 w 126"/>
                    <a:gd name="T57" fmla="*/ 110 h 111"/>
                    <a:gd name="T58" fmla="*/ 109 w 126"/>
                    <a:gd name="T59" fmla="*/ 111 h 111"/>
                    <a:gd name="T60" fmla="*/ 105 w 126"/>
                    <a:gd name="T61" fmla="*/ 110 h 111"/>
                    <a:gd name="T62" fmla="*/ 102 w 126"/>
                    <a:gd name="T63" fmla="*/ 110 h 111"/>
                    <a:gd name="T64" fmla="*/ 98 w 126"/>
                    <a:gd name="T65" fmla="*/ 107 h 111"/>
                    <a:gd name="T66" fmla="*/ 94 w 126"/>
                    <a:gd name="T67" fmla="*/ 106 h 111"/>
                    <a:gd name="T68" fmla="*/ 88 w 126"/>
                    <a:gd name="T69" fmla="*/ 101 h 111"/>
                    <a:gd name="T70" fmla="*/ 83 w 126"/>
                    <a:gd name="T71" fmla="*/ 99 h 111"/>
                    <a:gd name="T72" fmla="*/ 77 w 126"/>
                    <a:gd name="T73" fmla="*/ 95 h 111"/>
                    <a:gd name="T74" fmla="*/ 70 w 126"/>
                    <a:gd name="T75" fmla="*/ 90 h 111"/>
                    <a:gd name="T76" fmla="*/ 56 w 126"/>
                    <a:gd name="T77" fmla="*/ 81 h 111"/>
                    <a:gd name="T78" fmla="*/ 49 w 126"/>
                    <a:gd name="T79" fmla="*/ 75 h 111"/>
                    <a:gd name="T80" fmla="*/ 44 w 126"/>
                    <a:gd name="T81" fmla="*/ 70 h 111"/>
                    <a:gd name="T82" fmla="*/ 37 w 126"/>
                    <a:gd name="T83" fmla="*/ 64 h 111"/>
                    <a:gd name="T84" fmla="*/ 31 w 126"/>
                    <a:gd name="T85" fmla="*/ 59 h 111"/>
                    <a:gd name="T86" fmla="*/ 26 w 126"/>
                    <a:gd name="T87" fmla="*/ 52 h 111"/>
                    <a:gd name="T88" fmla="*/ 20 w 126"/>
                    <a:gd name="T89" fmla="*/ 43 h 111"/>
                    <a:gd name="T90" fmla="*/ 15 w 126"/>
                    <a:gd name="T91" fmla="*/ 38 h 111"/>
                    <a:gd name="T92" fmla="*/ 9 w 126"/>
                    <a:gd name="T93" fmla="*/ 32 h 111"/>
                    <a:gd name="T94" fmla="*/ 7 w 126"/>
                    <a:gd name="T95" fmla="*/ 27 h 111"/>
                    <a:gd name="T96" fmla="*/ 4 w 126"/>
                    <a:gd name="T97" fmla="*/ 23 h 111"/>
                    <a:gd name="T98" fmla="*/ 1 w 126"/>
                    <a:gd name="T99" fmla="*/ 18 h 111"/>
                    <a:gd name="T100" fmla="*/ 0 w 126"/>
                    <a:gd name="T101" fmla="*/ 16 h 111"/>
                    <a:gd name="T102" fmla="*/ 0 w 126"/>
                    <a:gd name="T103" fmla="*/ 13 h 111"/>
                    <a:gd name="T104" fmla="*/ 1 w 126"/>
                    <a:gd name="T105" fmla="*/ 10 h 111"/>
                    <a:gd name="T106" fmla="*/ 1 w 126"/>
                    <a:gd name="T107" fmla="*/ 9 h 111"/>
                    <a:gd name="T108" fmla="*/ 2 w 126"/>
                    <a:gd name="T109" fmla="*/ 7 h 111"/>
                    <a:gd name="T110" fmla="*/ 5 w 126"/>
                    <a:gd name="T111" fmla="*/ 6 h 111"/>
                    <a:gd name="T112" fmla="*/ 9 w 126"/>
                    <a:gd name="T113" fmla="*/ 5 h 111"/>
                    <a:gd name="T114" fmla="*/ 13 w 126"/>
                    <a:gd name="T115" fmla="*/ 3 h 111"/>
                    <a:gd name="T116" fmla="*/ 19 w 126"/>
                    <a:gd name="T117" fmla="*/ 3 h 111"/>
                    <a:gd name="T118" fmla="*/ 24 w 126"/>
                    <a:gd name="T119" fmla="*/ 2 h 111"/>
                    <a:gd name="T120" fmla="*/ 31 w 126"/>
                    <a:gd name="T121" fmla="*/ 2 h 111"/>
                    <a:gd name="T122" fmla="*/ 31 w 126"/>
                    <a:gd name="T123" fmla="*/ 2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6" h="111">
                      <a:moveTo>
                        <a:pt x="31" y="2"/>
                      </a:moveTo>
                      <a:lnTo>
                        <a:pt x="40" y="0"/>
                      </a:lnTo>
                      <a:lnTo>
                        <a:pt x="48" y="0"/>
                      </a:lnTo>
                      <a:lnTo>
                        <a:pt x="56" y="0"/>
                      </a:lnTo>
                      <a:lnTo>
                        <a:pt x="63" y="0"/>
                      </a:lnTo>
                      <a:lnTo>
                        <a:pt x="70" y="2"/>
                      </a:lnTo>
                      <a:lnTo>
                        <a:pt x="77" y="3"/>
                      </a:lnTo>
                      <a:lnTo>
                        <a:pt x="83" y="5"/>
                      </a:lnTo>
                      <a:lnTo>
                        <a:pt x="90" y="6"/>
                      </a:lnTo>
                      <a:lnTo>
                        <a:pt x="94" y="10"/>
                      </a:lnTo>
                      <a:lnTo>
                        <a:pt x="98" y="13"/>
                      </a:lnTo>
                      <a:lnTo>
                        <a:pt x="106" y="21"/>
                      </a:lnTo>
                      <a:lnTo>
                        <a:pt x="113" y="31"/>
                      </a:lnTo>
                      <a:lnTo>
                        <a:pt x="117" y="35"/>
                      </a:lnTo>
                      <a:lnTo>
                        <a:pt x="120" y="39"/>
                      </a:lnTo>
                      <a:lnTo>
                        <a:pt x="123" y="52"/>
                      </a:lnTo>
                      <a:lnTo>
                        <a:pt x="124" y="59"/>
                      </a:lnTo>
                      <a:lnTo>
                        <a:pt x="124" y="64"/>
                      </a:lnTo>
                      <a:lnTo>
                        <a:pt x="126" y="70"/>
                      </a:lnTo>
                      <a:lnTo>
                        <a:pt x="126" y="75"/>
                      </a:lnTo>
                      <a:lnTo>
                        <a:pt x="124" y="81"/>
                      </a:lnTo>
                      <a:lnTo>
                        <a:pt x="124" y="86"/>
                      </a:lnTo>
                      <a:lnTo>
                        <a:pt x="121" y="92"/>
                      </a:lnTo>
                      <a:lnTo>
                        <a:pt x="120" y="96"/>
                      </a:lnTo>
                      <a:lnTo>
                        <a:pt x="119" y="101"/>
                      </a:lnTo>
                      <a:lnTo>
                        <a:pt x="116" y="104"/>
                      </a:lnTo>
                      <a:lnTo>
                        <a:pt x="114" y="107"/>
                      </a:lnTo>
                      <a:lnTo>
                        <a:pt x="112" y="110"/>
                      </a:lnTo>
                      <a:lnTo>
                        <a:pt x="110" y="110"/>
                      </a:lnTo>
                      <a:lnTo>
                        <a:pt x="109" y="111"/>
                      </a:lnTo>
                      <a:lnTo>
                        <a:pt x="105" y="110"/>
                      </a:lnTo>
                      <a:lnTo>
                        <a:pt x="102" y="110"/>
                      </a:lnTo>
                      <a:lnTo>
                        <a:pt x="98" y="107"/>
                      </a:lnTo>
                      <a:lnTo>
                        <a:pt x="94" y="106"/>
                      </a:lnTo>
                      <a:lnTo>
                        <a:pt x="88" y="101"/>
                      </a:lnTo>
                      <a:lnTo>
                        <a:pt x="83" y="99"/>
                      </a:lnTo>
                      <a:lnTo>
                        <a:pt x="77" y="95"/>
                      </a:lnTo>
                      <a:lnTo>
                        <a:pt x="70" y="90"/>
                      </a:lnTo>
                      <a:lnTo>
                        <a:pt x="56" y="81"/>
                      </a:lnTo>
                      <a:lnTo>
                        <a:pt x="49" y="75"/>
                      </a:lnTo>
                      <a:lnTo>
                        <a:pt x="44" y="70"/>
                      </a:lnTo>
                      <a:lnTo>
                        <a:pt x="37" y="64"/>
                      </a:lnTo>
                      <a:lnTo>
                        <a:pt x="31" y="59"/>
                      </a:lnTo>
                      <a:lnTo>
                        <a:pt x="26" y="52"/>
                      </a:lnTo>
                      <a:lnTo>
                        <a:pt x="20" y="43"/>
                      </a:lnTo>
                      <a:lnTo>
                        <a:pt x="15" y="38"/>
                      </a:lnTo>
                      <a:lnTo>
                        <a:pt x="9" y="32"/>
                      </a:lnTo>
                      <a:lnTo>
                        <a:pt x="7" y="27"/>
                      </a:lnTo>
                      <a:lnTo>
                        <a:pt x="4" y="23"/>
                      </a:lnTo>
                      <a:lnTo>
                        <a:pt x="1" y="18"/>
                      </a:lnTo>
                      <a:lnTo>
                        <a:pt x="0" y="16"/>
                      </a:lnTo>
                      <a:lnTo>
                        <a:pt x="0" y="13"/>
                      </a:lnTo>
                      <a:lnTo>
                        <a:pt x="1" y="10"/>
                      </a:lnTo>
                      <a:lnTo>
                        <a:pt x="1" y="9"/>
                      </a:lnTo>
                      <a:lnTo>
                        <a:pt x="2" y="7"/>
                      </a:lnTo>
                      <a:lnTo>
                        <a:pt x="5" y="6"/>
                      </a:lnTo>
                      <a:lnTo>
                        <a:pt x="9" y="5"/>
                      </a:lnTo>
                      <a:lnTo>
                        <a:pt x="13" y="3"/>
                      </a:lnTo>
                      <a:lnTo>
                        <a:pt x="19" y="3"/>
                      </a:lnTo>
                      <a:lnTo>
                        <a:pt x="24" y="2"/>
                      </a:lnTo>
                      <a:lnTo>
                        <a:pt x="31" y="2"/>
                      </a:lnTo>
                      <a:lnTo>
                        <a:pt x="31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1" name="Freeform 110"/>
                <p:cNvSpPr/>
                <p:nvPr/>
              </p:nvSpPr>
              <p:spPr bwMode="auto">
                <a:xfrm>
                  <a:off x="4311650" y="2493963"/>
                  <a:ext cx="153987" cy="150813"/>
                </a:xfrm>
                <a:custGeom>
                  <a:avLst/>
                  <a:gdLst>
                    <a:gd name="T0" fmla="*/ 194 w 194"/>
                    <a:gd name="T1" fmla="*/ 47 h 188"/>
                    <a:gd name="T2" fmla="*/ 194 w 194"/>
                    <a:gd name="T3" fmla="*/ 51 h 188"/>
                    <a:gd name="T4" fmla="*/ 191 w 194"/>
                    <a:gd name="T5" fmla="*/ 55 h 188"/>
                    <a:gd name="T6" fmla="*/ 189 w 194"/>
                    <a:gd name="T7" fmla="*/ 61 h 188"/>
                    <a:gd name="T8" fmla="*/ 184 w 194"/>
                    <a:gd name="T9" fmla="*/ 68 h 188"/>
                    <a:gd name="T10" fmla="*/ 179 w 194"/>
                    <a:gd name="T11" fmla="*/ 75 h 188"/>
                    <a:gd name="T12" fmla="*/ 172 w 194"/>
                    <a:gd name="T13" fmla="*/ 83 h 188"/>
                    <a:gd name="T14" fmla="*/ 164 w 194"/>
                    <a:gd name="T15" fmla="*/ 91 h 188"/>
                    <a:gd name="T16" fmla="*/ 148 w 194"/>
                    <a:gd name="T17" fmla="*/ 105 h 188"/>
                    <a:gd name="T18" fmla="*/ 125 w 194"/>
                    <a:gd name="T19" fmla="*/ 122 h 188"/>
                    <a:gd name="T20" fmla="*/ 101 w 194"/>
                    <a:gd name="T21" fmla="*/ 138 h 188"/>
                    <a:gd name="T22" fmla="*/ 63 w 194"/>
                    <a:gd name="T23" fmla="*/ 162 h 188"/>
                    <a:gd name="T24" fmla="*/ 39 w 194"/>
                    <a:gd name="T25" fmla="*/ 176 h 188"/>
                    <a:gd name="T26" fmla="*/ 24 w 194"/>
                    <a:gd name="T27" fmla="*/ 183 h 188"/>
                    <a:gd name="T28" fmla="*/ 16 w 194"/>
                    <a:gd name="T29" fmla="*/ 185 h 188"/>
                    <a:gd name="T30" fmla="*/ 10 w 194"/>
                    <a:gd name="T31" fmla="*/ 188 h 188"/>
                    <a:gd name="T32" fmla="*/ 4 w 194"/>
                    <a:gd name="T33" fmla="*/ 188 h 188"/>
                    <a:gd name="T34" fmla="*/ 2 w 194"/>
                    <a:gd name="T35" fmla="*/ 188 h 188"/>
                    <a:gd name="T36" fmla="*/ 0 w 194"/>
                    <a:gd name="T37" fmla="*/ 187 h 188"/>
                    <a:gd name="T38" fmla="*/ 0 w 194"/>
                    <a:gd name="T39" fmla="*/ 184 h 188"/>
                    <a:gd name="T40" fmla="*/ 2 w 194"/>
                    <a:gd name="T41" fmla="*/ 180 h 188"/>
                    <a:gd name="T42" fmla="*/ 4 w 194"/>
                    <a:gd name="T43" fmla="*/ 174 h 188"/>
                    <a:gd name="T44" fmla="*/ 10 w 194"/>
                    <a:gd name="T45" fmla="*/ 169 h 188"/>
                    <a:gd name="T46" fmla="*/ 16 w 194"/>
                    <a:gd name="T47" fmla="*/ 162 h 188"/>
                    <a:gd name="T48" fmla="*/ 24 w 194"/>
                    <a:gd name="T49" fmla="*/ 152 h 188"/>
                    <a:gd name="T50" fmla="*/ 33 w 194"/>
                    <a:gd name="T51" fmla="*/ 142 h 188"/>
                    <a:gd name="T52" fmla="*/ 50 w 194"/>
                    <a:gd name="T53" fmla="*/ 127 h 188"/>
                    <a:gd name="T54" fmla="*/ 71 w 194"/>
                    <a:gd name="T55" fmla="*/ 108 h 188"/>
                    <a:gd name="T56" fmla="*/ 87 w 194"/>
                    <a:gd name="T57" fmla="*/ 90 h 188"/>
                    <a:gd name="T58" fmla="*/ 100 w 194"/>
                    <a:gd name="T59" fmla="*/ 75 h 188"/>
                    <a:gd name="T60" fmla="*/ 108 w 194"/>
                    <a:gd name="T61" fmla="*/ 59 h 188"/>
                    <a:gd name="T62" fmla="*/ 114 w 194"/>
                    <a:gd name="T63" fmla="*/ 48 h 188"/>
                    <a:gd name="T64" fmla="*/ 117 w 194"/>
                    <a:gd name="T65" fmla="*/ 36 h 188"/>
                    <a:gd name="T66" fmla="*/ 117 w 194"/>
                    <a:gd name="T67" fmla="*/ 25 h 188"/>
                    <a:gd name="T68" fmla="*/ 115 w 194"/>
                    <a:gd name="T69" fmla="*/ 16 h 188"/>
                    <a:gd name="T70" fmla="*/ 114 w 194"/>
                    <a:gd name="T71" fmla="*/ 10 h 188"/>
                    <a:gd name="T72" fmla="*/ 115 w 194"/>
                    <a:gd name="T73" fmla="*/ 4 h 188"/>
                    <a:gd name="T74" fmla="*/ 119 w 194"/>
                    <a:gd name="T75" fmla="*/ 1 h 188"/>
                    <a:gd name="T76" fmla="*/ 128 w 194"/>
                    <a:gd name="T77" fmla="*/ 0 h 188"/>
                    <a:gd name="T78" fmla="*/ 136 w 194"/>
                    <a:gd name="T79" fmla="*/ 1 h 188"/>
                    <a:gd name="T80" fmla="*/ 147 w 194"/>
                    <a:gd name="T81" fmla="*/ 5 h 188"/>
                    <a:gd name="T82" fmla="*/ 159 w 194"/>
                    <a:gd name="T83" fmla="*/ 12 h 188"/>
                    <a:gd name="T84" fmla="*/ 173 w 194"/>
                    <a:gd name="T85" fmla="*/ 21 h 188"/>
                    <a:gd name="T86" fmla="*/ 183 w 194"/>
                    <a:gd name="T87" fmla="*/ 29 h 188"/>
                    <a:gd name="T88" fmla="*/ 190 w 194"/>
                    <a:gd name="T89" fmla="*/ 36 h 188"/>
                    <a:gd name="T90" fmla="*/ 193 w 194"/>
                    <a:gd name="T91" fmla="*/ 43 h 188"/>
                    <a:gd name="T92" fmla="*/ 193 w 194"/>
                    <a:gd name="T93" fmla="*/ 46 h 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94" h="188">
                      <a:moveTo>
                        <a:pt x="193" y="46"/>
                      </a:moveTo>
                      <a:lnTo>
                        <a:pt x="194" y="47"/>
                      </a:lnTo>
                      <a:lnTo>
                        <a:pt x="194" y="48"/>
                      </a:lnTo>
                      <a:lnTo>
                        <a:pt x="194" y="51"/>
                      </a:lnTo>
                      <a:lnTo>
                        <a:pt x="193" y="54"/>
                      </a:lnTo>
                      <a:lnTo>
                        <a:pt x="191" y="55"/>
                      </a:lnTo>
                      <a:lnTo>
                        <a:pt x="191" y="58"/>
                      </a:lnTo>
                      <a:lnTo>
                        <a:pt x="189" y="61"/>
                      </a:lnTo>
                      <a:lnTo>
                        <a:pt x="187" y="64"/>
                      </a:lnTo>
                      <a:lnTo>
                        <a:pt x="184" y="68"/>
                      </a:lnTo>
                      <a:lnTo>
                        <a:pt x="182" y="70"/>
                      </a:lnTo>
                      <a:lnTo>
                        <a:pt x="179" y="75"/>
                      </a:lnTo>
                      <a:lnTo>
                        <a:pt x="176" y="79"/>
                      </a:lnTo>
                      <a:lnTo>
                        <a:pt x="172" y="83"/>
                      </a:lnTo>
                      <a:lnTo>
                        <a:pt x="168" y="87"/>
                      </a:lnTo>
                      <a:lnTo>
                        <a:pt x="164" y="91"/>
                      </a:lnTo>
                      <a:lnTo>
                        <a:pt x="158" y="95"/>
                      </a:lnTo>
                      <a:lnTo>
                        <a:pt x="148" y="105"/>
                      </a:lnTo>
                      <a:lnTo>
                        <a:pt x="137" y="113"/>
                      </a:lnTo>
                      <a:lnTo>
                        <a:pt x="125" y="122"/>
                      </a:lnTo>
                      <a:lnTo>
                        <a:pt x="114" y="130"/>
                      </a:lnTo>
                      <a:lnTo>
                        <a:pt x="101" y="138"/>
                      </a:lnTo>
                      <a:lnTo>
                        <a:pt x="87" y="147"/>
                      </a:lnTo>
                      <a:lnTo>
                        <a:pt x="63" y="162"/>
                      </a:lnTo>
                      <a:lnTo>
                        <a:pt x="50" y="170"/>
                      </a:lnTo>
                      <a:lnTo>
                        <a:pt x="39" y="176"/>
                      </a:lnTo>
                      <a:lnTo>
                        <a:pt x="28" y="181"/>
                      </a:lnTo>
                      <a:lnTo>
                        <a:pt x="24" y="183"/>
                      </a:lnTo>
                      <a:lnTo>
                        <a:pt x="20" y="184"/>
                      </a:lnTo>
                      <a:lnTo>
                        <a:pt x="16" y="185"/>
                      </a:lnTo>
                      <a:lnTo>
                        <a:pt x="13" y="187"/>
                      </a:lnTo>
                      <a:lnTo>
                        <a:pt x="10" y="188"/>
                      </a:lnTo>
                      <a:lnTo>
                        <a:pt x="7" y="188"/>
                      </a:lnTo>
                      <a:lnTo>
                        <a:pt x="4" y="188"/>
                      </a:lnTo>
                      <a:lnTo>
                        <a:pt x="3" y="188"/>
                      </a:lnTo>
                      <a:lnTo>
                        <a:pt x="2" y="188"/>
                      </a:lnTo>
                      <a:lnTo>
                        <a:pt x="0" y="188"/>
                      </a:lnTo>
                      <a:lnTo>
                        <a:pt x="0" y="187"/>
                      </a:lnTo>
                      <a:lnTo>
                        <a:pt x="0" y="185"/>
                      </a:lnTo>
                      <a:lnTo>
                        <a:pt x="0" y="184"/>
                      </a:lnTo>
                      <a:lnTo>
                        <a:pt x="0" y="183"/>
                      </a:lnTo>
                      <a:lnTo>
                        <a:pt x="2" y="180"/>
                      </a:lnTo>
                      <a:lnTo>
                        <a:pt x="3" y="177"/>
                      </a:lnTo>
                      <a:lnTo>
                        <a:pt x="4" y="174"/>
                      </a:lnTo>
                      <a:lnTo>
                        <a:pt x="7" y="172"/>
                      </a:lnTo>
                      <a:lnTo>
                        <a:pt x="10" y="169"/>
                      </a:lnTo>
                      <a:lnTo>
                        <a:pt x="13" y="165"/>
                      </a:lnTo>
                      <a:lnTo>
                        <a:pt x="16" y="162"/>
                      </a:lnTo>
                      <a:lnTo>
                        <a:pt x="20" y="158"/>
                      </a:lnTo>
                      <a:lnTo>
                        <a:pt x="24" y="152"/>
                      </a:lnTo>
                      <a:lnTo>
                        <a:pt x="29" y="148"/>
                      </a:lnTo>
                      <a:lnTo>
                        <a:pt x="33" y="142"/>
                      </a:lnTo>
                      <a:lnTo>
                        <a:pt x="39" y="137"/>
                      </a:lnTo>
                      <a:lnTo>
                        <a:pt x="50" y="127"/>
                      </a:lnTo>
                      <a:lnTo>
                        <a:pt x="61" y="116"/>
                      </a:lnTo>
                      <a:lnTo>
                        <a:pt x="71" y="108"/>
                      </a:lnTo>
                      <a:lnTo>
                        <a:pt x="79" y="98"/>
                      </a:lnTo>
                      <a:lnTo>
                        <a:pt x="87" y="90"/>
                      </a:lnTo>
                      <a:lnTo>
                        <a:pt x="94" y="82"/>
                      </a:lnTo>
                      <a:lnTo>
                        <a:pt x="100" y="75"/>
                      </a:lnTo>
                      <a:lnTo>
                        <a:pt x="104" y="66"/>
                      </a:lnTo>
                      <a:lnTo>
                        <a:pt x="108" y="59"/>
                      </a:lnTo>
                      <a:lnTo>
                        <a:pt x="111" y="54"/>
                      </a:lnTo>
                      <a:lnTo>
                        <a:pt x="114" y="48"/>
                      </a:lnTo>
                      <a:lnTo>
                        <a:pt x="117" y="41"/>
                      </a:lnTo>
                      <a:lnTo>
                        <a:pt x="117" y="36"/>
                      </a:lnTo>
                      <a:lnTo>
                        <a:pt x="118" y="30"/>
                      </a:lnTo>
                      <a:lnTo>
                        <a:pt x="117" y="25"/>
                      </a:lnTo>
                      <a:lnTo>
                        <a:pt x="117" y="21"/>
                      </a:lnTo>
                      <a:lnTo>
                        <a:pt x="115" y="16"/>
                      </a:lnTo>
                      <a:lnTo>
                        <a:pt x="114" y="12"/>
                      </a:lnTo>
                      <a:lnTo>
                        <a:pt x="114" y="10"/>
                      </a:lnTo>
                      <a:lnTo>
                        <a:pt x="114" y="7"/>
                      </a:lnTo>
                      <a:lnTo>
                        <a:pt x="115" y="4"/>
                      </a:lnTo>
                      <a:lnTo>
                        <a:pt x="117" y="3"/>
                      </a:lnTo>
                      <a:lnTo>
                        <a:pt x="119" y="1"/>
                      </a:lnTo>
                      <a:lnTo>
                        <a:pt x="123" y="0"/>
                      </a:lnTo>
                      <a:lnTo>
                        <a:pt x="128" y="0"/>
                      </a:lnTo>
                      <a:lnTo>
                        <a:pt x="130" y="0"/>
                      </a:lnTo>
                      <a:lnTo>
                        <a:pt x="136" y="1"/>
                      </a:lnTo>
                      <a:lnTo>
                        <a:pt x="140" y="3"/>
                      </a:lnTo>
                      <a:lnTo>
                        <a:pt x="147" y="5"/>
                      </a:lnTo>
                      <a:lnTo>
                        <a:pt x="153" y="8"/>
                      </a:lnTo>
                      <a:lnTo>
                        <a:pt x="159" y="12"/>
                      </a:lnTo>
                      <a:lnTo>
                        <a:pt x="166" y="16"/>
                      </a:lnTo>
                      <a:lnTo>
                        <a:pt x="173" y="21"/>
                      </a:lnTo>
                      <a:lnTo>
                        <a:pt x="179" y="25"/>
                      </a:lnTo>
                      <a:lnTo>
                        <a:pt x="183" y="29"/>
                      </a:lnTo>
                      <a:lnTo>
                        <a:pt x="187" y="33"/>
                      </a:lnTo>
                      <a:lnTo>
                        <a:pt x="190" y="36"/>
                      </a:lnTo>
                      <a:lnTo>
                        <a:pt x="191" y="39"/>
                      </a:lnTo>
                      <a:lnTo>
                        <a:pt x="193" y="43"/>
                      </a:lnTo>
                      <a:lnTo>
                        <a:pt x="193" y="46"/>
                      </a:lnTo>
                      <a:lnTo>
                        <a:pt x="193" y="4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5" name="组合 194"/>
            <p:cNvGrpSpPr/>
            <p:nvPr/>
          </p:nvGrpSpPr>
          <p:grpSpPr>
            <a:xfrm>
              <a:off x="1935303" y="4132238"/>
              <a:ext cx="450807" cy="453063"/>
              <a:chOff x="2203043" y="3540894"/>
              <a:chExt cx="450807" cy="453063"/>
            </a:xfrm>
          </p:grpSpPr>
          <p:pic>
            <p:nvPicPr>
              <p:cNvPr id="196" name="图片 19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03043" y="3540894"/>
                <a:ext cx="450807" cy="453063"/>
              </a:xfrm>
              <a:prstGeom prst="rect">
                <a:avLst/>
              </a:prstGeom>
            </p:spPr>
          </p:pic>
          <p:sp>
            <p:nvSpPr>
              <p:cNvPr id="197" name="Freeform 109"/>
              <p:cNvSpPr/>
              <p:nvPr/>
            </p:nvSpPr>
            <p:spPr bwMode="auto">
              <a:xfrm>
                <a:off x="2366219" y="3683246"/>
                <a:ext cx="32136" cy="28055"/>
              </a:xfrm>
              <a:custGeom>
                <a:avLst/>
                <a:gdLst>
                  <a:gd name="T0" fmla="*/ 31 w 126"/>
                  <a:gd name="T1" fmla="*/ 2 h 111"/>
                  <a:gd name="T2" fmla="*/ 40 w 126"/>
                  <a:gd name="T3" fmla="*/ 0 h 111"/>
                  <a:gd name="T4" fmla="*/ 48 w 126"/>
                  <a:gd name="T5" fmla="*/ 0 h 111"/>
                  <a:gd name="T6" fmla="*/ 56 w 126"/>
                  <a:gd name="T7" fmla="*/ 0 h 111"/>
                  <a:gd name="T8" fmla="*/ 63 w 126"/>
                  <a:gd name="T9" fmla="*/ 0 h 111"/>
                  <a:gd name="T10" fmla="*/ 70 w 126"/>
                  <a:gd name="T11" fmla="*/ 2 h 111"/>
                  <a:gd name="T12" fmla="*/ 77 w 126"/>
                  <a:gd name="T13" fmla="*/ 3 h 111"/>
                  <a:gd name="T14" fmla="*/ 83 w 126"/>
                  <a:gd name="T15" fmla="*/ 5 h 111"/>
                  <a:gd name="T16" fmla="*/ 90 w 126"/>
                  <a:gd name="T17" fmla="*/ 6 h 111"/>
                  <a:gd name="T18" fmla="*/ 94 w 126"/>
                  <a:gd name="T19" fmla="*/ 10 h 111"/>
                  <a:gd name="T20" fmla="*/ 98 w 126"/>
                  <a:gd name="T21" fmla="*/ 13 h 111"/>
                  <a:gd name="T22" fmla="*/ 106 w 126"/>
                  <a:gd name="T23" fmla="*/ 21 h 111"/>
                  <a:gd name="T24" fmla="*/ 113 w 126"/>
                  <a:gd name="T25" fmla="*/ 31 h 111"/>
                  <a:gd name="T26" fmla="*/ 117 w 126"/>
                  <a:gd name="T27" fmla="*/ 35 h 111"/>
                  <a:gd name="T28" fmla="*/ 120 w 126"/>
                  <a:gd name="T29" fmla="*/ 39 h 111"/>
                  <a:gd name="T30" fmla="*/ 123 w 126"/>
                  <a:gd name="T31" fmla="*/ 52 h 111"/>
                  <a:gd name="T32" fmla="*/ 124 w 126"/>
                  <a:gd name="T33" fmla="*/ 59 h 111"/>
                  <a:gd name="T34" fmla="*/ 124 w 126"/>
                  <a:gd name="T35" fmla="*/ 64 h 111"/>
                  <a:gd name="T36" fmla="*/ 126 w 126"/>
                  <a:gd name="T37" fmla="*/ 70 h 111"/>
                  <a:gd name="T38" fmla="*/ 126 w 126"/>
                  <a:gd name="T39" fmla="*/ 75 h 111"/>
                  <a:gd name="T40" fmla="*/ 124 w 126"/>
                  <a:gd name="T41" fmla="*/ 81 h 111"/>
                  <a:gd name="T42" fmla="*/ 124 w 126"/>
                  <a:gd name="T43" fmla="*/ 86 h 111"/>
                  <a:gd name="T44" fmla="*/ 121 w 126"/>
                  <a:gd name="T45" fmla="*/ 92 h 111"/>
                  <a:gd name="T46" fmla="*/ 120 w 126"/>
                  <a:gd name="T47" fmla="*/ 96 h 111"/>
                  <a:gd name="T48" fmla="*/ 119 w 126"/>
                  <a:gd name="T49" fmla="*/ 101 h 111"/>
                  <a:gd name="T50" fmla="*/ 116 w 126"/>
                  <a:gd name="T51" fmla="*/ 104 h 111"/>
                  <a:gd name="T52" fmla="*/ 114 w 126"/>
                  <a:gd name="T53" fmla="*/ 107 h 111"/>
                  <a:gd name="T54" fmla="*/ 112 w 126"/>
                  <a:gd name="T55" fmla="*/ 110 h 111"/>
                  <a:gd name="T56" fmla="*/ 110 w 126"/>
                  <a:gd name="T57" fmla="*/ 110 h 111"/>
                  <a:gd name="T58" fmla="*/ 109 w 126"/>
                  <a:gd name="T59" fmla="*/ 111 h 111"/>
                  <a:gd name="T60" fmla="*/ 105 w 126"/>
                  <a:gd name="T61" fmla="*/ 110 h 111"/>
                  <a:gd name="T62" fmla="*/ 102 w 126"/>
                  <a:gd name="T63" fmla="*/ 110 h 111"/>
                  <a:gd name="T64" fmla="*/ 98 w 126"/>
                  <a:gd name="T65" fmla="*/ 107 h 111"/>
                  <a:gd name="T66" fmla="*/ 94 w 126"/>
                  <a:gd name="T67" fmla="*/ 106 h 111"/>
                  <a:gd name="T68" fmla="*/ 88 w 126"/>
                  <a:gd name="T69" fmla="*/ 101 h 111"/>
                  <a:gd name="T70" fmla="*/ 83 w 126"/>
                  <a:gd name="T71" fmla="*/ 99 h 111"/>
                  <a:gd name="T72" fmla="*/ 77 w 126"/>
                  <a:gd name="T73" fmla="*/ 95 h 111"/>
                  <a:gd name="T74" fmla="*/ 70 w 126"/>
                  <a:gd name="T75" fmla="*/ 90 h 111"/>
                  <a:gd name="T76" fmla="*/ 56 w 126"/>
                  <a:gd name="T77" fmla="*/ 81 h 111"/>
                  <a:gd name="T78" fmla="*/ 49 w 126"/>
                  <a:gd name="T79" fmla="*/ 75 h 111"/>
                  <a:gd name="T80" fmla="*/ 44 w 126"/>
                  <a:gd name="T81" fmla="*/ 70 h 111"/>
                  <a:gd name="T82" fmla="*/ 37 w 126"/>
                  <a:gd name="T83" fmla="*/ 64 h 111"/>
                  <a:gd name="T84" fmla="*/ 31 w 126"/>
                  <a:gd name="T85" fmla="*/ 59 h 111"/>
                  <a:gd name="T86" fmla="*/ 26 w 126"/>
                  <a:gd name="T87" fmla="*/ 52 h 111"/>
                  <a:gd name="T88" fmla="*/ 20 w 126"/>
                  <a:gd name="T89" fmla="*/ 43 h 111"/>
                  <a:gd name="T90" fmla="*/ 15 w 126"/>
                  <a:gd name="T91" fmla="*/ 38 h 111"/>
                  <a:gd name="T92" fmla="*/ 9 w 126"/>
                  <a:gd name="T93" fmla="*/ 32 h 111"/>
                  <a:gd name="T94" fmla="*/ 7 w 126"/>
                  <a:gd name="T95" fmla="*/ 27 h 111"/>
                  <a:gd name="T96" fmla="*/ 4 w 126"/>
                  <a:gd name="T97" fmla="*/ 23 h 111"/>
                  <a:gd name="T98" fmla="*/ 1 w 126"/>
                  <a:gd name="T99" fmla="*/ 18 h 111"/>
                  <a:gd name="T100" fmla="*/ 0 w 126"/>
                  <a:gd name="T101" fmla="*/ 16 h 111"/>
                  <a:gd name="T102" fmla="*/ 0 w 126"/>
                  <a:gd name="T103" fmla="*/ 13 h 111"/>
                  <a:gd name="T104" fmla="*/ 1 w 126"/>
                  <a:gd name="T105" fmla="*/ 10 h 111"/>
                  <a:gd name="T106" fmla="*/ 1 w 126"/>
                  <a:gd name="T107" fmla="*/ 9 h 111"/>
                  <a:gd name="T108" fmla="*/ 2 w 126"/>
                  <a:gd name="T109" fmla="*/ 7 h 111"/>
                  <a:gd name="T110" fmla="*/ 5 w 126"/>
                  <a:gd name="T111" fmla="*/ 6 h 111"/>
                  <a:gd name="T112" fmla="*/ 9 w 126"/>
                  <a:gd name="T113" fmla="*/ 5 h 111"/>
                  <a:gd name="T114" fmla="*/ 13 w 126"/>
                  <a:gd name="T115" fmla="*/ 3 h 111"/>
                  <a:gd name="T116" fmla="*/ 19 w 126"/>
                  <a:gd name="T117" fmla="*/ 3 h 111"/>
                  <a:gd name="T118" fmla="*/ 24 w 126"/>
                  <a:gd name="T119" fmla="*/ 2 h 111"/>
                  <a:gd name="T120" fmla="*/ 31 w 126"/>
                  <a:gd name="T121" fmla="*/ 2 h 111"/>
                  <a:gd name="T122" fmla="*/ 31 w 126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" h="111">
                    <a:moveTo>
                      <a:pt x="31" y="2"/>
                    </a:moveTo>
                    <a:lnTo>
                      <a:pt x="40" y="0"/>
                    </a:lnTo>
                    <a:lnTo>
                      <a:pt x="48" y="0"/>
                    </a:lnTo>
                    <a:lnTo>
                      <a:pt x="56" y="0"/>
                    </a:lnTo>
                    <a:lnTo>
                      <a:pt x="63" y="0"/>
                    </a:lnTo>
                    <a:lnTo>
                      <a:pt x="70" y="2"/>
                    </a:lnTo>
                    <a:lnTo>
                      <a:pt x="77" y="3"/>
                    </a:lnTo>
                    <a:lnTo>
                      <a:pt x="83" y="5"/>
                    </a:lnTo>
                    <a:lnTo>
                      <a:pt x="90" y="6"/>
                    </a:lnTo>
                    <a:lnTo>
                      <a:pt x="94" y="10"/>
                    </a:lnTo>
                    <a:lnTo>
                      <a:pt x="98" y="13"/>
                    </a:lnTo>
                    <a:lnTo>
                      <a:pt x="106" y="21"/>
                    </a:lnTo>
                    <a:lnTo>
                      <a:pt x="113" y="31"/>
                    </a:lnTo>
                    <a:lnTo>
                      <a:pt x="117" y="35"/>
                    </a:lnTo>
                    <a:lnTo>
                      <a:pt x="120" y="39"/>
                    </a:lnTo>
                    <a:lnTo>
                      <a:pt x="123" y="52"/>
                    </a:lnTo>
                    <a:lnTo>
                      <a:pt x="124" y="59"/>
                    </a:lnTo>
                    <a:lnTo>
                      <a:pt x="124" y="64"/>
                    </a:lnTo>
                    <a:lnTo>
                      <a:pt x="126" y="70"/>
                    </a:lnTo>
                    <a:lnTo>
                      <a:pt x="126" y="75"/>
                    </a:lnTo>
                    <a:lnTo>
                      <a:pt x="124" y="81"/>
                    </a:lnTo>
                    <a:lnTo>
                      <a:pt x="124" y="86"/>
                    </a:lnTo>
                    <a:lnTo>
                      <a:pt x="121" y="92"/>
                    </a:lnTo>
                    <a:lnTo>
                      <a:pt x="120" y="96"/>
                    </a:lnTo>
                    <a:lnTo>
                      <a:pt x="119" y="101"/>
                    </a:lnTo>
                    <a:lnTo>
                      <a:pt x="116" y="104"/>
                    </a:lnTo>
                    <a:lnTo>
                      <a:pt x="114" y="107"/>
                    </a:lnTo>
                    <a:lnTo>
                      <a:pt x="112" y="110"/>
                    </a:lnTo>
                    <a:lnTo>
                      <a:pt x="110" y="110"/>
                    </a:lnTo>
                    <a:lnTo>
                      <a:pt x="109" y="111"/>
                    </a:lnTo>
                    <a:lnTo>
                      <a:pt x="105" y="110"/>
                    </a:lnTo>
                    <a:lnTo>
                      <a:pt x="102" y="110"/>
                    </a:lnTo>
                    <a:lnTo>
                      <a:pt x="98" y="107"/>
                    </a:lnTo>
                    <a:lnTo>
                      <a:pt x="94" y="106"/>
                    </a:lnTo>
                    <a:lnTo>
                      <a:pt x="88" y="101"/>
                    </a:lnTo>
                    <a:lnTo>
                      <a:pt x="83" y="99"/>
                    </a:lnTo>
                    <a:lnTo>
                      <a:pt x="77" y="95"/>
                    </a:lnTo>
                    <a:lnTo>
                      <a:pt x="70" y="90"/>
                    </a:lnTo>
                    <a:lnTo>
                      <a:pt x="56" y="81"/>
                    </a:lnTo>
                    <a:lnTo>
                      <a:pt x="49" y="75"/>
                    </a:lnTo>
                    <a:lnTo>
                      <a:pt x="44" y="70"/>
                    </a:lnTo>
                    <a:lnTo>
                      <a:pt x="37" y="64"/>
                    </a:lnTo>
                    <a:lnTo>
                      <a:pt x="31" y="59"/>
                    </a:lnTo>
                    <a:lnTo>
                      <a:pt x="26" y="52"/>
                    </a:lnTo>
                    <a:lnTo>
                      <a:pt x="20" y="43"/>
                    </a:lnTo>
                    <a:lnTo>
                      <a:pt x="15" y="38"/>
                    </a:lnTo>
                    <a:lnTo>
                      <a:pt x="9" y="32"/>
                    </a:lnTo>
                    <a:lnTo>
                      <a:pt x="7" y="27"/>
                    </a:lnTo>
                    <a:lnTo>
                      <a:pt x="4" y="23"/>
                    </a:lnTo>
                    <a:lnTo>
                      <a:pt x="1" y="18"/>
                    </a:lnTo>
                    <a:lnTo>
                      <a:pt x="0" y="16"/>
                    </a:lnTo>
                    <a:lnTo>
                      <a:pt x="0" y="13"/>
                    </a:lnTo>
                    <a:lnTo>
                      <a:pt x="1" y="10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5" y="6"/>
                    </a:lnTo>
                    <a:lnTo>
                      <a:pt x="9" y="5"/>
                    </a:lnTo>
                    <a:lnTo>
                      <a:pt x="13" y="3"/>
                    </a:lnTo>
                    <a:lnTo>
                      <a:pt x="19" y="3"/>
                    </a:lnTo>
                    <a:lnTo>
                      <a:pt x="24" y="2"/>
                    </a:lnTo>
                    <a:lnTo>
                      <a:pt x="31" y="2"/>
                    </a:lnTo>
                    <a:lnTo>
                      <a:pt x="31" y="2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" grpId="0" animBg="1"/>
      <p:bldP spid="186" grpId="0" animBg="1"/>
      <p:bldP spid="187" grpId="0" animBg="1"/>
      <p:bldP spid="188" grpId="0" animBg="1"/>
      <p:bldP spid="18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79847" y="1150956"/>
            <a:ext cx="2908489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3600" smtClean="0">
                <a:ln w="0"/>
                <a:latin typeface="黑体" panose="02010609060101010101" pitchFamily="49" charset="-122"/>
                <a:ea typeface="黑体" panose="02010609060101010101" pitchFamily="49" charset="-122"/>
              </a:rPr>
              <a:t>、填一填。</a:t>
            </a:r>
            <a:endParaRPr lang="zh-CN" altLang="en-US" sz="3600" dirty="0">
              <a:ln w="0"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1560" y="1779662"/>
            <a:ext cx="835292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“问、半、你”三个字中，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是左右结构的字，笔画数最少的字是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，我能给这个字组词：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164288" y="1851670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36296" y="2717507"/>
            <a:ext cx="6479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83968" y="350785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半空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40152" y="3507854"/>
            <a:ext cx="11112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半天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79512" y="195487"/>
            <a:ext cx="2610240" cy="720080"/>
            <a:chOff x="341328" y="3939902"/>
            <a:chExt cx="2610240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2987824" y="1419622"/>
            <a:ext cx="5118973" cy="27180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自由读课文</a:t>
            </a:r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借助拼音朋友读准字音，读通句子。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512" y="195487"/>
            <a:ext cx="2612710" cy="724589"/>
            <a:chOff x="337765" y="364326"/>
            <a:chExt cx="2612710" cy="72458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27584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自读课文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574425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79512" y="1077463"/>
            <a:ext cx="8784201" cy="358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5400" b="1" spc="-21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数  </a:t>
            </a:r>
            <a:r>
              <a:rPr lang="zh-CN" altLang="en-US" sz="54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彩  半  空  问  到</a:t>
            </a:r>
            <a:endParaRPr lang="en-US" altLang="zh-CN" sz="5400" b="1" spc="-21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54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  方  没  更  绿  出  </a:t>
            </a:r>
            <a:r>
              <a:rPr lang="zh-CN" altLang="en-US" sz="5400" b="1" spc="-21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5400" b="1" spc="-21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519659" y="1096457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shǔ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1691680" y="1096457"/>
            <a:ext cx="172819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cǎi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183955" y="1096457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4499992" y="1096457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kōng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5796136" y="1096457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wèn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7164288" y="1059582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dào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663675" y="296234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āng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763688" y="2931790"/>
            <a:ext cx="156428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méi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183954" y="2962343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gèng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4499992" y="296234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lǜ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5508104" y="2931790"/>
            <a:ext cx="1800201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6876256" y="2931790"/>
            <a:ext cx="1800201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en-US" altLang="zh-CN" sz="3600" b="1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zhǎng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21284" y="195486"/>
            <a:ext cx="2062484" cy="646331"/>
            <a:chOff x="421284" y="411510"/>
            <a:chExt cx="2062484" cy="64633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30" name="文本框 15"/>
            <p:cNvSpPr txBox="1"/>
            <p:nvPr/>
          </p:nvSpPr>
          <p:spPr>
            <a:xfrm>
              <a:off x="827584" y="411510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3377704" y="1707654"/>
            <a:ext cx="834256" cy="86409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云形 19"/>
          <p:cNvSpPr/>
          <p:nvPr/>
        </p:nvSpPr>
        <p:spPr>
          <a:xfrm>
            <a:off x="4169792" y="518651"/>
            <a:ext cx="1872208" cy="577806"/>
          </a:xfrm>
          <a:prstGeom prst="cloud">
            <a:avLst/>
          </a:prstGeom>
          <a:solidFill>
            <a:srgbClr val="E5FFE5"/>
          </a:solidFill>
          <a:ln>
            <a:solidFill>
              <a:srgbClr val="92D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前鼻音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云形 20"/>
          <p:cNvSpPr/>
          <p:nvPr/>
        </p:nvSpPr>
        <p:spPr>
          <a:xfrm>
            <a:off x="4714452" y="4317574"/>
            <a:ext cx="1872208" cy="577806"/>
          </a:xfrm>
          <a:prstGeom prst="cloud">
            <a:avLst/>
          </a:prstGeom>
          <a:solidFill>
            <a:srgbClr val="E5FFE5"/>
          </a:solidFill>
          <a:ln>
            <a:solidFill>
              <a:srgbClr val="92D05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后鼻音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716016" y="1707654"/>
            <a:ext cx="834256" cy="864096"/>
          </a:xfrm>
          <a:prstGeom prst="ellipse">
            <a:avLst/>
          </a:prstGeom>
          <a:noFill/>
          <a:ln w="254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042000" y="1707654"/>
            <a:ext cx="834256" cy="86409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27584" y="3507854"/>
            <a:ext cx="834256" cy="864096"/>
          </a:xfrm>
          <a:prstGeom prst="ellipse">
            <a:avLst/>
          </a:prstGeom>
          <a:noFill/>
          <a:ln w="254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449712" y="3507854"/>
            <a:ext cx="834256" cy="864096"/>
          </a:xfrm>
          <a:prstGeom prst="ellipse">
            <a:avLst/>
          </a:prstGeom>
          <a:noFill/>
          <a:ln w="254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338144" y="3507854"/>
            <a:ext cx="834256" cy="864096"/>
          </a:xfrm>
          <a:prstGeom prst="ellipse">
            <a:avLst/>
          </a:prstGeom>
          <a:noFill/>
          <a:ln w="254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7" grpId="0"/>
      <p:bldP spid="27" grpId="1"/>
      <p:bldP spid="26" grpId="0"/>
      <p:bldP spid="26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5" grpId="0" animBg="1"/>
      <p:bldP spid="25" grpId="1" animBg="1"/>
      <p:bldP spid="31" grpId="0" animBg="1"/>
      <p:bldP spid="31" grpId="1" animBg="1"/>
      <p:bldP spid="32" grpId="0" animBg="1"/>
      <p:bldP spid="3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323528" y="1734944"/>
            <a:ext cx="8820471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不清  云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彩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 空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好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en-US" altLang="zh-CN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4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 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更 绿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开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40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35496" y="1336508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shǔ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2339752" y="1336508"/>
            <a:ext cx="172819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cai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0" name="TextBox 6"/>
          <p:cNvSpPr txBox="1">
            <a:spLocks noChangeArrowheads="1"/>
          </p:cNvSpPr>
          <p:nvPr/>
        </p:nvSpPr>
        <p:spPr bwMode="auto">
          <a:xfrm>
            <a:off x="3563888" y="1336508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bàn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1" name="TextBox 6"/>
          <p:cNvSpPr txBox="1">
            <a:spLocks noChangeArrowheads="1"/>
          </p:cNvSpPr>
          <p:nvPr/>
        </p:nvSpPr>
        <p:spPr bwMode="auto">
          <a:xfrm>
            <a:off x="4572000" y="1336508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kōng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2" name="TextBox 6"/>
          <p:cNvSpPr txBox="1">
            <a:spLocks noChangeArrowheads="1"/>
          </p:cNvSpPr>
          <p:nvPr/>
        </p:nvSpPr>
        <p:spPr bwMode="auto">
          <a:xfrm>
            <a:off x="5652120" y="1336508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wèn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3" name="TextBox 6"/>
          <p:cNvSpPr txBox="1">
            <a:spLocks noChangeArrowheads="1"/>
          </p:cNvSpPr>
          <p:nvPr/>
        </p:nvSpPr>
        <p:spPr bwMode="auto">
          <a:xfrm>
            <a:off x="7288411" y="1299633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dào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519659" y="2890335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</a:t>
            </a: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āng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5" name="TextBox 6"/>
          <p:cNvSpPr txBox="1">
            <a:spLocks noChangeArrowheads="1"/>
          </p:cNvSpPr>
          <p:nvPr/>
        </p:nvSpPr>
        <p:spPr bwMode="auto">
          <a:xfrm>
            <a:off x="1619673" y="2859782"/>
            <a:ext cx="156428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méi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3491880" y="2890335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gèng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4408091" y="2890335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lǜ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6" name="TextBox 6"/>
          <p:cNvSpPr txBox="1">
            <a:spLocks noChangeArrowheads="1"/>
          </p:cNvSpPr>
          <p:nvPr/>
        </p:nvSpPr>
        <p:spPr bwMode="auto">
          <a:xfrm>
            <a:off x="5940151" y="2859782"/>
            <a:ext cx="180020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7" name="TextBox 6"/>
          <p:cNvSpPr txBox="1">
            <a:spLocks noChangeArrowheads="1"/>
          </p:cNvSpPr>
          <p:nvPr/>
        </p:nvSpPr>
        <p:spPr bwMode="auto">
          <a:xfrm>
            <a:off x="7164287" y="2859782"/>
            <a:ext cx="180020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zhǎng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7904" y="195487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读词语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 63"/>
          <p:cNvSpPr/>
          <p:nvPr/>
        </p:nvSpPr>
        <p:spPr>
          <a:xfrm>
            <a:off x="1259632" y="2355726"/>
            <a:ext cx="1752469" cy="89811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zh-CN" altLang="en-US" sz="55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55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67944" y="1824816"/>
            <a:ext cx="3024336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723240" y="2270291"/>
            <a:ext cx="192576" cy="1092148"/>
          </a:xfrm>
          <a:prstGeom prst="lef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987824" y="1922279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shǔ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67944" y="2714367"/>
            <a:ext cx="2880320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学、</a:t>
            </a: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目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2987824" y="281183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shù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47664" y="3828985"/>
            <a:ext cx="6840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学课上，老师在教我</a:t>
            </a:r>
            <a:r>
              <a:rPr lang="zh-CN" altLang="en-US" sz="32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  数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 contrast="5000"/>
                    </a14:imgEffect>
                    <a14:imgEffect>
                      <a14:sharpenSoften amount="2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82"/>
          <a:stretch>
            <a:fillRect/>
          </a:stretch>
        </p:blipFill>
        <p:spPr bwMode="auto">
          <a:xfrm>
            <a:off x="1259632" y="862817"/>
            <a:ext cx="4010025" cy="9168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1619672" y="3507854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shù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5652120" y="3435846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shǔ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6496323" y="3435846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shù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1" name="文本框 15"/>
          <p:cNvSpPr txBox="1"/>
          <p:nvPr/>
        </p:nvSpPr>
        <p:spPr>
          <a:xfrm>
            <a:off x="3707904" y="123478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多音字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80112" y="882895"/>
            <a:ext cx="21827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清点数目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20" grpId="0"/>
      <p:bldP spid="2" grpId="0" animBg="1"/>
      <p:bldP spid="13" grpId="0"/>
      <p:bldP spid="15" grpId="0"/>
      <p:bldP spid="16" grpId="0"/>
      <p:bldP spid="19" grpId="0"/>
      <p:bldP spid="12" grpId="0"/>
      <p:bldP spid="17" grpId="0"/>
      <p:bldP spid="18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 63"/>
          <p:cNvSpPr/>
          <p:nvPr/>
        </p:nvSpPr>
        <p:spPr>
          <a:xfrm>
            <a:off x="1403648" y="2283718"/>
            <a:ext cx="1752469" cy="89811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zh-CN" altLang="en-US" sz="55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55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572000" y="1709146"/>
            <a:ext cx="12241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627784" y="2166649"/>
            <a:ext cx="192576" cy="1065947"/>
          </a:xfrm>
          <a:prstGeom prst="leftBrac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2915816" y="1806609"/>
            <a:ext cx="1584176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zhǎng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72000" y="2584524"/>
            <a:ext cx="3600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长长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的、</a:t>
            </a:r>
            <a:r>
              <a:rPr lang="zh-CN" altLang="en-US" sz="36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短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2987824" y="2681987"/>
            <a:ext cx="151216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cháng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3568" y="4045009"/>
            <a:ext cx="81009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小树的身子</a:t>
            </a:r>
            <a:r>
              <a:rPr lang="zh-CN" altLang="en-US" sz="32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    长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的，它在慢慢地</a:t>
            </a:r>
            <a:r>
              <a:rPr lang="zh-CN" altLang="en-US" sz="32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长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大。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57379"/>
            <a:ext cx="3312368" cy="8207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2195736" y="3579862"/>
            <a:ext cx="151216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cháng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3671900" y="3579862"/>
            <a:ext cx="151216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cháng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6768244" y="3579862"/>
            <a:ext cx="1584176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0000FF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zhǎng</a:t>
            </a:r>
            <a:endParaRPr lang="zh-CN" altLang="en-US" sz="3600" b="1" dirty="0">
              <a:solidFill>
                <a:srgbClr val="0000FF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69557" y="372601"/>
            <a:ext cx="11746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生长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20" grpId="0"/>
      <p:bldP spid="2" grpId="0" animBg="1"/>
      <p:bldP spid="13" grpId="0"/>
      <p:bldP spid="15" grpId="0"/>
      <p:bldP spid="16" grpId="0"/>
      <p:bldP spid="19" grpId="0"/>
      <p:bldP spid="11" grpId="0"/>
      <p:bldP spid="12" grpId="0"/>
      <p:bldP spid="14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圆角矩形 63"/>
          <p:cNvSpPr/>
          <p:nvPr/>
        </p:nvSpPr>
        <p:spPr>
          <a:xfrm>
            <a:off x="611560" y="411510"/>
            <a:ext cx="1752469" cy="1578304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kōng</a:t>
            </a:r>
            <a:endParaRPr lang="en-US" altLang="zh-CN" sz="36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5000"/>
              </a:lnSpc>
            </a:pPr>
            <a:r>
              <a:rPr lang="zh-CN" altLang="en-US" sz="6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endParaRPr lang="zh-CN" altLang="en-US" sz="55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: 圆角 3"/>
          <p:cNvSpPr/>
          <p:nvPr/>
        </p:nvSpPr>
        <p:spPr>
          <a:xfrm>
            <a:off x="2483767" y="1032349"/>
            <a:ext cx="1800200" cy="747313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穴</a:t>
            </a:r>
            <a:r>
              <a:rPr lang="zh-CN" altLang="en-US" sz="4000" b="1" noProof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宝盖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44008" y="1109975"/>
            <a:ext cx="352839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3600" b="1" smtClean="0">
                <a:latin typeface="宋体" panose="02010600030101010101" pitchFamily="2" charset="-122"/>
                <a:ea typeface="宋体" panose="02010600030101010101" pitchFamily="2" charset="-122"/>
              </a:rPr>
              <a:t>住进八人穴宝盖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矩形: 圆角 3"/>
          <p:cNvSpPr/>
          <p:nvPr/>
        </p:nvSpPr>
        <p:spPr>
          <a:xfrm>
            <a:off x="2483767" y="2351596"/>
            <a:ext cx="1800200" cy="747313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宝 盖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7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524" b="59864" l="9615" r="89744">
                        <a14:foregroundMark x1="43590" y1="21769" x2="43590" y2="21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9261" b="44898"/>
          <a:stretch>
            <a:fillRect/>
          </a:stretch>
        </p:blipFill>
        <p:spPr bwMode="auto">
          <a:xfrm>
            <a:off x="1039427" y="2506439"/>
            <a:ext cx="1012293" cy="437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矩形: 圆角 3"/>
          <p:cNvSpPr/>
          <p:nvPr/>
        </p:nvSpPr>
        <p:spPr>
          <a:xfrm>
            <a:off x="2483767" y="3696645"/>
            <a:ext cx="1800201" cy="747313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秃宝盖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backgroundMark x1="41395" y1="70652" x2="41395" y2="70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230" y="3882305"/>
            <a:ext cx="895474" cy="384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46154" y1="29703" x2="46154" y2="29703"/>
                        <a14:foregroundMark x1="37363" y1="65347" x2="37363" y2="65347"/>
                        <a14:foregroundMark x1="53846" y1="62376" x2="53846" y2="6237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538" r="15934"/>
          <a:stretch>
            <a:fillRect/>
          </a:stretch>
        </p:blipFill>
        <p:spPr bwMode="auto">
          <a:xfrm>
            <a:off x="1055746" y="915566"/>
            <a:ext cx="864096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644008" y="3732834"/>
            <a:ext cx="359124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房顶平平秃</a:t>
            </a:r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宝盖</a:t>
            </a:r>
            <a:endParaRPr lang="en-US" altLang="zh-CN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4008" y="2421404"/>
            <a:ext cx="348081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3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加个烟囱是</a:t>
            </a:r>
            <a:r>
              <a:rPr lang="zh-CN" altLang="en-US" sz="36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宝盖</a:t>
            </a:r>
            <a:endParaRPr lang="en-US" altLang="zh-CN" sz="3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499992" y="154621"/>
            <a:ext cx="3240360" cy="871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半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空、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/>
      <p:bldP spid="15" grpId="0" animBg="1"/>
      <p:bldP spid="18" grpId="0" animBg="1"/>
      <p:bldP spid="2" grpId="0"/>
      <p:bldP spid="3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9"/>
          <p:cNvSpPr>
            <a:spLocks noChangeArrowheads="1"/>
          </p:cNvSpPr>
          <p:nvPr/>
        </p:nvSpPr>
        <p:spPr bwMode="auto">
          <a:xfrm>
            <a:off x="251520" y="1032606"/>
            <a:ext cx="8640960" cy="1310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    朗读课文第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自然段，边读边</a:t>
            </a: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想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：天空中的雨点儿是怎样的？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000"/>
                    </a14:imgEffect>
                    <a14:imgEffect>
                      <a14:saturation sat="102000"/>
                    </a14:imgEffect>
                    <a14:imgEffect>
                      <a14:sharpenSoften amount="2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71750"/>
            <a:ext cx="8640960" cy="1728192"/>
          </a:xfrm>
          <a:prstGeom prst="rect">
            <a:avLst/>
          </a:prstGeom>
          <a:noFill/>
          <a:ln>
            <a:noFill/>
          </a:ln>
          <a:effectLst>
            <a:glow rad="76200">
              <a:srgbClr val="D1F5B8">
                <a:alpha val="41000"/>
              </a:srgb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1619672" y="3435846"/>
            <a:ext cx="13681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652120" y="3363838"/>
            <a:ext cx="29523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11560" y="4227934"/>
            <a:ext cx="10081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7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REFSHAPE" val="333339564"/>
</p:tagLst>
</file>

<file path=ppt/tags/tag11.xml><?xml version="1.0" encoding="utf-8"?>
<p:tagLst xmlns:p="http://schemas.openxmlformats.org/presentationml/2006/main">
  <p:tag name="REFSHAPE" val="179223076"/>
</p:tagLst>
</file>

<file path=ppt/tags/tag12.xml><?xml version="1.0" encoding="utf-8"?>
<p:tagLst xmlns:p="http://schemas.openxmlformats.org/presentationml/2006/main">
  <p:tag name="REFSHAPE" val="179223076"/>
</p:tagLst>
</file>

<file path=ppt/tags/tag13.xml><?xml version="1.0" encoding="utf-8"?>
<p:tagLst xmlns:p="http://schemas.openxmlformats.org/presentationml/2006/main">
  <p:tag name="REFSHAPE" val="179223076"/>
</p:tagLst>
</file>

<file path=ppt/tags/tag14.xml><?xml version="1.0" encoding="utf-8"?>
<p:tagLst xmlns:p="http://schemas.openxmlformats.org/presentationml/2006/main">
  <p:tag name="REFSHAPE" val="179223076"/>
</p:tagLst>
</file>

<file path=ppt/tags/tag15.xml><?xml version="1.0" encoding="utf-8"?>
<p:tagLst xmlns:p="http://schemas.openxmlformats.org/presentationml/2006/main">
  <p:tag name="REFSHAPE" val="179223076"/>
</p:tagLst>
</file>

<file path=ppt/tags/tag16.xml><?xml version="1.0" encoding="utf-8"?>
<p:tagLst xmlns:p="http://schemas.openxmlformats.org/presentationml/2006/main">
  <p:tag name="REFSHAPE" val="179223076"/>
</p:tagLst>
</file>

<file path=ppt/tags/tag17.xml><?xml version="1.0" encoding="utf-8"?>
<p:tagLst xmlns:p="http://schemas.openxmlformats.org/presentationml/2006/main">
  <p:tag name="REFSHAPE" val="179223076"/>
</p:tagLst>
</file>

<file path=ppt/tags/tag18.xml><?xml version="1.0" encoding="utf-8"?>
<p:tagLst xmlns:p="http://schemas.openxmlformats.org/presentationml/2006/main">
  <p:tag name="REFSHAPE" val="333339292"/>
</p:tagLst>
</file>

<file path=ppt/tags/tag19.xml><?xml version="1.0" encoding="utf-8"?>
<p:tagLst xmlns:p="http://schemas.openxmlformats.org/presentationml/2006/main">
  <p:tag name="REFSHAPE" val="333339428"/>
</p:tagLst>
</file>

<file path=ppt/tags/tag2.xml><?xml version="1.0" encoding="utf-8"?>
<p:tagLst xmlns:p="http://schemas.openxmlformats.org/presentationml/2006/main">
  <p:tag name="REFSHAPE" val="333339428"/>
</p:tagLst>
</file>

<file path=ppt/tags/tag20.xml><?xml version="1.0" encoding="utf-8"?>
<p:tagLst xmlns:p="http://schemas.openxmlformats.org/presentationml/2006/main">
  <p:tag name="REFSHAPE" val="333339564"/>
</p:tagLst>
</file>

<file path=ppt/tags/tag21.xml><?xml version="1.0" encoding="utf-8"?>
<p:tagLst xmlns:p="http://schemas.openxmlformats.org/presentationml/2006/main">
  <p:tag name="REFSHAPE" val="179223076"/>
</p:tagLst>
</file>

<file path=ppt/tags/tag22.xml><?xml version="1.0" encoding="utf-8"?>
<p:tagLst xmlns:p="http://schemas.openxmlformats.org/presentationml/2006/main">
  <p:tag name="REFSHAPE" val="179223076"/>
</p:tagLst>
</file>

<file path=ppt/tags/tag23.xml><?xml version="1.0" encoding="utf-8"?>
<p:tagLst xmlns:p="http://schemas.openxmlformats.org/presentationml/2006/main">
  <p:tag name="REFSHAPE" val="179223076"/>
</p:tagLst>
</file>

<file path=ppt/tags/tag24.xml><?xml version="1.0" encoding="utf-8"?>
<p:tagLst xmlns:p="http://schemas.openxmlformats.org/presentationml/2006/main">
  <p:tag name="REFSHAPE" val="179223076"/>
</p:tagLst>
</file>

<file path=ppt/tags/tag25.xml><?xml version="1.0" encoding="utf-8"?>
<p:tagLst xmlns:p="http://schemas.openxmlformats.org/presentationml/2006/main">
  <p:tag name="REFSHAPE" val="179223076"/>
</p:tagLst>
</file>

<file path=ppt/tags/tag26.xml><?xml version="1.0" encoding="utf-8"?>
<p:tagLst xmlns:p="http://schemas.openxmlformats.org/presentationml/2006/main">
  <p:tag name="REFSHAPE" val="179223076"/>
</p:tagLst>
</file>

<file path=ppt/tags/tag27.xml><?xml version="1.0" encoding="utf-8"?>
<p:tagLst xmlns:p="http://schemas.openxmlformats.org/presentationml/2006/main">
  <p:tag name="KSO_WPP_MARK_KEY" val="f6709e06-7572-48ad-b608-ef57307bb55c"/>
  <p:tag name="COMMONDATA" val="eyJoZGlkIjoiMDUzMmRhYzhkNzM3Y2ZlODExZjhhYzliMDJjYzA0ZGIifQ==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179223076"/>
</p:tagLst>
</file>

<file path=ppt/tags/tag5.xml><?xml version="1.0" encoding="utf-8"?>
<p:tagLst xmlns:p="http://schemas.openxmlformats.org/presentationml/2006/main">
  <p:tag name="REFSHAPE" val="179223076"/>
</p:tagLst>
</file>

<file path=ppt/tags/tag6.xml><?xml version="1.0" encoding="utf-8"?>
<p:tagLst xmlns:p="http://schemas.openxmlformats.org/presentationml/2006/main">
  <p:tag name="REFSHAPE" val="179223076"/>
</p:tagLst>
</file>

<file path=ppt/tags/tag7.xml><?xml version="1.0" encoding="utf-8"?>
<p:tagLst xmlns:p="http://schemas.openxmlformats.org/presentationml/2006/main">
  <p:tag name="REFSHAPE" val="179223076"/>
</p:tagLst>
</file>

<file path=ppt/tags/tag8.xml><?xml version="1.0" encoding="utf-8"?>
<p:tagLst xmlns:p="http://schemas.openxmlformats.org/presentationml/2006/main">
  <p:tag name="REFSHAPE" val="333339292"/>
</p:tagLst>
</file>

<file path=ppt/tags/tag9.xml><?xml version="1.0" encoding="utf-8"?>
<p:tagLst xmlns:p="http://schemas.openxmlformats.org/presentationml/2006/main">
  <p:tag name="REFSHAPE" val="333339428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1116</Words>
  <Application>WPS 演示</Application>
  <PresentationFormat>全屏显示(16:9)</PresentationFormat>
  <Paragraphs>261</Paragraphs>
  <Slides>22</Slides>
  <Notes>14</Notes>
  <HiddenSlides>0</HiddenSlides>
  <MMClips>3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</vt:lpstr>
      <vt:lpstr>宋体</vt:lpstr>
      <vt:lpstr>Wingdings</vt:lpstr>
      <vt:lpstr>楷体</vt:lpstr>
      <vt:lpstr>汉语拼音</vt:lpstr>
      <vt:lpstr>Calibri</vt:lpstr>
      <vt:lpstr>黑体</vt:lpstr>
      <vt:lpstr>Kaiti SC</vt:lpstr>
      <vt:lpstr>微软雅黑</vt:lpstr>
      <vt:lpstr>Arial Unicode MS</vt:lpstr>
      <vt:lpstr>GB Pinyinok-B</vt:lpstr>
      <vt:lpstr>楷体_GB2312</vt:lpstr>
      <vt:lpstr>新宋体</vt:lpstr>
      <vt:lpstr>Times New Roman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155</cp:revision>
  <dcterms:created xsi:type="dcterms:W3CDTF">2017-03-17T02:28:00Z</dcterms:created>
  <dcterms:modified xsi:type="dcterms:W3CDTF">2022-11-28T14:12:40Z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8576668F3ACE4919B1B0C31AFE96CCD1</vt:lpwstr>
  </property>
</Properties>
</file>