
<file path=[Content_Types].xml><?xml version="1.0" encoding="utf-8"?>
<Types xmlns="http://schemas.openxmlformats.org/package/2006/content-types">
  <Default Extension="wav" ContentType="audio/x-wav"/>
  <Default Extension="png" ContentType="image/png"/>
  <Default Extension="emf" ContentType="image/x-emf"/>
  <Default Extension="gif" ContentType="image/gif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sldIdLst>
    <p:sldId id="462" r:id="rId3"/>
    <p:sldId id="1393" r:id="rId5"/>
    <p:sldId id="1379" r:id="rId6"/>
    <p:sldId id="1380" r:id="rId7"/>
    <p:sldId id="1382" r:id="rId8"/>
    <p:sldId id="1391" r:id="rId9"/>
    <p:sldId id="1414" r:id="rId10"/>
    <p:sldId id="1411" r:id="rId11"/>
    <p:sldId id="1383" r:id="rId12"/>
    <p:sldId id="1384" r:id="rId13"/>
    <p:sldId id="1385" r:id="rId14"/>
    <p:sldId id="1389" r:id="rId15"/>
    <p:sldId id="1388" r:id="rId16"/>
    <p:sldId id="1007" r:id="rId17"/>
    <p:sldId id="1402" r:id="rId18"/>
    <p:sldId id="1394" r:id="rId19"/>
    <p:sldId id="1397" r:id="rId20"/>
    <p:sldId id="1352" r:id="rId21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25"/>
    </p:embeddedFont>
    <p:embeddedFont>
      <p:font typeface="汉语拼音" panose="020B0604020202020204" pitchFamily="34" charset="0"/>
      <p:regular r:id="rId26"/>
    </p:embeddedFont>
    <p:embeddedFont>
      <p:font typeface="黑体" panose="02010609060101010101" pitchFamily="49" charset="-122"/>
      <p:regular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微软雅黑" panose="020B0503020204020204" charset="-122"/>
      <p:regular r:id="rId32"/>
    </p:embeddedFont>
  </p:embeddedFontLst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B948"/>
    <a:srgbClr val="98D267"/>
    <a:srgbClr val="D1F5B8"/>
    <a:srgbClr val="0000FF"/>
    <a:srgbClr val="FF0000"/>
    <a:srgbClr val="D2F5B9"/>
    <a:srgbClr val="211813"/>
    <a:srgbClr val="E9F3EB"/>
    <a:srgbClr val="0B5FD1"/>
    <a:srgbClr val="29A6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5" autoAdjust="0"/>
    <p:restoredTop sz="93705" autoAdjust="0"/>
  </p:normalViewPr>
  <p:slideViewPr>
    <p:cSldViewPr>
      <p:cViewPr>
        <p:scale>
          <a:sx n="100" d="100"/>
          <a:sy n="100" d="100"/>
        </p:scale>
        <p:origin x="-672" y="-402"/>
      </p:cViewPr>
      <p:guideLst>
        <p:guide orient="horz" pos="1439"/>
        <p:guide pos="28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856" y="-90"/>
      </p:cViewPr>
      <p:guideLst>
        <p:guide orient="horz" pos="2868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12.xml"/><Relationship Id="rId32" Type="http://schemas.openxmlformats.org/officeDocument/2006/relationships/font" Target="fonts/font8.fntdata"/><Relationship Id="rId31" Type="http://schemas.openxmlformats.org/officeDocument/2006/relationships/font" Target="fonts/font7.fntdata"/><Relationship Id="rId30" Type="http://schemas.openxmlformats.org/officeDocument/2006/relationships/font" Target="fonts/font6.fntdata"/><Relationship Id="rId3" Type="http://schemas.openxmlformats.org/officeDocument/2006/relationships/slide" Target="slides/slide1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microsoft.com/office/2007/relationships/hdphoto" Target="../media/image2.wdp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16642" y1="63934" x2="8507" y2="86885"/>
                        <a14:foregroundMark x1="52015" y1="92623" x2="80075" y2="86885"/>
                        <a14:foregroundMark x1="82537" y1="73770" x2="96791" y2="86885"/>
                        <a14:foregroundMark x1="49776" y1="77049" x2="46045" y2="77049"/>
                        <a14:foregroundMark x1="6940" y1="77049" x2="5746" y2="98361"/>
                        <a14:backgroundMark x1="9104" y1="13115" x2="96119" y2="18852"/>
                      </a14:backgroundRemoval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88" y="4475541"/>
            <a:ext cx="9172287" cy="688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81215"/>
            <a:ext cx="1017948" cy="4023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slide" Target="slide1.xml"/><Relationship Id="rId3" Type="http://schemas.openxmlformats.org/officeDocument/2006/relationships/image" Target="../media/image6.png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hdphoto" Target="../media/image36.wdp"/><Relationship Id="rId5" Type="http://schemas.openxmlformats.org/officeDocument/2006/relationships/image" Target="../media/image35.png"/><Relationship Id="rId4" Type="http://schemas.microsoft.com/office/2007/relationships/hdphoto" Target="../media/image34.wdp"/><Relationship Id="rId3" Type="http://schemas.openxmlformats.org/officeDocument/2006/relationships/image" Target="../media/image33.png"/><Relationship Id="rId2" Type="http://schemas.microsoft.com/office/2007/relationships/hdphoto" Target="../media/image32.wdp"/><Relationship Id="rId1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8.GIF"/><Relationship Id="rId2" Type="http://schemas.microsoft.com/office/2007/relationships/hdphoto" Target="../media/image32.wdp"/><Relationship Id="rId1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image" Target="../media/image18.emf"/><Relationship Id="rId7" Type="http://schemas.microsoft.com/office/2007/relationships/hdphoto" Target="../media/image45.wdp"/><Relationship Id="rId6" Type="http://schemas.openxmlformats.org/officeDocument/2006/relationships/image" Target="../media/image44.png"/><Relationship Id="rId5" Type="http://schemas.microsoft.com/office/2007/relationships/hdphoto" Target="../media/image43.wdp"/><Relationship Id="rId4" Type="http://schemas.openxmlformats.org/officeDocument/2006/relationships/image" Target="../media/image42.png"/><Relationship Id="rId3" Type="http://schemas.microsoft.com/office/2007/relationships/hdphoto" Target="../media/image41.wdp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50.GIF"/><Relationship Id="rId4" Type="http://schemas.microsoft.com/office/2007/relationships/hdphoto" Target="../media/image49.wdp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53.png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hyperlink" Target="&#36164;&#26009;&#38142;&#25509;/&#35270;&#39057;/&#26408;.mp4" TargetMode="Externa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image" Target="../media/image52.png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51.png"/><Relationship Id="rId16" Type="http://schemas.openxmlformats.org/officeDocument/2006/relationships/notesSlide" Target="../notesSlides/notesSlide7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hyperlink" Target="&#36164;&#26009;&#38142;&#25509;/&#35270;&#39057;/&#26519;.mp4" TargetMode="Externa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audio" Target="../media/audio3.wav"/><Relationship Id="rId8" Type="http://schemas.openxmlformats.org/officeDocument/2006/relationships/audio" Target="../media/audio2.wav"/><Relationship Id="rId7" Type="http://schemas.openxmlformats.org/officeDocument/2006/relationships/image" Target="../media/image60.png"/><Relationship Id="rId6" Type="http://schemas.openxmlformats.org/officeDocument/2006/relationships/image" Target="../media/image59.emf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slide" Target="slide1.xml"/><Relationship Id="rId3" Type="http://schemas.openxmlformats.org/officeDocument/2006/relationships/image" Target="../media/image9.png"/><Relationship Id="rId2" Type="http://schemas.microsoft.com/office/2007/relationships/hdphoto" Target="../media/image8.wdp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3.GIF"/><Relationship Id="rId4" Type="http://schemas.openxmlformats.org/officeDocument/2006/relationships/image" Target="../media/image12.png"/><Relationship Id="rId3" Type="http://schemas.openxmlformats.org/officeDocument/2006/relationships/hyperlink" Target="&#36164;&#26009;&#38142;&#25509;/&#35270;&#39057;/&#35838;&#25991;&#26391;&#35835;&#35782;&#23383;9&#26085;&#26376;&#26126;.mp4" TargetMode="External"/><Relationship Id="rId2" Type="http://schemas.openxmlformats.org/officeDocument/2006/relationships/image" Target="../media/image11.emf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audio" Target="../media/audio1.wav"/><Relationship Id="rId8" Type="http://schemas.openxmlformats.org/officeDocument/2006/relationships/image" Target="../media/image26.emf"/><Relationship Id="rId7" Type="http://schemas.openxmlformats.org/officeDocument/2006/relationships/image" Target="../media/image25.png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3000" contrast="17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23" b="2152"/>
          <a:stretch>
            <a:fillRect/>
          </a:stretch>
        </p:blipFill>
        <p:spPr bwMode="auto">
          <a:xfrm>
            <a:off x="-2047" y="-20538"/>
            <a:ext cx="9146047" cy="516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2953916" y="3291830"/>
            <a:ext cx="3130252" cy="1656184"/>
          </a:xfrm>
          <a:prstGeom prst="rect">
            <a:avLst/>
          </a:prstGeom>
          <a:solidFill>
            <a:schemeClr val="bg1">
              <a:alpha val="77000"/>
            </a:schemeClr>
          </a:solidFill>
          <a:ln w="9525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1979713" y="962339"/>
            <a:ext cx="5256584" cy="1786643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87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     rì      yuè  míng</a:t>
            </a:r>
            <a:endParaRPr lang="en-US" altLang="zh-CN" sz="3600" b="1" smtClean="0">
              <a:ln w="9525">
                <a:noFill/>
                <a:prstDash val="solid"/>
              </a:ln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>
              <a:lnSpc>
                <a:spcPct val="87000"/>
              </a:lnSpc>
            </a:pPr>
            <a:r>
              <a:rPr lang="en-US" altLang="zh-CN" sz="4400" b="1">
                <a:ln w="9525">
                  <a:noFill/>
                  <a:prstDash val="solid"/>
                </a:ln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4400" b="1" smtClean="0">
                <a:ln w="9525">
                  <a:noFill/>
                  <a:prstDash val="solid"/>
                </a:ln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 </a:t>
            </a:r>
            <a:r>
              <a:rPr lang="zh-CN" altLang="en-US" sz="8800" b="1" smtClean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日月明</a:t>
            </a:r>
            <a:endParaRPr lang="zh-CN" altLang="en-US" sz="8800" b="1" dirty="0" smtClean="0">
              <a:ln w="9525">
                <a:noFill/>
                <a:prstDash val="solid"/>
              </a:ln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123728" y="1635646"/>
            <a:ext cx="830188" cy="841449"/>
            <a:chOff x="3059832" y="2234357"/>
            <a:chExt cx="830188" cy="841449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2239328"/>
              <a:ext cx="830188" cy="836478"/>
            </a:xfrm>
            <a:prstGeom prst="rect">
              <a:avLst/>
            </a:prstGeom>
          </p:spPr>
        </p:pic>
        <p:sp>
          <p:nvSpPr>
            <p:cNvPr id="22" name="文本框 6"/>
            <p:cNvSpPr txBox="1"/>
            <p:nvPr/>
          </p:nvSpPr>
          <p:spPr>
            <a:xfrm>
              <a:off x="3239506" y="2234357"/>
              <a:ext cx="46839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zh-CN" sz="4400" b="1" smtClean="0">
                  <a:solidFill>
                    <a:srgbClr val="009B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kumimoji="1" lang="zh-CN" altLang="en-US" sz="4800" b="1" dirty="0">
                <a:solidFill>
                  <a:srgbClr val="009B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0514" y="123656"/>
            <a:ext cx="3071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 一年级 上册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131840" y="3467612"/>
            <a:ext cx="2816764" cy="646331"/>
            <a:chOff x="5499652" y="3435846"/>
            <a:chExt cx="2816764" cy="646331"/>
          </a:xfrm>
        </p:grpSpPr>
        <p:sp>
          <p:nvSpPr>
            <p:cNvPr id="26" name="文本框 15">
              <a:hlinkClick r:id="rId4" action="ppaction://hlinksldjump"/>
            </p:cNvPr>
            <p:cNvSpPr txBox="1"/>
            <p:nvPr/>
          </p:nvSpPr>
          <p:spPr>
            <a:xfrm>
              <a:off x="5634111" y="3435846"/>
              <a:ext cx="25478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第一课时</a:t>
              </a:r>
              <a:endPara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7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28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29" name="组合 28"/>
          <p:cNvGrpSpPr/>
          <p:nvPr/>
        </p:nvGrpSpPr>
        <p:grpSpPr>
          <a:xfrm>
            <a:off x="3131840" y="4229675"/>
            <a:ext cx="2816764" cy="646331"/>
            <a:chOff x="5499652" y="4197909"/>
            <a:chExt cx="2816764" cy="646331"/>
          </a:xfrm>
        </p:grpSpPr>
        <p:sp>
          <p:nvSpPr>
            <p:cNvPr id="30" name="文本框 15">
              <a:hlinkClick r:id="rId4" action="ppaction://hlinksldjump"/>
            </p:cNvPr>
            <p:cNvSpPr txBox="1"/>
            <p:nvPr/>
          </p:nvSpPr>
          <p:spPr>
            <a:xfrm>
              <a:off x="5634111" y="4197909"/>
              <a:ext cx="25478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第二课时</a:t>
              </a:r>
              <a:endPara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1" name="iconfont-1191-870150"/>
            <p:cNvSpPr>
              <a:spLocks noChangeAspect="1"/>
            </p:cNvSpPr>
            <p:nvPr/>
          </p:nvSpPr>
          <p:spPr bwMode="auto">
            <a:xfrm>
              <a:off x="8033446" y="4308847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32" name="iconfont-1191-870150"/>
            <p:cNvSpPr>
              <a:spLocks noChangeAspect="1"/>
            </p:cNvSpPr>
            <p:nvPr/>
          </p:nvSpPr>
          <p:spPr bwMode="auto">
            <a:xfrm rot="10800000">
              <a:off x="5499652" y="4308848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23130" y="876657"/>
            <a:ext cx="88208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齐读课文的前两句，把其中的会意字圈出来吧！</a:t>
            </a:r>
            <a:endParaRPr lang="en-US" altLang="zh-CN" sz="32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97"/>
          <a:stretch>
            <a:fillRect/>
          </a:stretch>
        </p:blipFill>
        <p:spPr bwMode="auto">
          <a:xfrm>
            <a:off x="971600" y="1779662"/>
            <a:ext cx="7020273" cy="2819478"/>
          </a:xfrm>
          <a:prstGeom prst="rect">
            <a:avLst/>
          </a:prstGeom>
          <a:noFill/>
          <a:ln>
            <a:noFill/>
          </a:ln>
          <a:effectLst>
            <a:glow rad="76200">
              <a:srgbClr val="D2F5B9">
                <a:alpha val="40000"/>
              </a:srgb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椭圆 9"/>
          <p:cNvSpPr/>
          <p:nvPr/>
        </p:nvSpPr>
        <p:spPr>
          <a:xfrm>
            <a:off x="3203848" y="2295317"/>
            <a:ext cx="792088" cy="70848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444208" y="2295317"/>
            <a:ext cx="792088" cy="70848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203848" y="3723878"/>
            <a:ext cx="792088" cy="70848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444208" y="3723878"/>
            <a:ext cx="792088" cy="70848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79512" y="195486"/>
            <a:ext cx="2610240" cy="720080"/>
            <a:chOff x="377584" y="2859782"/>
            <a:chExt cx="2610240" cy="720080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3568" y="2887285"/>
              <a:ext cx="2268000" cy="692577"/>
            </a:xfrm>
            <a:prstGeom prst="rect">
              <a:avLst/>
            </a:prstGeom>
          </p:spPr>
        </p:pic>
        <p:sp>
          <p:nvSpPr>
            <p:cNvPr id="16" name="文本框 14"/>
            <p:cNvSpPr txBox="1"/>
            <p:nvPr/>
          </p:nvSpPr>
          <p:spPr>
            <a:xfrm>
              <a:off x="864933" y="2859782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互动课堂</a:t>
              </a:r>
              <a:endPara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584" y="2891528"/>
              <a:ext cx="450000" cy="55975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"/>
          <p:cNvSpPr txBox="1"/>
          <p:nvPr/>
        </p:nvSpPr>
        <p:spPr>
          <a:xfrm>
            <a:off x="5292080" y="2508992"/>
            <a:ext cx="1080120" cy="13003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8000" b="1" smtClean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男</a:t>
            </a:r>
            <a:endParaRPr lang="zh-CN" altLang="en-US" sz="8000" b="1" dirty="0" smtClean="0">
              <a:ln w="9525">
                <a:noFill/>
                <a:prstDash val="solid"/>
              </a:ln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1"/>
          <p:cNvSpPr txBox="1"/>
          <p:nvPr/>
        </p:nvSpPr>
        <p:spPr>
          <a:xfrm>
            <a:off x="3177378" y="544072"/>
            <a:ext cx="5139038" cy="9262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力</a:t>
            </a:r>
            <a:r>
              <a:rPr lang="zh-CN" altLang="en-US" sz="4400" b="1" smtClean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气、风</a:t>
            </a:r>
            <a:r>
              <a:rPr lang="zh-CN" altLang="en-US" sz="44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力</a:t>
            </a:r>
            <a:r>
              <a:rPr lang="zh-CN" altLang="en-US" sz="4400" b="1" smtClean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、火</a:t>
            </a:r>
            <a:r>
              <a:rPr lang="zh-CN" altLang="en-US" sz="44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力</a:t>
            </a:r>
            <a:endParaRPr lang="zh-CN" altLang="en-US" sz="4400" b="1" dirty="0" smtClean="0">
              <a:ln w="9525">
                <a:noFill/>
                <a:prstDash val="solid"/>
              </a:ln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3528" y="288032"/>
            <a:ext cx="2843808" cy="1563638"/>
            <a:chOff x="1" y="1"/>
            <a:chExt cx="2843808" cy="1563638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99213" l="0" r="9771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"/>
              <a:ext cx="2843808" cy="1563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文本框 1"/>
            <p:cNvSpPr txBox="1"/>
            <p:nvPr/>
          </p:nvSpPr>
          <p:spPr>
            <a:xfrm>
              <a:off x="467544" y="385232"/>
              <a:ext cx="2088232" cy="74635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4400" b="1" smtClean="0">
                  <a:ln w="9525">
                    <a:noFill/>
                    <a:prstDash val="solid"/>
                  </a:ln>
                  <a:latin typeface="楷体" panose="02010609060101010101" pitchFamily="49" charset="-122"/>
                  <a:ea typeface="楷体" panose="02010609060101010101" pitchFamily="49" charset="-122"/>
                </a:rPr>
                <a:t>田力男</a:t>
              </a:r>
              <a:endParaRPr lang="zh-CN" altLang="en-US" sz="4400" b="1" dirty="0" smtClean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4682" y1="16024" x2="37261" y2="41582"/>
                        <a14:foregroundMark x1="33758" y1="60041" x2="33758" y2="60041"/>
                        <a14:foregroundMark x1="64968" y1="55578" x2="64968" y2="55578"/>
                        <a14:foregroundMark x1="85669" y1="39351" x2="85669" y2="39351"/>
                        <a14:foregroundMark x1="94745" y1="35294" x2="94745" y2="35294"/>
                        <a14:foregroundMark x1="81847" y1="35700" x2="81847" y2="35700"/>
                        <a14:foregroundMark x1="86624" y1="36105" x2="86624" y2="36105"/>
                        <a14:foregroundMark x1="86306" y1="41988" x2="86306" y2="41988"/>
                        <a14:foregroundMark x1="26274" y1="86410" x2="26274" y2="86410"/>
                        <a14:foregroundMark x1="28185" y1="79716" x2="22771" y2="916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781321"/>
            <a:ext cx="4033841" cy="3166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827584" y="-20538"/>
            <a:ext cx="1728192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lì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686312" y="1870720"/>
            <a:ext cx="1717401" cy="2823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文本框 1"/>
          <p:cNvSpPr txBox="1"/>
          <p:nvPr/>
        </p:nvSpPr>
        <p:spPr>
          <a:xfrm>
            <a:off x="6528370" y="2283718"/>
            <a:ext cx="2263452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smtClean="0">
                <a:ln w="9525">
                  <a:noFill/>
                  <a:prstDash val="solid"/>
                </a:ln>
                <a:latin typeface="宋体" panose="02010600030101010101" pitchFamily="2" charset="-122"/>
                <a:ea typeface="宋体" panose="02010600030101010101" pitchFamily="2" charset="-122"/>
              </a:rPr>
              <a:t>    男子</a:t>
            </a:r>
            <a:r>
              <a:rPr lang="zh-CN" altLang="en-US" sz="3600" b="1">
                <a:ln w="9525">
                  <a:noFill/>
                  <a:prstDash val="solid"/>
                </a:ln>
                <a:latin typeface="宋体" panose="02010600030101010101" pitchFamily="2" charset="-122"/>
                <a:ea typeface="宋体" panose="02010600030101010101" pitchFamily="2" charset="-122"/>
              </a:rPr>
              <a:t>用力在田间耕作。</a:t>
            </a:r>
            <a:endParaRPr lang="zh-CN" altLang="en-US" sz="3600" b="1" dirty="0" smtClean="0">
              <a:ln w="9525">
                <a:noFill/>
                <a:prstDash val="solid"/>
              </a:ln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/>
      <p:bldP spid="25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284" y="1419622"/>
            <a:ext cx="6982022" cy="3034456"/>
          </a:xfrm>
          <a:prstGeom prst="rect">
            <a:avLst/>
          </a:prstGeom>
          <a:noFill/>
          <a:ln>
            <a:noFill/>
          </a:ln>
          <a:effectLst>
            <a:glow rad="76200">
              <a:srgbClr val="D2F5B9">
                <a:alpha val="40000"/>
              </a:srgb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107504" y="339502"/>
            <a:ext cx="88208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齐读课文的第三四句，把其中的会意字圈出来吧！</a:t>
            </a:r>
            <a:endParaRPr lang="en-US" altLang="zh-CN" sz="32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203848" y="2139702"/>
            <a:ext cx="792088" cy="70848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588224" y="2139702"/>
            <a:ext cx="792088" cy="70848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203848" y="3568263"/>
            <a:ext cx="792088" cy="70848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588224" y="3568263"/>
            <a:ext cx="792088" cy="70848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9512" y="359393"/>
            <a:ext cx="2843808" cy="1563638"/>
            <a:chOff x="1" y="1"/>
            <a:chExt cx="2843808" cy="1563638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99213" l="0" r="9771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"/>
              <a:ext cx="2843808" cy="1563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文本框 1"/>
            <p:cNvSpPr txBox="1"/>
            <p:nvPr/>
          </p:nvSpPr>
          <p:spPr>
            <a:xfrm>
              <a:off x="467544" y="385232"/>
              <a:ext cx="2088232" cy="74635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4400" b="1">
                  <a:ln w="9525">
                    <a:noFill/>
                    <a:prstDash val="solid"/>
                  </a:ln>
                  <a:latin typeface="楷体" panose="02010609060101010101" pitchFamily="49" charset="-122"/>
                  <a:ea typeface="楷体" panose="02010609060101010101" pitchFamily="49" charset="-122"/>
                </a:rPr>
                <a:t>二</a:t>
              </a:r>
              <a:r>
                <a:rPr lang="zh-CN" altLang="en-US" sz="4400" b="1" smtClean="0">
                  <a:ln w="9525">
                    <a:noFill/>
                    <a:prstDash val="solid"/>
                  </a:ln>
                  <a:latin typeface="楷体" panose="02010609060101010101" pitchFamily="49" charset="-122"/>
                  <a:ea typeface="楷体" panose="02010609060101010101" pitchFamily="49" charset="-122"/>
                </a:rPr>
                <a:t>人从</a:t>
              </a:r>
              <a:endParaRPr lang="zh-CN" altLang="en-US" sz="4400" b="1" dirty="0" smtClean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1259632" y="2871"/>
            <a:ext cx="1728192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cóng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pic>
        <p:nvPicPr>
          <p:cNvPr id="10242" name="Picture 2" descr="C:\Users\Administrator\Desktop\包图网_19564344军人走路动图GIF\军人走路动图GIF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28271"/>
            <a:ext cx="1609587" cy="16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Administrator\Desktop\包图网_19564344军人走路动图GIF\军人走路动图GIF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30315"/>
            <a:ext cx="1609587" cy="16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组合 17"/>
          <p:cNvGrpSpPr/>
          <p:nvPr/>
        </p:nvGrpSpPr>
        <p:grpSpPr>
          <a:xfrm>
            <a:off x="4644008" y="335984"/>
            <a:ext cx="2843808" cy="1563638"/>
            <a:chOff x="1" y="1"/>
            <a:chExt cx="2843808" cy="1563638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99213" l="0" r="9771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"/>
              <a:ext cx="2843808" cy="1563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文本框 1"/>
            <p:cNvSpPr txBox="1"/>
            <p:nvPr/>
          </p:nvSpPr>
          <p:spPr>
            <a:xfrm>
              <a:off x="467544" y="385232"/>
              <a:ext cx="2088232" cy="74635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4400" b="1" smtClean="0">
                  <a:ln w="9525">
                    <a:noFill/>
                    <a:prstDash val="solid"/>
                  </a:ln>
                  <a:latin typeface="楷体" panose="02010609060101010101" pitchFamily="49" charset="-122"/>
                  <a:ea typeface="楷体" panose="02010609060101010101" pitchFamily="49" charset="-122"/>
                </a:rPr>
                <a:t>三人众</a:t>
              </a:r>
              <a:endParaRPr lang="zh-CN" altLang="en-US" sz="4400" b="1" dirty="0" smtClean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5580112" y="-20538"/>
            <a:ext cx="1728192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zhòng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1" name="文本框 1"/>
          <p:cNvSpPr txBox="1"/>
          <p:nvPr/>
        </p:nvSpPr>
        <p:spPr>
          <a:xfrm>
            <a:off x="4761554" y="4083918"/>
            <a:ext cx="2546750" cy="7704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听</a:t>
            </a:r>
            <a:r>
              <a:rPr lang="zh-CN" altLang="en-US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众  </a:t>
            </a:r>
            <a:r>
              <a:rPr lang="zh-CN" altLang="en-US" sz="3600" b="1" smtClean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观</a:t>
            </a:r>
            <a:r>
              <a:rPr lang="zh-CN" altLang="en-US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众</a:t>
            </a:r>
            <a:endParaRPr lang="en-US" altLang="zh-CN" sz="3600" b="1" smtClean="0">
              <a:ln w="9525">
                <a:noFill/>
                <a:prstDash val="solid"/>
              </a:ln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1"/>
          <p:cNvSpPr txBox="1"/>
          <p:nvPr/>
        </p:nvSpPr>
        <p:spPr>
          <a:xfrm>
            <a:off x="251520" y="3961586"/>
            <a:ext cx="2854909" cy="7704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lang="zh-CN" altLang="en-US" sz="3600" b="1" smtClean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小  </a:t>
            </a:r>
            <a:r>
              <a:rPr lang="zh-CN" altLang="en-US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lang="zh-CN" altLang="en-US" sz="3600" b="1" smtClean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前</a:t>
            </a:r>
            <a:endParaRPr lang="zh-CN" altLang="en-US" sz="3600" b="1" dirty="0" smtClean="0">
              <a:ln w="9525">
                <a:noFill/>
                <a:prstDash val="solid"/>
              </a:ln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1"/>
          <p:cNvSpPr txBox="1"/>
          <p:nvPr/>
        </p:nvSpPr>
        <p:spPr>
          <a:xfrm>
            <a:off x="2872270" y="2211710"/>
            <a:ext cx="1889283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pc="-300" smtClean="0">
                <a:ln w="9525">
                  <a:noFill/>
                  <a:prstDash val="solid"/>
                </a:ln>
                <a:latin typeface="宋体" panose="02010600030101010101" pitchFamily="2" charset="-122"/>
                <a:ea typeface="宋体" panose="02010600030101010101" pitchFamily="2" charset="-122"/>
              </a:rPr>
              <a:t>一人走一人跟随</a:t>
            </a:r>
            <a:endParaRPr lang="zh-CN" altLang="en-US" sz="3600" b="1" spc="-300" dirty="0" smtClean="0">
              <a:ln w="9525">
                <a:noFill/>
                <a:prstDash val="solid"/>
              </a:ln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" name="文本框 1"/>
          <p:cNvSpPr txBox="1"/>
          <p:nvPr/>
        </p:nvSpPr>
        <p:spPr>
          <a:xfrm>
            <a:off x="7323112" y="2401835"/>
            <a:ext cx="1763028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n w="9525">
                  <a:noFill/>
                  <a:prstDash val="solid"/>
                </a:ln>
                <a:latin typeface="宋体" panose="02010600030101010101" pitchFamily="2" charset="-122"/>
                <a:ea typeface="宋体" panose="02010600030101010101" pitchFamily="2" charset="-122"/>
              </a:rPr>
              <a:t>人多</a:t>
            </a:r>
            <a:endParaRPr lang="zh-CN" altLang="en-US" sz="3600" b="1" dirty="0" smtClean="0">
              <a:ln w="9525">
                <a:noFill/>
                <a:prstDash val="solid"/>
              </a:ln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860032" y="2283718"/>
            <a:ext cx="2304256" cy="1851999"/>
            <a:chOff x="4932040" y="1995686"/>
            <a:chExt cx="2304256" cy="1851999"/>
          </a:xfrm>
        </p:grpSpPr>
        <p:pic>
          <p:nvPicPr>
            <p:cNvPr id="29" name="Picture 2" descr="C:\Users\Administrator\Desktop\包图网_19564344军人走路动图GIF\军人走路动图GIF.gif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1995687"/>
              <a:ext cx="961515" cy="961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C:\Users\Administrator\Desktop\包图网_19564344军人走路动图GIF\军人走路动图GIF.gif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4781" y="1995686"/>
              <a:ext cx="961515" cy="961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 descr="C:\Users\Administrator\Desktop\包图网_19564344军人走路动图GIF\军人走路动图GIF.gif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2886170"/>
              <a:ext cx="961515" cy="961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C:\Users\Administrator\Desktop\包图网_19564344军人走路动图GIF\军人走路动图GIF.gif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4781" y="2886169"/>
              <a:ext cx="961515" cy="961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2" descr="C:\Users\Administrator\Desktop\包图网_19564344军人走路动图GIF\军人走路动图GIF.gif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1995686"/>
              <a:ext cx="961515" cy="961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2" descr="C:\Users\Administrator\Desktop\包图网_19564344军人走路动图GIF\军人走路动图GIF.gif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2886169"/>
              <a:ext cx="961515" cy="961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2" grpId="0"/>
      <p:bldP spid="31" grpId="0"/>
      <p:bldP spid="32" grpId="0"/>
      <p:bldP spid="33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1046224" y="1144683"/>
            <a:ext cx="1077504" cy="1283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43" tIns="25721" rIns="51443" bIns="2572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000" b="1" smtClean="0">
                <a:latin typeface="楷体" panose="02010609060101010101" pitchFamily="49" charset="-122"/>
                <a:ea typeface="楷体" panose="02010609060101010101" pitchFamily="49" charset="-122"/>
              </a:rPr>
              <a:t>双</a:t>
            </a:r>
            <a:endParaRPr lang="en-US" altLang="zh-CN" sz="8000" b="1" dirty="0">
              <a:latin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339752" y="2592795"/>
            <a:ext cx="2661446" cy="2251852"/>
            <a:chOff x="2267744" y="2592795"/>
            <a:chExt cx="2661446" cy="2251852"/>
          </a:xfrm>
        </p:grpSpPr>
        <p:sp>
          <p:nvSpPr>
            <p:cNvPr id="18" name="矩形 9"/>
            <p:cNvSpPr>
              <a:spLocks noChangeArrowheads="1"/>
            </p:cNvSpPr>
            <p:nvPr/>
          </p:nvSpPr>
          <p:spPr bwMode="auto">
            <a:xfrm>
              <a:off x="2267744" y="4177150"/>
              <a:ext cx="2661446" cy="667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43" tIns="25721" rIns="51443" bIns="2572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一</a:t>
              </a:r>
              <a:r>
                <a:rPr lang="zh-CN" altLang="en-US" sz="4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双</a:t>
              </a: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袜子</a:t>
              </a:r>
              <a:endPara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1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99792" y="2592795"/>
              <a:ext cx="1021277" cy="14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矩形 1"/>
          <p:cNvSpPr/>
          <p:nvPr/>
        </p:nvSpPr>
        <p:spPr>
          <a:xfrm>
            <a:off x="2457549" y="1493371"/>
            <a:ext cx="32665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两</a:t>
            </a:r>
            <a:r>
              <a:rPr lang="zh-CN" altLang="en-US" sz="36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个，成对的</a:t>
            </a:r>
            <a:endParaRPr lang="en-US" altLang="zh-CN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823628" y="1995685"/>
            <a:ext cx="2428892" cy="2831728"/>
            <a:chOff x="6429388" y="1995685"/>
            <a:chExt cx="2428892" cy="2831728"/>
          </a:xfrm>
        </p:grpSpPr>
        <p:sp>
          <p:nvSpPr>
            <p:cNvPr id="22" name="矩形 9"/>
            <p:cNvSpPr>
              <a:spLocks noChangeArrowheads="1"/>
            </p:cNvSpPr>
            <p:nvPr/>
          </p:nvSpPr>
          <p:spPr bwMode="auto">
            <a:xfrm>
              <a:off x="6429388" y="4159916"/>
              <a:ext cx="2428892" cy="667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43" tIns="25721" rIns="51443" bIns="2572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0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一</a:t>
              </a:r>
              <a:r>
                <a:rPr lang="zh-CN" altLang="en-US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双</a:t>
              </a:r>
              <a:r>
                <a:rPr lang="zh-CN" altLang="en-US" sz="40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拖鞋</a:t>
              </a:r>
              <a:endPara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4264" b="100000" l="3252" r="100000">
                          <a14:foregroundMark x1="62195" y1="26744" x2="59350" y2="6356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3876" y="1995685"/>
              <a:ext cx="1995953" cy="20933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129911" y="2496499"/>
            <a:ext cx="2281849" cy="2330914"/>
            <a:chOff x="183613" y="2496499"/>
            <a:chExt cx="2281849" cy="2330914"/>
          </a:xfrm>
        </p:grpSpPr>
        <p:sp>
          <p:nvSpPr>
            <p:cNvPr id="14" name="矩形 9"/>
            <p:cNvSpPr>
              <a:spLocks noChangeArrowheads="1"/>
            </p:cNvSpPr>
            <p:nvPr/>
          </p:nvSpPr>
          <p:spPr bwMode="auto">
            <a:xfrm>
              <a:off x="827584" y="4159916"/>
              <a:ext cx="1549976" cy="667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43" tIns="25721" rIns="51443" bIns="2572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双</a:t>
              </a: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手</a:t>
              </a:r>
              <a:endPara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>
                          <a14:foregroundMark x1="26300" y1="38462" x2="27523" y2="6846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613" y="2496499"/>
              <a:ext cx="2281849" cy="18143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组合 4"/>
          <p:cNvGrpSpPr/>
          <p:nvPr/>
        </p:nvGrpSpPr>
        <p:grpSpPr>
          <a:xfrm>
            <a:off x="4499992" y="2629937"/>
            <a:ext cx="2482720" cy="2197476"/>
            <a:chOff x="4287328" y="2629937"/>
            <a:chExt cx="2482720" cy="2197476"/>
          </a:xfrm>
        </p:grpSpPr>
        <p:sp>
          <p:nvSpPr>
            <p:cNvPr id="20" name="矩形 9"/>
            <p:cNvSpPr>
              <a:spLocks noChangeArrowheads="1"/>
            </p:cNvSpPr>
            <p:nvPr/>
          </p:nvSpPr>
          <p:spPr bwMode="auto">
            <a:xfrm>
              <a:off x="4357686" y="4159916"/>
              <a:ext cx="2412362" cy="667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43" tIns="25721" rIns="51443" bIns="2572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一</a:t>
              </a:r>
              <a:r>
                <a:rPr lang="zh-CN" altLang="en-US" sz="4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双</a:t>
              </a: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筷子</a:t>
              </a:r>
              <a:endPara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077" name="Picture 5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59" t="26323" r="9636" b="12128"/>
            <a:stretch>
              <a:fillRect/>
            </a:stretch>
          </p:blipFill>
          <p:spPr bwMode="auto">
            <a:xfrm>
              <a:off x="4287328" y="2629937"/>
              <a:ext cx="2035834" cy="1230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698670" y="867614"/>
            <a:ext cx="1728192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shuāng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21284" y="195486"/>
            <a:ext cx="2062484" cy="646331"/>
            <a:chOff x="421284" y="411510"/>
            <a:chExt cx="2062484" cy="646331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1284" y="499763"/>
              <a:ext cx="431626" cy="558077"/>
            </a:xfrm>
            <a:prstGeom prst="rect">
              <a:avLst/>
            </a:prstGeom>
          </p:spPr>
        </p:pic>
        <p:sp>
          <p:nvSpPr>
            <p:cNvPr id="28" name="文本框 15"/>
            <p:cNvSpPr txBox="1"/>
            <p:nvPr/>
          </p:nvSpPr>
          <p:spPr>
            <a:xfrm>
              <a:off x="827584" y="411510"/>
              <a:ext cx="16561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学认字</a:t>
              </a:r>
              <a:endPara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97145" y="261679"/>
            <a:ext cx="2862687" cy="1159013"/>
            <a:chOff x="3422793" y="1516910"/>
            <a:chExt cx="2862687" cy="1159013"/>
          </a:xfrm>
        </p:grpSpPr>
        <p:sp>
          <p:nvSpPr>
            <p:cNvPr id="30" name="文本框 10"/>
            <p:cNvSpPr txBox="1"/>
            <p:nvPr/>
          </p:nvSpPr>
          <p:spPr>
            <a:xfrm>
              <a:off x="4376037" y="1783371"/>
              <a:ext cx="1909443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>
                  <a:latin typeface="宋体" panose="02010600030101010101" pitchFamily="2" charset="-122"/>
                  <a:ea typeface="宋体" panose="02010600030101010101" pitchFamily="2" charset="-122"/>
                </a:rPr>
                <a:t>朗读</a:t>
              </a:r>
              <a:r>
                <a:rPr lang="zh-CN" altLang="en-US" sz="3200" b="1" smtClean="0">
                  <a:latin typeface="宋体" panose="02010600030101010101" pitchFamily="2" charset="-122"/>
                  <a:ea typeface="宋体" panose="02010600030101010101" pitchFamily="2" charset="-122"/>
                </a:rPr>
                <a:t>指导</a:t>
              </a:r>
              <a:r>
                <a:rPr lang="zh-CN" altLang="en-US" sz="2000" b="1" smtClean="0">
                  <a:solidFill>
                    <a:srgbClr val="C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（课后第</a:t>
              </a:r>
              <a:r>
                <a:rPr lang="en-US" altLang="zh-CN" sz="2000" b="1" smtClean="0">
                  <a:solidFill>
                    <a:srgbClr val="C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</a:t>
              </a:r>
              <a:r>
                <a:rPr lang="zh-CN" altLang="en-US" sz="2000" b="1" smtClean="0">
                  <a:solidFill>
                    <a:srgbClr val="C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题）</a:t>
              </a:r>
              <a:endParaRPr lang="zh-CN" altLang="en-US" sz="2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422793" y="1516910"/>
              <a:ext cx="1013927" cy="1013927"/>
            </a:xfrm>
            <a:prstGeom prst="rect">
              <a:avLst/>
            </a:prstGeom>
          </p:spPr>
        </p:pic>
      </p:grpSp>
      <p:sp>
        <p:nvSpPr>
          <p:cNvPr id="16" name="矩形 15"/>
          <p:cNvSpPr/>
          <p:nvPr/>
        </p:nvSpPr>
        <p:spPr>
          <a:xfrm>
            <a:off x="269153" y="1677060"/>
            <a:ext cx="25026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拍手读一读</a:t>
            </a:r>
            <a:endParaRPr lang="en-US" altLang="zh-CN" sz="32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83518"/>
            <a:ext cx="5066192" cy="4170809"/>
          </a:xfrm>
          <a:prstGeom prst="rect">
            <a:avLst/>
          </a:prstGeom>
          <a:noFill/>
          <a:ln>
            <a:noFill/>
          </a:ln>
          <a:effectLst>
            <a:glow rad="76200">
              <a:srgbClr val="D2F5B9">
                <a:alpha val="40000"/>
              </a:srgb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3489052" y="411510"/>
            <a:ext cx="3966096" cy="516066"/>
            <a:chOff x="2192908" y="627534"/>
            <a:chExt cx="3966096" cy="516066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22" b="90000" l="9690" r="89922">
                          <a14:foregroundMark x1="29845" y1="75652" x2="29845" y2="75652"/>
                          <a14:foregroundMark x1="72093" y1="53043" x2="72093" y2="53043"/>
                          <a14:foregroundMark x1="75969" y1="48261" x2="65891" y2="62609"/>
                          <a14:foregroundMark x1="25581" y1="71739" x2="37209" y2="80000"/>
                          <a14:backgroundMark x1="16667" y1="79130" x2="28682" y2="86957"/>
                          <a14:backgroundMark x1="82171" y1="55217" x2="73256" y2="76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2908" y="627534"/>
              <a:ext cx="578892" cy="516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22" b="90000" l="9690" r="89922">
                          <a14:foregroundMark x1="29845" y1="75652" x2="29845" y2="75652"/>
                          <a14:foregroundMark x1="72093" y1="53043" x2="72093" y2="53043"/>
                          <a14:foregroundMark x1="75969" y1="48261" x2="65891" y2="62609"/>
                          <a14:foregroundMark x1="25581" y1="71739" x2="37209" y2="80000"/>
                          <a14:backgroundMark x1="16667" y1="79130" x2="28682" y2="86957"/>
                          <a14:backgroundMark x1="82171" y1="55217" x2="73256" y2="76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627534"/>
              <a:ext cx="578892" cy="516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22" b="90000" l="9690" r="89922">
                          <a14:foregroundMark x1="29845" y1="75652" x2="29845" y2="75652"/>
                          <a14:foregroundMark x1="72093" y1="53043" x2="72093" y2="53043"/>
                          <a14:foregroundMark x1="75969" y1="48261" x2="65891" y2="62609"/>
                          <a14:foregroundMark x1="25581" y1="71739" x2="37209" y2="80000"/>
                          <a14:backgroundMark x1="16667" y1="79130" x2="28682" y2="86957"/>
                          <a14:backgroundMark x1="82171" y1="55217" x2="73256" y2="76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627534"/>
              <a:ext cx="578892" cy="516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22" b="90000" l="9690" r="89922">
                          <a14:foregroundMark x1="29845" y1="75652" x2="29845" y2="75652"/>
                          <a14:foregroundMark x1="72093" y1="53043" x2="72093" y2="53043"/>
                          <a14:foregroundMark x1="75969" y1="48261" x2="65891" y2="62609"/>
                          <a14:foregroundMark x1="25581" y1="71739" x2="37209" y2="80000"/>
                          <a14:backgroundMark x1="16667" y1="79130" x2="28682" y2="86957"/>
                          <a14:backgroundMark x1="82171" y1="55217" x2="73256" y2="76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627534"/>
              <a:ext cx="578892" cy="516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2" name="组合 41"/>
          <p:cNvGrpSpPr/>
          <p:nvPr/>
        </p:nvGrpSpPr>
        <p:grpSpPr>
          <a:xfrm>
            <a:off x="3491880" y="1419622"/>
            <a:ext cx="3966096" cy="516066"/>
            <a:chOff x="2192908" y="627534"/>
            <a:chExt cx="3966096" cy="516066"/>
          </a:xfrm>
        </p:grpSpPr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22" b="90000" l="9690" r="89922">
                          <a14:foregroundMark x1="29845" y1="75652" x2="29845" y2="75652"/>
                          <a14:foregroundMark x1="72093" y1="53043" x2="72093" y2="53043"/>
                          <a14:foregroundMark x1="75969" y1="48261" x2="65891" y2="62609"/>
                          <a14:foregroundMark x1="25581" y1="71739" x2="37209" y2="80000"/>
                          <a14:backgroundMark x1="16667" y1="79130" x2="28682" y2="86957"/>
                          <a14:backgroundMark x1="82171" y1="55217" x2="73256" y2="76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2908" y="627534"/>
              <a:ext cx="578892" cy="516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22" b="90000" l="9690" r="89922">
                          <a14:foregroundMark x1="29845" y1="75652" x2="29845" y2="75652"/>
                          <a14:foregroundMark x1="72093" y1="53043" x2="72093" y2="53043"/>
                          <a14:foregroundMark x1="75969" y1="48261" x2="65891" y2="62609"/>
                          <a14:foregroundMark x1="25581" y1="71739" x2="37209" y2="80000"/>
                          <a14:backgroundMark x1="16667" y1="79130" x2="28682" y2="86957"/>
                          <a14:backgroundMark x1="82171" y1="55217" x2="73256" y2="76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627534"/>
              <a:ext cx="578892" cy="516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5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22" b="90000" l="9690" r="89922">
                          <a14:foregroundMark x1="29845" y1="75652" x2="29845" y2="75652"/>
                          <a14:foregroundMark x1="72093" y1="53043" x2="72093" y2="53043"/>
                          <a14:foregroundMark x1="75969" y1="48261" x2="65891" y2="62609"/>
                          <a14:foregroundMark x1="25581" y1="71739" x2="37209" y2="80000"/>
                          <a14:backgroundMark x1="16667" y1="79130" x2="28682" y2="86957"/>
                          <a14:backgroundMark x1="82171" y1="55217" x2="73256" y2="76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627534"/>
              <a:ext cx="578892" cy="516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22" b="90000" l="9690" r="89922">
                          <a14:foregroundMark x1="29845" y1="75652" x2="29845" y2="75652"/>
                          <a14:foregroundMark x1="72093" y1="53043" x2="72093" y2="53043"/>
                          <a14:foregroundMark x1="75969" y1="48261" x2="65891" y2="62609"/>
                          <a14:foregroundMark x1="25581" y1="71739" x2="37209" y2="80000"/>
                          <a14:backgroundMark x1="16667" y1="79130" x2="28682" y2="86957"/>
                          <a14:backgroundMark x1="82171" y1="55217" x2="73256" y2="76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627534"/>
              <a:ext cx="578892" cy="516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7" name="组合 46"/>
          <p:cNvGrpSpPr/>
          <p:nvPr/>
        </p:nvGrpSpPr>
        <p:grpSpPr>
          <a:xfrm>
            <a:off x="3491880" y="2415724"/>
            <a:ext cx="3966096" cy="516066"/>
            <a:chOff x="2192908" y="627534"/>
            <a:chExt cx="3966096" cy="516066"/>
          </a:xfrm>
        </p:grpSpPr>
        <p:pic>
          <p:nvPicPr>
            <p:cNvPr id="4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22" b="90000" l="9690" r="89922">
                          <a14:foregroundMark x1="29845" y1="75652" x2="29845" y2="75652"/>
                          <a14:foregroundMark x1="72093" y1="53043" x2="72093" y2="53043"/>
                          <a14:foregroundMark x1="75969" y1="48261" x2="65891" y2="62609"/>
                          <a14:foregroundMark x1="25581" y1="71739" x2="37209" y2="80000"/>
                          <a14:backgroundMark x1="16667" y1="79130" x2="28682" y2="86957"/>
                          <a14:backgroundMark x1="82171" y1="55217" x2="73256" y2="76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2908" y="627534"/>
              <a:ext cx="578892" cy="516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22" b="90000" l="9690" r="89922">
                          <a14:foregroundMark x1="29845" y1="75652" x2="29845" y2="75652"/>
                          <a14:foregroundMark x1="72093" y1="53043" x2="72093" y2="53043"/>
                          <a14:foregroundMark x1="75969" y1="48261" x2="65891" y2="62609"/>
                          <a14:foregroundMark x1="25581" y1="71739" x2="37209" y2="80000"/>
                          <a14:backgroundMark x1="16667" y1="79130" x2="28682" y2="86957"/>
                          <a14:backgroundMark x1="82171" y1="55217" x2="73256" y2="76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627534"/>
              <a:ext cx="578892" cy="516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22" b="90000" l="9690" r="89922">
                          <a14:foregroundMark x1="29845" y1="75652" x2="29845" y2="75652"/>
                          <a14:foregroundMark x1="72093" y1="53043" x2="72093" y2="53043"/>
                          <a14:foregroundMark x1="75969" y1="48261" x2="65891" y2="62609"/>
                          <a14:foregroundMark x1="25581" y1="71739" x2="37209" y2="80000"/>
                          <a14:backgroundMark x1="16667" y1="79130" x2="28682" y2="86957"/>
                          <a14:backgroundMark x1="82171" y1="55217" x2="73256" y2="76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627534"/>
              <a:ext cx="578892" cy="516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22" b="90000" l="9690" r="89922">
                          <a14:foregroundMark x1="29845" y1="75652" x2="29845" y2="75652"/>
                          <a14:foregroundMark x1="72093" y1="53043" x2="72093" y2="53043"/>
                          <a14:foregroundMark x1="75969" y1="48261" x2="65891" y2="62609"/>
                          <a14:foregroundMark x1="25581" y1="71739" x2="37209" y2="80000"/>
                          <a14:backgroundMark x1="16667" y1="79130" x2="28682" y2="86957"/>
                          <a14:backgroundMark x1="82171" y1="55217" x2="73256" y2="76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627534"/>
              <a:ext cx="578892" cy="516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2" name="组合 51"/>
          <p:cNvGrpSpPr/>
          <p:nvPr/>
        </p:nvGrpSpPr>
        <p:grpSpPr>
          <a:xfrm>
            <a:off x="3491880" y="3435846"/>
            <a:ext cx="3966096" cy="516066"/>
            <a:chOff x="2192908" y="627534"/>
            <a:chExt cx="3966096" cy="516066"/>
          </a:xfrm>
        </p:grpSpPr>
        <p:pic>
          <p:nvPicPr>
            <p:cNvPr id="5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22" b="90000" l="9690" r="89922">
                          <a14:foregroundMark x1="29845" y1="75652" x2="29845" y2="75652"/>
                          <a14:foregroundMark x1="72093" y1="53043" x2="72093" y2="53043"/>
                          <a14:foregroundMark x1="75969" y1="48261" x2="65891" y2="62609"/>
                          <a14:foregroundMark x1="25581" y1="71739" x2="37209" y2="80000"/>
                          <a14:backgroundMark x1="16667" y1="79130" x2="28682" y2="86957"/>
                          <a14:backgroundMark x1="82171" y1="55217" x2="73256" y2="76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2908" y="627534"/>
              <a:ext cx="578892" cy="516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22" b="90000" l="9690" r="89922">
                          <a14:foregroundMark x1="29845" y1="75652" x2="29845" y2="75652"/>
                          <a14:foregroundMark x1="72093" y1="53043" x2="72093" y2="53043"/>
                          <a14:foregroundMark x1="75969" y1="48261" x2="65891" y2="62609"/>
                          <a14:foregroundMark x1="25581" y1="71739" x2="37209" y2="80000"/>
                          <a14:backgroundMark x1="16667" y1="79130" x2="28682" y2="86957"/>
                          <a14:backgroundMark x1="82171" y1="55217" x2="73256" y2="76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627534"/>
              <a:ext cx="578892" cy="516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5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22" b="90000" l="9690" r="89922">
                          <a14:foregroundMark x1="29845" y1="75652" x2="29845" y2="75652"/>
                          <a14:foregroundMark x1="72093" y1="53043" x2="72093" y2="53043"/>
                          <a14:foregroundMark x1="75969" y1="48261" x2="65891" y2="62609"/>
                          <a14:foregroundMark x1="25581" y1="71739" x2="37209" y2="80000"/>
                          <a14:backgroundMark x1="16667" y1="79130" x2="28682" y2="86957"/>
                          <a14:backgroundMark x1="82171" y1="55217" x2="73256" y2="76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627534"/>
              <a:ext cx="578892" cy="516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22" b="90000" l="9690" r="89922">
                          <a14:foregroundMark x1="29845" y1="75652" x2="29845" y2="75652"/>
                          <a14:foregroundMark x1="72093" y1="53043" x2="72093" y2="53043"/>
                          <a14:foregroundMark x1="75969" y1="48261" x2="65891" y2="62609"/>
                          <a14:foregroundMark x1="25581" y1="71739" x2="37209" y2="80000"/>
                          <a14:backgroundMark x1="16667" y1="79130" x2="28682" y2="86957"/>
                          <a14:backgroundMark x1="82171" y1="55217" x2="73256" y2="76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627534"/>
              <a:ext cx="578892" cy="516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57" name="图片 5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16" y="2427734"/>
            <a:ext cx="2049016" cy="20490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文本框 8"/>
          <p:cNvSpPr txBox="1"/>
          <p:nvPr/>
        </p:nvSpPr>
        <p:spPr>
          <a:xfrm>
            <a:off x="3491880" y="2355726"/>
            <a:ext cx="532859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）横要写得平直。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 （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）竖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要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与竖中线重合，写端正。</a:t>
            </a:r>
            <a:endParaRPr lang="en-US" altLang="zh-CN" sz="24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（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）撇与捺要写舒展。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" name="文本框 6"/>
          <p:cNvSpPr txBox="1"/>
          <p:nvPr/>
        </p:nvSpPr>
        <p:spPr>
          <a:xfrm>
            <a:off x="4139952" y="1432651"/>
            <a:ext cx="388843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木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头 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木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马</a:t>
            </a:r>
            <a:endParaRPr lang="zh-CN" altLang="en-US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AutoShape 2" descr="C:\Users\Administrator\AppData\Roaming\Tencent\Users\56229019\QQ\WinTemp\RichOle\D%}1O7WG3)%`J91}}{TG.png"/>
          <p:cNvSpPr>
            <a:spLocks noChangeAspect="1" noChangeArrowheads="1"/>
          </p:cNvSpPr>
          <p:nvPr/>
        </p:nvSpPr>
        <p:spPr bwMode="auto">
          <a:xfrm>
            <a:off x="0" y="48"/>
            <a:ext cx="228636" cy="22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/>
          </a:p>
        </p:txBody>
      </p:sp>
      <p:pic>
        <p:nvPicPr>
          <p:cNvPr id="47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06427"/>
            <a:ext cx="661244" cy="66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文本框 8"/>
          <p:cNvSpPr txBox="1">
            <a:spLocks noChangeArrowheads="1"/>
          </p:cNvSpPr>
          <p:nvPr/>
        </p:nvSpPr>
        <p:spPr bwMode="auto">
          <a:xfrm>
            <a:off x="454372" y="771550"/>
            <a:ext cx="328494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400" dirty="0" err="1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mù</a:t>
            </a:r>
            <a:endParaRPr lang="zh-CN" altLang="en-US" sz="44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930241" y="1529941"/>
            <a:ext cx="2318547" cy="2326669"/>
            <a:chOff x="5534807" y="1672548"/>
            <a:chExt cx="2318547" cy="2326669"/>
          </a:xfrm>
        </p:grpSpPr>
        <p:sp>
          <p:nvSpPr>
            <p:cNvPr id="58" name="矩形 57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组合 60"/>
          <p:cNvGrpSpPr/>
          <p:nvPr/>
        </p:nvGrpSpPr>
        <p:grpSpPr>
          <a:xfrm>
            <a:off x="1267883" y="1840922"/>
            <a:ext cx="1748765" cy="1704706"/>
            <a:chOff x="1803401" y="3048000"/>
            <a:chExt cx="819150" cy="798512"/>
          </a:xfrm>
        </p:grpSpPr>
        <p:sp>
          <p:nvSpPr>
            <p:cNvPr id="62" name="Freeform 94"/>
            <p:cNvSpPr/>
            <p:nvPr/>
          </p:nvSpPr>
          <p:spPr bwMode="auto">
            <a:xfrm>
              <a:off x="2101851" y="3048000"/>
              <a:ext cx="92075" cy="798512"/>
            </a:xfrm>
            <a:custGeom>
              <a:avLst/>
              <a:gdLst>
                <a:gd name="T0" fmla="*/ 94 w 116"/>
                <a:gd name="T1" fmla="*/ 319 h 1006"/>
                <a:gd name="T2" fmla="*/ 92 w 116"/>
                <a:gd name="T3" fmla="*/ 355 h 1006"/>
                <a:gd name="T4" fmla="*/ 92 w 116"/>
                <a:gd name="T5" fmla="*/ 402 h 1006"/>
                <a:gd name="T6" fmla="*/ 92 w 116"/>
                <a:gd name="T7" fmla="*/ 459 h 1006"/>
                <a:gd name="T8" fmla="*/ 92 w 116"/>
                <a:gd name="T9" fmla="*/ 524 h 1006"/>
                <a:gd name="T10" fmla="*/ 94 w 116"/>
                <a:gd name="T11" fmla="*/ 601 h 1006"/>
                <a:gd name="T12" fmla="*/ 96 w 116"/>
                <a:gd name="T13" fmla="*/ 679 h 1006"/>
                <a:gd name="T14" fmla="*/ 98 w 116"/>
                <a:gd name="T15" fmla="*/ 748 h 1006"/>
                <a:gd name="T16" fmla="*/ 100 w 116"/>
                <a:gd name="T17" fmla="*/ 808 h 1006"/>
                <a:gd name="T18" fmla="*/ 100 w 116"/>
                <a:gd name="T19" fmla="*/ 859 h 1006"/>
                <a:gd name="T20" fmla="*/ 100 w 116"/>
                <a:gd name="T21" fmla="*/ 901 h 1006"/>
                <a:gd name="T22" fmla="*/ 98 w 116"/>
                <a:gd name="T23" fmla="*/ 936 h 1006"/>
                <a:gd name="T24" fmla="*/ 96 w 116"/>
                <a:gd name="T25" fmla="*/ 963 h 1006"/>
                <a:gd name="T26" fmla="*/ 92 w 116"/>
                <a:gd name="T27" fmla="*/ 983 h 1006"/>
                <a:gd name="T28" fmla="*/ 89 w 116"/>
                <a:gd name="T29" fmla="*/ 997 h 1006"/>
                <a:gd name="T30" fmla="*/ 85 w 116"/>
                <a:gd name="T31" fmla="*/ 1005 h 1006"/>
                <a:gd name="T32" fmla="*/ 80 w 116"/>
                <a:gd name="T33" fmla="*/ 1006 h 1006"/>
                <a:gd name="T34" fmla="*/ 69 w 116"/>
                <a:gd name="T35" fmla="*/ 997 h 1006"/>
                <a:gd name="T36" fmla="*/ 60 w 116"/>
                <a:gd name="T37" fmla="*/ 980 h 1006"/>
                <a:gd name="T38" fmla="*/ 50 w 116"/>
                <a:gd name="T39" fmla="*/ 953 h 1006"/>
                <a:gd name="T40" fmla="*/ 41 w 116"/>
                <a:gd name="T41" fmla="*/ 931 h 1006"/>
                <a:gd name="T42" fmla="*/ 37 w 116"/>
                <a:gd name="T43" fmla="*/ 914 h 1006"/>
                <a:gd name="T44" fmla="*/ 35 w 116"/>
                <a:gd name="T45" fmla="*/ 894 h 1006"/>
                <a:gd name="T46" fmla="*/ 39 w 116"/>
                <a:gd name="T47" fmla="*/ 861 h 1006"/>
                <a:gd name="T48" fmla="*/ 42 w 116"/>
                <a:gd name="T49" fmla="*/ 839 h 1006"/>
                <a:gd name="T50" fmla="*/ 46 w 116"/>
                <a:gd name="T51" fmla="*/ 822 h 1006"/>
                <a:gd name="T52" fmla="*/ 46 w 116"/>
                <a:gd name="T53" fmla="*/ 806 h 1006"/>
                <a:gd name="T54" fmla="*/ 48 w 116"/>
                <a:gd name="T55" fmla="*/ 787 h 1006"/>
                <a:gd name="T56" fmla="*/ 48 w 116"/>
                <a:gd name="T57" fmla="*/ 762 h 1006"/>
                <a:gd name="T58" fmla="*/ 50 w 116"/>
                <a:gd name="T59" fmla="*/ 736 h 1006"/>
                <a:gd name="T60" fmla="*/ 50 w 116"/>
                <a:gd name="T61" fmla="*/ 704 h 1006"/>
                <a:gd name="T62" fmla="*/ 50 w 116"/>
                <a:gd name="T63" fmla="*/ 668 h 1006"/>
                <a:gd name="T64" fmla="*/ 51 w 116"/>
                <a:gd name="T65" fmla="*/ 629 h 1006"/>
                <a:gd name="T66" fmla="*/ 50 w 116"/>
                <a:gd name="T67" fmla="*/ 585 h 1006"/>
                <a:gd name="T68" fmla="*/ 50 w 116"/>
                <a:gd name="T69" fmla="*/ 538 h 1006"/>
                <a:gd name="T70" fmla="*/ 50 w 116"/>
                <a:gd name="T71" fmla="*/ 487 h 1006"/>
                <a:gd name="T72" fmla="*/ 46 w 116"/>
                <a:gd name="T73" fmla="*/ 390 h 1006"/>
                <a:gd name="T74" fmla="*/ 44 w 116"/>
                <a:gd name="T75" fmla="*/ 307 h 1006"/>
                <a:gd name="T76" fmla="*/ 42 w 116"/>
                <a:gd name="T77" fmla="*/ 236 h 1006"/>
                <a:gd name="T78" fmla="*/ 39 w 116"/>
                <a:gd name="T79" fmla="*/ 180 h 1006"/>
                <a:gd name="T80" fmla="*/ 37 w 116"/>
                <a:gd name="T81" fmla="*/ 136 h 1006"/>
                <a:gd name="T82" fmla="*/ 35 w 116"/>
                <a:gd name="T83" fmla="*/ 105 h 1006"/>
                <a:gd name="T84" fmla="*/ 32 w 116"/>
                <a:gd name="T85" fmla="*/ 80 h 1006"/>
                <a:gd name="T86" fmla="*/ 26 w 116"/>
                <a:gd name="T87" fmla="*/ 59 h 1006"/>
                <a:gd name="T88" fmla="*/ 21 w 116"/>
                <a:gd name="T89" fmla="*/ 45 h 1006"/>
                <a:gd name="T90" fmla="*/ 16 w 116"/>
                <a:gd name="T91" fmla="*/ 36 h 1006"/>
                <a:gd name="T92" fmla="*/ 7 w 116"/>
                <a:gd name="T93" fmla="*/ 31 h 1006"/>
                <a:gd name="T94" fmla="*/ 0 w 116"/>
                <a:gd name="T95" fmla="*/ 23 h 1006"/>
                <a:gd name="T96" fmla="*/ 1 w 116"/>
                <a:gd name="T97" fmla="*/ 14 h 1006"/>
                <a:gd name="T98" fmla="*/ 7 w 116"/>
                <a:gd name="T99" fmla="*/ 5 h 1006"/>
                <a:gd name="T100" fmla="*/ 16 w 116"/>
                <a:gd name="T101" fmla="*/ 0 h 1006"/>
                <a:gd name="T102" fmla="*/ 32 w 116"/>
                <a:gd name="T103" fmla="*/ 2 h 1006"/>
                <a:gd name="T104" fmla="*/ 71 w 116"/>
                <a:gd name="T105" fmla="*/ 14 h 1006"/>
                <a:gd name="T106" fmla="*/ 92 w 116"/>
                <a:gd name="T107" fmla="*/ 23 h 1006"/>
                <a:gd name="T108" fmla="*/ 107 w 116"/>
                <a:gd name="T109" fmla="*/ 33 h 1006"/>
                <a:gd name="T110" fmla="*/ 114 w 116"/>
                <a:gd name="T111" fmla="*/ 42 h 1006"/>
                <a:gd name="T112" fmla="*/ 114 w 116"/>
                <a:gd name="T113" fmla="*/ 59 h 1006"/>
                <a:gd name="T114" fmla="*/ 107 w 116"/>
                <a:gd name="T115" fmla="*/ 75 h 1006"/>
                <a:gd name="T116" fmla="*/ 105 w 116"/>
                <a:gd name="T117" fmla="*/ 86 h 1006"/>
                <a:gd name="T118" fmla="*/ 101 w 116"/>
                <a:gd name="T119" fmla="*/ 100 h 1006"/>
                <a:gd name="T120" fmla="*/ 100 w 116"/>
                <a:gd name="T121" fmla="*/ 117 h 1006"/>
                <a:gd name="T122" fmla="*/ 98 w 116"/>
                <a:gd name="T123" fmla="*/ 139 h 1006"/>
                <a:gd name="T124" fmla="*/ 94 w 116"/>
                <a:gd name="T125" fmla="*/ 164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" h="1006">
                  <a:moveTo>
                    <a:pt x="94" y="164"/>
                  </a:moveTo>
                  <a:lnTo>
                    <a:pt x="94" y="310"/>
                  </a:lnTo>
                  <a:lnTo>
                    <a:pt x="94" y="319"/>
                  </a:lnTo>
                  <a:lnTo>
                    <a:pt x="94" y="330"/>
                  </a:lnTo>
                  <a:lnTo>
                    <a:pt x="92" y="343"/>
                  </a:lnTo>
                  <a:lnTo>
                    <a:pt x="92" y="355"/>
                  </a:lnTo>
                  <a:lnTo>
                    <a:pt x="92" y="369"/>
                  </a:lnTo>
                  <a:lnTo>
                    <a:pt x="92" y="385"/>
                  </a:lnTo>
                  <a:lnTo>
                    <a:pt x="92" y="402"/>
                  </a:lnTo>
                  <a:lnTo>
                    <a:pt x="92" y="419"/>
                  </a:lnTo>
                  <a:lnTo>
                    <a:pt x="92" y="438"/>
                  </a:lnTo>
                  <a:lnTo>
                    <a:pt x="92" y="459"/>
                  </a:lnTo>
                  <a:lnTo>
                    <a:pt x="92" y="479"/>
                  </a:lnTo>
                  <a:lnTo>
                    <a:pt x="92" y="501"/>
                  </a:lnTo>
                  <a:lnTo>
                    <a:pt x="92" y="524"/>
                  </a:lnTo>
                  <a:lnTo>
                    <a:pt x="94" y="549"/>
                  </a:lnTo>
                  <a:lnTo>
                    <a:pt x="94" y="574"/>
                  </a:lnTo>
                  <a:lnTo>
                    <a:pt x="94" y="601"/>
                  </a:lnTo>
                  <a:lnTo>
                    <a:pt x="96" y="628"/>
                  </a:lnTo>
                  <a:lnTo>
                    <a:pt x="96" y="654"/>
                  </a:lnTo>
                  <a:lnTo>
                    <a:pt x="96" y="679"/>
                  </a:lnTo>
                  <a:lnTo>
                    <a:pt x="98" y="703"/>
                  </a:lnTo>
                  <a:lnTo>
                    <a:pt x="98" y="726"/>
                  </a:lnTo>
                  <a:lnTo>
                    <a:pt x="98" y="748"/>
                  </a:lnTo>
                  <a:lnTo>
                    <a:pt x="98" y="768"/>
                  </a:lnTo>
                  <a:lnTo>
                    <a:pt x="98" y="789"/>
                  </a:lnTo>
                  <a:lnTo>
                    <a:pt x="100" y="808"/>
                  </a:lnTo>
                  <a:lnTo>
                    <a:pt x="100" y="826"/>
                  </a:lnTo>
                  <a:lnTo>
                    <a:pt x="100" y="844"/>
                  </a:lnTo>
                  <a:lnTo>
                    <a:pt x="100" y="859"/>
                  </a:lnTo>
                  <a:lnTo>
                    <a:pt x="100" y="875"/>
                  </a:lnTo>
                  <a:lnTo>
                    <a:pt x="100" y="889"/>
                  </a:lnTo>
                  <a:lnTo>
                    <a:pt x="100" y="901"/>
                  </a:lnTo>
                  <a:lnTo>
                    <a:pt x="100" y="914"/>
                  </a:lnTo>
                  <a:lnTo>
                    <a:pt x="98" y="925"/>
                  </a:lnTo>
                  <a:lnTo>
                    <a:pt x="98" y="936"/>
                  </a:lnTo>
                  <a:lnTo>
                    <a:pt x="96" y="945"/>
                  </a:lnTo>
                  <a:lnTo>
                    <a:pt x="96" y="955"/>
                  </a:lnTo>
                  <a:lnTo>
                    <a:pt x="96" y="963"/>
                  </a:lnTo>
                  <a:lnTo>
                    <a:pt x="94" y="970"/>
                  </a:lnTo>
                  <a:lnTo>
                    <a:pt x="94" y="977"/>
                  </a:lnTo>
                  <a:lnTo>
                    <a:pt x="92" y="983"/>
                  </a:lnTo>
                  <a:lnTo>
                    <a:pt x="91" y="989"/>
                  </a:lnTo>
                  <a:lnTo>
                    <a:pt x="91" y="994"/>
                  </a:lnTo>
                  <a:lnTo>
                    <a:pt x="89" y="997"/>
                  </a:lnTo>
                  <a:lnTo>
                    <a:pt x="87" y="1000"/>
                  </a:lnTo>
                  <a:lnTo>
                    <a:pt x="87" y="1003"/>
                  </a:lnTo>
                  <a:lnTo>
                    <a:pt x="85" y="1005"/>
                  </a:lnTo>
                  <a:lnTo>
                    <a:pt x="84" y="1006"/>
                  </a:lnTo>
                  <a:lnTo>
                    <a:pt x="82" y="1006"/>
                  </a:lnTo>
                  <a:lnTo>
                    <a:pt x="80" y="1006"/>
                  </a:lnTo>
                  <a:lnTo>
                    <a:pt x="76" y="1005"/>
                  </a:lnTo>
                  <a:lnTo>
                    <a:pt x="73" y="1002"/>
                  </a:lnTo>
                  <a:lnTo>
                    <a:pt x="69" y="997"/>
                  </a:lnTo>
                  <a:lnTo>
                    <a:pt x="67" y="992"/>
                  </a:lnTo>
                  <a:lnTo>
                    <a:pt x="64" y="986"/>
                  </a:lnTo>
                  <a:lnTo>
                    <a:pt x="60" y="980"/>
                  </a:lnTo>
                  <a:lnTo>
                    <a:pt x="57" y="972"/>
                  </a:lnTo>
                  <a:lnTo>
                    <a:pt x="53" y="963"/>
                  </a:lnTo>
                  <a:lnTo>
                    <a:pt x="50" y="953"/>
                  </a:lnTo>
                  <a:lnTo>
                    <a:pt x="46" y="945"/>
                  </a:lnTo>
                  <a:lnTo>
                    <a:pt x="44" y="937"/>
                  </a:lnTo>
                  <a:lnTo>
                    <a:pt x="41" y="931"/>
                  </a:lnTo>
                  <a:lnTo>
                    <a:pt x="39" y="925"/>
                  </a:lnTo>
                  <a:lnTo>
                    <a:pt x="37" y="919"/>
                  </a:lnTo>
                  <a:lnTo>
                    <a:pt x="37" y="914"/>
                  </a:lnTo>
                  <a:lnTo>
                    <a:pt x="35" y="908"/>
                  </a:lnTo>
                  <a:lnTo>
                    <a:pt x="35" y="901"/>
                  </a:lnTo>
                  <a:lnTo>
                    <a:pt x="35" y="894"/>
                  </a:lnTo>
                  <a:lnTo>
                    <a:pt x="35" y="884"/>
                  </a:lnTo>
                  <a:lnTo>
                    <a:pt x="37" y="873"/>
                  </a:lnTo>
                  <a:lnTo>
                    <a:pt x="39" y="861"/>
                  </a:lnTo>
                  <a:lnTo>
                    <a:pt x="41" y="853"/>
                  </a:lnTo>
                  <a:lnTo>
                    <a:pt x="42" y="847"/>
                  </a:lnTo>
                  <a:lnTo>
                    <a:pt x="42" y="839"/>
                  </a:lnTo>
                  <a:lnTo>
                    <a:pt x="44" y="831"/>
                  </a:lnTo>
                  <a:lnTo>
                    <a:pt x="44" y="826"/>
                  </a:lnTo>
                  <a:lnTo>
                    <a:pt x="46" y="822"/>
                  </a:lnTo>
                  <a:lnTo>
                    <a:pt x="46" y="817"/>
                  </a:lnTo>
                  <a:lnTo>
                    <a:pt x="46" y="812"/>
                  </a:lnTo>
                  <a:lnTo>
                    <a:pt x="46" y="806"/>
                  </a:lnTo>
                  <a:lnTo>
                    <a:pt x="46" y="800"/>
                  </a:lnTo>
                  <a:lnTo>
                    <a:pt x="48" y="793"/>
                  </a:lnTo>
                  <a:lnTo>
                    <a:pt x="48" y="787"/>
                  </a:lnTo>
                  <a:lnTo>
                    <a:pt x="48" y="779"/>
                  </a:lnTo>
                  <a:lnTo>
                    <a:pt x="48" y="772"/>
                  </a:lnTo>
                  <a:lnTo>
                    <a:pt x="48" y="762"/>
                  </a:lnTo>
                  <a:lnTo>
                    <a:pt x="50" y="754"/>
                  </a:lnTo>
                  <a:lnTo>
                    <a:pt x="50" y="745"/>
                  </a:lnTo>
                  <a:lnTo>
                    <a:pt x="50" y="736"/>
                  </a:lnTo>
                  <a:lnTo>
                    <a:pt x="50" y="725"/>
                  </a:lnTo>
                  <a:lnTo>
                    <a:pt x="50" y="715"/>
                  </a:lnTo>
                  <a:lnTo>
                    <a:pt x="50" y="704"/>
                  </a:lnTo>
                  <a:lnTo>
                    <a:pt x="50" y="692"/>
                  </a:lnTo>
                  <a:lnTo>
                    <a:pt x="50" y="681"/>
                  </a:lnTo>
                  <a:lnTo>
                    <a:pt x="50" y="668"/>
                  </a:lnTo>
                  <a:lnTo>
                    <a:pt x="50" y="656"/>
                  </a:lnTo>
                  <a:lnTo>
                    <a:pt x="51" y="642"/>
                  </a:lnTo>
                  <a:lnTo>
                    <a:pt x="51" y="629"/>
                  </a:lnTo>
                  <a:lnTo>
                    <a:pt x="50" y="615"/>
                  </a:lnTo>
                  <a:lnTo>
                    <a:pt x="50" y="599"/>
                  </a:lnTo>
                  <a:lnTo>
                    <a:pt x="50" y="585"/>
                  </a:lnTo>
                  <a:lnTo>
                    <a:pt x="50" y="570"/>
                  </a:lnTo>
                  <a:lnTo>
                    <a:pt x="50" y="554"/>
                  </a:lnTo>
                  <a:lnTo>
                    <a:pt x="50" y="538"/>
                  </a:lnTo>
                  <a:lnTo>
                    <a:pt x="50" y="521"/>
                  </a:lnTo>
                  <a:lnTo>
                    <a:pt x="50" y="504"/>
                  </a:lnTo>
                  <a:lnTo>
                    <a:pt x="50" y="487"/>
                  </a:lnTo>
                  <a:lnTo>
                    <a:pt x="48" y="452"/>
                  </a:lnTo>
                  <a:lnTo>
                    <a:pt x="48" y="421"/>
                  </a:lnTo>
                  <a:lnTo>
                    <a:pt x="46" y="390"/>
                  </a:lnTo>
                  <a:lnTo>
                    <a:pt x="46" y="360"/>
                  </a:lnTo>
                  <a:lnTo>
                    <a:pt x="44" y="332"/>
                  </a:lnTo>
                  <a:lnTo>
                    <a:pt x="44" y="307"/>
                  </a:lnTo>
                  <a:lnTo>
                    <a:pt x="42" y="282"/>
                  </a:lnTo>
                  <a:lnTo>
                    <a:pt x="42" y="258"/>
                  </a:lnTo>
                  <a:lnTo>
                    <a:pt x="42" y="236"/>
                  </a:lnTo>
                  <a:lnTo>
                    <a:pt x="41" y="216"/>
                  </a:lnTo>
                  <a:lnTo>
                    <a:pt x="41" y="197"/>
                  </a:lnTo>
                  <a:lnTo>
                    <a:pt x="39" y="180"/>
                  </a:lnTo>
                  <a:lnTo>
                    <a:pt x="39" y="164"/>
                  </a:lnTo>
                  <a:lnTo>
                    <a:pt x="37" y="150"/>
                  </a:lnTo>
                  <a:lnTo>
                    <a:pt x="37" y="136"/>
                  </a:lnTo>
                  <a:lnTo>
                    <a:pt x="37" y="125"/>
                  </a:lnTo>
                  <a:lnTo>
                    <a:pt x="35" y="114"/>
                  </a:lnTo>
                  <a:lnTo>
                    <a:pt x="35" y="105"/>
                  </a:lnTo>
                  <a:lnTo>
                    <a:pt x="34" y="95"/>
                  </a:lnTo>
                  <a:lnTo>
                    <a:pt x="32" y="88"/>
                  </a:lnTo>
                  <a:lnTo>
                    <a:pt x="32" y="80"/>
                  </a:lnTo>
                  <a:lnTo>
                    <a:pt x="30" y="72"/>
                  </a:lnTo>
                  <a:lnTo>
                    <a:pt x="28" y="66"/>
                  </a:lnTo>
                  <a:lnTo>
                    <a:pt x="26" y="59"/>
                  </a:lnTo>
                  <a:lnTo>
                    <a:pt x="25" y="53"/>
                  </a:lnTo>
                  <a:lnTo>
                    <a:pt x="23" y="49"/>
                  </a:lnTo>
                  <a:lnTo>
                    <a:pt x="21" y="45"/>
                  </a:lnTo>
                  <a:lnTo>
                    <a:pt x="19" y="41"/>
                  </a:lnTo>
                  <a:lnTo>
                    <a:pt x="17" y="38"/>
                  </a:lnTo>
                  <a:lnTo>
                    <a:pt x="16" y="36"/>
                  </a:lnTo>
                  <a:lnTo>
                    <a:pt x="14" y="34"/>
                  </a:lnTo>
                  <a:lnTo>
                    <a:pt x="10" y="33"/>
                  </a:lnTo>
                  <a:lnTo>
                    <a:pt x="7" y="31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14"/>
                  </a:lnTo>
                  <a:lnTo>
                    <a:pt x="3" y="11"/>
                  </a:lnTo>
                  <a:lnTo>
                    <a:pt x="5" y="8"/>
                  </a:lnTo>
                  <a:lnTo>
                    <a:pt x="7" y="5"/>
                  </a:lnTo>
                  <a:lnTo>
                    <a:pt x="9" y="3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44" y="5"/>
                  </a:lnTo>
                  <a:lnTo>
                    <a:pt x="59" y="9"/>
                  </a:lnTo>
                  <a:lnTo>
                    <a:pt x="71" y="14"/>
                  </a:lnTo>
                  <a:lnTo>
                    <a:pt x="78" y="16"/>
                  </a:lnTo>
                  <a:lnTo>
                    <a:pt x="87" y="20"/>
                  </a:lnTo>
                  <a:lnTo>
                    <a:pt x="92" y="23"/>
                  </a:lnTo>
                  <a:lnTo>
                    <a:pt x="98" y="27"/>
                  </a:lnTo>
                  <a:lnTo>
                    <a:pt x="101" y="30"/>
                  </a:lnTo>
                  <a:lnTo>
                    <a:pt x="107" y="33"/>
                  </a:lnTo>
                  <a:lnTo>
                    <a:pt x="109" y="36"/>
                  </a:lnTo>
                  <a:lnTo>
                    <a:pt x="112" y="39"/>
                  </a:lnTo>
                  <a:lnTo>
                    <a:pt x="114" y="42"/>
                  </a:lnTo>
                  <a:lnTo>
                    <a:pt x="116" y="45"/>
                  </a:lnTo>
                  <a:lnTo>
                    <a:pt x="116" y="53"/>
                  </a:lnTo>
                  <a:lnTo>
                    <a:pt x="114" y="59"/>
                  </a:lnTo>
                  <a:lnTo>
                    <a:pt x="110" y="66"/>
                  </a:lnTo>
                  <a:lnTo>
                    <a:pt x="109" y="72"/>
                  </a:lnTo>
                  <a:lnTo>
                    <a:pt x="107" y="75"/>
                  </a:lnTo>
                  <a:lnTo>
                    <a:pt x="107" y="78"/>
                  </a:lnTo>
                  <a:lnTo>
                    <a:pt x="105" y="81"/>
                  </a:lnTo>
                  <a:lnTo>
                    <a:pt x="105" y="86"/>
                  </a:lnTo>
                  <a:lnTo>
                    <a:pt x="103" y="91"/>
                  </a:lnTo>
                  <a:lnTo>
                    <a:pt x="103" y="95"/>
                  </a:lnTo>
                  <a:lnTo>
                    <a:pt x="101" y="100"/>
                  </a:lnTo>
                  <a:lnTo>
                    <a:pt x="101" y="105"/>
                  </a:lnTo>
                  <a:lnTo>
                    <a:pt x="101" y="111"/>
                  </a:lnTo>
                  <a:lnTo>
                    <a:pt x="100" y="117"/>
                  </a:lnTo>
                  <a:lnTo>
                    <a:pt x="100" y="125"/>
                  </a:lnTo>
                  <a:lnTo>
                    <a:pt x="98" y="131"/>
                  </a:lnTo>
                  <a:lnTo>
                    <a:pt x="98" y="139"/>
                  </a:lnTo>
                  <a:lnTo>
                    <a:pt x="96" y="147"/>
                  </a:lnTo>
                  <a:lnTo>
                    <a:pt x="96" y="157"/>
                  </a:lnTo>
                  <a:lnTo>
                    <a:pt x="94" y="164"/>
                  </a:lnTo>
                  <a:lnTo>
                    <a:pt x="94" y="164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95"/>
            <p:cNvSpPr/>
            <p:nvPr/>
          </p:nvSpPr>
          <p:spPr bwMode="auto">
            <a:xfrm>
              <a:off x="1920876" y="3241675"/>
              <a:ext cx="490538" cy="114300"/>
            </a:xfrm>
            <a:custGeom>
              <a:avLst/>
              <a:gdLst>
                <a:gd name="T0" fmla="*/ 618 w 618"/>
                <a:gd name="T1" fmla="*/ 41 h 146"/>
                <a:gd name="T2" fmla="*/ 614 w 618"/>
                <a:gd name="T3" fmla="*/ 46 h 146"/>
                <a:gd name="T4" fmla="*/ 609 w 618"/>
                <a:gd name="T5" fmla="*/ 49 h 146"/>
                <a:gd name="T6" fmla="*/ 598 w 618"/>
                <a:gd name="T7" fmla="*/ 52 h 146"/>
                <a:gd name="T8" fmla="*/ 586 w 618"/>
                <a:gd name="T9" fmla="*/ 55 h 146"/>
                <a:gd name="T10" fmla="*/ 570 w 618"/>
                <a:gd name="T11" fmla="*/ 60 h 146"/>
                <a:gd name="T12" fmla="*/ 550 w 618"/>
                <a:gd name="T13" fmla="*/ 64 h 146"/>
                <a:gd name="T14" fmla="*/ 527 w 618"/>
                <a:gd name="T15" fmla="*/ 69 h 146"/>
                <a:gd name="T16" fmla="*/ 486 w 618"/>
                <a:gd name="T17" fmla="*/ 75 h 146"/>
                <a:gd name="T18" fmla="*/ 427 w 618"/>
                <a:gd name="T19" fmla="*/ 86 h 146"/>
                <a:gd name="T20" fmla="*/ 361 w 618"/>
                <a:gd name="T21" fmla="*/ 97 h 146"/>
                <a:gd name="T22" fmla="*/ 289 w 618"/>
                <a:gd name="T23" fmla="*/ 108 h 146"/>
                <a:gd name="T24" fmla="*/ 234 w 618"/>
                <a:gd name="T25" fmla="*/ 119 h 146"/>
                <a:gd name="T26" fmla="*/ 200 w 618"/>
                <a:gd name="T27" fmla="*/ 125 h 146"/>
                <a:gd name="T28" fmla="*/ 170 w 618"/>
                <a:gd name="T29" fmla="*/ 132 h 146"/>
                <a:gd name="T30" fmla="*/ 145 w 618"/>
                <a:gd name="T31" fmla="*/ 136 h 146"/>
                <a:gd name="T32" fmla="*/ 123 w 618"/>
                <a:gd name="T33" fmla="*/ 141 h 146"/>
                <a:gd name="T34" fmla="*/ 105 w 618"/>
                <a:gd name="T35" fmla="*/ 143 h 146"/>
                <a:gd name="T36" fmla="*/ 93 w 618"/>
                <a:gd name="T37" fmla="*/ 144 h 146"/>
                <a:gd name="T38" fmla="*/ 84 w 618"/>
                <a:gd name="T39" fmla="*/ 146 h 146"/>
                <a:gd name="T40" fmla="*/ 73 w 618"/>
                <a:gd name="T41" fmla="*/ 146 h 146"/>
                <a:gd name="T42" fmla="*/ 61 w 618"/>
                <a:gd name="T43" fmla="*/ 144 h 146"/>
                <a:gd name="T44" fmla="*/ 48 w 618"/>
                <a:gd name="T45" fmla="*/ 141 h 146"/>
                <a:gd name="T46" fmla="*/ 36 w 618"/>
                <a:gd name="T47" fmla="*/ 136 h 146"/>
                <a:gd name="T48" fmla="*/ 23 w 618"/>
                <a:gd name="T49" fmla="*/ 129 h 146"/>
                <a:gd name="T50" fmla="*/ 11 w 618"/>
                <a:gd name="T51" fmla="*/ 122 h 146"/>
                <a:gd name="T52" fmla="*/ 4 w 618"/>
                <a:gd name="T53" fmla="*/ 118 h 146"/>
                <a:gd name="T54" fmla="*/ 0 w 618"/>
                <a:gd name="T55" fmla="*/ 113 h 146"/>
                <a:gd name="T56" fmla="*/ 0 w 618"/>
                <a:gd name="T57" fmla="*/ 110 h 146"/>
                <a:gd name="T58" fmla="*/ 4 w 618"/>
                <a:gd name="T59" fmla="*/ 107 h 146"/>
                <a:gd name="T60" fmla="*/ 11 w 618"/>
                <a:gd name="T61" fmla="*/ 107 h 146"/>
                <a:gd name="T62" fmla="*/ 23 w 618"/>
                <a:gd name="T63" fmla="*/ 107 h 146"/>
                <a:gd name="T64" fmla="*/ 38 w 618"/>
                <a:gd name="T65" fmla="*/ 107 h 146"/>
                <a:gd name="T66" fmla="*/ 55 w 618"/>
                <a:gd name="T67" fmla="*/ 103 h 146"/>
                <a:gd name="T68" fmla="*/ 75 w 618"/>
                <a:gd name="T69" fmla="*/ 102 h 146"/>
                <a:gd name="T70" fmla="*/ 89 w 618"/>
                <a:gd name="T71" fmla="*/ 99 h 146"/>
                <a:gd name="T72" fmla="*/ 107 w 618"/>
                <a:gd name="T73" fmla="*/ 96 h 146"/>
                <a:gd name="T74" fmla="*/ 125 w 618"/>
                <a:gd name="T75" fmla="*/ 91 h 146"/>
                <a:gd name="T76" fmla="*/ 155 w 618"/>
                <a:gd name="T77" fmla="*/ 83 h 146"/>
                <a:gd name="T78" fmla="*/ 204 w 618"/>
                <a:gd name="T79" fmla="*/ 72 h 146"/>
                <a:gd name="T80" fmla="*/ 257 w 618"/>
                <a:gd name="T81" fmla="*/ 58 h 146"/>
                <a:gd name="T82" fmla="*/ 316 w 618"/>
                <a:gd name="T83" fmla="*/ 44 h 146"/>
                <a:gd name="T84" fmla="*/ 366 w 618"/>
                <a:gd name="T85" fmla="*/ 31 h 146"/>
                <a:gd name="T86" fmla="*/ 396 w 618"/>
                <a:gd name="T87" fmla="*/ 24 h 146"/>
                <a:gd name="T88" fmla="*/ 425 w 618"/>
                <a:gd name="T89" fmla="*/ 17 h 146"/>
                <a:gd name="T90" fmla="*/ 450 w 618"/>
                <a:gd name="T91" fmla="*/ 13 h 146"/>
                <a:gd name="T92" fmla="*/ 473 w 618"/>
                <a:gd name="T93" fmla="*/ 8 h 146"/>
                <a:gd name="T94" fmla="*/ 495 w 618"/>
                <a:gd name="T95" fmla="*/ 3 h 146"/>
                <a:gd name="T96" fmla="*/ 512 w 618"/>
                <a:gd name="T97" fmla="*/ 2 h 146"/>
                <a:gd name="T98" fmla="*/ 527 w 618"/>
                <a:gd name="T99" fmla="*/ 0 h 146"/>
                <a:gd name="T100" fmla="*/ 546 w 618"/>
                <a:gd name="T101" fmla="*/ 0 h 146"/>
                <a:gd name="T102" fmla="*/ 568 w 618"/>
                <a:gd name="T103" fmla="*/ 2 h 146"/>
                <a:gd name="T104" fmla="*/ 584 w 618"/>
                <a:gd name="T105" fmla="*/ 5 h 146"/>
                <a:gd name="T106" fmla="*/ 596 w 618"/>
                <a:gd name="T107" fmla="*/ 11 h 146"/>
                <a:gd name="T108" fmla="*/ 605 w 618"/>
                <a:gd name="T109" fmla="*/ 17 h 146"/>
                <a:gd name="T110" fmla="*/ 612 w 618"/>
                <a:gd name="T111" fmla="*/ 24 h 146"/>
                <a:gd name="T112" fmla="*/ 616 w 618"/>
                <a:gd name="T113" fmla="*/ 30 h 146"/>
                <a:gd name="T114" fmla="*/ 618 w 618"/>
                <a:gd name="T115" fmla="*/ 36 h 146"/>
                <a:gd name="T116" fmla="*/ 618 w 618"/>
                <a:gd name="T117" fmla="*/ 39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18" h="146">
                  <a:moveTo>
                    <a:pt x="618" y="39"/>
                  </a:moveTo>
                  <a:lnTo>
                    <a:pt x="618" y="41"/>
                  </a:lnTo>
                  <a:lnTo>
                    <a:pt x="616" y="44"/>
                  </a:lnTo>
                  <a:lnTo>
                    <a:pt x="614" y="46"/>
                  </a:lnTo>
                  <a:lnTo>
                    <a:pt x="612" y="47"/>
                  </a:lnTo>
                  <a:lnTo>
                    <a:pt x="609" y="49"/>
                  </a:lnTo>
                  <a:lnTo>
                    <a:pt x="603" y="50"/>
                  </a:lnTo>
                  <a:lnTo>
                    <a:pt x="598" y="52"/>
                  </a:lnTo>
                  <a:lnTo>
                    <a:pt x="593" y="53"/>
                  </a:lnTo>
                  <a:lnTo>
                    <a:pt x="586" y="55"/>
                  </a:lnTo>
                  <a:lnTo>
                    <a:pt x="578" y="58"/>
                  </a:lnTo>
                  <a:lnTo>
                    <a:pt x="570" y="60"/>
                  </a:lnTo>
                  <a:lnTo>
                    <a:pt x="559" y="61"/>
                  </a:lnTo>
                  <a:lnTo>
                    <a:pt x="550" y="64"/>
                  </a:lnTo>
                  <a:lnTo>
                    <a:pt x="537" y="66"/>
                  </a:lnTo>
                  <a:lnTo>
                    <a:pt x="527" y="69"/>
                  </a:lnTo>
                  <a:lnTo>
                    <a:pt x="512" y="71"/>
                  </a:lnTo>
                  <a:lnTo>
                    <a:pt x="486" y="75"/>
                  </a:lnTo>
                  <a:lnTo>
                    <a:pt x="457" y="82"/>
                  </a:lnTo>
                  <a:lnTo>
                    <a:pt x="427" y="86"/>
                  </a:lnTo>
                  <a:lnTo>
                    <a:pt x="395" y="91"/>
                  </a:lnTo>
                  <a:lnTo>
                    <a:pt x="361" y="97"/>
                  </a:lnTo>
                  <a:lnTo>
                    <a:pt x="325" y="102"/>
                  </a:lnTo>
                  <a:lnTo>
                    <a:pt x="289" y="108"/>
                  </a:lnTo>
                  <a:lnTo>
                    <a:pt x="252" y="114"/>
                  </a:lnTo>
                  <a:lnTo>
                    <a:pt x="234" y="119"/>
                  </a:lnTo>
                  <a:lnTo>
                    <a:pt x="216" y="122"/>
                  </a:lnTo>
                  <a:lnTo>
                    <a:pt x="200" y="125"/>
                  </a:lnTo>
                  <a:lnTo>
                    <a:pt x="186" y="129"/>
                  </a:lnTo>
                  <a:lnTo>
                    <a:pt x="170" y="132"/>
                  </a:lnTo>
                  <a:lnTo>
                    <a:pt x="157" y="135"/>
                  </a:lnTo>
                  <a:lnTo>
                    <a:pt x="145" y="136"/>
                  </a:lnTo>
                  <a:lnTo>
                    <a:pt x="134" y="139"/>
                  </a:lnTo>
                  <a:lnTo>
                    <a:pt x="123" y="141"/>
                  </a:lnTo>
                  <a:lnTo>
                    <a:pt x="114" y="143"/>
                  </a:lnTo>
                  <a:lnTo>
                    <a:pt x="105" y="143"/>
                  </a:lnTo>
                  <a:lnTo>
                    <a:pt x="98" y="144"/>
                  </a:lnTo>
                  <a:lnTo>
                    <a:pt x="93" y="144"/>
                  </a:lnTo>
                  <a:lnTo>
                    <a:pt x="88" y="146"/>
                  </a:lnTo>
                  <a:lnTo>
                    <a:pt x="84" y="146"/>
                  </a:lnTo>
                  <a:lnTo>
                    <a:pt x="80" y="146"/>
                  </a:lnTo>
                  <a:lnTo>
                    <a:pt x="73" y="146"/>
                  </a:lnTo>
                  <a:lnTo>
                    <a:pt x="68" y="146"/>
                  </a:lnTo>
                  <a:lnTo>
                    <a:pt x="61" y="144"/>
                  </a:lnTo>
                  <a:lnTo>
                    <a:pt x="55" y="143"/>
                  </a:lnTo>
                  <a:lnTo>
                    <a:pt x="48" y="141"/>
                  </a:lnTo>
                  <a:lnTo>
                    <a:pt x="43" y="138"/>
                  </a:lnTo>
                  <a:lnTo>
                    <a:pt x="36" y="136"/>
                  </a:lnTo>
                  <a:lnTo>
                    <a:pt x="30" y="133"/>
                  </a:lnTo>
                  <a:lnTo>
                    <a:pt x="23" y="129"/>
                  </a:lnTo>
                  <a:lnTo>
                    <a:pt x="16" y="125"/>
                  </a:lnTo>
                  <a:lnTo>
                    <a:pt x="11" y="122"/>
                  </a:lnTo>
                  <a:lnTo>
                    <a:pt x="7" y="119"/>
                  </a:lnTo>
                  <a:lnTo>
                    <a:pt x="4" y="118"/>
                  </a:lnTo>
                  <a:lnTo>
                    <a:pt x="2" y="114"/>
                  </a:lnTo>
                  <a:lnTo>
                    <a:pt x="0" y="113"/>
                  </a:lnTo>
                  <a:lnTo>
                    <a:pt x="0" y="111"/>
                  </a:lnTo>
                  <a:lnTo>
                    <a:pt x="0" y="110"/>
                  </a:lnTo>
                  <a:lnTo>
                    <a:pt x="2" y="108"/>
                  </a:lnTo>
                  <a:lnTo>
                    <a:pt x="4" y="107"/>
                  </a:lnTo>
                  <a:lnTo>
                    <a:pt x="7" y="107"/>
                  </a:lnTo>
                  <a:lnTo>
                    <a:pt x="11" y="107"/>
                  </a:lnTo>
                  <a:lnTo>
                    <a:pt x="16" y="107"/>
                  </a:lnTo>
                  <a:lnTo>
                    <a:pt x="23" y="107"/>
                  </a:lnTo>
                  <a:lnTo>
                    <a:pt x="30" y="107"/>
                  </a:lnTo>
                  <a:lnTo>
                    <a:pt x="38" y="107"/>
                  </a:lnTo>
                  <a:lnTo>
                    <a:pt x="45" y="105"/>
                  </a:lnTo>
                  <a:lnTo>
                    <a:pt x="55" y="103"/>
                  </a:lnTo>
                  <a:lnTo>
                    <a:pt x="68" y="102"/>
                  </a:lnTo>
                  <a:lnTo>
                    <a:pt x="75" y="102"/>
                  </a:lnTo>
                  <a:lnTo>
                    <a:pt x="82" y="100"/>
                  </a:lnTo>
                  <a:lnTo>
                    <a:pt x="89" y="99"/>
                  </a:lnTo>
                  <a:lnTo>
                    <a:pt x="98" y="97"/>
                  </a:lnTo>
                  <a:lnTo>
                    <a:pt x="107" y="96"/>
                  </a:lnTo>
                  <a:lnTo>
                    <a:pt x="116" y="93"/>
                  </a:lnTo>
                  <a:lnTo>
                    <a:pt x="125" y="91"/>
                  </a:lnTo>
                  <a:lnTo>
                    <a:pt x="136" y="88"/>
                  </a:lnTo>
                  <a:lnTo>
                    <a:pt x="155" y="83"/>
                  </a:lnTo>
                  <a:lnTo>
                    <a:pt x="179" y="77"/>
                  </a:lnTo>
                  <a:lnTo>
                    <a:pt x="204" y="72"/>
                  </a:lnTo>
                  <a:lnTo>
                    <a:pt x="229" y="66"/>
                  </a:lnTo>
                  <a:lnTo>
                    <a:pt x="257" y="58"/>
                  </a:lnTo>
                  <a:lnTo>
                    <a:pt x="286" y="52"/>
                  </a:lnTo>
                  <a:lnTo>
                    <a:pt x="316" y="44"/>
                  </a:lnTo>
                  <a:lnTo>
                    <a:pt x="350" y="36"/>
                  </a:lnTo>
                  <a:lnTo>
                    <a:pt x="366" y="31"/>
                  </a:lnTo>
                  <a:lnTo>
                    <a:pt x="380" y="27"/>
                  </a:lnTo>
                  <a:lnTo>
                    <a:pt x="396" y="24"/>
                  </a:lnTo>
                  <a:lnTo>
                    <a:pt x="411" y="21"/>
                  </a:lnTo>
                  <a:lnTo>
                    <a:pt x="425" y="17"/>
                  </a:lnTo>
                  <a:lnTo>
                    <a:pt x="437" y="14"/>
                  </a:lnTo>
                  <a:lnTo>
                    <a:pt x="450" y="13"/>
                  </a:lnTo>
                  <a:lnTo>
                    <a:pt x="462" y="10"/>
                  </a:lnTo>
                  <a:lnTo>
                    <a:pt x="473" y="8"/>
                  </a:lnTo>
                  <a:lnTo>
                    <a:pt x="484" y="5"/>
                  </a:lnTo>
                  <a:lnTo>
                    <a:pt x="495" y="3"/>
                  </a:lnTo>
                  <a:lnTo>
                    <a:pt x="504" y="3"/>
                  </a:lnTo>
                  <a:lnTo>
                    <a:pt x="512" y="2"/>
                  </a:lnTo>
                  <a:lnTo>
                    <a:pt x="520" y="2"/>
                  </a:lnTo>
                  <a:lnTo>
                    <a:pt x="527" y="0"/>
                  </a:lnTo>
                  <a:lnTo>
                    <a:pt x="534" y="0"/>
                  </a:lnTo>
                  <a:lnTo>
                    <a:pt x="546" y="0"/>
                  </a:lnTo>
                  <a:lnTo>
                    <a:pt x="557" y="2"/>
                  </a:lnTo>
                  <a:lnTo>
                    <a:pt x="568" y="2"/>
                  </a:lnTo>
                  <a:lnTo>
                    <a:pt x="575" y="3"/>
                  </a:lnTo>
                  <a:lnTo>
                    <a:pt x="584" y="5"/>
                  </a:lnTo>
                  <a:lnTo>
                    <a:pt x="591" y="8"/>
                  </a:lnTo>
                  <a:lnTo>
                    <a:pt x="596" y="11"/>
                  </a:lnTo>
                  <a:lnTo>
                    <a:pt x="602" y="14"/>
                  </a:lnTo>
                  <a:lnTo>
                    <a:pt x="605" y="17"/>
                  </a:lnTo>
                  <a:lnTo>
                    <a:pt x="609" y="21"/>
                  </a:lnTo>
                  <a:lnTo>
                    <a:pt x="612" y="24"/>
                  </a:lnTo>
                  <a:lnTo>
                    <a:pt x="614" y="27"/>
                  </a:lnTo>
                  <a:lnTo>
                    <a:pt x="616" y="30"/>
                  </a:lnTo>
                  <a:lnTo>
                    <a:pt x="618" y="33"/>
                  </a:lnTo>
                  <a:lnTo>
                    <a:pt x="618" y="36"/>
                  </a:lnTo>
                  <a:lnTo>
                    <a:pt x="618" y="39"/>
                  </a:lnTo>
                  <a:lnTo>
                    <a:pt x="618" y="39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96"/>
            <p:cNvSpPr/>
            <p:nvPr/>
          </p:nvSpPr>
          <p:spPr bwMode="auto">
            <a:xfrm>
              <a:off x="1803401" y="3308350"/>
              <a:ext cx="358775" cy="430212"/>
            </a:xfrm>
            <a:custGeom>
              <a:avLst/>
              <a:gdLst>
                <a:gd name="T0" fmla="*/ 259 w 452"/>
                <a:gd name="T1" fmla="*/ 272 h 543"/>
                <a:gd name="T2" fmla="*/ 278 w 452"/>
                <a:gd name="T3" fmla="*/ 245 h 543"/>
                <a:gd name="T4" fmla="*/ 298 w 452"/>
                <a:gd name="T5" fmla="*/ 216 h 543"/>
                <a:gd name="T6" fmla="*/ 318 w 452"/>
                <a:gd name="T7" fmla="*/ 183 h 543"/>
                <a:gd name="T8" fmla="*/ 339 w 452"/>
                <a:gd name="T9" fmla="*/ 147 h 543"/>
                <a:gd name="T10" fmla="*/ 361 w 452"/>
                <a:gd name="T11" fmla="*/ 109 h 543"/>
                <a:gd name="T12" fmla="*/ 384 w 452"/>
                <a:gd name="T13" fmla="*/ 67 h 543"/>
                <a:gd name="T14" fmla="*/ 405 w 452"/>
                <a:gd name="T15" fmla="*/ 23 h 543"/>
                <a:gd name="T16" fmla="*/ 434 w 452"/>
                <a:gd name="T17" fmla="*/ 23 h 543"/>
                <a:gd name="T18" fmla="*/ 443 w 452"/>
                <a:gd name="T19" fmla="*/ 69 h 543"/>
                <a:gd name="T20" fmla="*/ 425 w 452"/>
                <a:gd name="T21" fmla="*/ 108 h 543"/>
                <a:gd name="T22" fmla="*/ 407 w 452"/>
                <a:gd name="T23" fmla="*/ 144 h 543"/>
                <a:gd name="T24" fmla="*/ 391 w 452"/>
                <a:gd name="T25" fmla="*/ 178 h 543"/>
                <a:gd name="T26" fmla="*/ 373 w 452"/>
                <a:gd name="T27" fmla="*/ 211 h 543"/>
                <a:gd name="T28" fmla="*/ 355 w 452"/>
                <a:gd name="T29" fmla="*/ 241 h 543"/>
                <a:gd name="T30" fmla="*/ 337 w 452"/>
                <a:gd name="T31" fmla="*/ 267 h 543"/>
                <a:gd name="T32" fmla="*/ 321 w 452"/>
                <a:gd name="T33" fmla="*/ 292 h 543"/>
                <a:gd name="T34" fmla="*/ 295 w 452"/>
                <a:gd name="T35" fmla="*/ 324 h 543"/>
                <a:gd name="T36" fmla="*/ 261 w 452"/>
                <a:gd name="T37" fmla="*/ 363 h 543"/>
                <a:gd name="T38" fmla="*/ 225 w 452"/>
                <a:gd name="T39" fmla="*/ 399 h 543"/>
                <a:gd name="T40" fmla="*/ 191 w 452"/>
                <a:gd name="T41" fmla="*/ 430 h 543"/>
                <a:gd name="T42" fmla="*/ 157 w 452"/>
                <a:gd name="T43" fmla="*/ 457 h 543"/>
                <a:gd name="T44" fmla="*/ 125 w 452"/>
                <a:gd name="T45" fmla="*/ 480 h 543"/>
                <a:gd name="T46" fmla="*/ 96 w 452"/>
                <a:gd name="T47" fmla="*/ 500 h 543"/>
                <a:gd name="T48" fmla="*/ 68 w 452"/>
                <a:gd name="T49" fmla="*/ 516 h 543"/>
                <a:gd name="T50" fmla="*/ 48 w 452"/>
                <a:gd name="T51" fmla="*/ 527 h 543"/>
                <a:gd name="T52" fmla="*/ 37 w 452"/>
                <a:gd name="T53" fmla="*/ 532 h 543"/>
                <a:gd name="T54" fmla="*/ 27 w 452"/>
                <a:gd name="T55" fmla="*/ 536 h 543"/>
                <a:gd name="T56" fmla="*/ 18 w 452"/>
                <a:gd name="T57" fmla="*/ 540 h 543"/>
                <a:gd name="T58" fmla="*/ 9 w 452"/>
                <a:gd name="T59" fmla="*/ 543 h 543"/>
                <a:gd name="T60" fmla="*/ 2 w 452"/>
                <a:gd name="T61" fmla="*/ 543 h 543"/>
                <a:gd name="T62" fmla="*/ 0 w 452"/>
                <a:gd name="T63" fmla="*/ 540 h 543"/>
                <a:gd name="T64" fmla="*/ 2 w 452"/>
                <a:gd name="T65" fmla="*/ 536 h 543"/>
                <a:gd name="T66" fmla="*/ 7 w 452"/>
                <a:gd name="T67" fmla="*/ 529 h 543"/>
                <a:gd name="T68" fmla="*/ 14 w 452"/>
                <a:gd name="T69" fmla="*/ 521 h 543"/>
                <a:gd name="T70" fmla="*/ 25 w 452"/>
                <a:gd name="T71" fmla="*/ 510 h 543"/>
                <a:gd name="T72" fmla="*/ 39 w 452"/>
                <a:gd name="T73" fmla="*/ 496 h 543"/>
                <a:gd name="T74" fmla="*/ 55 w 452"/>
                <a:gd name="T75" fmla="*/ 480 h 543"/>
                <a:gd name="T76" fmla="*/ 75 w 452"/>
                <a:gd name="T77" fmla="*/ 463 h 543"/>
                <a:gd name="T78" fmla="*/ 107 w 452"/>
                <a:gd name="T79" fmla="*/ 435 h 543"/>
                <a:gd name="T80" fmla="*/ 150 w 452"/>
                <a:gd name="T81" fmla="*/ 394 h 543"/>
                <a:gd name="T82" fmla="*/ 191 w 452"/>
                <a:gd name="T83" fmla="*/ 353 h 543"/>
                <a:gd name="T84" fmla="*/ 230 w 452"/>
                <a:gd name="T85" fmla="*/ 308 h 543"/>
                <a:gd name="T86" fmla="*/ 250 w 452"/>
                <a:gd name="T87" fmla="*/ 286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2" h="543">
                  <a:moveTo>
                    <a:pt x="250" y="286"/>
                  </a:moveTo>
                  <a:lnTo>
                    <a:pt x="259" y="272"/>
                  </a:lnTo>
                  <a:lnTo>
                    <a:pt x="268" y="259"/>
                  </a:lnTo>
                  <a:lnTo>
                    <a:pt x="278" y="245"/>
                  </a:lnTo>
                  <a:lnTo>
                    <a:pt x="287" y="231"/>
                  </a:lnTo>
                  <a:lnTo>
                    <a:pt x="298" y="216"/>
                  </a:lnTo>
                  <a:lnTo>
                    <a:pt x="309" y="200"/>
                  </a:lnTo>
                  <a:lnTo>
                    <a:pt x="318" y="183"/>
                  </a:lnTo>
                  <a:lnTo>
                    <a:pt x="328" y="166"/>
                  </a:lnTo>
                  <a:lnTo>
                    <a:pt x="339" y="147"/>
                  </a:lnTo>
                  <a:lnTo>
                    <a:pt x="350" y="128"/>
                  </a:lnTo>
                  <a:lnTo>
                    <a:pt x="361" y="109"/>
                  </a:lnTo>
                  <a:lnTo>
                    <a:pt x="371" y="89"/>
                  </a:lnTo>
                  <a:lnTo>
                    <a:pt x="384" y="67"/>
                  </a:lnTo>
                  <a:lnTo>
                    <a:pt x="394" y="45"/>
                  </a:lnTo>
                  <a:lnTo>
                    <a:pt x="405" y="23"/>
                  </a:lnTo>
                  <a:lnTo>
                    <a:pt x="418" y="0"/>
                  </a:lnTo>
                  <a:lnTo>
                    <a:pt x="434" y="23"/>
                  </a:lnTo>
                  <a:lnTo>
                    <a:pt x="452" y="48"/>
                  </a:lnTo>
                  <a:lnTo>
                    <a:pt x="443" y="69"/>
                  </a:lnTo>
                  <a:lnTo>
                    <a:pt x="434" y="87"/>
                  </a:lnTo>
                  <a:lnTo>
                    <a:pt x="425" y="108"/>
                  </a:lnTo>
                  <a:lnTo>
                    <a:pt x="416" y="126"/>
                  </a:lnTo>
                  <a:lnTo>
                    <a:pt x="407" y="144"/>
                  </a:lnTo>
                  <a:lnTo>
                    <a:pt x="400" y="161"/>
                  </a:lnTo>
                  <a:lnTo>
                    <a:pt x="391" y="178"/>
                  </a:lnTo>
                  <a:lnTo>
                    <a:pt x="382" y="195"/>
                  </a:lnTo>
                  <a:lnTo>
                    <a:pt x="373" y="211"/>
                  </a:lnTo>
                  <a:lnTo>
                    <a:pt x="364" y="227"/>
                  </a:lnTo>
                  <a:lnTo>
                    <a:pt x="355" y="241"/>
                  </a:lnTo>
                  <a:lnTo>
                    <a:pt x="346" y="255"/>
                  </a:lnTo>
                  <a:lnTo>
                    <a:pt x="337" y="267"/>
                  </a:lnTo>
                  <a:lnTo>
                    <a:pt x="330" y="280"/>
                  </a:lnTo>
                  <a:lnTo>
                    <a:pt x="321" y="292"/>
                  </a:lnTo>
                  <a:lnTo>
                    <a:pt x="312" y="303"/>
                  </a:lnTo>
                  <a:lnTo>
                    <a:pt x="295" y="324"/>
                  </a:lnTo>
                  <a:lnTo>
                    <a:pt x="278" y="344"/>
                  </a:lnTo>
                  <a:lnTo>
                    <a:pt x="261" y="363"/>
                  </a:lnTo>
                  <a:lnTo>
                    <a:pt x="243" y="382"/>
                  </a:lnTo>
                  <a:lnTo>
                    <a:pt x="225" y="399"/>
                  </a:lnTo>
                  <a:lnTo>
                    <a:pt x="209" y="414"/>
                  </a:lnTo>
                  <a:lnTo>
                    <a:pt x="191" y="430"/>
                  </a:lnTo>
                  <a:lnTo>
                    <a:pt x="173" y="444"/>
                  </a:lnTo>
                  <a:lnTo>
                    <a:pt x="157" y="457"/>
                  </a:lnTo>
                  <a:lnTo>
                    <a:pt x="141" y="469"/>
                  </a:lnTo>
                  <a:lnTo>
                    <a:pt x="125" y="480"/>
                  </a:lnTo>
                  <a:lnTo>
                    <a:pt x="111" y="491"/>
                  </a:lnTo>
                  <a:lnTo>
                    <a:pt x="96" y="500"/>
                  </a:lnTo>
                  <a:lnTo>
                    <a:pt x="82" y="508"/>
                  </a:lnTo>
                  <a:lnTo>
                    <a:pt x="68" y="516"/>
                  </a:lnTo>
                  <a:lnTo>
                    <a:pt x="55" y="524"/>
                  </a:lnTo>
                  <a:lnTo>
                    <a:pt x="48" y="527"/>
                  </a:lnTo>
                  <a:lnTo>
                    <a:pt x="43" y="530"/>
                  </a:lnTo>
                  <a:lnTo>
                    <a:pt x="37" y="532"/>
                  </a:lnTo>
                  <a:lnTo>
                    <a:pt x="32" y="535"/>
                  </a:lnTo>
                  <a:lnTo>
                    <a:pt x="27" y="536"/>
                  </a:lnTo>
                  <a:lnTo>
                    <a:pt x="21" y="538"/>
                  </a:lnTo>
                  <a:lnTo>
                    <a:pt x="18" y="540"/>
                  </a:lnTo>
                  <a:lnTo>
                    <a:pt x="14" y="541"/>
                  </a:lnTo>
                  <a:lnTo>
                    <a:pt x="9" y="543"/>
                  </a:lnTo>
                  <a:lnTo>
                    <a:pt x="4" y="543"/>
                  </a:lnTo>
                  <a:lnTo>
                    <a:pt x="2" y="543"/>
                  </a:lnTo>
                  <a:lnTo>
                    <a:pt x="2" y="541"/>
                  </a:lnTo>
                  <a:lnTo>
                    <a:pt x="0" y="540"/>
                  </a:lnTo>
                  <a:lnTo>
                    <a:pt x="2" y="538"/>
                  </a:lnTo>
                  <a:lnTo>
                    <a:pt x="2" y="536"/>
                  </a:lnTo>
                  <a:lnTo>
                    <a:pt x="4" y="533"/>
                  </a:lnTo>
                  <a:lnTo>
                    <a:pt x="7" y="529"/>
                  </a:lnTo>
                  <a:lnTo>
                    <a:pt x="11" y="526"/>
                  </a:lnTo>
                  <a:lnTo>
                    <a:pt x="14" y="521"/>
                  </a:lnTo>
                  <a:lnTo>
                    <a:pt x="20" y="515"/>
                  </a:lnTo>
                  <a:lnTo>
                    <a:pt x="25" y="510"/>
                  </a:lnTo>
                  <a:lnTo>
                    <a:pt x="32" y="504"/>
                  </a:lnTo>
                  <a:lnTo>
                    <a:pt x="39" y="496"/>
                  </a:lnTo>
                  <a:lnTo>
                    <a:pt x="46" y="488"/>
                  </a:lnTo>
                  <a:lnTo>
                    <a:pt x="55" y="480"/>
                  </a:lnTo>
                  <a:lnTo>
                    <a:pt x="64" y="472"/>
                  </a:lnTo>
                  <a:lnTo>
                    <a:pt x="75" y="463"/>
                  </a:lnTo>
                  <a:lnTo>
                    <a:pt x="86" y="454"/>
                  </a:lnTo>
                  <a:lnTo>
                    <a:pt x="107" y="435"/>
                  </a:lnTo>
                  <a:lnTo>
                    <a:pt x="129" y="414"/>
                  </a:lnTo>
                  <a:lnTo>
                    <a:pt x="150" y="394"/>
                  </a:lnTo>
                  <a:lnTo>
                    <a:pt x="170" y="374"/>
                  </a:lnTo>
                  <a:lnTo>
                    <a:pt x="191" y="353"/>
                  </a:lnTo>
                  <a:lnTo>
                    <a:pt x="211" y="331"/>
                  </a:lnTo>
                  <a:lnTo>
                    <a:pt x="230" y="308"/>
                  </a:lnTo>
                  <a:lnTo>
                    <a:pt x="250" y="286"/>
                  </a:lnTo>
                  <a:lnTo>
                    <a:pt x="250" y="286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97"/>
            <p:cNvSpPr/>
            <p:nvPr/>
          </p:nvSpPr>
          <p:spPr bwMode="auto">
            <a:xfrm>
              <a:off x="2162176" y="3335338"/>
              <a:ext cx="460375" cy="352425"/>
            </a:xfrm>
            <a:custGeom>
              <a:avLst/>
              <a:gdLst>
                <a:gd name="T0" fmla="*/ 405 w 580"/>
                <a:gd name="T1" fmla="*/ 443 h 445"/>
                <a:gd name="T2" fmla="*/ 383 w 580"/>
                <a:gd name="T3" fmla="*/ 440 h 445"/>
                <a:gd name="T4" fmla="*/ 367 w 580"/>
                <a:gd name="T5" fmla="*/ 437 h 445"/>
                <a:gd name="T6" fmla="*/ 353 w 580"/>
                <a:gd name="T7" fmla="*/ 434 h 445"/>
                <a:gd name="T8" fmla="*/ 342 w 580"/>
                <a:gd name="T9" fmla="*/ 430 h 445"/>
                <a:gd name="T10" fmla="*/ 330 w 580"/>
                <a:gd name="T11" fmla="*/ 424 h 445"/>
                <a:gd name="T12" fmla="*/ 316 w 580"/>
                <a:gd name="T13" fmla="*/ 416 h 445"/>
                <a:gd name="T14" fmla="*/ 303 w 580"/>
                <a:gd name="T15" fmla="*/ 404 h 445"/>
                <a:gd name="T16" fmla="*/ 294 w 580"/>
                <a:gd name="T17" fmla="*/ 393 h 445"/>
                <a:gd name="T18" fmla="*/ 285 w 580"/>
                <a:gd name="T19" fmla="*/ 382 h 445"/>
                <a:gd name="T20" fmla="*/ 274 w 580"/>
                <a:gd name="T21" fmla="*/ 371 h 445"/>
                <a:gd name="T22" fmla="*/ 262 w 580"/>
                <a:gd name="T23" fmla="*/ 357 h 445"/>
                <a:gd name="T24" fmla="*/ 249 w 580"/>
                <a:gd name="T25" fmla="*/ 343 h 445"/>
                <a:gd name="T26" fmla="*/ 235 w 580"/>
                <a:gd name="T27" fmla="*/ 326 h 445"/>
                <a:gd name="T28" fmla="*/ 221 w 580"/>
                <a:gd name="T29" fmla="*/ 305 h 445"/>
                <a:gd name="T30" fmla="*/ 205 w 580"/>
                <a:gd name="T31" fmla="*/ 285 h 445"/>
                <a:gd name="T32" fmla="*/ 187 w 580"/>
                <a:gd name="T33" fmla="*/ 263 h 445"/>
                <a:gd name="T34" fmla="*/ 167 w 580"/>
                <a:gd name="T35" fmla="*/ 238 h 445"/>
                <a:gd name="T36" fmla="*/ 144 w 580"/>
                <a:gd name="T37" fmla="*/ 213 h 445"/>
                <a:gd name="T38" fmla="*/ 121 w 580"/>
                <a:gd name="T39" fmla="*/ 183 h 445"/>
                <a:gd name="T40" fmla="*/ 96 w 580"/>
                <a:gd name="T41" fmla="*/ 153 h 445"/>
                <a:gd name="T42" fmla="*/ 69 w 580"/>
                <a:gd name="T43" fmla="*/ 121 h 445"/>
                <a:gd name="T44" fmla="*/ 42 w 580"/>
                <a:gd name="T45" fmla="*/ 86 h 445"/>
                <a:gd name="T46" fmla="*/ 14 w 580"/>
                <a:gd name="T47" fmla="*/ 50 h 445"/>
                <a:gd name="T48" fmla="*/ 12 w 580"/>
                <a:gd name="T49" fmla="*/ 0 h 445"/>
                <a:gd name="T50" fmla="*/ 53 w 580"/>
                <a:gd name="T51" fmla="*/ 44 h 445"/>
                <a:gd name="T52" fmla="*/ 91 w 580"/>
                <a:gd name="T53" fmla="*/ 83 h 445"/>
                <a:gd name="T54" fmla="*/ 126 w 580"/>
                <a:gd name="T55" fmla="*/ 119 h 445"/>
                <a:gd name="T56" fmla="*/ 160 w 580"/>
                <a:gd name="T57" fmla="*/ 152 h 445"/>
                <a:gd name="T58" fmla="*/ 191 w 580"/>
                <a:gd name="T59" fmla="*/ 180 h 445"/>
                <a:gd name="T60" fmla="*/ 217 w 580"/>
                <a:gd name="T61" fmla="*/ 205 h 445"/>
                <a:gd name="T62" fmla="*/ 242 w 580"/>
                <a:gd name="T63" fmla="*/ 225 h 445"/>
                <a:gd name="T64" fmla="*/ 264 w 580"/>
                <a:gd name="T65" fmla="*/ 243 h 445"/>
                <a:gd name="T66" fmla="*/ 305 w 580"/>
                <a:gd name="T67" fmla="*/ 274 h 445"/>
                <a:gd name="T68" fmla="*/ 351 w 580"/>
                <a:gd name="T69" fmla="*/ 302 h 445"/>
                <a:gd name="T70" fmla="*/ 405 w 580"/>
                <a:gd name="T71" fmla="*/ 329 h 445"/>
                <a:gd name="T72" fmla="*/ 462 w 580"/>
                <a:gd name="T73" fmla="*/ 352 h 445"/>
                <a:gd name="T74" fmla="*/ 489 w 580"/>
                <a:gd name="T75" fmla="*/ 365 h 445"/>
                <a:gd name="T76" fmla="*/ 514 w 580"/>
                <a:gd name="T77" fmla="*/ 374 h 445"/>
                <a:gd name="T78" fmla="*/ 535 w 580"/>
                <a:gd name="T79" fmla="*/ 384 h 445"/>
                <a:gd name="T80" fmla="*/ 551 w 580"/>
                <a:gd name="T81" fmla="*/ 391 h 445"/>
                <a:gd name="T82" fmla="*/ 565 w 580"/>
                <a:gd name="T83" fmla="*/ 398 h 445"/>
                <a:gd name="T84" fmla="*/ 574 w 580"/>
                <a:gd name="T85" fmla="*/ 404 h 445"/>
                <a:gd name="T86" fmla="*/ 578 w 580"/>
                <a:gd name="T87" fmla="*/ 407 h 445"/>
                <a:gd name="T88" fmla="*/ 580 w 580"/>
                <a:gd name="T89" fmla="*/ 410 h 445"/>
                <a:gd name="T90" fmla="*/ 573 w 580"/>
                <a:gd name="T91" fmla="*/ 416 h 445"/>
                <a:gd name="T92" fmla="*/ 560 w 580"/>
                <a:gd name="T93" fmla="*/ 423 h 445"/>
                <a:gd name="T94" fmla="*/ 540 w 580"/>
                <a:gd name="T95" fmla="*/ 427 h 445"/>
                <a:gd name="T96" fmla="*/ 515 w 580"/>
                <a:gd name="T97" fmla="*/ 432 h 445"/>
                <a:gd name="T98" fmla="*/ 489 w 580"/>
                <a:gd name="T99" fmla="*/ 438 h 445"/>
                <a:gd name="T100" fmla="*/ 462 w 580"/>
                <a:gd name="T101" fmla="*/ 441 h 445"/>
                <a:gd name="T102" fmla="*/ 439 w 580"/>
                <a:gd name="T103" fmla="*/ 445 h 445"/>
                <a:gd name="T104" fmla="*/ 415 w 58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80" h="445">
                  <a:moveTo>
                    <a:pt x="415" y="445"/>
                  </a:moveTo>
                  <a:lnTo>
                    <a:pt x="405" y="443"/>
                  </a:lnTo>
                  <a:lnTo>
                    <a:pt x="394" y="441"/>
                  </a:lnTo>
                  <a:lnTo>
                    <a:pt x="383" y="440"/>
                  </a:lnTo>
                  <a:lnTo>
                    <a:pt x="374" y="438"/>
                  </a:lnTo>
                  <a:lnTo>
                    <a:pt x="367" y="437"/>
                  </a:lnTo>
                  <a:lnTo>
                    <a:pt x="360" y="435"/>
                  </a:lnTo>
                  <a:lnTo>
                    <a:pt x="353" y="434"/>
                  </a:lnTo>
                  <a:lnTo>
                    <a:pt x="348" y="432"/>
                  </a:lnTo>
                  <a:lnTo>
                    <a:pt x="342" y="430"/>
                  </a:lnTo>
                  <a:lnTo>
                    <a:pt x="335" y="427"/>
                  </a:lnTo>
                  <a:lnTo>
                    <a:pt x="330" y="424"/>
                  </a:lnTo>
                  <a:lnTo>
                    <a:pt x="323" y="421"/>
                  </a:lnTo>
                  <a:lnTo>
                    <a:pt x="316" y="416"/>
                  </a:lnTo>
                  <a:lnTo>
                    <a:pt x="310" y="412"/>
                  </a:lnTo>
                  <a:lnTo>
                    <a:pt x="303" y="404"/>
                  </a:lnTo>
                  <a:lnTo>
                    <a:pt x="298" y="398"/>
                  </a:lnTo>
                  <a:lnTo>
                    <a:pt x="294" y="393"/>
                  </a:lnTo>
                  <a:lnTo>
                    <a:pt x="289" y="388"/>
                  </a:lnTo>
                  <a:lnTo>
                    <a:pt x="285" y="382"/>
                  </a:lnTo>
                  <a:lnTo>
                    <a:pt x="280" y="377"/>
                  </a:lnTo>
                  <a:lnTo>
                    <a:pt x="274" y="371"/>
                  </a:lnTo>
                  <a:lnTo>
                    <a:pt x="269" y="365"/>
                  </a:lnTo>
                  <a:lnTo>
                    <a:pt x="262" y="357"/>
                  </a:lnTo>
                  <a:lnTo>
                    <a:pt x="257" y="351"/>
                  </a:lnTo>
                  <a:lnTo>
                    <a:pt x="249" y="343"/>
                  </a:lnTo>
                  <a:lnTo>
                    <a:pt x="242" y="333"/>
                  </a:lnTo>
                  <a:lnTo>
                    <a:pt x="235" y="326"/>
                  </a:lnTo>
                  <a:lnTo>
                    <a:pt x="228" y="316"/>
                  </a:lnTo>
                  <a:lnTo>
                    <a:pt x="221" y="305"/>
                  </a:lnTo>
                  <a:lnTo>
                    <a:pt x="214" y="296"/>
                  </a:lnTo>
                  <a:lnTo>
                    <a:pt x="205" y="285"/>
                  </a:lnTo>
                  <a:lnTo>
                    <a:pt x="196" y="274"/>
                  </a:lnTo>
                  <a:lnTo>
                    <a:pt x="187" y="263"/>
                  </a:lnTo>
                  <a:lnTo>
                    <a:pt x="176" y="251"/>
                  </a:lnTo>
                  <a:lnTo>
                    <a:pt x="167" y="238"/>
                  </a:lnTo>
                  <a:lnTo>
                    <a:pt x="155" y="225"/>
                  </a:lnTo>
                  <a:lnTo>
                    <a:pt x="144" y="213"/>
                  </a:lnTo>
                  <a:lnTo>
                    <a:pt x="133" y="199"/>
                  </a:lnTo>
                  <a:lnTo>
                    <a:pt x="121" y="183"/>
                  </a:lnTo>
                  <a:lnTo>
                    <a:pt x="108" y="169"/>
                  </a:lnTo>
                  <a:lnTo>
                    <a:pt x="96" y="153"/>
                  </a:lnTo>
                  <a:lnTo>
                    <a:pt x="83" y="138"/>
                  </a:lnTo>
                  <a:lnTo>
                    <a:pt x="69" y="121"/>
                  </a:lnTo>
                  <a:lnTo>
                    <a:pt x="57" y="103"/>
                  </a:lnTo>
                  <a:lnTo>
                    <a:pt x="42" y="86"/>
                  </a:lnTo>
                  <a:lnTo>
                    <a:pt x="28" y="69"/>
                  </a:lnTo>
                  <a:lnTo>
                    <a:pt x="14" y="50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32" y="22"/>
                  </a:lnTo>
                  <a:lnTo>
                    <a:pt x="53" y="44"/>
                  </a:lnTo>
                  <a:lnTo>
                    <a:pt x="73" y="64"/>
                  </a:lnTo>
                  <a:lnTo>
                    <a:pt x="91" y="83"/>
                  </a:lnTo>
                  <a:lnTo>
                    <a:pt x="108" y="102"/>
                  </a:lnTo>
                  <a:lnTo>
                    <a:pt x="126" y="119"/>
                  </a:lnTo>
                  <a:lnTo>
                    <a:pt x="142" y="136"/>
                  </a:lnTo>
                  <a:lnTo>
                    <a:pt x="160" y="152"/>
                  </a:lnTo>
                  <a:lnTo>
                    <a:pt x="175" y="166"/>
                  </a:lnTo>
                  <a:lnTo>
                    <a:pt x="191" y="180"/>
                  </a:lnTo>
                  <a:lnTo>
                    <a:pt x="203" y="193"/>
                  </a:lnTo>
                  <a:lnTo>
                    <a:pt x="217" y="205"/>
                  </a:lnTo>
                  <a:lnTo>
                    <a:pt x="230" y="216"/>
                  </a:lnTo>
                  <a:lnTo>
                    <a:pt x="242" y="225"/>
                  </a:lnTo>
                  <a:lnTo>
                    <a:pt x="253" y="235"/>
                  </a:lnTo>
                  <a:lnTo>
                    <a:pt x="264" y="243"/>
                  </a:lnTo>
                  <a:lnTo>
                    <a:pt x="283" y="258"/>
                  </a:lnTo>
                  <a:lnTo>
                    <a:pt x="305" y="274"/>
                  </a:lnTo>
                  <a:lnTo>
                    <a:pt x="328" y="288"/>
                  </a:lnTo>
                  <a:lnTo>
                    <a:pt x="351" y="302"/>
                  </a:lnTo>
                  <a:lnTo>
                    <a:pt x="378" y="316"/>
                  </a:lnTo>
                  <a:lnTo>
                    <a:pt x="405" y="329"/>
                  </a:lnTo>
                  <a:lnTo>
                    <a:pt x="432" y="341"/>
                  </a:lnTo>
                  <a:lnTo>
                    <a:pt x="462" y="352"/>
                  </a:lnTo>
                  <a:lnTo>
                    <a:pt x="476" y="359"/>
                  </a:lnTo>
                  <a:lnTo>
                    <a:pt x="489" y="365"/>
                  </a:lnTo>
                  <a:lnTo>
                    <a:pt x="503" y="369"/>
                  </a:lnTo>
                  <a:lnTo>
                    <a:pt x="514" y="374"/>
                  </a:lnTo>
                  <a:lnTo>
                    <a:pt x="524" y="379"/>
                  </a:lnTo>
                  <a:lnTo>
                    <a:pt x="535" y="384"/>
                  </a:lnTo>
                  <a:lnTo>
                    <a:pt x="544" y="388"/>
                  </a:lnTo>
                  <a:lnTo>
                    <a:pt x="551" y="391"/>
                  </a:lnTo>
                  <a:lnTo>
                    <a:pt x="558" y="395"/>
                  </a:lnTo>
                  <a:lnTo>
                    <a:pt x="565" y="398"/>
                  </a:lnTo>
                  <a:lnTo>
                    <a:pt x="569" y="401"/>
                  </a:lnTo>
                  <a:lnTo>
                    <a:pt x="574" y="404"/>
                  </a:lnTo>
                  <a:lnTo>
                    <a:pt x="576" y="405"/>
                  </a:lnTo>
                  <a:lnTo>
                    <a:pt x="578" y="407"/>
                  </a:lnTo>
                  <a:lnTo>
                    <a:pt x="580" y="409"/>
                  </a:lnTo>
                  <a:lnTo>
                    <a:pt x="580" y="410"/>
                  </a:lnTo>
                  <a:lnTo>
                    <a:pt x="576" y="413"/>
                  </a:lnTo>
                  <a:lnTo>
                    <a:pt x="573" y="416"/>
                  </a:lnTo>
                  <a:lnTo>
                    <a:pt x="567" y="420"/>
                  </a:lnTo>
                  <a:lnTo>
                    <a:pt x="560" y="423"/>
                  </a:lnTo>
                  <a:lnTo>
                    <a:pt x="551" y="426"/>
                  </a:lnTo>
                  <a:lnTo>
                    <a:pt x="540" y="427"/>
                  </a:lnTo>
                  <a:lnTo>
                    <a:pt x="530" y="430"/>
                  </a:lnTo>
                  <a:lnTo>
                    <a:pt x="515" y="432"/>
                  </a:lnTo>
                  <a:lnTo>
                    <a:pt x="501" y="435"/>
                  </a:lnTo>
                  <a:lnTo>
                    <a:pt x="489" y="438"/>
                  </a:lnTo>
                  <a:lnTo>
                    <a:pt x="474" y="440"/>
                  </a:lnTo>
                  <a:lnTo>
                    <a:pt x="462" y="441"/>
                  </a:lnTo>
                  <a:lnTo>
                    <a:pt x="449" y="443"/>
                  </a:lnTo>
                  <a:lnTo>
                    <a:pt x="439" y="445"/>
                  </a:lnTo>
                  <a:lnTo>
                    <a:pt x="426" y="445"/>
                  </a:lnTo>
                  <a:lnTo>
                    <a:pt x="415" y="445"/>
                  </a:lnTo>
                  <a:lnTo>
                    <a:pt x="415" y="445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6" name="Freeform 94"/>
          <p:cNvSpPr/>
          <p:nvPr/>
        </p:nvSpPr>
        <p:spPr bwMode="auto">
          <a:xfrm>
            <a:off x="1905030" y="1840922"/>
            <a:ext cx="196567" cy="1704706"/>
          </a:xfrm>
          <a:custGeom>
            <a:avLst/>
            <a:gdLst>
              <a:gd name="T0" fmla="*/ 94 w 116"/>
              <a:gd name="T1" fmla="*/ 319 h 1006"/>
              <a:gd name="T2" fmla="*/ 92 w 116"/>
              <a:gd name="T3" fmla="*/ 355 h 1006"/>
              <a:gd name="T4" fmla="*/ 92 w 116"/>
              <a:gd name="T5" fmla="*/ 402 h 1006"/>
              <a:gd name="T6" fmla="*/ 92 w 116"/>
              <a:gd name="T7" fmla="*/ 459 h 1006"/>
              <a:gd name="T8" fmla="*/ 92 w 116"/>
              <a:gd name="T9" fmla="*/ 524 h 1006"/>
              <a:gd name="T10" fmla="*/ 94 w 116"/>
              <a:gd name="T11" fmla="*/ 601 h 1006"/>
              <a:gd name="T12" fmla="*/ 96 w 116"/>
              <a:gd name="T13" fmla="*/ 679 h 1006"/>
              <a:gd name="T14" fmla="*/ 98 w 116"/>
              <a:gd name="T15" fmla="*/ 748 h 1006"/>
              <a:gd name="T16" fmla="*/ 100 w 116"/>
              <a:gd name="T17" fmla="*/ 808 h 1006"/>
              <a:gd name="T18" fmla="*/ 100 w 116"/>
              <a:gd name="T19" fmla="*/ 859 h 1006"/>
              <a:gd name="T20" fmla="*/ 100 w 116"/>
              <a:gd name="T21" fmla="*/ 901 h 1006"/>
              <a:gd name="T22" fmla="*/ 98 w 116"/>
              <a:gd name="T23" fmla="*/ 936 h 1006"/>
              <a:gd name="T24" fmla="*/ 96 w 116"/>
              <a:gd name="T25" fmla="*/ 963 h 1006"/>
              <a:gd name="T26" fmla="*/ 92 w 116"/>
              <a:gd name="T27" fmla="*/ 983 h 1006"/>
              <a:gd name="T28" fmla="*/ 89 w 116"/>
              <a:gd name="T29" fmla="*/ 997 h 1006"/>
              <a:gd name="T30" fmla="*/ 85 w 116"/>
              <a:gd name="T31" fmla="*/ 1005 h 1006"/>
              <a:gd name="T32" fmla="*/ 80 w 116"/>
              <a:gd name="T33" fmla="*/ 1006 h 1006"/>
              <a:gd name="T34" fmla="*/ 69 w 116"/>
              <a:gd name="T35" fmla="*/ 997 h 1006"/>
              <a:gd name="T36" fmla="*/ 60 w 116"/>
              <a:gd name="T37" fmla="*/ 980 h 1006"/>
              <a:gd name="T38" fmla="*/ 50 w 116"/>
              <a:gd name="T39" fmla="*/ 953 h 1006"/>
              <a:gd name="T40" fmla="*/ 41 w 116"/>
              <a:gd name="T41" fmla="*/ 931 h 1006"/>
              <a:gd name="T42" fmla="*/ 37 w 116"/>
              <a:gd name="T43" fmla="*/ 914 h 1006"/>
              <a:gd name="T44" fmla="*/ 35 w 116"/>
              <a:gd name="T45" fmla="*/ 894 h 1006"/>
              <a:gd name="T46" fmla="*/ 39 w 116"/>
              <a:gd name="T47" fmla="*/ 861 h 1006"/>
              <a:gd name="T48" fmla="*/ 42 w 116"/>
              <a:gd name="T49" fmla="*/ 839 h 1006"/>
              <a:gd name="T50" fmla="*/ 46 w 116"/>
              <a:gd name="T51" fmla="*/ 822 h 1006"/>
              <a:gd name="T52" fmla="*/ 46 w 116"/>
              <a:gd name="T53" fmla="*/ 806 h 1006"/>
              <a:gd name="T54" fmla="*/ 48 w 116"/>
              <a:gd name="T55" fmla="*/ 787 h 1006"/>
              <a:gd name="T56" fmla="*/ 48 w 116"/>
              <a:gd name="T57" fmla="*/ 762 h 1006"/>
              <a:gd name="T58" fmla="*/ 50 w 116"/>
              <a:gd name="T59" fmla="*/ 736 h 1006"/>
              <a:gd name="T60" fmla="*/ 50 w 116"/>
              <a:gd name="T61" fmla="*/ 704 h 1006"/>
              <a:gd name="T62" fmla="*/ 50 w 116"/>
              <a:gd name="T63" fmla="*/ 668 h 1006"/>
              <a:gd name="T64" fmla="*/ 51 w 116"/>
              <a:gd name="T65" fmla="*/ 629 h 1006"/>
              <a:gd name="T66" fmla="*/ 50 w 116"/>
              <a:gd name="T67" fmla="*/ 585 h 1006"/>
              <a:gd name="T68" fmla="*/ 50 w 116"/>
              <a:gd name="T69" fmla="*/ 538 h 1006"/>
              <a:gd name="T70" fmla="*/ 50 w 116"/>
              <a:gd name="T71" fmla="*/ 487 h 1006"/>
              <a:gd name="T72" fmla="*/ 46 w 116"/>
              <a:gd name="T73" fmla="*/ 390 h 1006"/>
              <a:gd name="T74" fmla="*/ 44 w 116"/>
              <a:gd name="T75" fmla="*/ 307 h 1006"/>
              <a:gd name="T76" fmla="*/ 42 w 116"/>
              <a:gd name="T77" fmla="*/ 236 h 1006"/>
              <a:gd name="T78" fmla="*/ 39 w 116"/>
              <a:gd name="T79" fmla="*/ 180 h 1006"/>
              <a:gd name="T80" fmla="*/ 37 w 116"/>
              <a:gd name="T81" fmla="*/ 136 h 1006"/>
              <a:gd name="T82" fmla="*/ 35 w 116"/>
              <a:gd name="T83" fmla="*/ 105 h 1006"/>
              <a:gd name="T84" fmla="*/ 32 w 116"/>
              <a:gd name="T85" fmla="*/ 80 h 1006"/>
              <a:gd name="T86" fmla="*/ 26 w 116"/>
              <a:gd name="T87" fmla="*/ 59 h 1006"/>
              <a:gd name="T88" fmla="*/ 21 w 116"/>
              <a:gd name="T89" fmla="*/ 45 h 1006"/>
              <a:gd name="T90" fmla="*/ 16 w 116"/>
              <a:gd name="T91" fmla="*/ 36 h 1006"/>
              <a:gd name="T92" fmla="*/ 7 w 116"/>
              <a:gd name="T93" fmla="*/ 31 h 1006"/>
              <a:gd name="T94" fmla="*/ 0 w 116"/>
              <a:gd name="T95" fmla="*/ 23 h 1006"/>
              <a:gd name="T96" fmla="*/ 1 w 116"/>
              <a:gd name="T97" fmla="*/ 14 h 1006"/>
              <a:gd name="T98" fmla="*/ 7 w 116"/>
              <a:gd name="T99" fmla="*/ 5 h 1006"/>
              <a:gd name="T100" fmla="*/ 16 w 116"/>
              <a:gd name="T101" fmla="*/ 0 h 1006"/>
              <a:gd name="T102" fmla="*/ 32 w 116"/>
              <a:gd name="T103" fmla="*/ 2 h 1006"/>
              <a:gd name="T104" fmla="*/ 71 w 116"/>
              <a:gd name="T105" fmla="*/ 14 h 1006"/>
              <a:gd name="T106" fmla="*/ 92 w 116"/>
              <a:gd name="T107" fmla="*/ 23 h 1006"/>
              <a:gd name="T108" fmla="*/ 107 w 116"/>
              <a:gd name="T109" fmla="*/ 33 h 1006"/>
              <a:gd name="T110" fmla="*/ 114 w 116"/>
              <a:gd name="T111" fmla="*/ 42 h 1006"/>
              <a:gd name="T112" fmla="*/ 114 w 116"/>
              <a:gd name="T113" fmla="*/ 59 h 1006"/>
              <a:gd name="T114" fmla="*/ 107 w 116"/>
              <a:gd name="T115" fmla="*/ 75 h 1006"/>
              <a:gd name="T116" fmla="*/ 105 w 116"/>
              <a:gd name="T117" fmla="*/ 86 h 1006"/>
              <a:gd name="T118" fmla="*/ 101 w 116"/>
              <a:gd name="T119" fmla="*/ 100 h 1006"/>
              <a:gd name="T120" fmla="*/ 100 w 116"/>
              <a:gd name="T121" fmla="*/ 117 h 1006"/>
              <a:gd name="T122" fmla="*/ 98 w 116"/>
              <a:gd name="T123" fmla="*/ 139 h 1006"/>
              <a:gd name="T124" fmla="*/ 94 w 116"/>
              <a:gd name="T125" fmla="*/ 164 h 10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6" h="1006">
                <a:moveTo>
                  <a:pt x="94" y="164"/>
                </a:moveTo>
                <a:lnTo>
                  <a:pt x="94" y="310"/>
                </a:lnTo>
                <a:lnTo>
                  <a:pt x="94" y="319"/>
                </a:lnTo>
                <a:lnTo>
                  <a:pt x="94" y="330"/>
                </a:lnTo>
                <a:lnTo>
                  <a:pt x="92" y="343"/>
                </a:lnTo>
                <a:lnTo>
                  <a:pt x="92" y="355"/>
                </a:lnTo>
                <a:lnTo>
                  <a:pt x="92" y="369"/>
                </a:lnTo>
                <a:lnTo>
                  <a:pt x="92" y="385"/>
                </a:lnTo>
                <a:lnTo>
                  <a:pt x="92" y="402"/>
                </a:lnTo>
                <a:lnTo>
                  <a:pt x="92" y="419"/>
                </a:lnTo>
                <a:lnTo>
                  <a:pt x="92" y="438"/>
                </a:lnTo>
                <a:lnTo>
                  <a:pt x="92" y="459"/>
                </a:lnTo>
                <a:lnTo>
                  <a:pt x="92" y="479"/>
                </a:lnTo>
                <a:lnTo>
                  <a:pt x="92" y="501"/>
                </a:lnTo>
                <a:lnTo>
                  <a:pt x="92" y="524"/>
                </a:lnTo>
                <a:lnTo>
                  <a:pt x="94" y="549"/>
                </a:lnTo>
                <a:lnTo>
                  <a:pt x="94" y="574"/>
                </a:lnTo>
                <a:lnTo>
                  <a:pt x="94" y="601"/>
                </a:lnTo>
                <a:lnTo>
                  <a:pt x="96" y="628"/>
                </a:lnTo>
                <a:lnTo>
                  <a:pt x="96" y="654"/>
                </a:lnTo>
                <a:lnTo>
                  <a:pt x="96" y="679"/>
                </a:lnTo>
                <a:lnTo>
                  <a:pt x="98" y="703"/>
                </a:lnTo>
                <a:lnTo>
                  <a:pt x="98" y="726"/>
                </a:lnTo>
                <a:lnTo>
                  <a:pt x="98" y="748"/>
                </a:lnTo>
                <a:lnTo>
                  <a:pt x="98" y="768"/>
                </a:lnTo>
                <a:lnTo>
                  <a:pt x="98" y="789"/>
                </a:lnTo>
                <a:lnTo>
                  <a:pt x="100" y="808"/>
                </a:lnTo>
                <a:lnTo>
                  <a:pt x="100" y="826"/>
                </a:lnTo>
                <a:lnTo>
                  <a:pt x="100" y="844"/>
                </a:lnTo>
                <a:lnTo>
                  <a:pt x="100" y="859"/>
                </a:lnTo>
                <a:lnTo>
                  <a:pt x="100" y="875"/>
                </a:lnTo>
                <a:lnTo>
                  <a:pt x="100" y="889"/>
                </a:lnTo>
                <a:lnTo>
                  <a:pt x="100" y="901"/>
                </a:lnTo>
                <a:lnTo>
                  <a:pt x="100" y="914"/>
                </a:lnTo>
                <a:lnTo>
                  <a:pt x="98" y="925"/>
                </a:lnTo>
                <a:lnTo>
                  <a:pt x="98" y="936"/>
                </a:lnTo>
                <a:lnTo>
                  <a:pt x="96" y="945"/>
                </a:lnTo>
                <a:lnTo>
                  <a:pt x="96" y="955"/>
                </a:lnTo>
                <a:lnTo>
                  <a:pt x="96" y="963"/>
                </a:lnTo>
                <a:lnTo>
                  <a:pt x="94" y="970"/>
                </a:lnTo>
                <a:lnTo>
                  <a:pt x="94" y="977"/>
                </a:lnTo>
                <a:lnTo>
                  <a:pt x="92" y="983"/>
                </a:lnTo>
                <a:lnTo>
                  <a:pt x="91" y="989"/>
                </a:lnTo>
                <a:lnTo>
                  <a:pt x="91" y="994"/>
                </a:lnTo>
                <a:lnTo>
                  <a:pt x="89" y="997"/>
                </a:lnTo>
                <a:lnTo>
                  <a:pt x="87" y="1000"/>
                </a:lnTo>
                <a:lnTo>
                  <a:pt x="87" y="1003"/>
                </a:lnTo>
                <a:lnTo>
                  <a:pt x="85" y="1005"/>
                </a:lnTo>
                <a:lnTo>
                  <a:pt x="84" y="1006"/>
                </a:lnTo>
                <a:lnTo>
                  <a:pt x="82" y="1006"/>
                </a:lnTo>
                <a:lnTo>
                  <a:pt x="80" y="1006"/>
                </a:lnTo>
                <a:lnTo>
                  <a:pt x="76" y="1005"/>
                </a:lnTo>
                <a:lnTo>
                  <a:pt x="73" y="1002"/>
                </a:lnTo>
                <a:lnTo>
                  <a:pt x="69" y="997"/>
                </a:lnTo>
                <a:lnTo>
                  <a:pt x="67" y="992"/>
                </a:lnTo>
                <a:lnTo>
                  <a:pt x="64" y="986"/>
                </a:lnTo>
                <a:lnTo>
                  <a:pt x="60" y="980"/>
                </a:lnTo>
                <a:lnTo>
                  <a:pt x="57" y="972"/>
                </a:lnTo>
                <a:lnTo>
                  <a:pt x="53" y="963"/>
                </a:lnTo>
                <a:lnTo>
                  <a:pt x="50" y="953"/>
                </a:lnTo>
                <a:lnTo>
                  <a:pt x="46" y="945"/>
                </a:lnTo>
                <a:lnTo>
                  <a:pt x="44" y="937"/>
                </a:lnTo>
                <a:lnTo>
                  <a:pt x="41" y="931"/>
                </a:lnTo>
                <a:lnTo>
                  <a:pt x="39" y="925"/>
                </a:lnTo>
                <a:lnTo>
                  <a:pt x="37" y="919"/>
                </a:lnTo>
                <a:lnTo>
                  <a:pt x="37" y="914"/>
                </a:lnTo>
                <a:lnTo>
                  <a:pt x="35" y="908"/>
                </a:lnTo>
                <a:lnTo>
                  <a:pt x="35" y="901"/>
                </a:lnTo>
                <a:lnTo>
                  <a:pt x="35" y="894"/>
                </a:lnTo>
                <a:lnTo>
                  <a:pt x="35" y="884"/>
                </a:lnTo>
                <a:lnTo>
                  <a:pt x="37" y="873"/>
                </a:lnTo>
                <a:lnTo>
                  <a:pt x="39" y="861"/>
                </a:lnTo>
                <a:lnTo>
                  <a:pt x="41" y="853"/>
                </a:lnTo>
                <a:lnTo>
                  <a:pt x="42" y="847"/>
                </a:lnTo>
                <a:lnTo>
                  <a:pt x="42" y="839"/>
                </a:lnTo>
                <a:lnTo>
                  <a:pt x="44" y="831"/>
                </a:lnTo>
                <a:lnTo>
                  <a:pt x="44" y="826"/>
                </a:lnTo>
                <a:lnTo>
                  <a:pt x="46" y="822"/>
                </a:lnTo>
                <a:lnTo>
                  <a:pt x="46" y="817"/>
                </a:lnTo>
                <a:lnTo>
                  <a:pt x="46" y="812"/>
                </a:lnTo>
                <a:lnTo>
                  <a:pt x="46" y="806"/>
                </a:lnTo>
                <a:lnTo>
                  <a:pt x="46" y="800"/>
                </a:lnTo>
                <a:lnTo>
                  <a:pt x="48" y="793"/>
                </a:lnTo>
                <a:lnTo>
                  <a:pt x="48" y="787"/>
                </a:lnTo>
                <a:lnTo>
                  <a:pt x="48" y="779"/>
                </a:lnTo>
                <a:lnTo>
                  <a:pt x="48" y="772"/>
                </a:lnTo>
                <a:lnTo>
                  <a:pt x="48" y="762"/>
                </a:lnTo>
                <a:lnTo>
                  <a:pt x="50" y="754"/>
                </a:lnTo>
                <a:lnTo>
                  <a:pt x="50" y="745"/>
                </a:lnTo>
                <a:lnTo>
                  <a:pt x="50" y="736"/>
                </a:lnTo>
                <a:lnTo>
                  <a:pt x="50" y="725"/>
                </a:lnTo>
                <a:lnTo>
                  <a:pt x="50" y="715"/>
                </a:lnTo>
                <a:lnTo>
                  <a:pt x="50" y="704"/>
                </a:lnTo>
                <a:lnTo>
                  <a:pt x="50" y="692"/>
                </a:lnTo>
                <a:lnTo>
                  <a:pt x="50" y="681"/>
                </a:lnTo>
                <a:lnTo>
                  <a:pt x="50" y="668"/>
                </a:lnTo>
                <a:lnTo>
                  <a:pt x="50" y="656"/>
                </a:lnTo>
                <a:lnTo>
                  <a:pt x="51" y="642"/>
                </a:lnTo>
                <a:lnTo>
                  <a:pt x="51" y="629"/>
                </a:lnTo>
                <a:lnTo>
                  <a:pt x="50" y="615"/>
                </a:lnTo>
                <a:lnTo>
                  <a:pt x="50" y="599"/>
                </a:lnTo>
                <a:lnTo>
                  <a:pt x="50" y="585"/>
                </a:lnTo>
                <a:lnTo>
                  <a:pt x="50" y="570"/>
                </a:lnTo>
                <a:lnTo>
                  <a:pt x="50" y="554"/>
                </a:lnTo>
                <a:lnTo>
                  <a:pt x="50" y="538"/>
                </a:lnTo>
                <a:lnTo>
                  <a:pt x="50" y="521"/>
                </a:lnTo>
                <a:lnTo>
                  <a:pt x="50" y="504"/>
                </a:lnTo>
                <a:lnTo>
                  <a:pt x="50" y="487"/>
                </a:lnTo>
                <a:lnTo>
                  <a:pt x="48" y="452"/>
                </a:lnTo>
                <a:lnTo>
                  <a:pt x="48" y="421"/>
                </a:lnTo>
                <a:lnTo>
                  <a:pt x="46" y="390"/>
                </a:lnTo>
                <a:lnTo>
                  <a:pt x="46" y="360"/>
                </a:lnTo>
                <a:lnTo>
                  <a:pt x="44" y="332"/>
                </a:lnTo>
                <a:lnTo>
                  <a:pt x="44" y="307"/>
                </a:lnTo>
                <a:lnTo>
                  <a:pt x="42" y="282"/>
                </a:lnTo>
                <a:lnTo>
                  <a:pt x="42" y="258"/>
                </a:lnTo>
                <a:lnTo>
                  <a:pt x="42" y="236"/>
                </a:lnTo>
                <a:lnTo>
                  <a:pt x="41" y="216"/>
                </a:lnTo>
                <a:lnTo>
                  <a:pt x="41" y="197"/>
                </a:lnTo>
                <a:lnTo>
                  <a:pt x="39" y="180"/>
                </a:lnTo>
                <a:lnTo>
                  <a:pt x="39" y="164"/>
                </a:lnTo>
                <a:lnTo>
                  <a:pt x="37" y="150"/>
                </a:lnTo>
                <a:lnTo>
                  <a:pt x="37" y="136"/>
                </a:lnTo>
                <a:lnTo>
                  <a:pt x="37" y="125"/>
                </a:lnTo>
                <a:lnTo>
                  <a:pt x="35" y="114"/>
                </a:lnTo>
                <a:lnTo>
                  <a:pt x="35" y="105"/>
                </a:lnTo>
                <a:lnTo>
                  <a:pt x="34" y="95"/>
                </a:lnTo>
                <a:lnTo>
                  <a:pt x="32" y="88"/>
                </a:lnTo>
                <a:lnTo>
                  <a:pt x="32" y="80"/>
                </a:lnTo>
                <a:lnTo>
                  <a:pt x="30" y="72"/>
                </a:lnTo>
                <a:lnTo>
                  <a:pt x="28" y="66"/>
                </a:lnTo>
                <a:lnTo>
                  <a:pt x="26" y="59"/>
                </a:lnTo>
                <a:lnTo>
                  <a:pt x="25" y="53"/>
                </a:lnTo>
                <a:lnTo>
                  <a:pt x="23" y="49"/>
                </a:lnTo>
                <a:lnTo>
                  <a:pt x="21" y="45"/>
                </a:lnTo>
                <a:lnTo>
                  <a:pt x="19" y="41"/>
                </a:lnTo>
                <a:lnTo>
                  <a:pt x="17" y="38"/>
                </a:lnTo>
                <a:lnTo>
                  <a:pt x="16" y="36"/>
                </a:lnTo>
                <a:lnTo>
                  <a:pt x="14" y="34"/>
                </a:lnTo>
                <a:lnTo>
                  <a:pt x="10" y="33"/>
                </a:lnTo>
                <a:lnTo>
                  <a:pt x="7" y="31"/>
                </a:lnTo>
                <a:lnTo>
                  <a:pt x="3" y="28"/>
                </a:lnTo>
                <a:lnTo>
                  <a:pt x="1" y="27"/>
                </a:lnTo>
                <a:lnTo>
                  <a:pt x="0" y="23"/>
                </a:lnTo>
                <a:lnTo>
                  <a:pt x="0" y="20"/>
                </a:lnTo>
                <a:lnTo>
                  <a:pt x="0" y="17"/>
                </a:lnTo>
                <a:lnTo>
                  <a:pt x="1" y="14"/>
                </a:lnTo>
                <a:lnTo>
                  <a:pt x="3" y="11"/>
                </a:lnTo>
                <a:lnTo>
                  <a:pt x="5" y="8"/>
                </a:lnTo>
                <a:lnTo>
                  <a:pt x="7" y="5"/>
                </a:lnTo>
                <a:lnTo>
                  <a:pt x="9" y="3"/>
                </a:lnTo>
                <a:lnTo>
                  <a:pt x="12" y="2"/>
                </a:lnTo>
                <a:lnTo>
                  <a:pt x="16" y="0"/>
                </a:lnTo>
                <a:lnTo>
                  <a:pt x="21" y="0"/>
                </a:lnTo>
                <a:lnTo>
                  <a:pt x="26" y="0"/>
                </a:lnTo>
                <a:lnTo>
                  <a:pt x="32" y="2"/>
                </a:lnTo>
                <a:lnTo>
                  <a:pt x="44" y="5"/>
                </a:lnTo>
                <a:lnTo>
                  <a:pt x="59" y="9"/>
                </a:lnTo>
                <a:lnTo>
                  <a:pt x="71" y="14"/>
                </a:lnTo>
                <a:lnTo>
                  <a:pt x="78" y="16"/>
                </a:lnTo>
                <a:lnTo>
                  <a:pt x="87" y="20"/>
                </a:lnTo>
                <a:lnTo>
                  <a:pt x="92" y="23"/>
                </a:lnTo>
                <a:lnTo>
                  <a:pt x="98" y="27"/>
                </a:lnTo>
                <a:lnTo>
                  <a:pt x="101" y="30"/>
                </a:lnTo>
                <a:lnTo>
                  <a:pt x="107" y="33"/>
                </a:lnTo>
                <a:lnTo>
                  <a:pt x="109" y="36"/>
                </a:lnTo>
                <a:lnTo>
                  <a:pt x="112" y="39"/>
                </a:lnTo>
                <a:lnTo>
                  <a:pt x="114" y="42"/>
                </a:lnTo>
                <a:lnTo>
                  <a:pt x="116" y="45"/>
                </a:lnTo>
                <a:lnTo>
                  <a:pt x="116" y="53"/>
                </a:lnTo>
                <a:lnTo>
                  <a:pt x="114" y="59"/>
                </a:lnTo>
                <a:lnTo>
                  <a:pt x="110" y="66"/>
                </a:lnTo>
                <a:lnTo>
                  <a:pt x="109" y="72"/>
                </a:lnTo>
                <a:lnTo>
                  <a:pt x="107" y="75"/>
                </a:lnTo>
                <a:lnTo>
                  <a:pt x="107" y="78"/>
                </a:lnTo>
                <a:lnTo>
                  <a:pt x="105" y="81"/>
                </a:lnTo>
                <a:lnTo>
                  <a:pt x="105" y="86"/>
                </a:lnTo>
                <a:lnTo>
                  <a:pt x="103" y="91"/>
                </a:lnTo>
                <a:lnTo>
                  <a:pt x="103" y="95"/>
                </a:lnTo>
                <a:lnTo>
                  <a:pt x="101" y="100"/>
                </a:lnTo>
                <a:lnTo>
                  <a:pt x="101" y="105"/>
                </a:lnTo>
                <a:lnTo>
                  <a:pt x="101" y="111"/>
                </a:lnTo>
                <a:lnTo>
                  <a:pt x="100" y="117"/>
                </a:lnTo>
                <a:lnTo>
                  <a:pt x="100" y="125"/>
                </a:lnTo>
                <a:lnTo>
                  <a:pt x="98" y="131"/>
                </a:lnTo>
                <a:lnTo>
                  <a:pt x="98" y="139"/>
                </a:lnTo>
                <a:lnTo>
                  <a:pt x="96" y="147"/>
                </a:lnTo>
                <a:lnTo>
                  <a:pt x="96" y="157"/>
                </a:lnTo>
                <a:lnTo>
                  <a:pt x="94" y="164"/>
                </a:lnTo>
                <a:lnTo>
                  <a:pt x="94" y="164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Freeform 95"/>
          <p:cNvSpPr/>
          <p:nvPr/>
        </p:nvSpPr>
        <p:spPr bwMode="auto">
          <a:xfrm>
            <a:off x="1518675" y="2254390"/>
            <a:ext cx="1047227" cy="244014"/>
          </a:xfrm>
          <a:custGeom>
            <a:avLst/>
            <a:gdLst>
              <a:gd name="T0" fmla="*/ 618 w 618"/>
              <a:gd name="T1" fmla="*/ 41 h 146"/>
              <a:gd name="T2" fmla="*/ 614 w 618"/>
              <a:gd name="T3" fmla="*/ 46 h 146"/>
              <a:gd name="T4" fmla="*/ 609 w 618"/>
              <a:gd name="T5" fmla="*/ 49 h 146"/>
              <a:gd name="T6" fmla="*/ 598 w 618"/>
              <a:gd name="T7" fmla="*/ 52 h 146"/>
              <a:gd name="T8" fmla="*/ 586 w 618"/>
              <a:gd name="T9" fmla="*/ 55 h 146"/>
              <a:gd name="T10" fmla="*/ 570 w 618"/>
              <a:gd name="T11" fmla="*/ 60 h 146"/>
              <a:gd name="T12" fmla="*/ 550 w 618"/>
              <a:gd name="T13" fmla="*/ 64 h 146"/>
              <a:gd name="T14" fmla="*/ 527 w 618"/>
              <a:gd name="T15" fmla="*/ 69 h 146"/>
              <a:gd name="T16" fmla="*/ 486 w 618"/>
              <a:gd name="T17" fmla="*/ 75 h 146"/>
              <a:gd name="T18" fmla="*/ 427 w 618"/>
              <a:gd name="T19" fmla="*/ 86 h 146"/>
              <a:gd name="T20" fmla="*/ 361 w 618"/>
              <a:gd name="T21" fmla="*/ 97 h 146"/>
              <a:gd name="T22" fmla="*/ 289 w 618"/>
              <a:gd name="T23" fmla="*/ 108 h 146"/>
              <a:gd name="T24" fmla="*/ 234 w 618"/>
              <a:gd name="T25" fmla="*/ 119 h 146"/>
              <a:gd name="T26" fmla="*/ 200 w 618"/>
              <a:gd name="T27" fmla="*/ 125 h 146"/>
              <a:gd name="T28" fmla="*/ 170 w 618"/>
              <a:gd name="T29" fmla="*/ 132 h 146"/>
              <a:gd name="T30" fmla="*/ 145 w 618"/>
              <a:gd name="T31" fmla="*/ 136 h 146"/>
              <a:gd name="T32" fmla="*/ 123 w 618"/>
              <a:gd name="T33" fmla="*/ 141 h 146"/>
              <a:gd name="T34" fmla="*/ 105 w 618"/>
              <a:gd name="T35" fmla="*/ 143 h 146"/>
              <a:gd name="T36" fmla="*/ 93 w 618"/>
              <a:gd name="T37" fmla="*/ 144 h 146"/>
              <a:gd name="T38" fmla="*/ 84 w 618"/>
              <a:gd name="T39" fmla="*/ 146 h 146"/>
              <a:gd name="T40" fmla="*/ 73 w 618"/>
              <a:gd name="T41" fmla="*/ 146 h 146"/>
              <a:gd name="T42" fmla="*/ 61 w 618"/>
              <a:gd name="T43" fmla="*/ 144 h 146"/>
              <a:gd name="T44" fmla="*/ 48 w 618"/>
              <a:gd name="T45" fmla="*/ 141 h 146"/>
              <a:gd name="T46" fmla="*/ 36 w 618"/>
              <a:gd name="T47" fmla="*/ 136 h 146"/>
              <a:gd name="T48" fmla="*/ 23 w 618"/>
              <a:gd name="T49" fmla="*/ 129 h 146"/>
              <a:gd name="T50" fmla="*/ 11 w 618"/>
              <a:gd name="T51" fmla="*/ 122 h 146"/>
              <a:gd name="T52" fmla="*/ 4 w 618"/>
              <a:gd name="T53" fmla="*/ 118 h 146"/>
              <a:gd name="T54" fmla="*/ 0 w 618"/>
              <a:gd name="T55" fmla="*/ 113 h 146"/>
              <a:gd name="T56" fmla="*/ 0 w 618"/>
              <a:gd name="T57" fmla="*/ 110 h 146"/>
              <a:gd name="T58" fmla="*/ 4 w 618"/>
              <a:gd name="T59" fmla="*/ 107 h 146"/>
              <a:gd name="T60" fmla="*/ 11 w 618"/>
              <a:gd name="T61" fmla="*/ 107 h 146"/>
              <a:gd name="T62" fmla="*/ 23 w 618"/>
              <a:gd name="T63" fmla="*/ 107 h 146"/>
              <a:gd name="T64" fmla="*/ 38 w 618"/>
              <a:gd name="T65" fmla="*/ 107 h 146"/>
              <a:gd name="T66" fmla="*/ 55 w 618"/>
              <a:gd name="T67" fmla="*/ 103 h 146"/>
              <a:gd name="T68" fmla="*/ 75 w 618"/>
              <a:gd name="T69" fmla="*/ 102 h 146"/>
              <a:gd name="T70" fmla="*/ 89 w 618"/>
              <a:gd name="T71" fmla="*/ 99 h 146"/>
              <a:gd name="T72" fmla="*/ 107 w 618"/>
              <a:gd name="T73" fmla="*/ 96 h 146"/>
              <a:gd name="T74" fmla="*/ 125 w 618"/>
              <a:gd name="T75" fmla="*/ 91 h 146"/>
              <a:gd name="T76" fmla="*/ 155 w 618"/>
              <a:gd name="T77" fmla="*/ 83 h 146"/>
              <a:gd name="T78" fmla="*/ 204 w 618"/>
              <a:gd name="T79" fmla="*/ 72 h 146"/>
              <a:gd name="T80" fmla="*/ 257 w 618"/>
              <a:gd name="T81" fmla="*/ 58 h 146"/>
              <a:gd name="T82" fmla="*/ 316 w 618"/>
              <a:gd name="T83" fmla="*/ 44 h 146"/>
              <a:gd name="T84" fmla="*/ 366 w 618"/>
              <a:gd name="T85" fmla="*/ 31 h 146"/>
              <a:gd name="T86" fmla="*/ 396 w 618"/>
              <a:gd name="T87" fmla="*/ 24 h 146"/>
              <a:gd name="T88" fmla="*/ 425 w 618"/>
              <a:gd name="T89" fmla="*/ 17 h 146"/>
              <a:gd name="T90" fmla="*/ 450 w 618"/>
              <a:gd name="T91" fmla="*/ 13 h 146"/>
              <a:gd name="T92" fmla="*/ 473 w 618"/>
              <a:gd name="T93" fmla="*/ 8 h 146"/>
              <a:gd name="T94" fmla="*/ 495 w 618"/>
              <a:gd name="T95" fmla="*/ 3 h 146"/>
              <a:gd name="T96" fmla="*/ 512 w 618"/>
              <a:gd name="T97" fmla="*/ 2 h 146"/>
              <a:gd name="T98" fmla="*/ 527 w 618"/>
              <a:gd name="T99" fmla="*/ 0 h 146"/>
              <a:gd name="T100" fmla="*/ 546 w 618"/>
              <a:gd name="T101" fmla="*/ 0 h 146"/>
              <a:gd name="T102" fmla="*/ 568 w 618"/>
              <a:gd name="T103" fmla="*/ 2 h 146"/>
              <a:gd name="T104" fmla="*/ 584 w 618"/>
              <a:gd name="T105" fmla="*/ 5 h 146"/>
              <a:gd name="T106" fmla="*/ 596 w 618"/>
              <a:gd name="T107" fmla="*/ 11 h 146"/>
              <a:gd name="T108" fmla="*/ 605 w 618"/>
              <a:gd name="T109" fmla="*/ 17 h 146"/>
              <a:gd name="T110" fmla="*/ 612 w 618"/>
              <a:gd name="T111" fmla="*/ 24 h 146"/>
              <a:gd name="T112" fmla="*/ 616 w 618"/>
              <a:gd name="T113" fmla="*/ 30 h 146"/>
              <a:gd name="T114" fmla="*/ 618 w 618"/>
              <a:gd name="T115" fmla="*/ 36 h 146"/>
              <a:gd name="T116" fmla="*/ 618 w 618"/>
              <a:gd name="T117" fmla="*/ 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8" h="146">
                <a:moveTo>
                  <a:pt x="618" y="39"/>
                </a:moveTo>
                <a:lnTo>
                  <a:pt x="618" y="41"/>
                </a:lnTo>
                <a:lnTo>
                  <a:pt x="616" y="44"/>
                </a:lnTo>
                <a:lnTo>
                  <a:pt x="614" y="46"/>
                </a:lnTo>
                <a:lnTo>
                  <a:pt x="612" y="47"/>
                </a:lnTo>
                <a:lnTo>
                  <a:pt x="609" y="49"/>
                </a:lnTo>
                <a:lnTo>
                  <a:pt x="603" y="50"/>
                </a:lnTo>
                <a:lnTo>
                  <a:pt x="598" y="52"/>
                </a:lnTo>
                <a:lnTo>
                  <a:pt x="593" y="53"/>
                </a:lnTo>
                <a:lnTo>
                  <a:pt x="586" y="55"/>
                </a:lnTo>
                <a:lnTo>
                  <a:pt x="578" y="58"/>
                </a:lnTo>
                <a:lnTo>
                  <a:pt x="570" y="60"/>
                </a:lnTo>
                <a:lnTo>
                  <a:pt x="559" y="61"/>
                </a:lnTo>
                <a:lnTo>
                  <a:pt x="550" y="64"/>
                </a:lnTo>
                <a:lnTo>
                  <a:pt x="537" y="66"/>
                </a:lnTo>
                <a:lnTo>
                  <a:pt x="527" y="69"/>
                </a:lnTo>
                <a:lnTo>
                  <a:pt x="512" y="71"/>
                </a:lnTo>
                <a:lnTo>
                  <a:pt x="486" y="75"/>
                </a:lnTo>
                <a:lnTo>
                  <a:pt x="457" y="82"/>
                </a:lnTo>
                <a:lnTo>
                  <a:pt x="427" y="86"/>
                </a:lnTo>
                <a:lnTo>
                  <a:pt x="395" y="91"/>
                </a:lnTo>
                <a:lnTo>
                  <a:pt x="361" y="97"/>
                </a:lnTo>
                <a:lnTo>
                  <a:pt x="325" y="102"/>
                </a:lnTo>
                <a:lnTo>
                  <a:pt x="289" y="108"/>
                </a:lnTo>
                <a:lnTo>
                  <a:pt x="252" y="114"/>
                </a:lnTo>
                <a:lnTo>
                  <a:pt x="234" y="119"/>
                </a:lnTo>
                <a:lnTo>
                  <a:pt x="216" y="122"/>
                </a:lnTo>
                <a:lnTo>
                  <a:pt x="200" y="125"/>
                </a:lnTo>
                <a:lnTo>
                  <a:pt x="186" y="129"/>
                </a:lnTo>
                <a:lnTo>
                  <a:pt x="170" y="132"/>
                </a:lnTo>
                <a:lnTo>
                  <a:pt x="157" y="135"/>
                </a:lnTo>
                <a:lnTo>
                  <a:pt x="145" y="136"/>
                </a:lnTo>
                <a:lnTo>
                  <a:pt x="134" y="139"/>
                </a:lnTo>
                <a:lnTo>
                  <a:pt x="123" y="141"/>
                </a:lnTo>
                <a:lnTo>
                  <a:pt x="114" y="143"/>
                </a:lnTo>
                <a:lnTo>
                  <a:pt x="105" y="143"/>
                </a:lnTo>
                <a:lnTo>
                  <a:pt x="98" y="144"/>
                </a:lnTo>
                <a:lnTo>
                  <a:pt x="93" y="144"/>
                </a:lnTo>
                <a:lnTo>
                  <a:pt x="88" y="146"/>
                </a:lnTo>
                <a:lnTo>
                  <a:pt x="84" y="146"/>
                </a:lnTo>
                <a:lnTo>
                  <a:pt x="80" y="146"/>
                </a:lnTo>
                <a:lnTo>
                  <a:pt x="73" y="146"/>
                </a:lnTo>
                <a:lnTo>
                  <a:pt x="68" y="146"/>
                </a:lnTo>
                <a:lnTo>
                  <a:pt x="61" y="144"/>
                </a:lnTo>
                <a:lnTo>
                  <a:pt x="55" y="143"/>
                </a:lnTo>
                <a:lnTo>
                  <a:pt x="48" y="141"/>
                </a:lnTo>
                <a:lnTo>
                  <a:pt x="43" y="138"/>
                </a:lnTo>
                <a:lnTo>
                  <a:pt x="36" y="136"/>
                </a:lnTo>
                <a:lnTo>
                  <a:pt x="30" y="133"/>
                </a:lnTo>
                <a:lnTo>
                  <a:pt x="23" y="129"/>
                </a:lnTo>
                <a:lnTo>
                  <a:pt x="16" y="125"/>
                </a:lnTo>
                <a:lnTo>
                  <a:pt x="11" y="122"/>
                </a:lnTo>
                <a:lnTo>
                  <a:pt x="7" y="119"/>
                </a:lnTo>
                <a:lnTo>
                  <a:pt x="4" y="118"/>
                </a:lnTo>
                <a:lnTo>
                  <a:pt x="2" y="114"/>
                </a:lnTo>
                <a:lnTo>
                  <a:pt x="0" y="113"/>
                </a:lnTo>
                <a:lnTo>
                  <a:pt x="0" y="111"/>
                </a:lnTo>
                <a:lnTo>
                  <a:pt x="0" y="110"/>
                </a:lnTo>
                <a:lnTo>
                  <a:pt x="2" y="108"/>
                </a:lnTo>
                <a:lnTo>
                  <a:pt x="4" y="107"/>
                </a:lnTo>
                <a:lnTo>
                  <a:pt x="7" y="107"/>
                </a:lnTo>
                <a:lnTo>
                  <a:pt x="11" y="107"/>
                </a:lnTo>
                <a:lnTo>
                  <a:pt x="16" y="107"/>
                </a:lnTo>
                <a:lnTo>
                  <a:pt x="23" y="107"/>
                </a:lnTo>
                <a:lnTo>
                  <a:pt x="30" y="107"/>
                </a:lnTo>
                <a:lnTo>
                  <a:pt x="38" y="107"/>
                </a:lnTo>
                <a:lnTo>
                  <a:pt x="45" y="105"/>
                </a:lnTo>
                <a:lnTo>
                  <a:pt x="55" y="103"/>
                </a:lnTo>
                <a:lnTo>
                  <a:pt x="68" y="102"/>
                </a:lnTo>
                <a:lnTo>
                  <a:pt x="75" y="102"/>
                </a:lnTo>
                <a:lnTo>
                  <a:pt x="82" y="100"/>
                </a:lnTo>
                <a:lnTo>
                  <a:pt x="89" y="99"/>
                </a:lnTo>
                <a:lnTo>
                  <a:pt x="98" y="97"/>
                </a:lnTo>
                <a:lnTo>
                  <a:pt x="107" y="96"/>
                </a:lnTo>
                <a:lnTo>
                  <a:pt x="116" y="93"/>
                </a:lnTo>
                <a:lnTo>
                  <a:pt x="125" y="91"/>
                </a:lnTo>
                <a:lnTo>
                  <a:pt x="136" y="88"/>
                </a:lnTo>
                <a:lnTo>
                  <a:pt x="155" y="83"/>
                </a:lnTo>
                <a:lnTo>
                  <a:pt x="179" y="77"/>
                </a:lnTo>
                <a:lnTo>
                  <a:pt x="204" y="72"/>
                </a:lnTo>
                <a:lnTo>
                  <a:pt x="229" y="66"/>
                </a:lnTo>
                <a:lnTo>
                  <a:pt x="257" y="58"/>
                </a:lnTo>
                <a:lnTo>
                  <a:pt x="286" y="52"/>
                </a:lnTo>
                <a:lnTo>
                  <a:pt x="316" y="44"/>
                </a:lnTo>
                <a:lnTo>
                  <a:pt x="350" y="36"/>
                </a:lnTo>
                <a:lnTo>
                  <a:pt x="366" y="31"/>
                </a:lnTo>
                <a:lnTo>
                  <a:pt x="380" y="27"/>
                </a:lnTo>
                <a:lnTo>
                  <a:pt x="396" y="24"/>
                </a:lnTo>
                <a:lnTo>
                  <a:pt x="411" y="21"/>
                </a:lnTo>
                <a:lnTo>
                  <a:pt x="425" y="17"/>
                </a:lnTo>
                <a:lnTo>
                  <a:pt x="437" y="14"/>
                </a:lnTo>
                <a:lnTo>
                  <a:pt x="450" y="13"/>
                </a:lnTo>
                <a:lnTo>
                  <a:pt x="462" y="10"/>
                </a:lnTo>
                <a:lnTo>
                  <a:pt x="473" y="8"/>
                </a:lnTo>
                <a:lnTo>
                  <a:pt x="484" y="5"/>
                </a:lnTo>
                <a:lnTo>
                  <a:pt x="495" y="3"/>
                </a:lnTo>
                <a:lnTo>
                  <a:pt x="504" y="3"/>
                </a:lnTo>
                <a:lnTo>
                  <a:pt x="512" y="2"/>
                </a:lnTo>
                <a:lnTo>
                  <a:pt x="520" y="2"/>
                </a:lnTo>
                <a:lnTo>
                  <a:pt x="527" y="0"/>
                </a:lnTo>
                <a:lnTo>
                  <a:pt x="534" y="0"/>
                </a:lnTo>
                <a:lnTo>
                  <a:pt x="546" y="0"/>
                </a:lnTo>
                <a:lnTo>
                  <a:pt x="557" y="2"/>
                </a:lnTo>
                <a:lnTo>
                  <a:pt x="568" y="2"/>
                </a:lnTo>
                <a:lnTo>
                  <a:pt x="575" y="3"/>
                </a:lnTo>
                <a:lnTo>
                  <a:pt x="584" y="5"/>
                </a:lnTo>
                <a:lnTo>
                  <a:pt x="591" y="8"/>
                </a:lnTo>
                <a:lnTo>
                  <a:pt x="596" y="11"/>
                </a:lnTo>
                <a:lnTo>
                  <a:pt x="602" y="14"/>
                </a:lnTo>
                <a:lnTo>
                  <a:pt x="605" y="17"/>
                </a:lnTo>
                <a:lnTo>
                  <a:pt x="609" y="21"/>
                </a:lnTo>
                <a:lnTo>
                  <a:pt x="612" y="24"/>
                </a:lnTo>
                <a:lnTo>
                  <a:pt x="614" y="27"/>
                </a:lnTo>
                <a:lnTo>
                  <a:pt x="616" y="30"/>
                </a:lnTo>
                <a:lnTo>
                  <a:pt x="618" y="33"/>
                </a:lnTo>
                <a:lnTo>
                  <a:pt x="618" y="36"/>
                </a:lnTo>
                <a:lnTo>
                  <a:pt x="618" y="39"/>
                </a:lnTo>
                <a:lnTo>
                  <a:pt x="618" y="39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Freeform 96"/>
          <p:cNvSpPr/>
          <p:nvPr/>
        </p:nvSpPr>
        <p:spPr bwMode="auto">
          <a:xfrm>
            <a:off x="1267883" y="2396731"/>
            <a:ext cx="765932" cy="918440"/>
          </a:xfrm>
          <a:custGeom>
            <a:avLst/>
            <a:gdLst>
              <a:gd name="T0" fmla="*/ 259 w 452"/>
              <a:gd name="T1" fmla="*/ 272 h 543"/>
              <a:gd name="T2" fmla="*/ 278 w 452"/>
              <a:gd name="T3" fmla="*/ 245 h 543"/>
              <a:gd name="T4" fmla="*/ 298 w 452"/>
              <a:gd name="T5" fmla="*/ 216 h 543"/>
              <a:gd name="T6" fmla="*/ 318 w 452"/>
              <a:gd name="T7" fmla="*/ 183 h 543"/>
              <a:gd name="T8" fmla="*/ 339 w 452"/>
              <a:gd name="T9" fmla="*/ 147 h 543"/>
              <a:gd name="T10" fmla="*/ 361 w 452"/>
              <a:gd name="T11" fmla="*/ 109 h 543"/>
              <a:gd name="T12" fmla="*/ 384 w 452"/>
              <a:gd name="T13" fmla="*/ 67 h 543"/>
              <a:gd name="T14" fmla="*/ 405 w 452"/>
              <a:gd name="T15" fmla="*/ 23 h 543"/>
              <a:gd name="T16" fmla="*/ 434 w 452"/>
              <a:gd name="T17" fmla="*/ 23 h 543"/>
              <a:gd name="T18" fmla="*/ 443 w 452"/>
              <a:gd name="T19" fmla="*/ 69 h 543"/>
              <a:gd name="T20" fmla="*/ 425 w 452"/>
              <a:gd name="T21" fmla="*/ 108 h 543"/>
              <a:gd name="T22" fmla="*/ 407 w 452"/>
              <a:gd name="T23" fmla="*/ 144 h 543"/>
              <a:gd name="T24" fmla="*/ 391 w 452"/>
              <a:gd name="T25" fmla="*/ 178 h 543"/>
              <a:gd name="T26" fmla="*/ 373 w 452"/>
              <a:gd name="T27" fmla="*/ 211 h 543"/>
              <a:gd name="T28" fmla="*/ 355 w 452"/>
              <a:gd name="T29" fmla="*/ 241 h 543"/>
              <a:gd name="T30" fmla="*/ 337 w 452"/>
              <a:gd name="T31" fmla="*/ 267 h 543"/>
              <a:gd name="T32" fmla="*/ 321 w 452"/>
              <a:gd name="T33" fmla="*/ 292 h 543"/>
              <a:gd name="T34" fmla="*/ 295 w 452"/>
              <a:gd name="T35" fmla="*/ 324 h 543"/>
              <a:gd name="T36" fmla="*/ 261 w 452"/>
              <a:gd name="T37" fmla="*/ 363 h 543"/>
              <a:gd name="T38" fmla="*/ 225 w 452"/>
              <a:gd name="T39" fmla="*/ 399 h 543"/>
              <a:gd name="T40" fmla="*/ 191 w 452"/>
              <a:gd name="T41" fmla="*/ 430 h 543"/>
              <a:gd name="T42" fmla="*/ 157 w 452"/>
              <a:gd name="T43" fmla="*/ 457 h 543"/>
              <a:gd name="T44" fmla="*/ 125 w 452"/>
              <a:gd name="T45" fmla="*/ 480 h 543"/>
              <a:gd name="T46" fmla="*/ 96 w 452"/>
              <a:gd name="T47" fmla="*/ 500 h 543"/>
              <a:gd name="T48" fmla="*/ 68 w 452"/>
              <a:gd name="T49" fmla="*/ 516 h 543"/>
              <a:gd name="T50" fmla="*/ 48 w 452"/>
              <a:gd name="T51" fmla="*/ 527 h 543"/>
              <a:gd name="T52" fmla="*/ 37 w 452"/>
              <a:gd name="T53" fmla="*/ 532 h 543"/>
              <a:gd name="T54" fmla="*/ 27 w 452"/>
              <a:gd name="T55" fmla="*/ 536 h 543"/>
              <a:gd name="T56" fmla="*/ 18 w 452"/>
              <a:gd name="T57" fmla="*/ 540 h 543"/>
              <a:gd name="T58" fmla="*/ 9 w 452"/>
              <a:gd name="T59" fmla="*/ 543 h 543"/>
              <a:gd name="T60" fmla="*/ 2 w 452"/>
              <a:gd name="T61" fmla="*/ 543 h 543"/>
              <a:gd name="T62" fmla="*/ 0 w 452"/>
              <a:gd name="T63" fmla="*/ 540 h 543"/>
              <a:gd name="T64" fmla="*/ 2 w 452"/>
              <a:gd name="T65" fmla="*/ 536 h 543"/>
              <a:gd name="T66" fmla="*/ 7 w 452"/>
              <a:gd name="T67" fmla="*/ 529 h 543"/>
              <a:gd name="T68" fmla="*/ 14 w 452"/>
              <a:gd name="T69" fmla="*/ 521 h 543"/>
              <a:gd name="T70" fmla="*/ 25 w 452"/>
              <a:gd name="T71" fmla="*/ 510 h 543"/>
              <a:gd name="T72" fmla="*/ 39 w 452"/>
              <a:gd name="T73" fmla="*/ 496 h 543"/>
              <a:gd name="T74" fmla="*/ 55 w 452"/>
              <a:gd name="T75" fmla="*/ 480 h 543"/>
              <a:gd name="T76" fmla="*/ 75 w 452"/>
              <a:gd name="T77" fmla="*/ 463 h 543"/>
              <a:gd name="T78" fmla="*/ 107 w 452"/>
              <a:gd name="T79" fmla="*/ 435 h 543"/>
              <a:gd name="T80" fmla="*/ 150 w 452"/>
              <a:gd name="T81" fmla="*/ 394 h 543"/>
              <a:gd name="T82" fmla="*/ 191 w 452"/>
              <a:gd name="T83" fmla="*/ 353 h 543"/>
              <a:gd name="T84" fmla="*/ 230 w 452"/>
              <a:gd name="T85" fmla="*/ 308 h 543"/>
              <a:gd name="T86" fmla="*/ 250 w 452"/>
              <a:gd name="T87" fmla="*/ 286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2" h="543">
                <a:moveTo>
                  <a:pt x="250" y="286"/>
                </a:moveTo>
                <a:lnTo>
                  <a:pt x="259" y="272"/>
                </a:lnTo>
                <a:lnTo>
                  <a:pt x="268" y="259"/>
                </a:lnTo>
                <a:lnTo>
                  <a:pt x="278" y="245"/>
                </a:lnTo>
                <a:lnTo>
                  <a:pt x="287" y="231"/>
                </a:lnTo>
                <a:lnTo>
                  <a:pt x="298" y="216"/>
                </a:lnTo>
                <a:lnTo>
                  <a:pt x="309" y="200"/>
                </a:lnTo>
                <a:lnTo>
                  <a:pt x="318" y="183"/>
                </a:lnTo>
                <a:lnTo>
                  <a:pt x="328" y="166"/>
                </a:lnTo>
                <a:lnTo>
                  <a:pt x="339" y="147"/>
                </a:lnTo>
                <a:lnTo>
                  <a:pt x="350" y="128"/>
                </a:lnTo>
                <a:lnTo>
                  <a:pt x="361" y="109"/>
                </a:lnTo>
                <a:lnTo>
                  <a:pt x="371" y="89"/>
                </a:lnTo>
                <a:lnTo>
                  <a:pt x="384" y="67"/>
                </a:lnTo>
                <a:lnTo>
                  <a:pt x="394" y="45"/>
                </a:lnTo>
                <a:lnTo>
                  <a:pt x="405" y="23"/>
                </a:lnTo>
                <a:lnTo>
                  <a:pt x="418" y="0"/>
                </a:lnTo>
                <a:lnTo>
                  <a:pt x="434" y="23"/>
                </a:lnTo>
                <a:lnTo>
                  <a:pt x="452" y="48"/>
                </a:lnTo>
                <a:lnTo>
                  <a:pt x="443" y="69"/>
                </a:lnTo>
                <a:lnTo>
                  <a:pt x="434" y="87"/>
                </a:lnTo>
                <a:lnTo>
                  <a:pt x="425" y="108"/>
                </a:lnTo>
                <a:lnTo>
                  <a:pt x="416" y="126"/>
                </a:lnTo>
                <a:lnTo>
                  <a:pt x="407" y="144"/>
                </a:lnTo>
                <a:lnTo>
                  <a:pt x="400" y="161"/>
                </a:lnTo>
                <a:lnTo>
                  <a:pt x="391" y="178"/>
                </a:lnTo>
                <a:lnTo>
                  <a:pt x="382" y="195"/>
                </a:lnTo>
                <a:lnTo>
                  <a:pt x="373" y="211"/>
                </a:lnTo>
                <a:lnTo>
                  <a:pt x="364" y="227"/>
                </a:lnTo>
                <a:lnTo>
                  <a:pt x="355" y="241"/>
                </a:lnTo>
                <a:lnTo>
                  <a:pt x="346" y="255"/>
                </a:lnTo>
                <a:lnTo>
                  <a:pt x="337" y="267"/>
                </a:lnTo>
                <a:lnTo>
                  <a:pt x="330" y="280"/>
                </a:lnTo>
                <a:lnTo>
                  <a:pt x="321" y="292"/>
                </a:lnTo>
                <a:lnTo>
                  <a:pt x="312" y="303"/>
                </a:lnTo>
                <a:lnTo>
                  <a:pt x="295" y="324"/>
                </a:lnTo>
                <a:lnTo>
                  <a:pt x="278" y="344"/>
                </a:lnTo>
                <a:lnTo>
                  <a:pt x="261" y="363"/>
                </a:lnTo>
                <a:lnTo>
                  <a:pt x="243" y="382"/>
                </a:lnTo>
                <a:lnTo>
                  <a:pt x="225" y="399"/>
                </a:lnTo>
                <a:lnTo>
                  <a:pt x="209" y="414"/>
                </a:lnTo>
                <a:lnTo>
                  <a:pt x="191" y="430"/>
                </a:lnTo>
                <a:lnTo>
                  <a:pt x="173" y="444"/>
                </a:lnTo>
                <a:lnTo>
                  <a:pt x="157" y="457"/>
                </a:lnTo>
                <a:lnTo>
                  <a:pt x="141" y="469"/>
                </a:lnTo>
                <a:lnTo>
                  <a:pt x="125" y="480"/>
                </a:lnTo>
                <a:lnTo>
                  <a:pt x="111" y="491"/>
                </a:lnTo>
                <a:lnTo>
                  <a:pt x="96" y="500"/>
                </a:lnTo>
                <a:lnTo>
                  <a:pt x="82" y="508"/>
                </a:lnTo>
                <a:lnTo>
                  <a:pt x="68" y="516"/>
                </a:lnTo>
                <a:lnTo>
                  <a:pt x="55" y="524"/>
                </a:lnTo>
                <a:lnTo>
                  <a:pt x="48" y="527"/>
                </a:lnTo>
                <a:lnTo>
                  <a:pt x="43" y="530"/>
                </a:lnTo>
                <a:lnTo>
                  <a:pt x="37" y="532"/>
                </a:lnTo>
                <a:lnTo>
                  <a:pt x="32" y="535"/>
                </a:lnTo>
                <a:lnTo>
                  <a:pt x="27" y="536"/>
                </a:lnTo>
                <a:lnTo>
                  <a:pt x="21" y="538"/>
                </a:lnTo>
                <a:lnTo>
                  <a:pt x="18" y="540"/>
                </a:lnTo>
                <a:lnTo>
                  <a:pt x="14" y="541"/>
                </a:lnTo>
                <a:lnTo>
                  <a:pt x="9" y="543"/>
                </a:lnTo>
                <a:lnTo>
                  <a:pt x="4" y="543"/>
                </a:lnTo>
                <a:lnTo>
                  <a:pt x="2" y="543"/>
                </a:lnTo>
                <a:lnTo>
                  <a:pt x="2" y="541"/>
                </a:lnTo>
                <a:lnTo>
                  <a:pt x="0" y="540"/>
                </a:lnTo>
                <a:lnTo>
                  <a:pt x="2" y="538"/>
                </a:lnTo>
                <a:lnTo>
                  <a:pt x="2" y="536"/>
                </a:lnTo>
                <a:lnTo>
                  <a:pt x="4" y="533"/>
                </a:lnTo>
                <a:lnTo>
                  <a:pt x="7" y="529"/>
                </a:lnTo>
                <a:lnTo>
                  <a:pt x="11" y="526"/>
                </a:lnTo>
                <a:lnTo>
                  <a:pt x="14" y="521"/>
                </a:lnTo>
                <a:lnTo>
                  <a:pt x="20" y="515"/>
                </a:lnTo>
                <a:lnTo>
                  <a:pt x="25" y="510"/>
                </a:lnTo>
                <a:lnTo>
                  <a:pt x="32" y="504"/>
                </a:lnTo>
                <a:lnTo>
                  <a:pt x="39" y="496"/>
                </a:lnTo>
                <a:lnTo>
                  <a:pt x="46" y="488"/>
                </a:lnTo>
                <a:lnTo>
                  <a:pt x="55" y="480"/>
                </a:lnTo>
                <a:lnTo>
                  <a:pt x="64" y="472"/>
                </a:lnTo>
                <a:lnTo>
                  <a:pt x="75" y="463"/>
                </a:lnTo>
                <a:lnTo>
                  <a:pt x="86" y="454"/>
                </a:lnTo>
                <a:lnTo>
                  <a:pt x="107" y="435"/>
                </a:lnTo>
                <a:lnTo>
                  <a:pt x="129" y="414"/>
                </a:lnTo>
                <a:lnTo>
                  <a:pt x="150" y="394"/>
                </a:lnTo>
                <a:lnTo>
                  <a:pt x="170" y="374"/>
                </a:lnTo>
                <a:lnTo>
                  <a:pt x="191" y="353"/>
                </a:lnTo>
                <a:lnTo>
                  <a:pt x="211" y="331"/>
                </a:lnTo>
                <a:lnTo>
                  <a:pt x="230" y="308"/>
                </a:lnTo>
                <a:lnTo>
                  <a:pt x="250" y="286"/>
                </a:lnTo>
                <a:lnTo>
                  <a:pt x="250" y="286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Freeform 97"/>
          <p:cNvSpPr/>
          <p:nvPr/>
        </p:nvSpPr>
        <p:spPr bwMode="auto">
          <a:xfrm>
            <a:off x="2033815" y="2454346"/>
            <a:ext cx="982833" cy="752376"/>
          </a:xfrm>
          <a:custGeom>
            <a:avLst/>
            <a:gdLst>
              <a:gd name="T0" fmla="*/ 405 w 580"/>
              <a:gd name="T1" fmla="*/ 443 h 445"/>
              <a:gd name="T2" fmla="*/ 383 w 580"/>
              <a:gd name="T3" fmla="*/ 440 h 445"/>
              <a:gd name="T4" fmla="*/ 367 w 580"/>
              <a:gd name="T5" fmla="*/ 437 h 445"/>
              <a:gd name="T6" fmla="*/ 353 w 580"/>
              <a:gd name="T7" fmla="*/ 434 h 445"/>
              <a:gd name="T8" fmla="*/ 342 w 580"/>
              <a:gd name="T9" fmla="*/ 430 h 445"/>
              <a:gd name="T10" fmla="*/ 330 w 580"/>
              <a:gd name="T11" fmla="*/ 424 h 445"/>
              <a:gd name="T12" fmla="*/ 316 w 580"/>
              <a:gd name="T13" fmla="*/ 416 h 445"/>
              <a:gd name="T14" fmla="*/ 303 w 580"/>
              <a:gd name="T15" fmla="*/ 404 h 445"/>
              <a:gd name="T16" fmla="*/ 294 w 580"/>
              <a:gd name="T17" fmla="*/ 393 h 445"/>
              <a:gd name="T18" fmla="*/ 285 w 580"/>
              <a:gd name="T19" fmla="*/ 382 h 445"/>
              <a:gd name="T20" fmla="*/ 274 w 580"/>
              <a:gd name="T21" fmla="*/ 371 h 445"/>
              <a:gd name="T22" fmla="*/ 262 w 580"/>
              <a:gd name="T23" fmla="*/ 357 h 445"/>
              <a:gd name="T24" fmla="*/ 249 w 580"/>
              <a:gd name="T25" fmla="*/ 343 h 445"/>
              <a:gd name="T26" fmla="*/ 235 w 580"/>
              <a:gd name="T27" fmla="*/ 326 h 445"/>
              <a:gd name="T28" fmla="*/ 221 w 580"/>
              <a:gd name="T29" fmla="*/ 305 h 445"/>
              <a:gd name="T30" fmla="*/ 205 w 580"/>
              <a:gd name="T31" fmla="*/ 285 h 445"/>
              <a:gd name="T32" fmla="*/ 187 w 580"/>
              <a:gd name="T33" fmla="*/ 263 h 445"/>
              <a:gd name="T34" fmla="*/ 167 w 580"/>
              <a:gd name="T35" fmla="*/ 238 h 445"/>
              <a:gd name="T36" fmla="*/ 144 w 580"/>
              <a:gd name="T37" fmla="*/ 213 h 445"/>
              <a:gd name="T38" fmla="*/ 121 w 580"/>
              <a:gd name="T39" fmla="*/ 183 h 445"/>
              <a:gd name="T40" fmla="*/ 96 w 580"/>
              <a:gd name="T41" fmla="*/ 153 h 445"/>
              <a:gd name="T42" fmla="*/ 69 w 580"/>
              <a:gd name="T43" fmla="*/ 121 h 445"/>
              <a:gd name="T44" fmla="*/ 42 w 580"/>
              <a:gd name="T45" fmla="*/ 86 h 445"/>
              <a:gd name="T46" fmla="*/ 14 w 580"/>
              <a:gd name="T47" fmla="*/ 50 h 445"/>
              <a:gd name="T48" fmla="*/ 12 w 580"/>
              <a:gd name="T49" fmla="*/ 0 h 445"/>
              <a:gd name="T50" fmla="*/ 53 w 580"/>
              <a:gd name="T51" fmla="*/ 44 h 445"/>
              <a:gd name="T52" fmla="*/ 91 w 580"/>
              <a:gd name="T53" fmla="*/ 83 h 445"/>
              <a:gd name="T54" fmla="*/ 126 w 580"/>
              <a:gd name="T55" fmla="*/ 119 h 445"/>
              <a:gd name="T56" fmla="*/ 160 w 580"/>
              <a:gd name="T57" fmla="*/ 152 h 445"/>
              <a:gd name="T58" fmla="*/ 191 w 580"/>
              <a:gd name="T59" fmla="*/ 180 h 445"/>
              <a:gd name="T60" fmla="*/ 217 w 580"/>
              <a:gd name="T61" fmla="*/ 205 h 445"/>
              <a:gd name="T62" fmla="*/ 242 w 580"/>
              <a:gd name="T63" fmla="*/ 225 h 445"/>
              <a:gd name="T64" fmla="*/ 264 w 580"/>
              <a:gd name="T65" fmla="*/ 243 h 445"/>
              <a:gd name="T66" fmla="*/ 305 w 580"/>
              <a:gd name="T67" fmla="*/ 274 h 445"/>
              <a:gd name="T68" fmla="*/ 351 w 580"/>
              <a:gd name="T69" fmla="*/ 302 h 445"/>
              <a:gd name="T70" fmla="*/ 405 w 580"/>
              <a:gd name="T71" fmla="*/ 329 h 445"/>
              <a:gd name="T72" fmla="*/ 462 w 580"/>
              <a:gd name="T73" fmla="*/ 352 h 445"/>
              <a:gd name="T74" fmla="*/ 489 w 580"/>
              <a:gd name="T75" fmla="*/ 365 h 445"/>
              <a:gd name="T76" fmla="*/ 514 w 580"/>
              <a:gd name="T77" fmla="*/ 374 h 445"/>
              <a:gd name="T78" fmla="*/ 535 w 580"/>
              <a:gd name="T79" fmla="*/ 384 h 445"/>
              <a:gd name="T80" fmla="*/ 551 w 580"/>
              <a:gd name="T81" fmla="*/ 391 h 445"/>
              <a:gd name="T82" fmla="*/ 565 w 580"/>
              <a:gd name="T83" fmla="*/ 398 h 445"/>
              <a:gd name="T84" fmla="*/ 574 w 580"/>
              <a:gd name="T85" fmla="*/ 404 h 445"/>
              <a:gd name="T86" fmla="*/ 578 w 580"/>
              <a:gd name="T87" fmla="*/ 407 h 445"/>
              <a:gd name="T88" fmla="*/ 580 w 580"/>
              <a:gd name="T89" fmla="*/ 410 h 445"/>
              <a:gd name="T90" fmla="*/ 573 w 580"/>
              <a:gd name="T91" fmla="*/ 416 h 445"/>
              <a:gd name="T92" fmla="*/ 560 w 580"/>
              <a:gd name="T93" fmla="*/ 423 h 445"/>
              <a:gd name="T94" fmla="*/ 540 w 580"/>
              <a:gd name="T95" fmla="*/ 427 h 445"/>
              <a:gd name="T96" fmla="*/ 515 w 580"/>
              <a:gd name="T97" fmla="*/ 432 h 445"/>
              <a:gd name="T98" fmla="*/ 489 w 580"/>
              <a:gd name="T99" fmla="*/ 438 h 445"/>
              <a:gd name="T100" fmla="*/ 462 w 580"/>
              <a:gd name="T101" fmla="*/ 441 h 445"/>
              <a:gd name="T102" fmla="*/ 439 w 580"/>
              <a:gd name="T103" fmla="*/ 445 h 445"/>
              <a:gd name="T104" fmla="*/ 415 w 580"/>
              <a:gd name="T105" fmla="*/ 445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80" h="445">
                <a:moveTo>
                  <a:pt x="415" y="445"/>
                </a:moveTo>
                <a:lnTo>
                  <a:pt x="405" y="443"/>
                </a:lnTo>
                <a:lnTo>
                  <a:pt x="394" y="441"/>
                </a:lnTo>
                <a:lnTo>
                  <a:pt x="383" y="440"/>
                </a:lnTo>
                <a:lnTo>
                  <a:pt x="374" y="438"/>
                </a:lnTo>
                <a:lnTo>
                  <a:pt x="367" y="437"/>
                </a:lnTo>
                <a:lnTo>
                  <a:pt x="360" y="435"/>
                </a:lnTo>
                <a:lnTo>
                  <a:pt x="353" y="434"/>
                </a:lnTo>
                <a:lnTo>
                  <a:pt x="348" y="432"/>
                </a:lnTo>
                <a:lnTo>
                  <a:pt x="342" y="430"/>
                </a:lnTo>
                <a:lnTo>
                  <a:pt x="335" y="427"/>
                </a:lnTo>
                <a:lnTo>
                  <a:pt x="330" y="424"/>
                </a:lnTo>
                <a:lnTo>
                  <a:pt x="323" y="421"/>
                </a:lnTo>
                <a:lnTo>
                  <a:pt x="316" y="416"/>
                </a:lnTo>
                <a:lnTo>
                  <a:pt x="310" y="412"/>
                </a:lnTo>
                <a:lnTo>
                  <a:pt x="303" y="404"/>
                </a:lnTo>
                <a:lnTo>
                  <a:pt x="298" y="398"/>
                </a:lnTo>
                <a:lnTo>
                  <a:pt x="294" y="393"/>
                </a:lnTo>
                <a:lnTo>
                  <a:pt x="289" y="388"/>
                </a:lnTo>
                <a:lnTo>
                  <a:pt x="285" y="382"/>
                </a:lnTo>
                <a:lnTo>
                  <a:pt x="280" y="377"/>
                </a:lnTo>
                <a:lnTo>
                  <a:pt x="274" y="371"/>
                </a:lnTo>
                <a:lnTo>
                  <a:pt x="269" y="365"/>
                </a:lnTo>
                <a:lnTo>
                  <a:pt x="262" y="357"/>
                </a:lnTo>
                <a:lnTo>
                  <a:pt x="257" y="351"/>
                </a:lnTo>
                <a:lnTo>
                  <a:pt x="249" y="343"/>
                </a:lnTo>
                <a:lnTo>
                  <a:pt x="242" y="333"/>
                </a:lnTo>
                <a:lnTo>
                  <a:pt x="235" y="326"/>
                </a:lnTo>
                <a:lnTo>
                  <a:pt x="228" y="316"/>
                </a:lnTo>
                <a:lnTo>
                  <a:pt x="221" y="305"/>
                </a:lnTo>
                <a:lnTo>
                  <a:pt x="214" y="296"/>
                </a:lnTo>
                <a:lnTo>
                  <a:pt x="205" y="285"/>
                </a:lnTo>
                <a:lnTo>
                  <a:pt x="196" y="274"/>
                </a:lnTo>
                <a:lnTo>
                  <a:pt x="187" y="263"/>
                </a:lnTo>
                <a:lnTo>
                  <a:pt x="176" y="251"/>
                </a:lnTo>
                <a:lnTo>
                  <a:pt x="167" y="238"/>
                </a:lnTo>
                <a:lnTo>
                  <a:pt x="155" y="225"/>
                </a:lnTo>
                <a:lnTo>
                  <a:pt x="144" y="213"/>
                </a:lnTo>
                <a:lnTo>
                  <a:pt x="133" y="199"/>
                </a:lnTo>
                <a:lnTo>
                  <a:pt x="121" y="183"/>
                </a:lnTo>
                <a:lnTo>
                  <a:pt x="108" y="169"/>
                </a:lnTo>
                <a:lnTo>
                  <a:pt x="96" y="153"/>
                </a:lnTo>
                <a:lnTo>
                  <a:pt x="83" y="138"/>
                </a:lnTo>
                <a:lnTo>
                  <a:pt x="69" y="121"/>
                </a:lnTo>
                <a:lnTo>
                  <a:pt x="57" y="103"/>
                </a:lnTo>
                <a:lnTo>
                  <a:pt x="42" y="86"/>
                </a:lnTo>
                <a:lnTo>
                  <a:pt x="28" y="69"/>
                </a:lnTo>
                <a:lnTo>
                  <a:pt x="14" y="50"/>
                </a:lnTo>
                <a:lnTo>
                  <a:pt x="0" y="31"/>
                </a:lnTo>
                <a:lnTo>
                  <a:pt x="12" y="0"/>
                </a:lnTo>
                <a:lnTo>
                  <a:pt x="32" y="22"/>
                </a:lnTo>
                <a:lnTo>
                  <a:pt x="53" y="44"/>
                </a:lnTo>
                <a:lnTo>
                  <a:pt x="73" y="64"/>
                </a:lnTo>
                <a:lnTo>
                  <a:pt x="91" y="83"/>
                </a:lnTo>
                <a:lnTo>
                  <a:pt x="108" y="102"/>
                </a:lnTo>
                <a:lnTo>
                  <a:pt x="126" y="119"/>
                </a:lnTo>
                <a:lnTo>
                  <a:pt x="142" y="136"/>
                </a:lnTo>
                <a:lnTo>
                  <a:pt x="160" y="152"/>
                </a:lnTo>
                <a:lnTo>
                  <a:pt x="175" y="166"/>
                </a:lnTo>
                <a:lnTo>
                  <a:pt x="191" y="180"/>
                </a:lnTo>
                <a:lnTo>
                  <a:pt x="203" y="193"/>
                </a:lnTo>
                <a:lnTo>
                  <a:pt x="217" y="205"/>
                </a:lnTo>
                <a:lnTo>
                  <a:pt x="230" y="216"/>
                </a:lnTo>
                <a:lnTo>
                  <a:pt x="242" y="225"/>
                </a:lnTo>
                <a:lnTo>
                  <a:pt x="253" y="235"/>
                </a:lnTo>
                <a:lnTo>
                  <a:pt x="264" y="243"/>
                </a:lnTo>
                <a:lnTo>
                  <a:pt x="283" y="258"/>
                </a:lnTo>
                <a:lnTo>
                  <a:pt x="305" y="274"/>
                </a:lnTo>
                <a:lnTo>
                  <a:pt x="328" y="288"/>
                </a:lnTo>
                <a:lnTo>
                  <a:pt x="351" y="302"/>
                </a:lnTo>
                <a:lnTo>
                  <a:pt x="378" y="316"/>
                </a:lnTo>
                <a:lnTo>
                  <a:pt x="405" y="329"/>
                </a:lnTo>
                <a:lnTo>
                  <a:pt x="432" y="341"/>
                </a:lnTo>
                <a:lnTo>
                  <a:pt x="462" y="352"/>
                </a:lnTo>
                <a:lnTo>
                  <a:pt x="476" y="359"/>
                </a:lnTo>
                <a:lnTo>
                  <a:pt x="489" y="365"/>
                </a:lnTo>
                <a:lnTo>
                  <a:pt x="503" y="369"/>
                </a:lnTo>
                <a:lnTo>
                  <a:pt x="514" y="374"/>
                </a:lnTo>
                <a:lnTo>
                  <a:pt x="524" y="379"/>
                </a:lnTo>
                <a:lnTo>
                  <a:pt x="535" y="384"/>
                </a:lnTo>
                <a:lnTo>
                  <a:pt x="544" y="388"/>
                </a:lnTo>
                <a:lnTo>
                  <a:pt x="551" y="391"/>
                </a:lnTo>
                <a:lnTo>
                  <a:pt x="558" y="395"/>
                </a:lnTo>
                <a:lnTo>
                  <a:pt x="565" y="398"/>
                </a:lnTo>
                <a:lnTo>
                  <a:pt x="569" y="401"/>
                </a:lnTo>
                <a:lnTo>
                  <a:pt x="574" y="404"/>
                </a:lnTo>
                <a:lnTo>
                  <a:pt x="576" y="405"/>
                </a:lnTo>
                <a:lnTo>
                  <a:pt x="578" y="407"/>
                </a:lnTo>
                <a:lnTo>
                  <a:pt x="580" y="409"/>
                </a:lnTo>
                <a:lnTo>
                  <a:pt x="580" y="410"/>
                </a:lnTo>
                <a:lnTo>
                  <a:pt x="576" y="413"/>
                </a:lnTo>
                <a:lnTo>
                  <a:pt x="573" y="416"/>
                </a:lnTo>
                <a:lnTo>
                  <a:pt x="567" y="420"/>
                </a:lnTo>
                <a:lnTo>
                  <a:pt x="560" y="423"/>
                </a:lnTo>
                <a:lnTo>
                  <a:pt x="551" y="426"/>
                </a:lnTo>
                <a:lnTo>
                  <a:pt x="540" y="427"/>
                </a:lnTo>
                <a:lnTo>
                  <a:pt x="530" y="430"/>
                </a:lnTo>
                <a:lnTo>
                  <a:pt x="515" y="432"/>
                </a:lnTo>
                <a:lnTo>
                  <a:pt x="501" y="435"/>
                </a:lnTo>
                <a:lnTo>
                  <a:pt x="489" y="438"/>
                </a:lnTo>
                <a:lnTo>
                  <a:pt x="474" y="440"/>
                </a:lnTo>
                <a:lnTo>
                  <a:pt x="462" y="441"/>
                </a:lnTo>
                <a:lnTo>
                  <a:pt x="449" y="443"/>
                </a:lnTo>
                <a:lnTo>
                  <a:pt x="439" y="445"/>
                </a:lnTo>
                <a:lnTo>
                  <a:pt x="426" y="445"/>
                </a:lnTo>
                <a:lnTo>
                  <a:pt x="415" y="445"/>
                </a:lnTo>
                <a:lnTo>
                  <a:pt x="415" y="445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70" name="组合 69"/>
          <p:cNvGrpSpPr/>
          <p:nvPr/>
        </p:nvGrpSpPr>
        <p:grpSpPr>
          <a:xfrm>
            <a:off x="670396" y="3989263"/>
            <a:ext cx="2913722" cy="720080"/>
            <a:chOff x="2397451" y="4136256"/>
            <a:chExt cx="1833268" cy="453063"/>
          </a:xfrm>
        </p:grpSpPr>
        <p:grpSp>
          <p:nvGrpSpPr>
            <p:cNvPr id="71" name="组合 70"/>
            <p:cNvGrpSpPr/>
            <p:nvPr/>
          </p:nvGrpSpPr>
          <p:grpSpPr>
            <a:xfrm>
              <a:off x="3779912" y="4136256"/>
              <a:ext cx="450807" cy="453063"/>
              <a:chOff x="2214735" y="3483144"/>
              <a:chExt cx="450807" cy="453063"/>
            </a:xfrm>
          </p:grpSpPr>
          <p:pic>
            <p:nvPicPr>
              <p:cNvPr id="86" name="图片 8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4735" y="3483144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28" name="组合 127"/>
              <p:cNvGrpSpPr/>
              <p:nvPr/>
            </p:nvGrpSpPr>
            <p:grpSpPr>
              <a:xfrm>
                <a:off x="2291671" y="3564948"/>
                <a:ext cx="296935" cy="289454"/>
                <a:chOff x="1803401" y="3048000"/>
                <a:chExt cx="819150" cy="798512"/>
              </a:xfrm>
              <a:solidFill>
                <a:srgbClr val="FF0000"/>
              </a:solidFill>
            </p:grpSpPr>
            <p:sp>
              <p:nvSpPr>
                <p:cNvPr id="129" name="Freeform 94"/>
                <p:cNvSpPr/>
                <p:nvPr/>
              </p:nvSpPr>
              <p:spPr bwMode="auto">
                <a:xfrm>
                  <a:off x="2101851" y="3048000"/>
                  <a:ext cx="92075" cy="798512"/>
                </a:xfrm>
                <a:custGeom>
                  <a:avLst/>
                  <a:gdLst>
                    <a:gd name="T0" fmla="*/ 94 w 116"/>
                    <a:gd name="T1" fmla="*/ 319 h 1006"/>
                    <a:gd name="T2" fmla="*/ 92 w 116"/>
                    <a:gd name="T3" fmla="*/ 355 h 1006"/>
                    <a:gd name="T4" fmla="*/ 92 w 116"/>
                    <a:gd name="T5" fmla="*/ 402 h 1006"/>
                    <a:gd name="T6" fmla="*/ 92 w 116"/>
                    <a:gd name="T7" fmla="*/ 459 h 1006"/>
                    <a:gd name="T8" fmla="*/ 92 w 116"/>
                    <a:gd name="T9" fmla="*/ 524 h 1006"/>
                    <a:gd name="T10" fmla="*/ 94 w 116"/>
                    <a:gd name="T11" fmla="*/ 601 h 1006"/>
                    <a:gd name="T12" fmla="*/ 96 w 116"/>
                    <a:gd name="T13" fmla="*/ 679 h 1006"/>
                    <a:gd name="T14" fmla="*/ 98 w 116"/>
                    <a:gd name="T15" fmla="*/ 748 h 1006"/>
                    <a:gd name="T16" fmla="*/ 100 w 116"/>
                    <a:gd name="T17" fmla="*/ 808 h 1006"/>
                    <a:gd name="T18" fmla="*/ 100 w 116"/>
                    <a:gd name="T19" fmla="*/ 859 h 1006"/>
                    <a:gd name="T20" fmla="*/ 100 w 116"/>
                    <a:gd name="T21" fmla="*/ 901 h 1006"/>
                    <a:gd name="T22" fmla="*/ 98 w 116"/>
                    <a:gd name="T23" fmla="*/ 936 h 1006"/>
                    <a:gd name="T24" fmla="*/ 96 w 116"/>
                    <a:gd name="T25" fmla="*/ 963 h 1006"/>
                    <a:gd name="T26" fmla="*/ 92 w 116"/>
                    <a:gd name="T27" fmla="*/ 983 h 1006"/>
                    <a:gd name="T28" fmla="*/ 89 w 116"/>
                    <a:gd name="T29" fmla="*/ 997 h 1006"/>
                    <a:gd name="T30" fmla="*/ 85 w 116"/>
                    <a:gd name="T31" fmla="*/ 1005 h 1006"/>
                    <a:gd name="T32" fmla="*/ 80 w 116"/>
                    <a:gd name="T33" fmla="*/ 1006 h 1006"/>
                    <a:gd name="T34" fmla="*/ 69 w 116"/>
                    <a:gd name="T35" fmla="*/ 997 h 1006"/>
                    <a:gd name="T36" fmla="*/ 60 w 116"/>
                    <a:gd name="T37" fmla="*/ 980 h 1006"/>
                    <a:gd name="T38" fmla="*/ 50 w 116"/>
                    <a:gd name="T39" fmla="*/ 953 h 1006"/>
                    <a:gd name="T40" fmla="*/ 41 w 116"/>
                    <a:gd name="T41" fmla="*/ 931 h 1006"/>
                    <a:gd name="T42" fmla="*/ 37 w 116"/>
                    <a:gd name="T43" fmla="*/ 914 h 1006"/>
                    <a:gd name="T44" fmla="*/ 35 w 116"/>
                    <a:gd name="T45" fmla="*/ 894 h 1006"/>
                    <a:gd name="T46" fmla="*/ 39 w 116"/>
                    <a:gd name="T47" fmla="*/ 861 h 1006"/>
                    <a:gd name="T48" fmla="*/ 42 w 116"/>
                    <a:gd name="T49" fmla="*/ 839 h 1006"/>
                    <a:gd name="T50" fmla="*/ 46 w 116"/>
                    <a:gd name="T51" fmla="*/ 822 h 1006"/>
                    <a:gd name="T52" fmla="*/ 46 w 116"/>
                    <a:gd name="T53" fmla="*/ 806 h 1006"/>
                    <a:gd name="T54" fmla="*/ 48 w 116"/>
                    <a:gd name="T55" fmla="*/ 787 h 1006"/>
                    <a:gd name="T56" fmla="*/ 48 w 116"/>
                    <a:gd name="T57" fmla="*/ 762 h 1006"/>
                    <a:gd name="T58" fmla="*/ 50 w 116"/>
                    <a:gd name="T59" fmla="*/ 736 h 1006"/>
                    <a:gd name="T60" fmla="*/ 50 w 116"/>
                    <a:gd name="T61" fmla="*/ 704 h 1006"/>
                    <a:gd name="T62" fmla="*/ 50 w 116"/>
                    <a:gd name="T63" fmla="*/ 668 h 1006"/>
                    <a:gd name="T64" fmla="*/ 51 w 116"/>
                    <a:gd name="T65" fmla="*/ 629 h 1006"/>
                    <a:gd name="T66" fmla="*/ 50 w 116"/>
                    <a:gd name="T67" fmla="*/ 585 h 1006"/>
                    <a:gd name="T68" fmla="*/ 50 w 116"/>
                    <a:gd name="T69" fmla="*/ 538 h 1006"/>
                    <a:gd name="T70" fmla="*/ 50 w 116"/>
                    <a:gd name="T71" fmla="*/ 487 h 1006"/>
                    <a:gd name="T72" fmla="*/ 46 w 116"/>
                    <a:gd name="T73" fmla="*/ 390 h 1006"/>
                    <a:gd name="T74" fmla="*/ 44 w 116"/>
                    <a:gd name="T75" fmla="*/ 307 h 1006"/>
                    <a:gd name="T76" fmla="*/ 42 w 116"/>
                    <a:gd name="T77" fmla="*/ 236 h 1006"/>
                    <a:gd name="T78" fmla="*/ 39 w 116"/>
                    <a:gd name="T79" fmla="*/ 180 h 1006"/>
                    <a:gd name="T80" fmla="*/ 37 w 116"/>
                    <a:gd name="T81" fmla="*/ 136 h 1006"/>
                    <a:gd name="T82" fmla="*/ 35 w 116"/>
                    <a:gd name="T83" fmla="*/ 105 h 1006"/>
                    <a:gd name="T84" fmla="*/ 32 w 116"/>
                    <a:gd name="T85" fmla="*/ 80 h 1006"/>
                    <a:gd name="T86" fmla="*/ 26 w 116"/>
                    <a:gd name="T87" fmla="*/ 59 h 1006"/>
                    <a:gd name="T88" fmla="*/ 21 w 116"/>
                    <a:gd name="T89" fmla="*/ 45 h 1006"/>
                    <a:gd name="T90" fmla="*/ 16 w 116"/>
                    <a:gd name="T91" fmla="*/ 36 h 1006"/>
                    <a:gd name="T92" fmla="*/ 7 w 116"/>
                    <a:gd name="T93" fmla="*/ 31 h 1006"/>
                    <a:gd name="T94" fmla="*/ 0 w 116"/>
                    <a:gd name="T95" fmla="*/ 23 h 1006"/>
                    <a:gd name="T96" fmla="*/ 1 w 116"/>
                    <a:gd name="T97" fmla="*/ 14 h 1006"/>
                    <a:gd name="T98" fmla="*/ 7 w 116"/>
                    <a:gd name="T99" fmla="*/ 5 h 1006"/>
                    <a:gd name="T100" fmla="*/ 16 w 116"/>
                    <a:gd name="T101" fmla="*/ 0 h 1006"/>
                    <a:gd name="T102" fmla="*/ 32 w 116"/>
                    <a:gd name="T103" fmla="*/ 2 h 1006"/>
                    <a:gd name="T104" fmla="*/ 71 w 116"/>
                    <a:gd name="T105" fmla="*/ 14 h 1006"/>
                    <a:gd name="T106" fmla="*/ 92 w 116"/>
                    <a:gd name="T107" fmla="*/ 23 h 1006"/>
                    <a:gd name="T108" fmla="*/ 107 w 116"/>
                    <a:gd name="T109" fmla="*/ 33 h 1006"/>
                    <a:gd name="T110" fmla="*/ 114 w 116"/>
                    <a:gd name="T111" fmla="*/ 42 h 1006"/>
                    <a:gd name="T112" fmla="*/ 114 w 116"/>
                    <a:gd name="T113" fmla="*/ 59 h 1006"/>
                    <a:gd name="T114" fmla="*/ 107 w 116"/>
                    <a:gd name="T115" fmla="*/ 75 h 1006"/>
                    <a:gd name="T116" fmla="*/ 105 w 116"/>
                    <a:gd name="T117" fmla="*/ 86 h 1006"/>
                    <a:gd name="T118" fmla="*/ 101 w 116"/>
                    <a:gd name="T119" fmla="*/ 100 h 1006"/>
                    <a:gd name="T120" fmla="*/ 100 w 116"/>
                    <a:gd name="T121" fmla="*/ 117 h 1006"/>
                    <a:gd name="T122" fmla="*/ 98 w 116"/>
                    <a:gd name="T123" fmla="*/ 139 h 1006"/>
                    <a:gd name="T124" fmla="*/ 94 w 116"/>
                    <a:gd name="T125" fmla="*/ 164 h 10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6" h="1006">
                      <a:moveTo>
                        <a:pt x="94" y="164"/>
                      </a:moveTo>
                      <a:lnTo>
                        <a:pt x="94" y="310"/>
                      </a:lnTo>
                      <a:lnTo>
                        <a:pt x="94" y="319"/>
                      </a:lnTo>
                      <a:lnTo>
                        <a:pt x="94" y="330"/>
                      </a:lnTo>
                      <a:lnTo>
                        <a:pt x="92" y="343"/>
                      </a:lnTo>
                      <a:lnTo>
                        <a:pt x="92" y="355"/>
                      </a:lnTo>
                      <a:lnTo>
                        <a:pt x="92" y="369"/>
                      </a:lnTo>
                      <a:lnTo>
                        <a:pt x="92" y="385"/>
                      </a:lnTo>
                      <a:lnTo>
                        <a:pt x="92" y="402"/>
                      </a:lnTo>
                      <a:lnTo>
                        <a:pt x="92" y="419"/>
                      </a:lnTo>
                      <a:lnTo>
                        <a:pt x="92" y="438"/>
                      </a:lnTo>
                      <a:lnTo>
                        <a:pt x="92" y="459"/>
                      </a:lnTo>
                      <a:lnTo>
                        <a:pt x="92" y="479"/>
                      </a:lnTo>
                      <a:lnTo>
                        <a:pt x="92" y="501"/>
                      </a:lnTo>
                      <a:lnTo>
                        <a:pt x="92" y="524"/>
                      </a:lnTo>
                      <a:lnTo>
                        <a:pt x="94" y="549"/>
                      </a:lnTo>
                      <a:lnTo>
                        <a:pt x="94" y="574"/>
                      </a:lnTo>
                      <a:lnTo>
                        <a:pt x="94" y="601"/>
                      </a:lnTo>
                      <a:lnTo>
                        <a:pt x="96" y="628"/>
                      </a:lnTo>
                      <a:lnTo>
                        <a:pt x="96" y="654"/>
                      </a:lnTo>
                      <a:lnTo>
                        <a:pt x="96" y="679"/>
                      </a:lnTo>
                      <a:lnTo>
                        <a:pt x="98" y="703"/>
                      </a:lnTo>
                      <a:lnTo>
                        <a:pt x="98" y="726"/>
                      </a:lnTo>
                      <a:lnTo>
                        <a:pt x="98" y="748"/>
                      </a:lnTo>
                      <a:lnTo>
                        <a:pt x="98" y="768"/>
                      </a:lnTo>
                      <a:lnTo>
                        <a:pt x="98" y="789"/>
                      </a:lnTo>
                      <a:lnTo>
                        <a:pt x="100" y="808"/>
                      </a:lnTo>
                      <a:lnTo>
                        <a:pt x="100" y="826"/>
                      </a:lnTo>
                      <a:lnTo>
                        <a:pt x="100" y="844"/>
                      </a:lnTo>
                      <a:lnTo>
                        <a:pt x="100" y="859"/>
                      </a:lnTo>
                      <a:lnTo>
                        <a:pt x="100" y="875"/>
                      </a:lnTo>
                      <a:lnTo>
                        <a:pt x="100" y="889"/>
                      </a:lnTo>
                      <a:lnTo>
                        <a:pt x="100" y="901"/>
                      </a:lnTo>
                      <a:lnTo>
                        <a:pt x="100" y="914"/>
                      </a:lnTo>
                      <a:lnTo>
                        <a:pt x="98" y="925"/>
                      </a:lnTo>
                      <a:lnTo>
                        <a:pt x="98" y="936"/>
                      </a:lnTo>
                      <a:lnTo>
                        <a:pt x="96" y="945"/>
                      </a:lnTo>
                      <a:lnTo>
                        <a:pt x="96" y="955"/>
                      </a:lnTo>
                      <a:lnTo>
                        <a:pt x="96" y="963"/>
                      </a:lnTo>
                      <a:lnTo>
                        <a:pt x="94" y="970"/>
                      </a:lnTo>
                      <a:lnTo>
                        <a:pt x="94" y="977"/>
                      </a:lnTo>
                      <a:lnTo>
                        <a:pt x="92" y="983"/>
                      </a:lnTo>
                      <a:lnTo>
                        <a:pt x="91" y="989"/>
                      </a:lnTo>
                      <a:lnTo>
                        <a:pt x="91" y="994"/>
                      </a:lnTo>
                      <a:lnTo>
                        <a:pt x="89" y="997"/>
                      </a:lnTo>
                      <a:lnTo>
                        <a:pt x="87" y="1000"/>
                      </a:lnTo>
                      <a:lnTo>
                        <a:pt x="87" y="1003"/>
                      </a:lnTo>
                      <a:lnTo>
                        <a:pt x="85" y="1005"/>
                      </a:lnTo>
                      <a:lnTo>
                        <a:pt x="84" y="1006"/>
                      </a:lnTo>
                      <a:lnTo>
                        <a:pt x="82" y="1006"/>
                      </a:lnTo>
                      <a:lnTo>
                        <a:pt x="80" y="1006"/>
                      </a:lnTo>
                      <a:lnTo>
                        <a:pt x="76" y="1005"/>
                      </a:lnTo>
                      <a:lnTo>
                        <a:pt x="73" y="1002"/>
                      </a:lnTo>
                      <a:lnTo>
                        <a:pt x="69" y="997"/>
                      </a:lnTo>
                      <a:lnTo>
                        <a:pt x="67" y="992"/>
                      </a:lnTo>
                      <a:lnTo>
                        <a:pt x="64" y="986"/>
                      </a:lnTo>
                      <a:lnTo>
                        <a:pt x="60" y="980"/>
                      </a:lnTo>
                      <a:lnTo>
                        <a:pt x="57" y="972"/>
                      </a:lnTo>
                      <a:lnTo>
                        <a:pt x="53" y="963"/>
                      </a:lnTo>
                      <a:lnTo>
                        <a:pt x="50" y="953"/>
                      </a:lnTo>
                      <a:lnTo>
                        <a:pt x="46" y="945"/>
                      </a:lnTo>
                      <a:lnTo>
                        <a:pt x="44" y="937"/>
                      </a:lnTo>
                      <a:lnTo>
                        <a:pt x="41" y="931"/>
                      </a:lnTo>
                      <a:lnTo>
                        <a:pt x="39" y="925"/>
                      </a:lnTo>
                      <a:lnTo>
                        <a:pt x="37" y="919"/>
                      </a:lnTo>
                      <a:lnTo>
                        <a:pt x="37" y="914"/>
                      </a:lnTo>
                      <a:lnTo>
                        <a:pt x="35" y="908"/>
                      </a:lnTo>
                      <a:lnTo>
                        <a:pt x="35" y="901"/>
                      </a:lnTo>
                      <a:lnTo>
                        <a:pt x="35" y="894"/>
                      </a:lnTo>
                      <a:lnTo>
                        <a:pt x="35" y="884"/>
                      </a:lnTo>
                      <a:lnTo>
                        <a:pt x="37" y="873"/>
                      </a:lnTo>
                      <a:lnTo>
                        <a:pt x="39" y="861"/>
                      </a:lnTo>
                      <a:lnTo>
                        <a:pt x="41" y="853"/>
                      </a:lnTo>
                      <a:lnTo>
                        <a:pt x="42" y="847"/>
                      </a:lnTo>
                      <a:lnTo>
                        <a:pt x="42" y="839"/>
                      </a:lnTo>
                      <a:lnTo>
                        <a:pt x="44" y="831"/>
                      </a:lnTo>
                      <a:lnTo>
                        <a:pt x="44" y="826"/>
                      </a:lnTo>
                      <a:lnTo>
                        <a:pt x="46" y="822"/>
                      </a:lnTo>
                      <a:lnTo>
                        <a:pt x="46" y="817"/>
                      </a:lnTo>
                      <a:lnTo>
                        <a:pt x="46" y="812"/>
                      </a:lnTo>
                      <a:lnTo>
                        <a:pt x="46" y="806"/>
                      </a:lnTo>
                      <a:lnTo>
                        <a:pt x="46" y="800"/>
                      </a:lnTo>
                      <a:lnTo>
                        <a:pt x="48" y="793"/>
                      </a:lnTo>
                      <a:lnTo>
                        <a:pt x="48" y="787"/>
                      </a:lnTo>
                      <a:lnTo>
                        <a:pt x="48" y="779"/>
                      </a:lnTo>
                      <a:lnTo>
                        <a:pt x="48" y="772"/>
                      </a:lnTo>
                      <a:lnTo>
                        <a:pt x="48" y="762"/>
                      </a:lnTo>
                      <a:lnTo>
                        <a:pt x="50" y="754"/>
                      </a:lnTo>
                      <a:lnTo>
                        <a:pt x="50" y="745"/>
                      </a:lnTo>
                      <a:lnTo>
                        <a:pt x="50" y="736"/>
                      </a:lnTo>
                      <a:lnTo>
                        <a:pt x="50" y="725"/>
                      </a:lnTo>
                      <a:lnTo>
                        <a:pt x="50" y="715"/>
                      </a:lnTo>
                      <a:lnTo>
                        <a:pt x="50" y="704"/>
                      </a:lnTo>
                      <a:lnTo>
                        <a:pt x="50" y="692"/>
                      </a:lnTo>
                      <a:lnTo>
                        <a:pt x="50" y="681"/>
                      </a:lnTo>
                      <a:lnTo>
                        <a:pt x="50" y="668"/>
                      </a:lnTo>
                      <a:lnTo>
                        <a:pt x="50" y="656"/>
                      </a:lnTo>
                      <a:lnTo>
                        <a:pt x="51" y="642"/>
                      </a:lnTo>
                      <a:lnTo>
                        <a:pt x="51" y="629"/>
                      </a:lnTo>
                      <a:lnTo>
                        <a:pt x="50" y="615"/>
                      </a:lnTo>
                      <a:lnTo>
                        <a:pt x="50" y="599"/>
                      </a:lnTo>
                      <a:lnTo>
                        <a:pt x="50" y="585"/>
                      </a:lnTo>
                      <a:lnTo>
                        <a:pt x="50" y="570"/>
                      </a:lnTo>
                      <a:lnTo>
                        <a:pt x="50" y="554"/>
                      </a:lnTo>
                      <a:lnTo>
                        <a:pt x="50" y="538"/>
                      </a:lnTo>
                      <a:lnTo>
                        <a:pt x="50" y="521"/>
                      </a:lnTo>
                      <a:lnTo>
                        <a:pt x="50" y="504"/>
                      </a:lnTo>
                      <a:lnTo>
                        <a:pt x="50" y="487"/>
                      </a:lnTo>
                      <a:lnTo>
                        <a:pt x="48" y="452"/>
                      </a:lnTo>
                      <a:lnTo>
                        <a:pt x="48" y="421"/>
                      </a:lnTo>
                      <a:lnTo>
                        <a:pt x="46" y="390"/>
                      </a:lnTo>
                      <a:lnTo>
                        <a:pt x="46" y="360"/>
                      </a:lnTo>
                      <a:lnTo>
                        <a:pt x="44" y="332"/>
                      </a:lnTo>
                      <a:lnTo>
                        <a:pt x="44" y="307"/>
                      </a:lnTo>
                      <a:lnTo>
                        <a:pt x="42" y="282"/>
                      </a:lnTo>
                      <a:lnTo>
                        <a:pt x="42" y="258"/>
                      </a:lnTo>
                      <a:lnTo>
                        <a:pt x="42" y="236"/>
                      </a:lnTo>
                      <a:lnTo>
                        <a:pt x="41" y="216"/>
                      </a:lnTo>
                      <a:lnTo>
                        <a:pt x="41" y="197"/>
                      </a:lnTo>
                      <a:lnTo>
                        <a:pt x="39" y="180"/>
                      </a:lnTo>
                      <a:lnTo>
                        <a:pt x="39" y="164"/>
                      </a:lnTo>
                      <a:lnTo>
                        <a:pt x="37" y="150"/>
                      </a:lnTo>
                      <a:lnTo>
                        <a:pt x="37" y="136"/>
                      </a:lnTo>
                      <a:lnTo>
                        <a:pt x="37" y="125"/>
                      </a:lnTo>
                      <a:lnTo>
                        <a:pt x="35" y="114"/>
                      </a:lnTo>
                      <a:lnTo>
                        <a:pt x="35" y="105"/>
                      </a:lnTo>
                      <a:lnTo>
                        <a:pt x="34" y="95"/>
                      </a:lnTo>
                      <a:lnTo>
                        <a:pt x="32" y="88"/>
                      </a:lnTo>
                      <a:lnTo>
                        <a:pt x="32" y="80"/>
                      </a:lnTo>
                      <a:lnTo>
                        <a:pt x="30" y="72"/>
                      </a:lnTo>
                      <a:lnTo>
                        <a:pt x="28" y="66"/>
                      </a:lnTo>
                      <a:lnTo>
                        <a:pt x="26" y="59"/>
                      </a:lnTo>
                      <a:lnTo>
                        <a:pt x="25" y="53"/>
                      </a:lnTo>
                      <a:lnTo>
                        <a:pt x="23" y="49"/>
                      </a:lnTo>
                      <a:lnTo>
                        <a:pt x="21" y="45"/>
                      </a:lnTo>
                      <a:lnTo>
                        <a:pt x="19" y="41"/>
                      </a:lnTo>
                      <a:lnTo>
                        <a:pt x="17" y="38"/>
                      </a:lnTo>
                      <a:lnTo>
                        <a:pt x="16" y="36"/>
                      </a:lnTo>
                      <a:lnTo>
                        <a:pt x="14" y="34"/>
                      </a:lnTo>
                      <a:lnTo>
                        <a:pt x="10" y="33"/>
                      </a:lnTo>
                      <a:lnTo>
                        <a:pt x="7" y="31"/>
                      </a:lnTo>
                      <a:lnTo>
                        <a:pt x="3" y="28"/>
                      </a:lnTo>
                      <a:lnTo>
                        <a:pt x="1" y="27"/>
                      </a:lnTo>
                      <a:lnTo>
                        <a:pt x="0" y="23"/>
                      </a:lnTo>
                      <a:lnTo>
                        <a:pt x="0" y="20"/>
                      </a:lnTo>
                      <a:lnTo>
                        <a:pt x="0" y="17"/>
                      </a:lnTo>
                      <a:lnTo>
                        <a:pt x="1" y="14"/>
                      </a:lnTo>
                      <a:lnTo>
                        <a:pt x="3" y="11"/>
                      </a:lnTo>
                      <a:lnTo>
                        <a:pt x="5" y="8"/>
                      </a:lnTo>
                      <a:lnTo>
                        <a:pt x="7" y="5"/>
                      </a:lnTo>
                      <a:lnTo>
                        <a:pt x="9" y="3"/>
                      </a:lnTo>
                      <a:lnTo>
                        <a:pt x="12" y="2"/>
                      </a:lnTo>
                      <a:lnTo>
                        <a:pt x="16" y="0"/>
                      </a:lnTo>
                      <a:lnTo>
                        <a:pt x="21" y="0"/>
                      </a:lnTo>
                      <a:lnTo>
                        <a:pt x="26" y="0"/>
                      </a:lnTo>
                      <a:lnTo>
                        <a:pt x="32" y="2"/>
                      </a:lnTo>
                      <a:lnTo>
                        <a:pt x="44" y="5"/>
                      </a:lnTo>
                      <a:lnTo>
                        <a:pt x="59" y="9"/>
                      </a:lnTo>
                      <a:lnTo>
                        <a:pt x="71" y="14"/>
                      </a:lnTo>
                      <a:lnTo>
                        <a:pt x="78" y="16"/>
                      </a:lnTo>
                      <a:lnTo>
                        <a:pt x="87" y="20"/>
                      </a:lnTo>
                      <a:lnTo>
                        <a:pt x="92" y="23"/>
                      </a:lnTo>
                      <a:lnTo>
                        <a:pt x="98" y="27"/>
                      </a:lnTo>
                      <a:lnTo>
                        <a:pt x="101" y="30"/>
                      </a:lnTo>
                      <a:lnTo>
                        <a:pt x="107" y="33"/>
                      </a:lnTo>
                      <a:lnTo>
                        <a:pt x="109" y="36"/>
                      </a:lnTo>
                      <a:lnTo>
                        <a:pt x="112" y="39"/>
                      </a:lnTo>
                      <a:lnTo>
                        <a:pt x="114" y="42"/>
                      </a:lnTo>
                      <a:lnTo>
                        <a:pt x="116" y="45"/>
                      </a:lnTo>
                      <a:lnTo>
                        <a:pt x="116" y="53"/>
                      </a:lnTo>
                      <a:lnTo>
                        <a:pt x="114" y="59"/>
                      </a:lnTo>
                      <a:lnTo>
                        <a:pt x="110" y="66"/>
                      </a:lnTo>
                      <a:lnTo>
                        <a:pt x="109" y="72"/>
                      </a:lnTo>
                      <a:lnTo>
                        <a:pt x="107" y="75"/>
                      </a:lnTo>
                      <a:lnTo>
                        <a:pt x="107" y="78"/>
                      </a:lnTo>
                      <a:lnTo>
                        <a:pt x="105" y="81"/>
                      </a:lnTo>
                      <a:lnTo>
                        <a:pt x="105" y="86"/>
                      </a:lnTo>
                      <a:lnTo>
                        <a:pt x="103" y="91"/>
                      </a:lnTo>
                      <a:lnTo>
                        <a:pt x="103" y="95"/>
                      </a:lnTo>
                      <a:lnTo>
                        <a:pt x="101" y="100"/>
                      </a:lnTo>
                      <a:lnTo>
                        <a:pt x="101" y="105"/>
                      </a:lnTo>
                      <a:lnTo>
                        <a:pt x="101" y="111"/>
                      </a:lnTo>
                      <a:lnTo>
                        <a:pt x="100" y="117"/>
                      </a:lnTo>
                      <a:lnTo>
                        <a:pt x="100" y="125"/>
                      </a:lnTo>
                      <a:lnTo>
                        <a:pt x="98" y="131"/>
                      </a:lnTo>
                      <a:lnTo>
                        <a:pt x="98" y="139"/>
                      </a:lnTo>
                      <a:lnTo>
                        <a:pt x="96" y="147"/>
                      </a:lnTo>
                      <a:lnTo>
                        <a:pt x="96" y="157"/>
                      </a:lnTo>
                      <a:lnTo>
                        <a:pt x="94" y="164"/>
                      </a:lnTo>
                      <a:lnTo>
                        <a:pt x="94" y="164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" name="Freeform 95"/>
                <p:cNvSpPr/>
                <p:nvPr/>
              </p:nvSpPr>
              <p:spPr bwMode="auto">
                <a:xfrm>
                  <a:off x="1920876" y="3241675"/>
                  <a:ext cx="490538" cy="114300"/>
                </a:xfrm>
                <a:custGeom>
                  <a:avLst/>
                  <a:gdLst>
                    <a:gd name="T0" fmla="*/ 618 w 618"/>
                    <a:gd name="T1" fmla="*/ 41 h 146"/>
                    <a:gd name="T2" fmla="*/ 614 w 618"/>
                    <a:gd name="T3" fmla="*/ 46 h 146"/>
                    <a:gd name="T4" fmla="*/ 609 w 618"/>
                    <a:gd name="T5" fmla="*/ 49 h 146"/>
                    <a:gd name="T6" fmla="*/ 598 w 618"/>
                    <a:gd name="T7" fmla="*/ 52 h 146"/>
                    <a:gd name="T8" fmla="*/ 586 w 618"/>
                    <a:gd name="T9" fmla="*/ 55 h 146"/>
                    <a:gd name="T10" fmla="*/ 570 w 618"/>
                    <a:gd name="T11" fmla="*/ 60 h 146"/>
                    <a:gd name="T12" fmla="*/ 550 w 618"/>
                    <a:gd name="T13" fmla="*/ 64 h 146"/>
                    <a:gd name="T14" fmla="*/ 527 w 618"/>
                    <a:gd name="T15" fmla="*/ 69 h 146"/>
                    <a:gd name="T16" fmla="*/ 486 w 618"/>
                    <a:gd name="T17" fmla="*/ 75 h 146"/>
                    <a:gd name="T18" fmla="*/ 427 w 618"/>
                    <a:gd name="T19" fmla="*/ 86 h 146"/>
                    <a:gd name="T20" fmla="*/ 361 w 618"/>
                    <a:gd name="T21" fmla="*/ 97 h 146"/>
                    <a:gd name="T22" fmla="*/ 289 w 618"/>
                    <a:gd name="T23" fmla="*/ 108 h 146"/>
                    <a:gd name="T24" fmla="*/ 234 w 618"/>
                    <a:gd name="T25" fmla="*/ 119 h 146"/>
                    <a:gd name="T26" fmla="*/ 200 w 618"/>
                    <a:gd name="T27" fmla="*/ 125 h 146"/>
                    <a:gd name="T28" fmla="*/ 170 w 618"/>
                    <a:gd name="T29" fmla="*/ 132 h 146"/>
                    <a:gd name="T30" fmla="*/ 145 w 618"/>
                    <a:gd name="T31" fmla="*/ 136 h 146"/>
                    <a:gd name="T32" fmla="*/ 123 w 618"/>
                    <a:gd name="T33" fmla="*/ 141 h 146"/>
                    <a:gd name="T34" fmla="*/ 105 w 618"/>
                    <a:gd name="T35" fmla="*/ 143 h 146"/>
                    <a:gd name="T36" fmla="*/ 93 w 618"/>
                    <a:gd name="T37" fmla="*/ 144 h 146"/>
                    <a:gd name="T38" fmla="*/ 84 w 618"/>
                    <a:gd name="T39" fmla="*/ 146 h 146"/>
                    <a:gd name="T40" fmla="*/ 73 w 618"/>
                    <a:gd name="T41" fmla="*/ 146 h 146"/>
                    <a:gd name="T42" fmla="*/ 61 w 618"/>
                    <a:gd name="T43" fmla="*/ 144 h 146"/>
                    <a:gd name="T44" fmla="*/ 48 w 618"/>
                    <a:gd name="T45" fmla="*/ 141 h 146"/>
                    <a:gd name="T46" fmla="*/ 36 w 618"/>
                    <a:gd name="T47" fmla="*/ 136 h 146"/>
                    <a:gd name="T48" fmla="*/ 23 w 618"/>
                    <a:gd name="T49" fmla="*/ 129 h 146"/>
                    <a:gd name="T50" fmla="*/ 11 w 618"/>
                    <a:gd name="T51" fmla="*/ 122 h 146"/>
                    <a:gd name="T52" fmla="*/ 4 w 618"/>
                    <a:gd name="T53" fmla="*/ 118 h 146"/>
                    <a:gd name="T54" fmla="*/ 0 w 618"/>
                    <a:gd name="T55" fmla="*/ 113 h 146"/>
                    <a:gd name="T56" fmla="*/ 0 w 618"/>
                    <a:gd name="T57" fmla="*/ 110 h 146"/>
                    <a:gd name="T58" fmla="*/ 4 w 618"/>
                    <a:gd name="T59" fmla="*/ 107 h 146"/>
                    <a:gd name="T60" fmla="*/ 11 w 618"/>
                    <a:gd name="T61" fmla="*/ 107 h 146"/>
                    <a:gd name="T62" fmla="*/ 23 w 618"/>
                    <a:gd name="T63" fmla="*/ 107 h 146"/>
                    <a:gd name="T64" fmla="*/ 38 w 618"/>
                    <a:gd name="T65" fmla="*/ 107 h 146"/>
                    <a:gd name="T66" fmla="*/ 55 w 618"/>
                    <a:gd name="T67" fmla="*/ 103 h 146"/>
                    <a:gd name="T68" fmla="*/ 75 w 618"/>
                    <a:gd name="T69" fmla="*/ 102 h 146"/>
                    <a:gd name="T70" fmla="*/ 89 w 618"/>
                    <a:gd name="T71" fmla="*/ 99 h 146"/>
                    <a:gd name="T72" fmla="*/ 107 w 618"/>
                    <a:gd name="T73" fmla="*/ 96 h 146"/>
                    <a:gd name="T74" fmla="*/ 125 w 618"/>
                    <a:gd name="T75" fmla="*/ 91 h 146"/>
                    <a:gd name="T76" fmla="*/ 155 w 618"/>
                    <a:gd name="T77" fmla="*/ 83 h 146"/>
                    <a:gd name="T78" fmla="*/ 204 w 618"/>
                    <a:gd name="T79" fmla="*/ 72 h 146"/>
                    <a:gd name="T80" fmla="*/ 257 w 618"/>
                    <a:gd name="T81" fmla="*/ 58 h 146"/>
                    <a:gd name="T82" fmla="*/ 316 w 618"/>
                    <a:gd name="T83" fmla="*/ 44 h 146"/>
                    <a:gd name="T84" fmla="*/ 366 w 618"/>
                    <a:gd name="T85" fmla="*/ 31 h 146"/>
                    <a:gd name="T86" fmla="*/ 396 w 618"/>
                    <a:gd name="T87" fmla="*/ 24 h 146"/>
                    <a:gd name="T88" fmla="*/ 425 w 618"/>
                    <a:gd name="T89" fmla="*/ 17 h 146"/>
                    <a:gd name="T90" fmla="*/ 450 w 618"/>
                    <a:gd name="T91" fmla="*/ 13 h 146"/>
                    <a:gd name="T92" fmla="*/ 473 w 618"/>
                    <a:gd name="T93" fmla="*/ 8 h 146"/>
                    <a:gd name="T94" fmla="*/ 495 w 618"/>
                    <a:gd name="T95" fmla="*/ 3 h 146"/>
                    <a:gd name="T96" fmla="*/ 512 w 618"/>
                    <a:gd name="T97" fmla="*/ 2 h 146"/>
                    <a:gd name="T98" fmla="*/ 527 w 618"/>
                    <a:gd name="T99" fmla="*/ 0 h 146"/>
                    <a:gd name="T100" fmla="*/ 546 w 618"/>
                    <a:gd name="T101" fmla="*/ 0 h 146"/>
                    <a:gd name="T102" fmla="*/ 568 w 618"/>
                    <a:gd name="T103" fmla="*/ 2 h 146"/>
                    <a:gd name="T104" fmla="*/ 584 w 618"/>
                    <a:gd name="T105" fmla="*/ 5 h 146"/>
                    <a:gd name="T106" fmla="*/ 596 w 618"/>
                    <a:gd name="T107" fmla="*/ 11 h 146"/>
                    <a:gd name="T108" fmla="*/ 605 w 618"/>
                    <a:gd name="T109" fmla="*/ 17 h 146"/>
                    <a:gd name="T110" fmla="*/ 612 w 618"/>
                    <a:gd name="T111" fmla="*/ 24 h 146"/>
                    <a:gd name="T112" fmla="*/ 616 w 618"/>
                    <a:gd name="T113" fmla="*/ 30 h 146"/>
                    <a:gd name="T114" fmla="*/ 618 w 618"/>
                    <a:gd name="T115" fmla="*/ 36 h 146"/>
                    <a:gd name="T116" fmla="*/ 618 w 618"/>
                    <a:gd name="T117" fmla="*/ 39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618" h="146">
                      <a:moveTo>
                        <a:pt x="618" y="39"/>
                      </a:moveTo>
                      <a:lnTo>
                        <a:pt x="618" y="41"/>
                      </a:lnTo>
                      <a:lnTo>
                        <a:pt x="616" y="44"/>
                      </a:lnTo>
                      <a:lnTo>
                        <a:pt x="614" y="46"/>
                      </a:lnTo>
                      <a:lnTo>
                        <a:pt x="612" y="47"/>
                      </a:lnTo>
                      <a:lnTo>
                        <a:pt x="609" y="49"/>
                      </a:lnTo>
                      <a:lnTo>
                        <a:pt x="603" y="50"/>
                      </a:lnTo>
                      <a:lnTo>
                        <a:pt x="598" y="52"/>
                      </a:lnTo>
                      <a:lnTo>
                        <a:pt x="593" y="53"/>
                      </a:lnTo>
                      <a:lnTo>
                        <a:pt x="586" y="55"/>
                      </a:lnTo>
                      <a:lnTo>
                        <a:pt x="578" y="58"/>
                      </a:lnTo>
                      <a:lnTo>
                        <a:pt x="570" y="60"/>
                      </a:lnTo>
                      <a:lnTo>
                        <a:pt x="559" y="61"/>
                      </a:lnTo>
                      <a:lnTo>
                        <a:pt x="550" y="64"/>
                      </a:lnTo>
                      <a:lnTo>
                        <a:pt x="537" y="66"/>
                      </a:lnTo>
                      <a:lnTo>
                        <a:pt x="527" y="69"/>
                      </a:lnTo>
                      <a:lnTo>
                        <a:pt x="512" y="71"/>
                      </a:lnTo>
                      <a:lnTo>
                        <a:pt x="486" y="75"/>
                      </a:lnTo>
                      <a:lnTo>
                        <a:pt x="457" y="82"/>
                      </a:lnTo>
                      <a:lnTo>
                        <a:pt x="427" y="86"/>
                      </a:lnTo>
                      <a:lnTo>
                        <a:pt x="395" y="91"/>
                      </a:lnTo>
                      <a:lnTo>
                        <a:pt x="361" y="97"/>
                      </a:lnTo>
                      <a:lnTo>
                        <a:pt x="325" y="102"/>
                      </a:lnTo>
                      <a:lnTo>
                        <a:pt x="289" y="108"/>
                      </a:lnTo>
                      <a:lnTo>
                        <a:pt x="252" y="114"/>
                      </a:lnTo>
                      <a:lnTo>
                        <a:pt x="234" y="119"/>
                      </a:lnTo>
                      <a:lnTo>
                        <a:pt x="216" y="122"/>
                      </a:lnTo>
                      <a:lnTo>
                        <a:pt x="200" y="125"/>
                      </a:lnTo>
                      <a:lnTo>
                        <a:pt x="186" y="129"/>
                      </a:lnTo>
                      <a:lnTo>
                        <a:pt x="170" y="132"/>
                      </a:lnTo>
                      <a:lnTo>
                        <a:pt x="157" y="135"/>
                      </a:lnTo>
                      <a:lnTo>
                        <a:pt x="145" y="136"/>
                      </a:lnTo>
                      <a:lnTo>
                        <a:pt x="134" y="139"/>
                      </a:lnTo>
                      <a:lnTo>
                        <a:pt x="123" y="141"/>
                      </a:lnTo>
                      <a:lnTo>
                        <a:pt x="114" y="143"/>
                      </a:lnTo>
                      <a:lnTo>
                        <a:pt x="105" y="143"/>
                      </a:lnTo>
                      <a:lnTo>
                        <a:pt x="98" y="144"/>
                      </a:lnTo>
                      <a:lnTo>
                        <a:pt x="93" y="144"/>
                      </a:lnTo>
                      <a:lnTo>
                        <a:pt x="88" y="146"/>
                      </a:lnTo>
                      <a:lnTo>
                        <a:pt x="84" y="146"/>
                      </a:lnTo>
                      <a:lnTo>
                        <a:pt x="80" y="146"/>
                      </a:lnTo>
                      <a:lnTo>
                        <a:pt x="73" y="146"/>
                      </a:lnTo>
                      <a:lnTo>
                        <a:pt x="68" y="146"/>
                      </a:lnTo>
                      <a:lnTo>
                        <a:pt x="61" y="144"/>
                      </a:lnTo>
                      <a:lnTo>
                        <a:pt x="55" y="143"/>
                      </a:lnTo>
                      <a:lnTo>
                        <a:pt x="48" y="141"/>
                      </a:lnTo>
                      <a:lnTo>
                        <a:pt x="43" y="138"/>
                      </a:lnTo>
                      <a:lnTo>
                        <a:pt x="36" y="136"/>
                      </a:lnTo>
                      <a:lnTo>
                        <a:pt x="30" y="133"/>
                      </a:lnTo>
                      <a:lnTo>
                        <a:pt x="23" y="129"/>
                      </a:lnTo>
                      <a:lnTo>
                        <a:pt x="16" y="125"/>
                      </a:lnTo>
                      <a:lnTo>
                        <a:pt x="11" y="122"/>
                      </a:lnTo>
                      <a:lnTo>
                        <a:pt x="7" y="119"/>
                      </a:lnTo>
                      <a:lnTo>
                        <a:pt x="4" y="118"/>
                      </a:lnTo>
                      <a:lnTo>
                        <a:pt x="2" y="114"/>
                      </a:lnTo>
                      <a:lnTo>
                        <a:pt x="0" y="113"/>
                      </a:lnTo>
                      <a:lnTo>
                        <a:pt x="0" y="111"/>
                      </a:lnTo>
                      <a:lnTo>
                        <a:pt x="0" y="110"/>
                      </a:lnTo>
                      <a:lnTo>
                        <a:pt x="2" y="108"/>
                      </a:lnTo>
                      <a:lnTo>
                        <a:pt x="4" y="107"/>
                      </a:lnTo>
                      <a:lnTo>
                        <a:pt x="7" y="107"/>
                      </a:lnTo>
                      <a:lnTo>
                        <a:pt x="11" y="107"/>
                      </a:lnTo>
                      <a:lnTo>
                        <a:pt x="16" y="107"/>
                      </a:lnTo>
                      <a:lnTo>
                        <a:pt x="23" y="107"/>
                      </a:lnTo>
                      <a:lnTo>
                        <a:pt x="30" y="107"/>
                      </a:lnTo>
                      <a:lnTo>
                        <a:pt x="38" y="107"/>
                      </a:lnTo>
                      <a:lnTo>
                        <a:pt x="45" y="105"/>
                      </a:lnTo>
                      <a:lnTo>
                        <a:pt x="55" y="103"/>
                      </a:lnTo>
                      <a:lnTo>
                        <a:pt x="68" y="102"/>
                      </a:lnTo>
                      <a:lnTo>
                        <a:pt x="75" y="102"/>
                      </a:lnTo>
                      <a:lnTo>
                        <a:pt x="82" y="100"/>
                      </a:lnTo>
                      <a:lnTo>
                        <a:pt x="89" y="99"/>
                      </a:lnTo>
                      <a:lnTo>
                        <a:pt x="98" y="97"/>
                      </a:lnTo>
                      <a:lnTo>
                        <a:pt x="107" y="96"/>
                      </a:lnTo>
                      <a:lnTo>
                        <a:pt x="116" y="93"/>
                      </a:lnTo>
                      <a:lnTo>
                        <a:pt x="125" y="91"/>
                      </a:lnTo>
                      <a:lnTo>
                        <a:pt x="136" y="88"/>
                      </a:lnTo>
                      <a:lnTo>
                        <a:pt x="155" y="83"/>
                      </a:lnTo>
                      <a:lnTo>
                        <a:pt x="179" y="77"/>
                      </a:lnTo>
                      <a:lnTo>
                        <a:pt x="204" y="72"/>
                      </a:lnTo>
                      <a:lnTo>
                        <a:pt x="229" y="66"/>
                      </a:lnTo>
                      <a:lnTo>
                        <a:pt x="257" y="58"/>
                      </a:lnTo>
                      <a:lnTo>
                        <a:pt x="286" y="52"/>
                      </a:lnTo>
                      <a:lnTo>
                        <a:pt x="316" y="44"/>
                      </a:lnTo>
                      <a:lnTo>
                        <a:pt x="350" y="36"/>
                      </a:lnTo>
                      <a:lnTo>
                        <a:pt x="366" y="31"/>
                      </a:lnTo>
                      <a:lnTo>
                        <a:pt x="380" y="27"/>
                      </a:lnTo>
                      <a:lnTo>
                        <a:pt x="396" y="24"/>
                      </a:lnTo>
                      <a:lnTo>
                        <a:pt x="411" y="21"/>
                      </a:lnTo>
                      <a:lnTo>
                        <a:pt x="425" y="17"/>
                      </a:lnTo>
                      <a:lnTo>
                        <a:pt x="437" y="14"/>
                      </a:lnTo>
                      <a:lnTo>
                        <a:pt x="450" y="13"/>
                      </a:lnTo>
                      <a:lnTo>
                        <a:pt x="462" y="10"/>
                      </a:lnTo>
                      <a:lnTo>
                        <a:pt x="473" y="8"/>
                      </a:lnTo>
                      <a:lnTo>
                        <a:pt x="484" y="5"/>
                      </a:lnTo>
                      <a:lnTo>
                        <a:pt x="495" y="3"/>
                      </a:lnTo>
                      <a:lnTo>
                        <a:pt x="504" y="3"/>
                      </a:lnTo>
                      <a:lnTo>
                        <a:pt x="512" y="2"/>
                      </a:lnTo>
                      <a:lnTo>
                        <a:pt x="520" y="2"/>
                      </a:lnTo>
                      <a:lnTo>
                        <a:pt x="527" y="0"/>
                      </a:lnTo>
                      <a:lnTo>
                        <a:pt x="534" y="0"/>
                      </a:lnTo>
                      <a:lnTo>
                        <a:pt x="546" y="0"/>
                      </a:lnTo>
                      <a:lnTo>
                        <a:pt x="557" y="2"/>
                      </a:lnTo>
                      <a:lnTo>
                        <a:pt x="568" y="2"/>
                      </a:lnTo>
                      <a:lnTo>
                        <a:pt x="575" y="3"/>
                      </a:lnTo>
                      <a:lnTo>
                        <a:pt x="584" y="5"/>
                      </a:lnTo>
                      <a:lnTo>
                        <a:pt x="591" y="8"/>
                      </a:lnTo>
                      <a:lnTo>
                        <a:pt x="596" y="11"/>
                      </a:lnTo>
                      <a:lnTo>
                        <a:pt x="602" y="14"/>
                      </a:lnTo>
                      <a:lnTo>
                        <a:pt x="605" y="17"/>
                      </a:lnTo>
                      <a:lnTo>
                        <a:pt x="609" y="21"/>
                      </a:lnTo>
                      <a:lnTo>
                        <a:pt x="612" y="24"/>
                      </a:lnTo>
                      <a:lnTo>
                        <a:pt x="614" y="27"/>
                      </a:lnTo>
                      <a:lnTo>
                        <a:pt x="616" y="30"/>
                      </a:lnTo>
                      <a:lnTo>
                        <a:pt x="618" y="33"/>
                      </a:lnTo>
                      <a:lnTo>
                        <a:pt x="618" y="36"/>
                      </a:lnTo>
                      <a:lnTo>
                        <a:pt x="618" y="39"/>
                      </a:lnTo>
                      <a:lnTo>
                        <a:pt x="618" y="39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" name="Freeform 96"/>
                <p:cNvSpPr/>
                <p:nvPr/>
              </p:nvSpPr>
              <p:spPr bwMode="auto">
                <a:xfrm>
                  <a:off x="1803401" y="3308350"/>
                  <a:ext cx="358775" cy="430212"/>
                </a:xfrm>
                <a:custGeom>
                  <a:avLst/>
                  <a:gdLst>
                    <a:gd name="T0" fmla="*/ 259 w 452"/>
                    <a:gd name="T1" fmla="*/ 272 h 543"/>
                    <a:gd name="T2" fmla="*/ 278 w 452"/>
                    <a:gd name="T3" fmla="*/ 245 h 543"/>
                    <a:gd name="T4" fmla="*/ 298 w 452"/>
                    <a:gd name="T5" fmla="*/ 216 h 543"/>
                    <a:gd name="T6" fmla="*/ 318 w 452"/>
                    <a:gd name="T7" fmla="*/ 183 h 543"/>
                    <a:gd name="T8" fmla="*/ 339 w 452"/>
                    <a:gd name="T9" fmla="*/ 147 h 543"/>
                    <a:gd name="T10" fmla="*/ 361 w 452"/>
                    <a:gd name="T11" fmla="*/ 109 h 543"/>
                    <a:gd name="T12" fmla="*/ 384 w 452"/>
                    <a:gd name="T13" fmla="*/ 67 h 543"/>
                    <a:gd name="T14" fmla="*/ 405 w 452"/>
                    <a:gd name="T15" fmla="*/ 23 h 543"/>
                    <a:gd name="T16" fmla="*/ 434 w 452"/>
                    <a:gd name="T17" fmla="*/ 23 h 543"/>
                    <a:gd name="T18" fmla="*/ 443 w 452"/>
                    <a:gd name="T19" fmla="*/ 69 h 543"/>
                    <a:gd name="T20" fmla="*/ 425 w 452"/>
                    <a:gd name="T21" fmla="*/ 108 h 543"/>
                    <a:gd name="T22" fmla="*/ 407 w 452"/>
                    <a:gd name="T23" fmla="*/ 144 h 543"/>
                    <a:gd name="T24" fmla="*/ 391 w 452"/>
                    <a:gd name="T25" fmla="*/ 178 h 543"/>
                    <a:gd name="T26" fmla="*/ 373 w 452"/>
                    <a:gd name="T27" fmla="*/ 211 h 543"/>
                    <a:gd name="T28" fmla="*/ 355 w 452"/>
                    <a:gd name="T29" fmla="*/ 241 h 543"/>
                    <a:gd name="T30" fmla="*/ 337 w 452"/>
                    <a:gd name="T31" fmla="*/ 267 h 543"/>
                    <a:gd name="T32" fmla="*/ 321 w 452"/>
                    <a:gd name="T33" fmla="*/ 292 h 543"/>
                    <a:gd name="T34" fmla="*/ 295 w 452"/>
                    <a:gd name="T35" fmla="*/ 324 h 543"/>
                    <a:gd name="T36" fmla="*/ 261 w 452"/>
                    <a:gd name="T37" fmla="*/ 363 h 543"/>
                    <a:gd name="T38" fmla="*/ 225 w 452"/>
                    <a:gd name="T39" fmla="*/ 399 h 543"/>
                    <a:gd name="T40" fmla="*/ 191 w 452"/>
                    <a:gd name="T41" fmla="*/ 430 h 543"/>
                    <a:gd name="T42" fmla="*/ 157 w 452"/>
                    <a:gd name="T43" fmla="*/ 457 h 543"/>
                    <a:gd name="T44" fmla="*/ 125 w 452"/>
                    <a:gd name="T45" fmla="*/ 480 h 543"/>
                    <a:gd name="T46" fmla="*/ 96 w 452"/>
                    <a:gd name="T47" fmla="*/ 500 h 543"/>
                    <a:gd name="T48" fmla="*/ 68 w 452"/>
                    <a:gd name="T49" fmla="*/ 516 h 543"/>
                    <a:gd name="T50" fmla="*/ 48 w 452"/>
                    <a:gd name="T51" fmla="*/ 527 h 543"/>
                    <a:gd name="T52" fmla="*/ 37 w 452"/>
                    <a:gd name="T53" fmla="*/ 532 h 543"/>
                    <a:gd name="T54" fmla="*/ 27 w 452"/>
                    <a:gd name="T55" fmla="*/ 536 h 543"/>
                    <a:gd name="T56" fmla="*/ 18 w 452"/>
                    <a:gd name="T57" fmla="*/ 540 h 543"/>
                    <a:gd name="T58" fmla="*/ 9 w 452"/>
                    <a:gd name="T59" fmla="*/ 543 h 543"/>
                    <a:gd name="T60" fmla="*/ 2 w 452"/>
                    <a:gd name="T61" fmla="*/ 543 h 543"/>
                    <a:gd name="T62" fmla="*/ 0 w 452"/>
                    <a:gd name="T63" fmla="*/ 540 h 543"/>
                    <a:gd name="T64" fmla="*/ 2 w 452"/>
                    <a:gd name="T65" fmla="*/ 536 h 543"/>
                    <a:gd name="T66" fmla="*/ 7 w 452"/>
                    <a:gd name="T67" fmla="*/ 529 h 543"/>
                    <a:gd name="T68" fmla="*/ 14 w 452"/>
                    <a:gd name="T69" fmla="*/ 521 h 543"/>
                    <a:gd name="T70" fmla="*/ 25 w 452"/>
                    <a:gd name="T71" fmla="*/ 510 h 543"/>
                    <a:gd name="T72" fmla="*/ 39 w 452"/>
                    <a:gd name="T73" fmla="*/ 496 h 543"/>
                    <a:gd name="T74" fmla="*/ 55 w 452"/>
                    <a:gd name="T75" fmla="*/ 480 h 543"/>
                    <a:gd name="T76" fmla="*/ 75 w 452"/>
                    <a:gd name="T77" fmla="*/ 463 h 543"/>
                    <a:gd name="T78" fmla="*/ 107 w 452"/>
                    <a:gd name="T79" fmla="*/ 435 h 543"/>
                    <a:gd name="T80" fmla="*/ 150 w 452"/>
                    <a:gd name="T81" fmla="*/ 394 h 543"/>
                    <a:gd name="T82" fmla="*/ 191 w 452"/>
                    <a:gd name="T83" fmla="*/ 353 h 543"/>
                    <a:gd name="T84" fmla="*/ 230 w 452"/>
                    <a:gd name="T85" fmla="*/ 308 h 543"/>
                    <a:gd name="T86" fmla="*/ 250 w 452"/>
                    <a:gd name="T87" fmla="*/ 286 h 5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452" h="543">
                      <a:moveTo>
                        <a:pt x="250" y="286"/>
                      </a:moveTo>
                      <a:lnTo>
                        <a:pt x="259" y="272"/>
                      </a:lnTo>
                      <a:lnTo>
                        <a:pt x="268" y="259"/>
                      </a:lnTo>
                      <a:lnTo>
                        <a:pt x="278" y="245"/>
                      </a:lnTo>
                      <a:lnTo>
                        <a:pt x="287" y="231"/>
                      </a:lnTo>
                      <a:lnTo>
                        <a:pt x="298" y="216"/>
                      </a:lnTo>
                      <a:lnTo>
                        <a:pt x="309" y="200"/>
                      </a:lnTo>
                      <a:lnTo>
                        <a:pt x="318" y="183"/>
                      </a:lnTo>
                      <a:lnTo>
                        <a:pt x="328" y="166"/>
                      </a:lnTo>
                      <a:lnTo>
                        <a:pt x="339" y="147"/>
                      </a:lnTo>
                      <a:lnTo>
                        <a:pt x="350" y="128"/>
                      </a:lnTo>
                      <a:lnTo>
                        <a:pt x="361" y="109"/>
                      </a:lnTo>
                      <a:lnTo>
                        <a:pt x="371" y="89"/>
                      </a:lnTo>
                      <a:lnTo>
                        <a:pt x="384" y="67"/>
                      </a:lnTo>
                      <a:lnTo>
                        <a:pt x="394" y="45"/>
                      </a:lnTo>
                      <a:lnTo>
                        <a:pt x="405" y="23"/>
                      </a:lnTo>
                      <a:lnTo>
                        <a:pt x="418" y="0"/>
                      </a:lnTo>
                      <a:lnTo>
                        <a:pt x="434" y="23"/>
                      </a:lnTo>
                      <a:lnTo>
                        <a:pt x="452" y="48"/>
                      </a:lnTo>
                      <a:lnTo>
                        <a:pt x="443" y="69"/>
                      </a:lnTo>
                      <a:lnTo>
                        <a:pt x="434" y="87"/>
                      </a:lnTo>
                      <a:lnTo>
                        <a:pt x="425" y="108"/>
                      </a:lnTo>
                      <a:lnTo>
                        <a:pt x="416" y="126"/>
                      </a:lnTo>
                      <a:lnTo>
                        <a:pt x="407" y="144"/>
                      </a:lnTo>
                      <a:lnTo>
                        <a:pt x="400" y="161"/>
                      </a:lnTo>
                      <a:lnTo>
                        <a:pt x="391" y="178"/>
                      </a:lnTo>
                      <a:lnTo>
                        <a:pt x="382" y="195"/>
                      </a:lnTo>
                      <a:lnTo>
                        <a:pt x="373" y="211"/>
                      </a:lnTo>
                      <a:lnTo>
                        <a:pt x="364" y="227"/>
                      </a:lnTo>
                      <a:lnTo>
                        <a:pt x="355" y="241"/>
                      </a:lnTo>
                      <a:lnTo>
                        <a:pt x="346" y="255"/>
                      </a:lnTo>
                      <a:lnTo>
                        <a:pt x="337" y="267"/>
                      </a:lnTo>
                      <a:lnTo>
                        <a:pt x="330" y="280"/>
                      </a:lnTo>
                      <a:lnTo>
                        <a:pt x="321" y="292"/>
                      </a:lnTo>
                      <a:lnTo>
                        <a:pt x="312" y="303"/>
                      </a:lnTo>
                      <a:lnTo>
                        <a:pt x="295" y="324"/>
                      </a:lnTo>
                      <a:lnTo>
                        <a:pt x="278" y="344"/>
                      </a:lnTo>
                      <a:lnTo>
                        <a:pt x="261" y="363"/>
                      </a:lnTo>
                      <a:lnTo>
                        <a:pt x="243" y="382"/>
                      </a:lnTo>
                      <a:lnTo>
                        <a:pt x="225" y="399"/>
                      </a:lnTo>
                      <a:lnTo>
                        <a:pt x="209" y="414"/>
                      </a:lnTo>
                      <a:lnTo>
                        <a:pt x="191" y="430"/>
                      </a:lnTo>
                      <a:lnTo>
                        <a:pt x="173" y="444"/>
                      </a:lnTo>
                      <a:lnTo>
                        <a:pt x="157" y="457"/>
                      </a:lnTo>
                      <a:lnTo>
                        <a:pt x="141" y="469"/>
                      </a:lnTo>
                      <a:lnTo>
                        <a:pt x="125" y="480"/>
                      </a:lnTo>
                      <a:lnTo>
                        <a:pt x="111" y="491"/>
                      </a:lnTo>
                      <a:lnTo>
                        <a:pt x="96" y="500"/>
                      </a:lnTo>
                      <a:lnTo>
                        <a:pt x="82" y="508"/>
                      </a:lnTo>
                      <a:lnTo>
                        <a:pt x="68" y="516"/>
                      </a:lnTo>
                      <a:lnTo>
                        <a:pt x="55" y="524"/>
                      </a:lnTo>
                      <a:lnTo>
                        <a:pt x="48" y="527"/>
                      </a:lnTo>
                      <a:lnTo>
                        <a:pt x="43" y="530"/>
                      </a:lnTo>
                      <a:lnTo>
                        <a:pt x="37" y="532"/>
                      </a:lnTo>
                      <a:lnTo>
                        <a:pt x="32" y="535"/>
                      </a:lnTo>
                      <a:lnTo>
                        <a:pt x="27" y="536"/>
                      </a:lnTo>
                      <a:lnTo>
                        <a:pt x="21" y="538"/>
                      </a:lnTo>
                      <a:lnTo>
                        <a:pt x="18" y="540"/>
                      </a:lnTo>
                      <a:lnTo>
                        <a:pt x="14" y="541"/>
                      </a:lnTo>
                      <a:lnTo>
                        <a:pt x="9" y="543"/>
                      </a:lnTo>
                      <a:lnTo>
                        <a:pt x="4" y="543"/>
                      </a:lnTo>
                      <a:lnTo>
                        <a:pt x="2" y="543"/>
                      </a:lnTo>
                      <a:lnTo>
                        <a:pt x="2" y="541"/>
                      </a:lnTo>
                      <a:lnTo>
                        <a:pt x="0" y="540"/>
                      </a:lnTo>
                      <a:lnTo>
                        <a:pt x="2" y="538"/>
                      </a:lnTo>
                      <a:lnTo>
                        <a:pt x="2" y="536"/>
                      </a:lnTo>
                      <a:lnTo>
                        <a:pt x="4" y="533"/>
                      </a:lnTo>
                      <a:lnTo>
                        <a:pt x="7" y="529"/>
                      </a:lnTo>
                      <a:lnTo>
                        <a:pt x="11" y="526"/>
                      </a:lnTo>
                      <a:lnTo>
                        <a:pt x="14" y="521"/>
                      </a:lnTo>
                      <a:lnTo>
                        <a:pt x="20" y="515"/>
                      </a:lnTo>
                      <a:lnTo>
                        <a:pt x="25" y="510"/>
                      </a:lnTo>
                      <a:lnTo>
                        <a:pt x="32" y="504"/>
                      </a:lnTo>
                      <a:lnTo>
                        <a:pt x="39" y="496"/>
                      </a:lnTo>
                      <a:lnTo>
                        <a:pt x="46" y="488"/>
                      </a:lnTo>
                      <a:lnTo>
                        <a:pt x="55" y="480"/>
                      </a:lnTo>
                      <a:lnTo>
                        <a:pt x="64" y="472"/>
                      </a:lnTo>
                      <a:lnTo>
                        <a:pt x="75" y="463"/>
                      </a:lnTo>
                      <a:lnTo>
                        <a:pt x="86" y="454"/>
                      </a:lnTo>
                      <a:lnTo>
                        <a:pt x="107" y="435"/>
                      </a:lnTo>
                      <a:lnTo>
                        <a:pt x="129" y="414"/>
                      </a:lnTo>
                      <a:lnTo>
                        <a:pt x="150" y="394"/>
                      </a:lnTo>
                      <a:lnTo>
                        <a:pt x="170" y="374"/>
                      </a:lnTo>
                      <a:lnTo>
                        <a:pt x="191" y="353"/>
                      </a:lnTo>
                      <a:lnTo>
                        <a:pt x="211" y="331"/>
                      </a:lnTo>
                      <a:lnTo>
                        <a:pt x="230" y="308"/>
                      </a:lnTo>
                      <a:lnTo>
                        <a:pt x="250" y="286"/>
                      </a:lnTo>
                      <a:lnTo>
                        <a:pt x="250" y="286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" name="Freeform 97"/>
                <p:cNvSpPr/>
                <p:nvPr/>
              </p:nvSpPr>
              <p:spPr bwMode="auto">
                <a:xfrm>
                  <a:off x="2162176" y="3335338"/>
                  <a:ext cx="460375" cy="352425"/>
                </a:xfrm>
                <a:custGeom>
                  <a:avLst/>
                  <a:gdLst>
                    <a:gd name="T0" fmla="*/ 405 w 580"/>
                    <a:gd name="T1" fmla="*/ 443 h 445"/>
                    <a:gd name="T2" fmla="*/ 383 w 580"/>
                    <a:gd name="T3" fmla="*/ 440 h 445"/>
                    <a:gd name="T4" fmla="*/ 367 w 580"/>
                    <a:gd name="T5" fmla="*/ 437 h 445"/>
                    <a:gd name="T6" fmla="*/ 353 w 580"/>
                    <a:gd name="T7" fmla="*/ 434 h 445"/>
                    <a:gd name="T8" fmla="*/ 342 w 580"/>
                    <a:gd name="T9" fmla="*/ 430 h 445"/>
                    <a:gd name="T10" fmla="*/ 330 w 580"/>
                    <a:gd name="T11" fmla="*/ 424 h 445"/>
                    <a:gd name="T12" fmla="*/ 316 w 580"/>
                    <a:gd name="T13" fmla="*/ 416 h 445"/>
                    <a:gd name="T14" fmla="*/ 303 w 580"/>
                    <a:gd name="T15" fmla="*/ 404 h 445"/>
                    <a:gd name="T16" fmla="*/ 294 w 580"/>
                    <a:gd name="T17" fmla="*/ 393 h 445"/>
                    <a:gd name="T18" fmla="*/ 285 w 580"/>
                    <a:gd name="T19" fmla="*/ 382 h 445"/>
                    <a:gd name="T20" fmla="*/ 274 w 580"/>
                    <a:gd name="T21" fmla="*/ 371 h 445"/>
                    <a:gd name="T22" fmla="*/ 262 w 580"/>
                    <a:gd name="T23" fmla="*/ 357 h 445"/>
                    <a:gd name="T24" fmla="*/ 249 w 580"/>
                    <a:gd name="T25" fmla="*/ 343 h 445"/>
                    <a:gd name="T26" fmla="*/ 235 w 580"/>
                    <a:gd name="T27" fmla="*/ 326 h 445"/>
                    <a:gd name="T28" fmla="*/ 221 w 580"/>
                    <a:gd name="T29" fmla="*/ 305 h 445"/>
                    <a:gd name="T30" fmla="*/ 205 w 580"/>
                    <a:gd name="T31" fmla="*/ 285 h 445"/>
                    <a:gd name="T32" fmla="*/ 187 w 580"/>
                    <a:gd name="T33" fmla="*/ 263 h 445"/>
                    <a:gd name="T34" fmla="*/ 167 w 580"/>
                    <a:gd name="T35" fmla="*/ 238 h 445"/>
                    <a:gd name="T36" fmla="*/ 144 w 580"/>
                    <a:gd name="T37" fmla="*/ 213 h 445"/>
                    <a:gd name="T38" fmla="*/ 121 w 580"/>
                    <a:gd name="T39" fmla="*/ 183 h 445"/>
                    <a:gd name="T40" fmla="*/ 96 w 580"/>
                    <a:gd name="T41" fmla="*/ 153 h 445"/>
                    <a:gd name="T42" fmla="*/ 69 w 580"/>
                    <a:gd name="T43" fmla="*/ 121 h 445"/>
                    <a:gd name="T44" fmla="*/ 42 w 580"/>
                    <a:gd name="T45" fmla="*/ 86 h 445"/>
                    <a:gd name="T46" fmla="*/ 14 w 580"/>
                    <a:gd name="T47" fmla="*/ 50 h 445"/>
                    <a:gd name="T48" fmla="*/ 12 w 580"/>
                    <a:gd name="T49" fmla="*/ 0 h 445"/>
                    <a:gd name="T50" fmla="*/ 53 w 580"/>
                    <a:gd name="T51" fmla="*/ 44 h 445"/>
                    <a:gd name="T52" fmla="*/ 91 w 580"/>
                    <a:gd name="T53" fmla="*/ 83 h 445"/>
                    <a:gd name="T54" fmla="*/ 126 w 580"/>
                    <a:gd name="T55" fmla="*/ 119 h 445"/>
                    <a:gd name="T56" fmla="*/ 160 w 580"/>
                    <a:gd name="T57" fmla="*/ 152 h 445"/>
                    <a:gd name="T58" fmla="*/ 191 w 580"/>
                    <a:gd name="T59" fmla="*/ 180 h 445"/>
                    <a:gd name="T60" fmla="*/ 217 w 580"/>
                    <a:gd name="T61" fmla="*/ 205 h 445"/>
                    <a:gd name="T62" fmla="*/ 242 w 580"/>
                    <a:gd name="T63" fmla="*/ 225 h 445"/>
                    <a:gd name="T64" fmla="*/ 264 w 580"/>
                    <a:gd name="T65" fmla="*/ 243 h 445"/>
                    <a:gd name="T66" fmla="*/ 305 w 580"/>
                    <a:gd name="T67" fmla="*/ 274 h 445"/>
                    <a:gd name="T68" fmla="*/ 351 w 580"/>
                    <a:gd name="T69" fmla="*/ 302 h 445"/>
                    <a:gd name="T70" fmla="*/ 405 w 580"/>
                    <a:gd name="T71" fmla="*/ 329 h 445"/>
                    <a:gd name="T72" fmla="*/ 462 w 580"/>
                    <a:gd name="T73" fmla="*/ 352 h 445"/>
                    <a:gd name="T74" fmla="*/ 489 w 580"/>
                    <a:gd name="T75" fmla="*/ 365 h 445"/>
                    <a:gd name="T76" fmla="*/ 514 w 580"/>
                    <a:gd name="T77" fmla="*/ 374 h 445"/>
                    <a:gd name="T78" fmla="*/ 535 w 580"/>
                    <a:gd name="T79" fmla="*/ 384 h 445"/>
                    <a:gd name="T80" fmla="*/ 551 w 580"/>
                    <a:gd name="T81" fmla="*/ 391 h 445"/>
                    <a:gd name="T82" fmla="*/ 565 w 580"/>
                    <a:gd name="T83" fmla="*/ 398 h 445"/>
                    <a:gd name="T84" fmla="*/ 574 w 580"/>
                    <a:gd name="T85" fmla="*/ 404 h 445"/>
                    <a:gd name="T86" fmla="*/ 578 w 580"/>
                    <a:gd name="T87" fmla="*/ 407 h 445"/>
                    <a:gd name="T88" fmla="*/ 580 w 580"/>
                    <a:gd name="T89" fmla="*/ 410 h 445"/>
                    <a:gd name="T90" fmla="*/ 573 w 580"/>
                    <a:gd name="T91" fmla="*/ 416 h 445"/>
                    <a:gd name="T92" fmla="*/ 560 w 580"/>
                    <a:gd name="T93" fmla="*/ 423 h 445"/>
                    <a:gd name="T94" fmla="*/ 540 w 580"/>
                    <a:gd name="T95" fmla="*/ 427 h 445"/>
                    <a:gd name="T96" fmla="*/ 515 w 580"/>
                    <a:gd name="T97" fmla="*/ 432 h 445"/>
                    <a:gd name="T98" fmla="*/ 489 w 580"/>
                    <a:gd name="T99" fmla="*/ 438 h 445"/>
                    <a:gd name="T100" fmla="*/ 462 w 580"/>
                    <a:gd name="T101" fmla="*/ 441 h 445"/>
                    <a:gd name="T102" fmla="*/ 439 w 580"/>
                    <a:gd name="T103" fmla="*/ 445 h 445"/>
                    <a:gd name="T104" fmla="*/ 415 w 580"/>
                    <a:gd name="T105" fmla="*/ 445 h 4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580" h="445">
                      <a:moveTo>
                        <a:pt x="415" y="445"/>
                      </a:moveTo>
                      <a:lnTo>
                        <a:pt x="405" y="443"/>
                      </a:lnTo>
                      <a:lnTo>
                        <a:pt x="394" y="441"/>
                      </a:lnTo>
                      <a:lnTo>
                        <a:pt x="383" y="440"/>
                      </a:lnTo>
                      <a:lnTo>
                        <a:pt x="374" y="438"/>
                      </a:lnTo>
                      <a:lnTo>
                        <a:pt x="367" y="437"/>
                      </a:lnTo>
                      <a:lnTo>
                        <a:pt x="360" y="435"/>
                      </a:lnTo>
                      <a:lnTo>
                        <a:pt x="353" y="434"/>
                      </a:lnTo>
                      <a:lnTo>
                        <a:pt x="348" y="432"/>
                      </a:lnTo>
                      <a:lnTo>
                        <a:pt x="342" y="430"/>
                      </a:lnTo>
                      <a:lnTo>
                        <a:pt x="335" y="427"/>
                      </a:lnTo>
                      <a:lnTo>
                        <a:pt x="330" y="424"/>
                      </a:lnTo>
                      <a:lnTo>
                        <a:pt x="323" y="421"/>
                      </a:lnTo>
                      <a:lnTo>
                        <a:pt x="316" y="416"/>
                      </a:lnTo>
                      <a:lnTo>
                        <a:pt x="310" y="412"/>
                      </a:lnTo>
                      <a:lnTo>
                        <a:pt x="303" y="404"/>
                      </a:lnTo>
                      <a:lnTo>
                        <a:pt x="298" y="398"/>
                      </a:lnTo>
                      <a:lnTo>
                        <a:pt x="294" y="393"/>
                      </a:lnTo>
                      <a:lnTo>
                        <a:pt x="289" y="388"/>
                      </a:lnTo>
                      <a:lnTo>
                        <a:pt x="285" y="382"/>
                      </a:lnTo>
                      <a:lnTo>
                        <a:pt x="280" y="377"/>
                      </a:lnTo>
                      <a:lnTo>
                        <a:pt x="274" y="371"/>
                      </a:lnTo>
                      <a:lnTo>
                        <a:pt x="269" y="365"/>
                      </a:lnTo>
                      <a:lnTo>
                        <a:pt x="262" y="357"/>
                      </a:lnTo>
                      <a:lnTo>
                        <a:pt x="257" y="351"/>
                      </a:lnTo>
                      <a:lnTo>
                        <a:pt x="249" y="343"/>
                      </a:lnTo>
                      <a:lnTo>
                        <a:pt x="242" y="333"/>
                      </a:lnTo>
                      <a:lnTo>
                        <a:pt x="235" y="326"/>
                      </a:lnTo>
                      <a:lnTo>
                        <a:pt x="228" y="316"/>
                      </a:lnTo>
                      <a:lnTo>
                        <a:pt x="221" y="305"/>
                      </a:lnTo>
                      <a:lnTo>
                        <a:pt x="214" y="296"/>
                      </a:lnTo>
                      <a:lnTo>
                        <a:pt x="205" y="285"/>
                      </a:lnTo>
                      <a:lnTo>
                        <a:pt x="196" y="274"/>
                      </a:lnTo>
                      <a:lnTo>
                        <a:pt x="187" y="263"/>
                      </a:lnTo>
                      <a:lnTo>
                        <a:pt x="176" y="251"/>
                      </a:lnTo>
                      <a:lnTo>
                        <a:pt x="167" y="238"/>
                      </a:lnTo>
                      <a:lnTo>
                        <a:pt x="155" y="225"/>
                      </a:lnTo>
                      <a:lnTo>
                        <a:pt x="144" y="213"/>
                      </a:lnTo>
                      <a:lnTo>
                        <a:pt x="133" y="199"/>
                      </a:lnTo>
                      <a:lnTo>
                        <a:pt x="121" y="183"/>
                      </a:lnTo>
                      <a:lnTo>
                        <a:pt x="108" y="169"/>
                      </a:lnTo>
                      <a:lnTo>
                        <a:pt x="96" y="153"/>
                      </a:lnTo>
                      <a:lnTo>
                        <a:pt x="83" y="138"/>
                      </a:lnTo>
                      <a:lnTo>
                        <a:pt x="69" y="121"/>
                      </a:lnTo>
                      <a:lnTo>
                        <a:pt x="57" y="103"/>
                      </a:lnTo>
                      <a:lnTo>
                        <a:pt x="42" y="86"/>
                      </a:lnTo>
                      <a:lnTo>
                        <a:pt x="28" y="69"/>
                      </a:lnTo>
                      <a:lnTo>
                        <a:pt x="14" y="50"/>
                      </a:lnTo>
                      <a:lnTo>
                        <a:pt x="0" y="31"/>
                      </a:lnTo>
                      <a:lnTo>
                        <a:pt x="12" y="0"/>
                      </a:lnTo>
                      <a:lnTo>
                        <a:pt x="32" y="22"/>
                      </a:lnTo>
                      <a:lnTo>
                        <a:pt x="53" y="44"/>
                      </a:lnTo>
                      <a:lnTo>
                        <a:pt x="73" y="64"/>
                      </a:lnTo>
                      <a:lnTo>
                        <a:pt x="91" y="83"/>
                      </a:lnTo>
                      <a:lnTo>
                        <a:pt x="108" y="102"/>
                      </a:lnTo>
                      <a:lnTo>
                        <a:pt x="126" y="119"/>
                      </a:lnTo>
                      <a:lnTo>
                        <a:pt x="142" y="136"/>
                      </a:lnTo>
                      <a:lnTo>
                        <a:pt x="160" y="152"/>
                      </a:lnTo>
                      <a:lnTo>
                        <a:pt x="175" y="166"/>
                      </a:lnTo>
                      <a:lnTo>
                        <a:pt x="191" y="180"/>
                      </a:lnTo>
                      <a:lnTo>
                        <a:pt x="203" y="193"/>
                      </a:lnTo>
                      <a:lnTo>
                        <a:pt x="217" y="205"/>
                      </a:lnTo>
                      <a:lnTo>
                        <a:pt x="230" y="216"/>
                      </a:lnTo>
                      <a:lnTo>
                        <a:pt x="242" y="225"/>
                      </a:lnTo>
                      <a:lnTo>
                        <a:pt x="253" y="235"/>
                      </a:lnTo>
                      <a:lnTo>
                        <a:pt x="264" y="243"/>
                      </a:lnTo>
                      <a:lnTo>
                        <a:pt x="283" y="258"/>
                      </a:lnTo>
                      <a:lnTo>
                        <a:pt x="305" y="274"/>
                      </a:lnTo>
                      <a:lnTo>
                        <a:pt x="328" y="288"/>
                      </a:lnTo>
                      <a:lnTo>
                        <a:pt x="351" y="302"/>
                      </a:lnTo>
                      <a:lnTo>
                        <a:pt x="378" y="316"/>
                      </a:lnTo>
                      <a:lnTo>
                        <a:pt x="405" y="329"/>
                      </a:lnTo>
                      <a:lnTo>
                        <a:pt x="432" y="341"/>
                      </a:lnTo>
                      <a:lnTo>
                        <a:pt x="462" y="352"/>
                      </a:lnTo>
                      <a:lnTo>
                        <a:pt x="476" y="359"/>
                      </a:lnTo>
                      <a:lnTo>
                        <a:pt x="489" y="365"/>
                      </a:lnTo>
                      <a:lnTo>
                        <a:pt x="503" y="369"/>
                      </a:lnTo>
                      <a:lnTo>
                        <a:pt x="514" y="374"/>
                      </a:lnTo>
                      <a:lnTo>
                        <a:pt x="524" y="379"/>
                      </a:lnTo>
                      <a:lnTo>
                        <a:pt x="535" y="384"/>
                      </a:lnTo>
                      <a:lnTo>
                        <a:pt x="544" y="388"/>
                      </a:lnTo>
                      <a:lnTo>
                        <a:pt x="551" y="391"/>
                      </a:lnTo>
                      <a:lnTo>
                        <a:pt x="558" y="395"/>
                      </a:lnTo>
                      <a:lnTo>
                        <a:pt x="565" y="398"/>
                      </a:lnTo>
                      <a:lnTo>
                        <a:pt x="569" y="401"/>
                      </a:lnTo>
                      <a:lnTo>
                        <a:pt x="574" y="404"/>
                      </a:lnTo>
                      <a:lnTo>
                        <a:pt x="576" y="405"/>
                      </a:lnTo>
                      <a:lnTo>
                        <a:pt x="578" y="407"/>
                      </a:lnTo>
                      <a:lnTo>
                        <a:pt x="580" y="409"/>
                      </a:lnTo>
                      <a:lnTo>
                        <a:pt x="580" y="410"/>
                      </a:lnTo>
                      <a:lnTo>
                        <a:pt x="576" y="413"/>
                      </a:lnTo>
                      <a:lnTo>
                        <a:pt x="573" y="416"/>
                      </a:lnTo>
                      <a:lnTo>
                        <a:pt x="567" y="420"/>
                      </a:lnTo>
                      <a:lnTo>
                        <a:pt x="560" y="423"/>
                      </a:lnTo>
                      <a:lnTo>
                        <a:pt x="551" y="426"/>
                      </a:lnTo>
                      <a:lnTo>
                        <a:pt x="540" y="427"/>
                      </a:lnTo>
                      <a:lnTo>
                        <a:pt x="530" y="430"/>
                      </a:lnTo>
                      <a:lnTo>
                        <a:pt x="515" y="432"/>
                      </a:lnTo>
                      <a:lnTo>
                        <a:pt x="501" y="435"/>
                      </a:lnTo>
                      <a:lnTo>
                        <a:pt x="489" y="438"/>
                      </a:lnTo>
                      <a:lnTo>
                        <a:pt x="474" y="440"/>
                      </a:lnTo>
                      <a:lnTo>
                        <a:pt x="462" y="441"/>
                      </a:lnTo>
                      <a:lnTo>
                        <a:pt x="449" y="443"/>
                      </a:lnTo>
                      <a:lnTo>
                        <a:pt x="439" y="445"/>
                      </a:lnTo>
                      <a:lnTo>
                        <a:pt x="426" y="445"/>
                      </a:lnTo>
                      <a:lnTo>
                        <a:pt x="415" y="445"/>
                      </a:lnTo>
                      <a:lnTo>
                        <a:pt x="415" y="445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2" name="组合 71"/>
            <p:cNvGrpSpPr/>
            <p:nvPr/>
          </p:nvGrpSpPr>
          <p:grpSpPr>
            <a:xfrm>
              <a:off x="3319091" y="4136256"/>
              <a:ext cx="450807" cy="453063"/>
              <a:chOff x="2214735" y="3483144"/>
              <a:chExt cx="450807" cy="453063"/>
            </a:xfrm>
          </p:grpSpPr>
          <p:pic>
            <p:nvPicPr>
              <p:cNvPr id="81" name="图片 8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4735" y="3483144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82" name="组合 81"/>
              <p:cNvGrpSpPr/>
              <p:nvPr/>
            </p:nvGrpSpPr>
            <p:grpSpPr>
              <a:xfrm>
                <a:off x="2291672" y="3564948"/>
                <a:ext cx="220400" cy="289454"/>
                <a:chOff x="1803401" y="3048000"/>
                <a:chExt cx="608013" cy="798512"/>
              </a:xfrm>
              <a:solidFill>
                <a:srgbClr val="FF0000"/>
              </a:solidFill>
            </p:grpSpPr>
            <p:sp>
              <p:nvSpPr>
                <p:cNvPr id="83" name="Freeform 94"/>
                <p:cNvSpPr/>
                <p:nvPr/>
              </p:nvSpPr>
              <p:spPr bwMode="auto">
                <a:xfrm>
                  <a:off x="2101851" y="3048000"/>
                  <a:ext cx="92075" cy="798512"/>
                </a:xfrm>
                <a:custGeom>
                  <a:avLst/>
                  <a:gdLst>
                    <a:gd name="T0" fmla="*/ 94 w 116"/>
                    <a:gd name="T1" fmla="*/ 319 h 1006"/>
                    <a:gd name="T2" fmla="*/ 92 w 116"/>
                    <a:gd name="T3" fmla="*/ 355 h 1006"/>
                    <a:gd name="T4" fmla="*/ 92 w 116"/>
                    <a:gd name="T5" fmla="*/ 402 h 1006"/>
                    <a:gd name="T6" fmla="*/ 92 w 116"/>
                    <a:gd name="T7" fmla="*/ 459 h 1006"/>
                    <a:gd name="T8" fmla="*/ 92 w 116"/>
                    <a:gd name="T9" fmla="*/ 524 h 1006"/>
                    <a:gd name="T10" fmla="*/ 94 w 116"/>
                    <a:gd name="T11" fmla="*/ 601 h 1006"/>
                    <a:gd name="T12" fmla="*/ 96 w 116"/>
                    <a:gd name="T13" fmla="*/ 679 h 1006"/>
                    <a:gd name="T14" fmla="*/ 98 w 116"/>
                    <a:gd name="T15" fmla="*/ 748 h 1006"/>
                    <a:gd name="T16" fmla="*/ 100 w 116"/>
                    <a:gd name="T17" fmla="*/ 808 h 1006"/>
                    <a:gd name="T18" fmla="*/ 100 w 116"/>
                    <a:gd name="T19" fmla="*/ 859 h 1006"/>
                    <a:gd name="T20" fmla="*/ 100 w 116"/>
                    <a:gd name="T21" fmla="*/ 901 h 1006"/>
                    <a:gd name="T22" fmla="*/ 98 w 116"/>
                    <a:gd name="T23" fmla="*/ 936 h 1006"/>
                    <a:gd name="T24" fmla="*/ 96 w 116"/>
                    <a:gd name="T25" fmla="*/ 963 h 1006"/>
                    <a:gd name="T26" fmla="*/ 92 w 116"/>
                    <a:gd name="T27" fmla="*/ 983 h 1006"/>
                    <a:gd name="T28" fmla="*/ 89 w 116"/>
                    <a:gd name="T29" fmla="*/ 997 h 1006"/>
                    <a:gd name="T30" fmla="*/ 85 w 116"/>
                    <a:gd name="T31" fmla="*/ 1005 h 1006"/>
                    <a:gd name="T32" fmla="*/ 80 w 116"/>
                    <a:gd name="T33" fmla="*/ 1006 h 1006"/>
                    <a:gd name="T34" fmla="*/ 69 w 116"/>
                    <a:gd name="T35" fmla="*/ 997 h 1006"/>
                    <a:gd name="T36" fmla="*/ 60 w 116"/>
                    <a:gd name="T37" fmla="*/ 980 h 1006"/>
                    <a:gd name="T38" fmla="*/ 50 w 116"/>
                    <a:gd name="T39" fmla="*/ 953 h 1006"/>
                    <a:gd name="T40" fmla="*/ 41 w 116"/>
                    <a:gd name="T41" fmla="*/ 931 h 1006"/>
                    <a:gd name="T42" fmla="*/ 37 w 116"/>
                    <a:gd name="T43" fmla="*/ 914 h 1006"/>
                    <a:gd name="T44" fmla="*/ 35 w 116"/>
                    <a:gd name="T45" fmla="*/ 894 h 1006"/>
                    <a:gd name="T46" fmla="*/ 39 w 116"/>
                    <a:gd name="T47" fmla="*/ 861 h 1006"/>
                    <a:gd name="T48" fmla="*/ 42 w 116"/>
                    <a:gd name="T49" fmla="*/ 839 h 1006"/>
                    <a:gd name="T50" fmla="*/ 46 w 116"/>
                    <a:gd name="T51" fmla="*/ 822 h 1006"/>
                    <a:gd name="T52" fmla="*/ 46 w 116"/>
                    <a:gd name="T53" fmla="*/ 806 h 1006"/>
                    <a:gd name="T54" fmla="*/ 48 w 116"/>
                    <a:gd name="T55" fmla="*/ 787 h 1006"/>
                    <a:gd name="T56" fmla="*/ 48 w 116"/>
                    <a:gd name="T57" fmla="*/ 762 h 1006"/>
                    <a:gd name="T58" fmla="*/ 50 w 116"/>
                    <a:gd name="T59" fmla="*/ 736 h 1006"/>
                    <a:gd name="T60" fmla="*/ 50 w 116"/>
                    <a:gd name="T61" fmla="*/ 704 h 1006"/>
                    <a:gd name="T62" fmla="*/ 50 w 116"/>
                    <a:gd name="T63" fmla="*/ 668 h 1006"/>
                    <a:gd name="T64" fmla="*/ 51 w 116"/>
                    <a:gd name="T65" fmla="*/ 629 h 1006"/>
                    <a:gd name="T66" fmla="*/ 50 w 116"/>
                    <a:gd name="T67" fmla="*/ 585 h 1006"/>
                    <a:gd name="T68" fmla="*/ 50 w 116"/>
                    <a:gd name="T69" fmla="*/ 538 h 1006"/>
                    <a:gd name="T70" fmla="*/ 50 w 116"/>
                    <a:gd name="T71" fmla="*/ 487 h 1006"/>
                    <a:gd name="T72" fmla="*/ 46 w 116"/>
                    <a:gd name="T73" fmla="*/ 390 h 1006"/>
                    <a:gd name="T74" fmla="*/ 44 w 116"/>
                    <a:gd name="T75" fmla="*/ 307 h 1006"/>
                    <a:gd name="T76" fmla="*/ 42 w 116"/>
                    <a:gd name="T77" fmla="*/ 236 h 1006"/>
                    <a:gd name="T78" fmla="*/ 39 w 116"/>
                    <a:gd name="T79" fmla="*/ 180 h 1006"/>
                    <a:gd name="T80" fmla="*/ 37 w 116"/>
                    <a:gd name="T81" fmla="*/ 136 h 1006"/>
                    <a:gd name="T82" fmla="*/ 35 w 116"/>
                    <a:gd name="T83" fmla="*/ 105 h 1006"/>
                    <a:gd name="T84" fmla="*/ 32 w 116"/>
                    <a:gd name="T85" fmla="*/ 80 h 1006"/>
                    <a:gd name="T86" fmla="*/ 26 w 116"/>
                    <a:gd name="T87" fmla="*/ 59 h 1006"/>
                    <a:gd name="T88" fmla="*/ 21 w 116"/>
                    <a:gd name="T89" fmla="*/ 45 h 1006"/>
                    <a:gd name="T90" fmla="*/ 16 w 116"/>
                    <a:gd name="T91" fmla="*/ 36 h 1006"/>
                    <a:gd name="T92" fmla="*/ 7 w 116"/>
                    <a:gd name="T93" fmla="*/ 31 h 1006"/>
                    <a:gd name="T94" fmla="*/ 0 w 116"/>
                    <a:gd name="T95" fmla="*/ 23 h 1006"/>
                    <a:gd name="T96" fmla="*/ 1 w 116"/>
                    <a:gd name="T97" fmla="*/ 14 h 1006"/>
                    <a:gd name="T98" fmla="*/ 7 w 116"/>
                    <a:gd name="T99" fmla="*/ 5 h 1006"/>
                    <a:gd name="T100" fmla="*/ 16 w 116"/>
                    <a:gd name="T101" fmla="*/ 0 h 1006"/>
                    <a:gd name="T102" fmla="*/ 32 w 116"/>
                    <a:gd name="T103" fmla="*/ 2 h 1006"/>
                    <a:gd name="T104" fmla="*/ 71 w 116"/>
                    <a:gd name="T105" fmla="*/ 14 h 1006"/>
                    <a:gd name="T106" fmla="*/ 92 w 116"/>
                    <a:gd name="T107" fmla="*/ 23 h 1006"/>
                    <a:gd name="T108" fmla="*/ 107 w 116"/>
                    <a:gd name="T109" fmla="*/ 33 h 1006"/>
                    <a:gd name="T110" fmla="*/ 114 w 116"/>
                    <a:gd name="T111" fmla="*/ 42 h 1006"/>
                    <a:gd name="T112" fmla="*/ 114 w 116"/>
                    <a:gd name="T113" fmla="*/ 59 h 1006"/>
                    <a:gd name="T114" fmla="*/ 107 w 116"/>
                    <a:gd name="T115" fmla="*/ 75 h 1006"/>
                    <a:gd name="T116" fmla="*/ 105 w 116"/>
                    <a:gd name="T117" fmla="*/ 86 h 1006"/>
                    <a:gd name="T118" fmla="*/ 101 w 116"/>
                    <a:gd name="T119" fmla="*/ 100 h 1006"/>
                    <a:gd name="T120" fmla="*/ 100 w 116"/>
                    <a:gd name="T121" fmla="*/ 117 h 1006"/>
                    <a:gd name="T122" fmla="*/ 98 w 116"/>
                    <a:gd name="T123" fmla="*/ 139 h 1006"/>
                    <a:gd name="T124" fmla="*/ 94 w 116"/>
                    <a:gd name="T125" fmla="*/ 164 h 10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6" h="1006">
                      <a:moveTo>
                        <a:pt x="94" y="164"/>
                      </a:moveTo>
                      <a:lnTo>
                        <a:pt x="94" y="310"/>
                      </a:lnTo>
                      <a:lnTo>
                        <a:pt x="94" y="319"/>
                      </a:lnTo>
                      <a:lnTo>
                        <a:pt x="94" y="330"/>
                      </a:lnTo>
                      <a:lnTo>
                        <a:pt x="92" y="343"/>
                      </a:lnTo>
                      <a:lnTo>
                        <a:pt x="92" y="355"/>
                      </a:lnTo>
                      <a:lnTo>
                        <a:pt x="92" y="369"/>
                      </a:lnTo>
                      <a:lnTo>
                        <a:pt x="92" y="385"/>
                      </a:lnTo>
                      <a:lnTo>
                        <a:pt x="92" y="402"/>
                      </a:lnTo>
                      <a:lnTo>
                        <a:pt x="92" y="419"/>
                      </a:lnTo>
                      <a:lnTo>
                        <a:pt x="92" y="438"/>
                      </a:lnTo>
                      <a:lnTo>
                        <a:pt x="92" y="459"/>
                      </a:lnTo>
                      <a:lnTo>
                        <a:pt x="92" y="479"/>
                      </a:lnTo>
                      <a:lnTo>
                        <a:pt x="92" y="501"/>
                      </a:lnTo>
                      <a:lnTo>
                        <a:pt x="92" y="524"/>
                      </a:lnTo>
                      <a:lnTo>
                        <a:pt x="94" y="549"/>
                      </a:lnTo>
                      <a:lnTo>
                        <a:pt x="94" y="574"/>
                      </a:lnTo>
                      <a:lnTo>
                        <a:pt x="94" y="601"/>
                      </a:lnTo>
                      <a:lnTo>
                        <a:pt x="96" y="628"/>
                      </a:lnTo>
                      <a:lnTo>
                        <a:pt x="96" y="654"/>
                      </a:lnTo>
                      <a:lnTo>
                        <a:pt x="96" y="679"/>
                      </a:lnTo>
                      <a:lnTo>
                        <a:pt x="98" y="703"/>
                      </a:lnTo>
                      <a:lnTo>
                        <a:pt x="98" y="726"/>
                      </a:lnTo>
                      <a:lnTo>
                        <a:pt x="98" y="748"/>
                      </a:lnTo>
                      <a:lnTo>
                        <a:pt x="98" y="768"/>
                      </a:lnTo>
                      <a:lnTo>
                        <a:pt x="98" y="789"/>
                      </a:lnTo>
                      <a:lnTo>
                        <a:pt x="100" y="808"/>
                      </a:lnTo>
                      <a:lnTo>
                        <a:pt x="100" y="826"/>
                      </a:lnTo>
                      <a:lnTo>
                        <a:pt x="100" y="844"/>
                      </a:lnTo>
                      <a:lnTo>
                        <a:pt x="100" y="859"/>
                      </a:lnTo>
                      <a:lnTo>
                        <a:pt x="100" y="875"/>
                      </a:lnTo>
                      <a:lnTo>
                        <a:pt x="100" y="889"/>
                      </a:lnTo>
                      <a:lnTo>
                        <a:pt x="100" y="901"/>
                      </a:lnTo>
                      <a:lnTo>
                        <a:pt x="100" y="914"/>
                      </a:lnTo>
                      <a:lnTo>
                        <a:pt x="98" y="925"/>
                      </a:lnTo>
                      <a:lnTo>
                        <a:pt x="98" y="936"/>
                      </a:lnTo>
                      <a:lnTo>
                        <a:pt x="96" y="945"/>
                      </a:lnTo>
                      <a:lnTo>
                        <a:pt x="96" y="955"/>
                      </a:lnTo>
                      <a:lnTo>
                        <a:pt x="96" y="963"/>
                      </a:lnTo>
                      <a:lnTo>
                        <a:pt x="94" y="970"/>
                      </a:lnTo>
                      <a:lnTo>
                        <a:pt x="94" y="977"/>
                      </a:lnTo>
                      <a:lnTo>
                        <a:pt x="92" y="983"/>
                      </a:lnTo>
                      <a:lnTo>
                        <a:pt x="91" y="989"/>
                      </a:lnTo>
                      <a:lnTo>
                        <a:pt x="91" y="994"/>
                      </a:lnTo>
                      <a:lnTo>
                        <a:pt x="89" y="997"/>
                      </a:lnTo>
                      <a:lnTo>
                        <a:pt x="87" y="1000"/>
                      </a:lnTo>
                      <a:lnTo>
                        <a:pt x="87" y="1003"/>
                      </a:lnTo>
                      <a:lnTo>
                        <a:pt x="85" y="1005"/>
                      </a:lnTo>
                      <a:lnTo>
                        <a:pt x="84" y="1006"/>
                      </a:lnTo>
                      <a:lnTo>
                        <a:pt x="82" y="1006"/>
                      </a:lnTo>
                      <a:lnTo>
                        <a:pt x="80" y="1006"/>
                      </a:lnTo>
                      <a:lnTo>
                        <a:pt x="76" y="1005"/>
                      </a:lnTo>
                      <a:lnTo>
                        <a:pt x="73" y="1002"/>
                      </a:lnTo>
                      <a:lnTo>
                        <a:pt x="69" y="997"/>
                      </a:lnTo>
                      <a:lnTo>
                        <a:pt x="67" y="992"/>
                      </a:lnTo>
                      <a:lnTo>
                        <a:pt x="64" y="986"/>
                      </a:lnTo>
                      <a:lnTo>
                        <a:pt x="60" y="980"/>
                      </a:lnTo>
                      <a:lnTo>
                        <a:pt x="57" y="972"/>
                      </a:lnTo>
                      <a:lnTo>
                        <a:pt x="53" y="963"/>
                      </a:lnTo>
                      <a:lnTo>
                        <a:pt x="50" y="953"/>
                      </a:lnTo>
                      <a:lnTo>
                        <a:pt x="46" y="945"/>
                      </a:lnTo>
                      <a:lnTo>
                        <a:pt x="44" y="937"/>
                      </a:lnTo>
                      <a:lnTo>
                        <a:pt x="41" y="931"/>
                      </a:lnTo>
                      <a:lnTo>
                        <a:pt x="39" y="925"/>
                      </a:lnTo>
                      <a:lnTo>
                        <a:pt x="37" y="919"/>
                      </a:lnTo>
                      <a:lnTo>
                        <a:pt x="37" y="914"/>
                      </a:lnTo>
                      <a:lnTo>
                        <a:pt x="35" y="908"/>
                      </a:lnTo>
                      <a:lnTo>
                        <a:pt x="35" y="901"/>
                      </a:lnTo>
                      <a:lnTo>
                        <a:pt x="35" y="894"/>
                      </a:lnTo>
                      <a:lnTo>
                        <a:pt x="35" y="884"/>
                      </a:lnTo>
                      <a:lnTo>
                        <a:pt x="37" y="873"/>
                      </a:lnTo>
                      <a:lnTo>
                        <a:pt x="39" y="861"/>
                      </a:lnTo>
                      <a:lnTo>
                        <a:pt x="41" y="853"/>
                      </a:lnTo>
                      <a:lnTo>
                        <a:pt x="42" y="847"/>
                      </a:lnTo>
                      <a:lnTo>
                        <a:pt x="42" y="839"/>
                      </a:lnTo>
                      <a:lnTo>
                        <a:pt x="44" y="831"/>
                      </a:lnTo>
                      <a:lnTo>
                        <a:pt x="44" y="826"/>
                      </a:lnTo>
                      <a:lnTo>
                        <a:pt x="46" y="822"/>
                      </a:lnTo>
                      <a:lnTo>
                        <a:pt x="46" y="817"/>
                      </a:lnTo>
                      <a:lnTo>
                        <a:pt x="46" y="812"/>
                      </a:lnTo>
                      <a:lnTo>
                        <a:pt x="46" y="806"/>
                      </a:lnTo>
                      <a:lnTo>
                        <a:pt x="46" y="800"/>
                      </a:lnTo>
                      <a:lnTo>
                        <a:pt x="48" y="793"/>
                      </a:lnTo>
                      <a:lnTo>
                        <a:pt x="48" y="787"/>
                      </a:lnTo>
                      <a:lnTo>
                        <a:pt x="48" y="779"/>
                      </a:lnTo>
                      <a:lnTo>
                        <a:pt x="48" y="772"/>
                      </a:lnTo>
                      <a:lnTo>
                        <a:pt x="48" y="762"/>
                      </a:lnTo>
                      <a:lnTo>
                        <a:pt x="50" y="754"/>
                      </a:lnTo>
                      <a:lnTo>
                        <a:pt x="50" y="745"/>
                      </a:lnTo>
                      <a:lnTo>
                        <a:pt x="50" y="736"/>
                      </a:lnTo>
                      <a:lnTo>
                        <a:pt x="50" y="725"/>
                      </a:lnTo>
                      <a:lnTo>
                        <a:pt x="50" y="715"/>
                      </a:lnTo>
                      <a:lnTo>
                        <a:pt x="50" y="704"/>
                      </a:lnTo>
                      <a:lnTo>
                        <a:pt x="50" y="692"/>
                      </a:lnTo>
                      <a:lnTo>
                        <a:pt x="50" y="681"/>
                      </a:lnTo>
                      <a:lnTo>
                        <a:pt x="50" y="668"/>
                      </a:lnTo>
                      <a:lnTo>
                        <a:pt x="50" y="656"/>
                      </a:lnTo>
                      <a:lnTo>
                        <a:pt x="51" y="642"/>
                      </a:lnTo>
                      <a:lnTo>
                        <a:pt x="51" y="629"/>
                      </a:lnTo>
                      <a:lnTo>
                        <a:pt x="50" y="615"/>
                      </a:lnTo>
                      <a:lnTo>
                        <a:pt x="50" y="599"/>
                      </a:lnTo>
                      <a:lnTo>
                        <a:pt x="50" y="585"/>
                      </a:lnTo>
                      <a:lnTo>
                        <a:pt x="50" y="570"/>
                      </a:lnTo>
                      <a:lnTo>
                        <a:pt x="50" y="554"/>
                      </a:lnTo>
                      <a:lnTo>
                        <a:pt x="50" y="538"/>
                      </a:lnTo>
                      <a:lnTo>
                        <a:pt x="50" y="521"/>
                      </a:lnTo>
                      <a:lnTo>
                        <a:pt x="50" y="504"/>
                      </a:lnTo>
                      <a:lnTo>
                        <a:pt x="50" y="487"/>
                      </a:lnTo>
                      <a:lnTo>
                        <a:pt x="48" y="452"/>
                      </a:lnTo>
                      <a:lnTo>
                        <a:pt x="48" y="421"/>
                      </a:lnTo>
                      <a:lnTo>
                        <a:pt x="46" y="390"/>
                      </a:lnTo>
                      <a:lnTo>
                        <a:pt x="46" y="360"/>
                      </a:lnTo>
                      <a:lnTo>
                        <a:pt x="44" y="332"/>
                      </a:lnTo>
                      <a:lnTo>
                        <a:pt x="44" y="307"/>
                      </a:lnTo>
                      <a:lnTo>
                        <a:pt x="42" y="282"/>
                      </a:lnTo>
                      <a:lnTo>
                        <a:pt x="42" y="258"/>
                      </a:lnTo>
                      <a:lnTo>
                        <a:pt x="42" y="236"/>
                      </a:lnTo>
                      <a:lnTo>
                        <a:pt x="41" y="216"/>
                      </a:lnTo>
                      <a:lnTo>
                        <a:pt x="41" y="197"/>
                      </a:lnTo>
                      <a:lnTo>
                        <a:pt x="39" y="180"/>
                      </a:lnTo>
                      <a:lnTo>
                        <a:pt x="39" y="164"/>
                      </a:lnTo>
                      <a:lnTo>
                        <a:pt x="37" y="150"/>
                      </a:lnTo>
                      <a:lnTo>
                        <a:pt x="37" y="136"/>
                      </a:lnTo>
                      <a:lnTo>
                        <a:pt x="37" y="125"/>
                      </a:lnTo>
                      <a:lnTo>
                        <a:pt x="35" y="114"/>
                      </a:lnTo>
                      <a:lnTo>
                        <a:pt x="35" y="105"/>
                      </a:lnTo>
                      <a:lnTo>
                        <a:pt x="34" y="95"/>
                      </a:lnTo>
                      <a:lnTo>
                        <a:pt x="32" y="88"/>
                      </a:lnTo>
                      <a:lnTo>
                        <a:pt x="32" y="80"/>
                      </a:lnTo>
                      <a:lnTo>
                        <a:pt x="30" y="72"/>
                      </a:lnTo>
                      <a:lnTo>
                        <a:pt x="28" y="66"/>
                      </a:lnTo>
                      <a:lnTo>
                        <a:pt x="26" y="59"/>
                      </a:lnTo>
                      <a:lnTo>
                        <a:pt x="25" y="53"/>
                      </a:lnTo>
                      <a:lnTo>
                        <a:pt x="23" y="49"/>
                      </a:lnTo>
                      <a:lnTo>
                        <a:pt x="21" y="45"/>
                      </a:lnTo>
                      <a:lnTo>
                        <a:pt x="19" y="41"/>
                      </a:lnTo>
                      <a:lnTo>
                        <a:pt x="17" y="38"/>
                      </a:lnTo>
                      <a:lnTo>
                        <a:pt x="16" y="36"/>
                      </a:lnTo>
                      <a:lnTo>
                        <a:pt x="14" y="34"/>
                      </a:lnTo>
                      <a:lnTo>
                        <a:pt x="10" y="33"/>
                      </a:lnTo>
                      <a:lnTo>
                        <a:pt x="7" y="31"/>
                      </a:lnTo>
                      <a:lnTo>
                        <a:pt x="3" y="28"/>
                      </a:lnTo>
                      <a:lnTo>
                        <a:pt x="1" y="27"/>
                      </a:lnTo>
                      <a:lnTo>
                        <a:pt x="0" y="23"/>
                      </a:lnTo>
                      <a:lnTo>
                        <a:pt x="0" y="20"/>
                      </a:lnTo>
                      <a:lnTo>
                        <a:pt x="0" y="17"/>
                      </a:lnTo>
                      <a:lnTo>
                        <a:pt x="1" y="14"/>
                      </a:lnTo>
                      <a:lnTo>
                        <a:pt x="3" y="11"/>
                      </a:lnTo>
                      <a:lnTo>
                        <a:pt x="5" y="8"/>
                      </a:lnTo>
                      <a:lnTo>
                        <a:pt x="7" y="5"/>
                      </a:lnTo>
                      <a:lnTo>
                        <a:pt x="9" y="3"/>
                      </a:lnTo>
                      <a:lnTo>
                        <a:pt x="12" y="2"/>
                      </a:lnTo>
                      <a:lnTo>
                        <a:pt x="16" y="0"/>
                      </a:lnTo>
                      <a:lnTo>
                        <a:pt x="21" y="0"/>
                      </a:lnTo>
                      <a:lnTo>
                        <a:pt x="26" y="0"/>
                      </a:lnTo>
                      <a:lnTo>
                        <a:pt x="32" y="2"/>
                      </a:lnTo>
                      <a:lnTo>
                        <a:pt x="44" y="5"/>
                      </a:lnTo>
                      <a:lnTo>
                        <a:pt x="59" y="9"/>
                      </a:lnTo>
                      <a:lnTo>
                        <a:pt x="71" y="14"/>
                      </a:lnTo>
                      <a:lnTo>
                        <a:pt x="78" y="16"/>
                      </a:lnTo>
                      <a:lnTo>
                        <a:pt x="87" y="20"/>
                      </a:lnTo>
                      <a:lnTo>
                        <a:pt x="92" y="23"/>
                      </a:lnTo>
                      <a:lnTo>
                        <a:pt x="98" y="27"/>
                      </a:lnTo>
                      <a:lnTo>
                        <a:pt x="101" y="30"/>
                      </a:lnTo>
                      <a:lnTo>
                        <a:pt x="107" y="33"/>
                      </a:lnTo>
                      <a:lnTo>
                        <a:pt x="109" y="36"/>
                      </a:lnTo>
                      <a:lnTo>
                        <a:pt x="112" y="39"/>
                      </a:lnTo>
                      <a:lnTo>
                        <a:pt x="114" y="42"/>
                      </a:lnTo>
                      <a:lnTo>
                        <a:pt x="116" y="45"/>
                      </a:lnTo>
                      <a:lnTo>
                        <a:pt x="116" y="53"/>
                      </a:lnTo>
                      <a:lnTo>
                        <a:pt x="114" y="59"/>
                      </a:lnTo>
                      <a:lnTo>
                        <a:pt x="110" y="66"/>
                      </a:lnTo>
                      <a:lnTo>
                        <a:pt x="109" y="72"/>
                      </a:lnTo>
                      <a:lnTo>
                        <a:pt x="107" y="75"/>
                      </a:lnTo>
                      <a:lnTo>
                        <a:pt x="107" y="78"/>
                      </a:lnTo>
                      <a:lnTo>
                        <a:pt x="105" y="81"/>
                      </a:lnTo>
                      <a:lnTo>
                        <a:pt x="105" y="86"/>
                      </a:lnTo>
                      <a:lnTo>
                        <a:pt x="103" y="91"/>
                      </a:lnTo>
                      <a:lnTo>
                        <a:pt x="103" y="95"/>
                      </a:lnTo>
                      <a:lnTo>
                        <a:pt x="101" y="100"/>
                      </a:lnTo>
                      <a:lnTo>
                        <a:pt x="101" y="105"/>
                      </a:lnTo>
                      <a:lnTo>
                        <a:pt x="101" y="111"/>
                      </a:lnTo>
                      <a:lnTo>
                        <a:pt x="100" y="117"/>
                      </a:lnTo>
                      <a:lnTo>
                        <a:pt x="100" y="125"/>
                      </a:lnTo>
                      <a:lnTo>
                        <a:pt x="98" y="131"/>
                      </a:lnTo>
                      <a:lnTo>
                        <a:pt x="98" y="139"/>
                      </a:lnTo>
                      <a:lnTo>
                        <a:pt x="96" y="147"/>
                      </a:lnTo>
                      <a:lnTo>
                        <a:pt x="96" y="157"/>
                      </a:lnTo>
                      <a:lnTo>
                        <a:pt x="94" y="164"/>
                      </a:lnTo>
                      <a:lnTo>
                        <a:pt x="94" y="164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95"/>
                <p:cNvSpPr/>
                <p:nvPr/>
              </p:nvSpPr>
              <p:spPr bwMode="auto">
                <a:xfrm>
                  <a:off x="1920876" y="3241675"/>
                  <a:ext cx="490538" cy="114300"/>
                </a:xfrm>
                <a:custGeom>
                  <a:avLst/>
                  <a:gdLst>
                    <a:gd name="T0" fmla="*/ 618 w 618"/>
                    <a:gd name="T1" fmla="*/ 41 h 146"/>
                    <a:gd name="T2" fmla="*/ 614 w 618"/>
                    <a:gd name="T3" fmla="*/ 46 h 146"/>
                    <a:gd name="T4" fmla="*/ 609 w 618"/>
                    <a:gd name="T5" fmla="*/ 49 h 146"/>
                    <a:gd name="T6" fmla="*/ 598 w 618"/>
                    <a:gd name="T7" fmla="*/ 52 h 146"/>
                    <a:gd name="T8" fmla="*/ 586 w 618"/>
                    <a:gd name="T9" fmla="*/ 55 h 146"/>
                    <a:gd name="T10" fmla="*/ 570 w 618"/>
                    <a:gd name="T11" fmla="*/ 60 h 146"/>
                    <a:gd name="T12" fmla="*/ 550 w 618"/>
                    <a:gd name="T13" fmla="*/ 64 h 146"/>
                    <a:gd name="T14" fmla="*/ 527 w 618"/>
                    <a:gd name="T15" fmla="*/ 69 h 146"/>
                    <a:gd name="T16" fmla="*/ 486 w 618"/>
                    <a:gd name="T17" fmla="*/ 75 h 146"/>
                    <a:gd name="T18" fmla="*/ 427 w 618"/>
                    <a:gd name="T19" fmla="*/ 86 h 146"/>
                    <a:gd name="T20" fmla="*/ 361 w 618"/>
                    <a:gd name="T21" fmla="*/ 97 h 146"/>
                    <a:gd name="T22" fmla="*/ 289 w 618"/>
                    <a:gd name="T23" fmla="*/ 108 h 146"/>
                    <a:gd name="T24" fmla="*/ 234 w 618"/>
                    <a:gd name="T25" fmla="*/ 119 h 146"/>
                    <a:gd name="T26" fmla="*/ 200 w 618"/>
                    <a:gd name="T27" fmla="*/ 125 h 146"/>
                    <a:gd name="T28" fmla="*/ 170 w 618"/>
                    <a:gd name="T29" fmla="*/ 132 h 146"/>
                    <a:gd name="T30" fmla="*/ 145 w 618"/>
                    <a:gd name="T31" fmla="*/ 136 h 146"/>
                    <a:gd name="T32" fmla="*/ 123 w 618"/>
                    <a:gd name="T33" fmla="*/ 141 h 146"/>
                    <a:gd name="T34" fmla="*/ 105 w 618"/>
                    <a:gd name="T35" fmla="*/ 143 h 146"/>
                    <a:gd name="T36" fmla="*/ 93 w 618"/>
                    <a:gd name="T37" fmla="*/ 144 h 146"/>
                    <a:gd name="T38" fmla="*/ 84 w 618"/>
                    <a:gd name="T39" fmla="*/ 146 h 146"/>
                    <a:gd name="T40" fmla="*/ 73 w 618"/>
                    <a:gd name="T41" fmla="*/ 146 h 146"/>
                    <a:gd name="T42" fmla="*/ 61 w 618"/>
                    <a:gd name="T43" fmla="*/ 144 h 146"/>
                    <a:gd name="T44" fmla="*/ 48 w 618"/>
                    <a:gd name="T45" fmla="*/ 141 h 146"/>
                    <a:gd name="T46" fmla="*/ 36 w 618"/>
                    <a:gd name="T47" fmla="*/ 136 h 146"/>
                    <a:gd name="T48" fmla="*/ 23 w 618"/>
                    <a:gd name="T49" fmla="*/ 129 h 146"/>
                    <a:gd name="T50" fmla="*/ 11 w 618"/>
                    <a:gd name="T51" fmla="*/ 122 h 146"/>
                    <a:gd name="T52" fmla="*/ 4 w 618"/>
                    <a:gd name="T53" fmla="*/ 118 h 146"/>
                    <a:gd name="T54" fmla="*/ 0 w 618"/>
                    <a:gd name="T55" fmla="*/ 113 h 146"/>
                    <a:gd name="T56" fmla="*/ 0 w 618"/>
                    <a:gd name="T57" fmla="*/ 110 h 146"/>
                    <a:gd name="T58" fmla="*/ 4 w 618"/>
                    <a:gd name="T59" fmla="*/ 107 h 146"/>
                    <a:gd name="T60" fmla="*/ 11 w 618"/>
                    <a:gd name="T61" fmla="*/ 107 h 146"/>
                    <a:gd name="T62" fmla="*/ 23 w 618"/>
                    <a:gd name="T63" fmla="*/ 107 h 146"/>
                    <a:gd name="T64" fmla="*/ 38 w 618"/>
                    <a:gd name="T65" fmla="*/ 107 h 146"/>
                    <a:gd name="T66" fmla="*/ 55 w 618"/>
                    <a:gd name="T67" fmla="*/ 103 h 146"/>
                    <a:gd name="T68" fmla="*/ 75 w 618"/>
                    <a:gd name="T69" fmla="*/ 102 h 146"/>
                    <a:gd name="T70" fmla="*/ 89 w 618"/>
                    <a:gd name="T71" fmla="*/ 99 h 146"/>
                    <a:gd name="T72" fmla="*/ 107 w 618"/>
                    <a:gd name="T73" fmla="*/ 96 h 146"/>
                    <a:gd name="T74" fmla="*/ 125 w 618"/>
                    <a:gd name="T75" fmla="*/ 91 h 146"/>
                    <a:gd name="T76" fmla="*/ 155 w 618"/>
                    <a:gd name="T77" fmla="*/ 83 h 146"/>
                    <a:gd name="T78" fmla="*/ 204 w 618"/>
                    <a:gd name="T79" fmla="*/ 72 h 146"/>
                    <a:gd name="T80" fmla="*/ 257 w 618"/>
                    <a:gd name="T81" fmla="*/ 58 h 146"/>
                    <a:gd name="T82" fmla="*/ 316 w 618"/>
                    <a:gd name="T83" fmla="*/ 44 h 146"/>
                    <a:gd name="T84" fmla="*/ 366 w 618"/>
                    <a:gd name="T85" fmla="*/ 31 h 146"/>
                    <a:gd name="T86" fmla="*/ 396 w 618"/>
                    <a:gd name="T87" fmla="*/ 24 h 146"/>
                    <a:gd name="T88" fmla="*/ 425 w 618"/>
                    <a:gd name="T89" fmla="*/ 17 h 146"/>
                    <a:gd name="T90" fmla="*/ 450 w 618"/>
                    <a:gd name="T91" fmla="*/ 13 h 146"/>
                    <a:gd name="T92" fmla="*/ 473 w 618"/>
                    <a:gd name="T93" fmla="*/ 8 h 146"/>
                    <a:gd name="T94" fmla="*/ 495 w 618"/>
                    <a:gd name="T95" fmla="*/ 3 h 146"/>
                    <a:gd name="T96" fmla="*/ 512 w 618"/>
                    <a:gd name="T97" fmla="*/ 2 h 146"/>
                    <a:gd name="T98" fmla="*/ 527 w 618"/>
                    <a:gd name="T99" fmla="*/ 0 h 146"/>
                    <a:gd name="T100" fmla="*/ 546 w 618"/>
                    <a:gd name="T101" fmla="*/ 0 h 146"/>
                    <a:gd name="T102" fmla="*/ 568 w 618"/>
                    <a:gd name="T103" fmla="*/ 2 h 146"/>
                    <a:gd name="T104" fmla="*/ 584 w 618"/>
                    <a:gd name="T105" fmla="*/ 5 h 146"/>
                    <a:gd name="T106" fmla="*/ 596 w 618"/>
                    <a:gd name="T107" fmla="*/ 11 h 146"/>
                    <a:gd name="T108" fmla="*/ 605 w 618"/>
                    <a:gd name="T109" fmla="*/ 17 h 146"/>
                    <a:gd name="T110" fmla="*/ 612 w 618"/>
                    <a:gd name="T111" fmla="*/ 24 h 146"/>
                    <a:gd name="T112" fmla="*/ 616 w 618"/>
                    <a:gd name="T113" fmla="*/ 30 h 146"/>
                    <a:gd name="T114" fmla="*/ 618 w 618"/>
                    <a:gd name="T115" fmla="*/ 36 h 146"/>
                    <a:gd name="T116" fmla="*/ 618 w 618"/>
                    <a:gd name="T117" fmla="*/ 39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618" h="146">
                      <a:moveTo>
                        <a:pt x="618" y="39"/>
                      </a:moveTo>
                      <a:lnTo>
                        <a:pt x="618" y="41"/>
                      </a:lnTo>
                      <a:lnTo>
                        <a:pt x="616" y="44"/>
                      </a:lnTo>
                      <a:lnTo>
                        <a:pt x="614" y="46"/>
                      </a:lnTo>
                      <a:lnTo>
                        <a:pt x="612" y="47"/>
                      </a:lnTo>
                      <a:lnTo>
                        <a:pt x="609" y="49"/>
                      </a:lnTo>
                      <a:lnTo>
                        <a:pt x="603" y="50"/>
                      </a:lnTo>
                      <a:lnTo>
                        <a:pt x="598" y="52"/>
                      </a:lnTo>
                      <a:lnTo>
                        <a:pt x="593" y="53"/>
                      </a:lnTo>
                      <a:lnTo>
                        <a:pt x="586" y="55"/>
                      </a:lnTo>
                      <a:lnTo>
                        <a:pt x="578" y="58"/>
                      </a:lnTo>
                      <a:lnTo>
                        <a:pt x="570" y="60"/>
                      </a:lnTo>
                      <a:lnTo>
                        <a:pt x="559" y="61"/>
                      </a:lnTo>
                      <a:lnTo>
                        <a:pt x="550" y="64"/>
                      </a:lnTo>
                      <a:lnTo>
                        <a:pt x="537" y="66"/>
                      </a:lnTo>
                      <a:lnTo>
                        <a:pt x="527" y="69"/>
                      </a:lnTo>
                      <a:lnTo>
                        <a:pt x="512" y="71"/>
                      </a:lnTo>
                      <a:lnTo>
                        <a:pt x="486" y="75"/>
                      </a:lnTo>
                      <a:lnTo>
                        <a:pt x="457" y="82"/>
                      </a:lnTo>
                      <a:lnTo>
                        <a:pt x="427" y="86"/>
                      </a:lnTo>
                      <a:lnTo>
                        <a:pt x="395" y="91"/>
                      </a:lnTo>
                      <a:lnTo>
                        <a:pt x="361" y="97"/>
                      </a:lnTo>
                      <a:lnTo>
                        <a:pt x="325" y="102"/>
                      </a:lnTo>
                      <a:lnTo>
                        <a:pt x="289" y="108"/>
                      </a:lnTo>
                      <a:lnTo>
                        <a:pt x="252" y="114"/>
                      </a:lnTo>
                      <a:lnTo>
                        <a:pt x="234" y="119"/>
                      </a:lnTo>
                      <a:lnTo>
                        <a:pt x="216" y="122"/>
                      </a:lnTo>
                      <a:lnTo>
                        <a:pt x="200" y="125"/>
                      </a:lnTo>
                      <a:lnTo>
                        <a:pt x="186" y="129"/>
                      </a:lnTo>
                      <a:lnTo>
                        <a:pt x="170" y="132"/>
                      </a:lnTo>
                      <a:lnTo>
                        <a:pt x="157" y="135"/>
                      </a:lnTo>
                      <a:lnTo>
                        <a:pt x="145" y="136"/>
                      </a:lnTo>
                      <a:lnTo>
                        <a:pt x="134" y="139"/>
                      </a:lnTo>
                      <a:lnTo>
                        <a:pt x="123" y="141"/>
                      </a:lnTo>
                      <a:lnTo>
                        <a:pt x="114" y="143"/>
                      </a:lnTo>
                      <a:lnTo>
                        <a:pt x="105" y="143"/>
                      </a:lnTo>
                      <a:lnTo>
                        <a:pt x="98" y="144"/>
                      </a:lnTo>
                      <a:lnTo>
                        <a:pt x="93" y="144"/>
                      </a:lnTo>
                      <a:lnTo>
                        <a:pt x="88" y="146"/>
                      </a:lnTo>
                      <a:lnTo>
                        <a:pt x="84" y="146"/>
                      </a:lnTo>
                      <a:lnTo>
                        <a:pt x="80" y="146"/>
                      </a:lnTo>
                      <a:lnTo>
                        <a:pt x="73" y="146"/>
                      </a:lnTo>
                      <a:lnTo>
                        <a:pt x="68" y="146"/>
                      </a:lnTo>
                      <a:lnTo>
                        <a:pt x="61" y="144"/>
                      </a:lnTo>
                      <a:lnTo>
                        <a:pt x="55" y="143"/>
                      </a:lnTo>
                      <a:lnTo>
                        <a:pt x="48" y="141"/>
                      </a:lnTo>
                      <a:lnTo>
                        <a:pt x="43" y="138"/>
                      </a:lnTo>
                      <a:lnTo>
                        <a:pt x="36" y="136"/>
                      </a:lnTo>
                      <a:lnTo>
                        <a:pt x="30" y="133"/>
                      </a:lnTo>
                      <a:lnTo>
                        <a:pt x="23" y="129"/>
                      </a:lnTo>
                      <a:lnTo>
                        <a:pt x="16" y="125"/>
                      </a:lnTo>
                      <a:lnTo>
                        <a:pt x="11" y="122"/>
                      </a:lnTo>
                      <a:lnTo>
                        <a:pt x="7" y="119"/>
                      </a:lnTo>
                      <a:lnTo>
                        <a:pt x="4" y="118"/>
                      </a:lnTo>
                      <a:lnTo>
                        <a:pt x="2" y="114"/>
                      </a:lnTo>
                      <a:lnTo>
                        <a:pt x="0" y="113"/>
                      </a:lnTo>
                      <a:lnTo>
                        <a:pt x="0" y="111"/>
                      </a:lnTo>
                      <a:lnTo>
                        <a:pt x="0" y="110"/>
                      </a:lnTo>
                      <a:lnTo>
                        <a:pt x="2" y="108"/>
                      </a:lnTo>
                      <a:lnTo>
                        <a:pt x="4" y="107"/>
                      </a:lnTo>
                      <a:lnTo>
                        <a:pt x="7" y="107"/>
                      </a:lnTo>
                      <a:lnTo>
                        <a:pt x="11" y="107"/>
                      </a:lnTo>
                      <a:lnTo>
                        <a:pt x="16" y="107"/>
                      </a:lnTo>
                      <a:lnTo>
                        <a:pt x="23" y="107"/>
                      </a:lnTo>
                      <a:lnTo>
                        <a:pt x="30" y="107"/>
                      </a:lnTo>
                      <a:lnTo>
                        <a:pt x="38" y="107"/>
                      </a:lnTo>
                      <a:lnTo>
                        <a:pt x="45" y="105"/>
                      </a:lnTo>
                      <a:lnTo>
                        <a:pt x="55" y="103"/>
                      </a:lnTo>
                      <a:lnTo>
                        <a:pt x="68" y="102"/>
                      </a:lnTo>
                      <a:lnTo>
                        <a:pt x="75" y="102"/>
                      </a:lnTo>
                      <a:lnTo>
                        <a:pt x="82" y="100"/>
                      </a:lnTo>
                      <a:lnTo>
                        <a:pt x="89" y="99"/>
                      </a:lnTo>
                      <a:lnTo>
                        <a:pt x="98" y="97"/>
                      </a:lnTo>
                      <a:lnTo>
                        <a:pt x="107" y="96"/>
                      </a:lnTo>
                      <a:lnTo>
                        <a:pt x="116" y="93"/>
                      </a:lnTo>
                      <a:lnTo>
                        <a:pt x="125" y="91"/>
                      </a:lnTo>
                      <a:lnTo>
                        <a:pt x="136" y="88"/>
                      </a:lnTo>
                      <a:lnTo>
                        <a:pt x="155" y="83"/>
                      </a:lnTo>
                      <a:lnTo>
                        <a:pt x="179" y="77"/>
                      </a:lnTo>
                      <a:lnTo>
                        <a:pt x="204" y="72"/>
                      </a:lnTo>
                      <a:lnTo>
                        <a:pt x="229" y="66"/>
                      </a:lnTo>
                      <a:lnTo>
                        <a:pt x="257" y="58"/>
                      </a:lnTo>
                      <a:lnTo>
                        <a:pt x="286" y="52"/>
                      </a:lnTo>
                      <a:lnTo>
                        <a:pt x="316" y="44"/>
                      </a:lnTo>
                      <a:lnTo>
                        <a:pt x="350" y="36"/>
                      </a:lnTo>
                      <a:lnTo>
                        <a:pt x="366" y="31"/>
                      </a:lnTo>
                      <a:lnTo>
                        <a:pt x="380" y="27"/>
                      </a:lnTo>
                      <a:lnTo>
                        <a:pt x="396" y="24"/>
                      </a:lnTo>
                      <a:lnTo>
                        <a:pt x="411" y="21"/>
                      </a:lnTo>
                      <a:lnTo>
                        <a:pt x="425" y="17"/>
                      </a:lnTo>
                      <a:lnTo>
                        <a:pt x="437" y="14"/>
                      </a:lnTo>
                      <a:lnTo>
                        <a:pt x="450" y="13"/>
                      </a:lnTo>
                      <a:lnTo>
                        <a:pt x="462" y="10"/>
                      </a:lnTo>
                      <a:lnTo>
                        <a:pt x="473" y="8"/>
                      </a:lnTo>
                      <a:lnTo>
                        <a:pt x="484" y="5"/>
                      </a:lnTo>
                      <a:lnTo>
                        <a:pt x="495" y="3"/>
                      </a:lnTo>
                      <a:lnTo>
                        <a:pt x="504" y="3"/>
                      </a:lnTo>
                      <a:lnTo>
                        <a:pt x="512" y="2"/>
                      </a:lnTo>
                      <a:lnTo>
                        <a:pt x="520" y="2"/>
                      </a:lnTo>
                      <a:lnTo>
                        <a:pt x="527" y="0"/>
                      </a:lnTo>
                      <a:lnTo>
                        <a:pt x="534" y="0"/>
                      </a:lnTo>
                      <a:lnTo>
                        <a:pt x="546" y="0"/>
                      </a:lnTo>
                      <a:lnTo>
                        <a:pt x="557" y="2"/>
                      </a:lnTo>
                      <a:lnTo>
                        <a:pt x="568" y="2"/>
                      </a:lnTo>
                      <a:lnTo>
                        <a:pt x="575" y="3"/>
                      </a:lnTo>
                      <a:lnTo>
                        <a:pt x="584" y="5"/>
                      </a:lnTo>
                      <a:lnTo>
                        <a:pt x="591" y="8"/>
                      </a:lnTo>
                      <a:lnTo>
                        <a:pt x="596" y="11"/>
                      </a:lnTo>
                      <a:lnTo>
                        <a:pt x="602" y="14"/>
                      </a:lnTo>
                      <a:lnTo>
                        <a:pt x="605" y="17"/>
                      </a:lnTo>
                      <a:lnTo>
                        <a:pt x="609" y="21"/>
                      </a:lnTo>
                      <a:lnTo>
                        <a:pt x="612" y="24"/>
                      </a:lnTo>
                      <a:lnTo>
                        <a:pt x="614" y="27"/>
                      </a:lnTo>
                      <a:lnTo>
                        <a:pt x="616" y="30"/>
                      </a:lnTo>
                      <a:lnTo>
                        <a:pt x="618" y="33"/>
                      </a:lnTo>
                      <a:lnTo>
                        <a:pt x="618" y="36"/>
                      </a:lnTo>
                      <a:lnTo>
                        <a:pt x="618" y="39"/>
                      </a:lnTo>
                      <a:lnTo>
                        <a:pt x="618" y="39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" name="Freeform 96"/>
                <p:cNvSpPr/>
                <p:nvPr/>
              </p:nvSpPr>
              <p:spPr bwMode="auto">
                <a:xfrm>
                  <a:off x="1803401" y="3308350"/>
                  <a:ext cx="358775" cy="430212"/>
                </a:xfrm>
                <a:custGeom>
                  <a:avLst/>
                  <a:gdLst>
                    <a:gd name="T0" fmla="*/ 259 w 452"/>
                    <a:gd name="T1" fmla="*/ 272 h 543"/>
                    <a:gd name="T2" fmla="*/ 278 w 452"/>
                    <a:gd name="T3" fmla="*/ 245 h 543"/>
                    <a:gd name="T4" fmla="*/ 298 w 452"/>
                    <a:gd name="T5" fmla="*/ 216 h 543"/>
                    <a:gd name="T6" fmla="*/ 318 w 452"/>
                    <a:gd name="T7" fmla="*/ 183 h 543"/>
                    <a:gd name="T8" fmla="*/ 339 w 452"/>
                    <a:gd name="T9" fmla="*/ 147 h 543"/>
                    <a:gd name="T10" fmla="*/ 361 w 452"/>
                    <a:gd name="T11" fmla="*/ 109 h 543"/>
                    <a:gd name="T12" fmla="*/ 384 w 452"/>
                    <a:gd name="T13" fmla="*/ 67 h 543"/>
                    <a:gd name="T14" fmla="*/ 405 w 452"/>
                    <a:gd name="T15" fmla="*/ 23 h 543"/>
                    <a:gd name="T16" fmla="*/ 434 w 452"/>
                    <a:gd name="T17" fmla="*/ 23 h 543"/>
                    <a:gd name="T18" fmla="*/ 443 w 452"/>
                    <a:gd name="T19" fmla="*/ 69 h 543"/>
                    <a:gd name="T20" fmla="*/ 425 w 452"/>
                    <a:gd name="T21" fmla="*/ 108 h 543"/>
                    <a:gd name="T22" fmla="*/ 407 w 452"/>
                    <a:gd name="T23" fmla="*/ 144 h 543"/>
                    <a:gd name="T24" fmla="*/ 391 w 452"/>
                    <a:gd name="T25" fmla="*/ 178 h 543"/>
                    <a:gd name="T26" fmla="*/ 373 w 452"/>
                    <a:gd name="T27" fmla="*/ 211 h 543"/>
                    <a:gd name="T28" fmla="*/ 355 w 452"/>
                    <a:gd name="T29" fmla="*/ 241 h 543"/>
                    <a:gd name="T30" fmla="*/ 337 w 452"/>
                    <a:gd name="T31" fmla="*/ 267 h 543"/>
                    <a:gd name="T32" fmla="*/ 321 w 452"/>
                    <a:gd name="T33" fmla="*/ 292 h 543"/>
                    <a:gd name="T34" fmla="*/ 295 w 452"/>
                    <a:gd name="T35" fmla="*/ 324 h 543"/>
                    <a:gd name="T36" fmla="*/ 261 w 452"/>
                    <a:gd name="T37" fmla="*/ 363 h 543"/>
                    <a:gd name="T38" fmla="*/ 225 w 452"/>
                    <a:gd name="T39" fmla="*/ 399 h 543"/>
                    <a:gd name="T40" fmla="*/ 191 w 452"/>
                    <a:gd name="T41" fmla="*/ 430 h 543"/>
                    <a:gd name="T42" fmla="*/ 157 w 452"/>
                    <a:gd name="T43" fmla="*/ 457 h 543"/>
                    <a:gd name="T44" fmla="*/ 125 w 452"/>
                    <a:gd name="T45" fmla="*/ 480 h 543"/>
                    <a:gd name="T46" fmla="*/ 96 w 452"/>
                    <a:gd name="T47" fmla="*/ 500 h 543"/>
                    <a:gd name="T48" fmla="*/ 68 w 452"/>
                    <a:gd name="T49" fmla="*/ 516 h 543"/>
                    <a:gd name="T50" fmla="*/ 48 w 452"/>
                    <a:gd name="T51" fmla="*/ 527 h 543"/>
                    <a:gd name="T52" fmla="*/ 37 w 452"/>
                    <a:gd name="T53" fmla="*/ 532 h 543"/>
                    <a:gd name="T54" fmla="*/ 27 w 452"/>
                    <a:gd name="T55" fmla="*/ 536 h 543"/>
                    <a:gd name="T56" fmla="*/ 18 w 452"/>
                    <a:gd name="T57" fmla="*/ 540 h 543"/>
                    <a:gd name="T58" fmla="*/ 9 w 452"/>
                    <a:gd name="T59" fmla="*/ 543 h 543"/>
                    <a:gd name="T60" fmla="*/ 2 w 452"/>
                    <a:gd name="T61" fmla="*/ 543 h 543"/>
                    <a:gd name="T62" fmla="*/ 0 w 452"/>
                    <a:gd name="T63" fmla="*/ 540 h 543"/>
                    <a:gd name="T64" fmla="*/ 2 w 452"/>
                    <a:gd name="T65" fmla="*/ 536 h 543"/>
                    <a:gd name="T66" fmla="*/ 7 w 452"/>
                    <a:gd name="T67" fmla="*/ 529 h 543"/>
                    <a:gd name="T68" fmla="*/ 14 w 452"/>
                    <a:gd name="T69" fmla="*/ 521 h 543"/>
                    <a:gd name="T70" fmla="*/ 25 w 452"/>
                    <a:gd name="T71" fmla="*/ 510 h 543"/>
                    <a:gd name="T72" fmla="*/ 39 w 452"/>
                    <a:gd name="T73" fmla="*/ 496 h 543"/>
                    <a:gd name="T74" fmla="*/ 55 w 452"/>
                    <a:gd name="T75" fmla="*/ 480 h 543"/>
                    <a:gd name="T76" fmla="*/ 75 w 452"/>
                    <a:gd name="T77" fmla="*/ 463 h 543"/>
                    <a:gd name="T78" fmla="*/ 107 w 452"/>
                    <a:gd name="T79" fmla="*/ 435 h 543"/>
                    <a:gd name="T80" fmla="*/ 150 w 452"/>
                    <a:gd name="T81" fmla="*/ 394 h 543"/>
                    <a:gd name="T82" fmla="*/ 191 w 452"/>
                    <a:gd name="T83" fmla="*/ 353 h 543"/>
                    <a:gd name="T84" fmla="*/ 230 w 452"/>
                    <a:gd name="T85" fmla="*/ 308 h 543"/>
                    <a:gd name="T86" fmla="*/ 250 w 452"/>
                    <a:gd name="T87" fmla="*/ 286 h 5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452" h="543">
                      <a:moveTo>
                        <a:pt x="250" y="286"/>
                      </a:moveTo>
                      <a:lnTo>
                        <a:pt x="259" y="272"/>
                      </a:lnTo>
                      <a:lnTo>
                        <a:pt x="268" y="259"/>
                      </a:lnTo>
                      <a:lnTo>
                        <a:pt x="278" y="245"/>
                      </a:lnTo>
                      <a:lnTo>
                        <a:pt x="287" y="231"/>
                      </a:lnTo>
                      <a:lnTo>
                        <a:pt x="298" y="216"/>
                      </a:lnTo>
                      <a:lnTo>
                        <a:pt x="309" y="200"/>
                      </a:lnTo>
                      <a:lnTo>
                        <a:pt x="318" y="183"/>
                      </a:lnTo>
                      <a:lnTo>
                        <a:pt x="328" y="166"/>
                      </a:lnTo>
                      <a:lnTo>
                        <a:pt x="339" y="147"/>
                      </a:lnTo>
                      <a:lnTo>
                        <a:pt x="350" y="128"/>
                      </a:lnTo>
                      <a:lnTo>
                        <a:pt x="361" y="109"/>
                      </a:lnTo>
                      <a:lnTo>
                        <a:pt x="371" y="89"/>
                      </a:lnTo>
                      <a:lnTo>
                        <a:pt x="384" y="67"/>
                      </a:lnTo>
                      <a:lnTo>
                        <a:pt x="394" y="45"/>
                      </a:lnTo>
                      <a:lnTo>
                        <a:pt x="405" y="23"/>
                      </a:lnTo>
                      <a:lnTo>
                        <a:pt x="418" y="0"/>
                      </a:lnTo>
                      <a:lnTo>
                        <a:pt x="434" y="23"/>
                      </a:lnTo>
                      <a:lnTo>
                        <a:pt x="452" y="48"/>
                      </a:lnTo>
                      <a:lnTo>
                        <a:pt x="443" y="69"/>
                      </a:lnTo>
                      <a:lnTo>
                        <a:pt x="434" y="87"/>
                      </a:lnTo>
                      <a:lnTo>
                        <a:pt x="425" y="108"/>
                      </a:lnTo>
                      <a:lnTo>
                        <a:pt x="416" y="126"/>
                      </a:lnTo>
                      <a:lnTo>
                        <a:pt x="407" y="144"/>
                      </a:lnTo>
                      <a:lnTo>
                        <a:pt x="400" y="161"/>
                      </a:lnTo>
                      <a:lnTo>
                        <a:pt x="391" y="178"/>
                      </a:lnTo>
                      <a:lnTo>
                        <a:pt x="382" y="195"/>
                      </a:lnTo>
                      <a:lnTo>
                        <a:pt x="373" y="211"/>
                      </a:lnTo>
                      <a:lnTo>
                        <a:pt x="364" y="227"/>
                      </a:lnTo>
                      <a:lnTo>
                        <a:pt x="355" y="241"/>
                      </a:lnTo>
                      <a:lnTo>
                        <a:pt x="346" y="255"/>
                      </a:lnTo>
                      <a:lnTo>
                        <a:pt x="337" y="267"/>
                      </a:lnTo>
                      <a:lnTo>
                        <a:pt x="330" y="280"/>
                      </a:lnTo>
                      <a:lnTo>
                        <a:pt x="321" y="292"/>
                      </a:lnTo>
                      <a:lnTo>
                        <a:pt x="312" y="303"/>
                      </a:lnTo>
                      <a:lnTo>
                        <a:pt x="295" y="324"/>
                      </a:lnTo>
                      <a:lnTo>
                        <a:pt x="278" y="344"/>
                      </a:lnTo>
                      <a:lnTo>
                        <a:pt x="261" y="363"/>
                      </a:lnTo>
                      <a:lnTo>
                        <a:pt x="243" y="382"/>
                      </a:lnTo>
                      <a:lnTo>
                        <a:pt x="225" y="399"/>
                      </a:lnTo>
                      <a:lnTo>
                        <a:pt x="209" y="414"/>
                      </a:lnTo>
                      <a:lnTo>
                        <a:pt x="191" y="430"/>
                      </a:lnTo>
                      <a:lnTo>
                        <a:pt x="173" y="444"/>
                      </a:lnTo>
                      <a:lnTo>
                        <a:pt x="157" y="457"/>
                      </a:lnTo>
                      <a:lnTo>
                        <a:pt x="141" y="469"/>
                      </a:lnTo>
                      <a:lnTo>
                        <a:pt x="125" y="480"/>
                      </a:lnTo>
                      <a:lnTo>
                        <a:pt x="111" y="491"/>
                      </a:lnTo>
                      <a:lnTo>
                        <a:pt x="96" y="500"/>
                      </a:lnTo>
                      <a:lnTo>
                        <a:pt x="82" y="508"/>
                      </a:lnTo>
                      <a:lnTo>
                        <a:pt x="68" y="516"/>
                      </a:lnTo>
                      <a:lnTo>
                        <a:pt x="55" y="524"/>
                      </a:lnTo>
                      <a:lnTo>
                        <a:pt x="48" y="527"/>
                      </a:lnTo>
                      <a:lnTo>
                        <a:pt x="43" y="530"/>
                      </a:lnTo>
                      <a:lnTo>
                        <a:pt x="37" y="532"/>
                      </a:lnTo>
                      <a:lnTo>
                        <a:pt x="32" y="535"/>
                      </a:lnTo>
                      <a:lnTo>
                        <a:pt x="27" y="536"/>
                      </a:lnTo>
                      <a:lnTo>
                        <a:pt x="21" y="538"/>
                      </a:lnTo>
                      <a:lnTo>
                        <a:pt x="18" y="540"/>
                      </a:lnTo>
                      <a:lnTo>
                        <a:pt x="14" y="541"/>
                      </a:lnTo>
                      <a:lnTo>
                        <a:pt x="9" y="543"/>
                      </a:lnTo>
                      <a:lnTo>
                        <a:pt x="4" y="543"/>
                      </a:lnTo>
                      <a:lnTo>
                        <a:pt x="2" y="543"/>
                      </a:lnTo>
                      <a:lnTo>
                        <a:pt x="2" y="541"/>
                      </a:lnTo>
                      <a:lnTo>
                        <a:pt x="0" y="540"/>
                      </a:lnTo>
                      <a:lnTo>
                        <a:pt x="2" y="538"/>
                      </a:lnTo>
                      <a:lnTo>
                        <a:pt x="2" y="536"/>
                      </a:lnTo>
                      <a:lnTo>
                        <a:pt x="4" y="533"/>
                      </a:lnTo>
                      <a:lnTo>
                        <a:pt x="7" y="529"/>
                      </a:lnTo>
                      <a:lnTo>
                        <a:pt x="11" y="526"/>
                      </a:lnTo>
                      <a:lnTo>
                        <a:pt x="14" y="521"/>
                      </a:lnTo>
                      <a:lnTo>
                        <a:pt x="20" y="515"/>
                      </a:lnTo>
                      <a:lnTo>
                        <a:pt x="25" y="510"/>
                      </a:lnTo>
                      <a:lnTo>
                        <a:pt x="32" y="504"/>
                      </a:lnTo>
                      <a:lnTo>
                        <a:pt x="39" y="496"/>
                      </a:lnTo>
                      <a:lnTo>
                        <a:pt x="46" y="488"/>
                      </a:lnTo>
                      <a:lnTo>
                        <a:pt x="55" y="480"/>
                      </a:lnTo>
                      <a:lnTo>
                        <a:pt x="64" y="472"/>
                      </a:lnTo>
                      <a:lnTo>
                        <a:pt x="75" y="463"/>
                      </a:lnTo>
                      <a:lnTo>
                        <a:pt x="86" y="454"/>
                      </a:lnTo>
                      <a:lnTo>
                        <a:pt x="107" y="435"/>
                      </a:lnTo>
                      <a:lnTo>
                        <a:pt x="129" y="414"/>
                      </a:lnTo>
                      <a:lnTo>
                        <a:pt x="150" y="394"/>
                      </a:lnTo>
                      <a:lnTo>
                        <a:pt x="170" y="374"/>
                      </a:lnTo>
                      <a:lnTo>
                        <a:pt x="191" y="353"/>
                      </a:lnTo>
                      <a:lnTo>
                        <a:pt x="211" y="331"/>
                      </a:lnTo>
                      <a:lnTo>
                        <a:pt x="230" y="308"/>
                      </a:lnTo>
                      <a:lnTo>
                        <a:pt x="250" y="286"/>
                      </a:lnTo>
                      <a:lnTo>
                        <a:pt x="250" y="286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3" name="组合 72"/>
            <p:cNvGrpSpPr/>
            <p:nvPr/>
          </p:nvGrpSpPr>
          <p:grpSpPr>
            <a:xfrm>
              <a:off x="2858271" y="4136256"/>
              <a:ext cx="450807" cy="453063"/>
              <a:chOff x="2214735" y="3483144"/>
              <a:chExt cx="450807" cy="453063"/>
            </a:xfrm>
          </p:grpSpPr>
          <p:pic>
            <p:nvPicPr>
              <p:cNvPr id="77" name="图片 7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4735" y="3483144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78" name="组合 77"/>
              <p:cNvGrpSpPr/>
              <p:nvPr/>
            </p:nvGrpSpPr>
            <p:grpSpPr>
              <a:xfrm>
                <a:off x="2334255" y="3564948"/>
                <a:ext cx="177816" cy="289454"/>
                <a:chOff x="1920876" y="3048000"/>
                <a:chExt cx="490538" cy="798512"/>
              </a:xfrm>
              <a:solidFill>
                <a:srgbClr val="FF0000"/>
              </a:solidFill>
            </p:grpSpPr>
            <p:sp>
              <p:nvSpPr>
                <p:cNvPr id="79" name="Freeform 94"/>
                <p:cNvSpPr/>
                <p:nvPr/>
              </p:nvSpPr>
              <p:spPr bwMode="auto">
                <a:xfrm>
                  <a:off x="2101851" y="3048000"/>
                  <a:ext cx="92075" cy="798512"/>
                </a:xfrm>
                <a:custGeom>
                  <a:avLst/>
                  <a:gdLst>
                    <a:gd name="T0" fmla="*/ 94 w 116"/>
                    <a:gd name="T1" fmla="*/ 319 h 1006"/>
                    <a:gd name="T2" fmla="*/ 92 w 116"/>
                    <a:gd name="T3" fmla="*/ 355 h 1006"/>
                    <a:gd name="T4" fmla="*/ 92 w 116"/>
                    <a:gd name="T5" fmla="*/ 402 h 1006"/>
                    <a:gd name="T6" fmla="*/ 92 w 116"/>
                    <a:gd name="T7" fmla="*/ 459 h 1006"/>
                    <a:gd name="T8" fmla="*/ 92 w 116"/>
                    <a:gd name="T9" fmla="*/ 524 h 1006"/>
                    <a:gd name="T10" fmla="*/ 94 w 116"/>
                    <a:gd name="T11" fmla="*/ 601 h 1006"/>
                    <a:gd name="T12" fmla="*/ 96 w 116"/>
                    <a:gd name="T13" fmla="*/ 679 h 1006"/>
                    <a:gd name="T14" fmla="*/ 98 w 116"/>
                    <a:gd name="T15" fmla="*/ 748 h 1006"/>
                    <a:gd name="T16" fmla="*/ 100 w 116"/>
                    <a:gd name="T17" fmla="*/ 808 h 1006"/>
                    <a:gd name="T18" fmla="*/ 100 w 116"/>
                    <a:gd name="T19" fmla="*/ 859 h 1006"/>
                    <a:gd name="T20" fmla="*/ 100 w 116"/>
                    <a:gd name="T21" fmla="*/ 901 h 1006"/>
                    <a:gd name="T22" fmla="*/ 98 w 116"/>
                    <a:gd name="T23" fmla="*/ 936 h 1006"/>
                    <a:gd name="T24" fmla="*/ 96 w 116"/>
                    <a:gd name="T25" fmla="*/ 963 h 1006"/>
                    <a:gd name="T26" fmla="*/ 92 w 116"/>
                    <a:gd name="T27" fmla="*/ 983 h 1006"/>
                    <a:gd name="T28" fmla="*/ 89 w 116"/>
                    <a:gd name="T29" fmla="*/ 997 h 1006"/>
                    <a:gd name="T30" fmla="*/ 85 w 116"/>
                    <a:gd name="T31" fmla="*/ 1005 h 1006"/>
                    <a:gd name="T32" fmla="*/ 80 w 116"/>
                    <a:gd name="T33" fmla="*/ 1006 h 1006"/>
                    <a:gd name="T34" fmla="*/ 69 w 116"/>
                    <a:gd name="T35" fmla="*/ 997 h 1006"/>
                    <a:gd name="T36" fmla="*/ 60 w 116"/>
                    <a:gd name="T37" fmla="*/ 980 h 1006"/>
                    <a:gd name="T38" fmla="*/ 50 w 116"/>
                    <a:gd name="T39" fmla="*/ 953 h 1006"/>
                    <a:gd name="T40" fmla="*/ 41 w 116"/>
                    <a:gd name="T41" fmla="*/ 931 h 1006"/>
                    <a:gd name="T42" fmla="*/ 37 w 116"/>
                    <a:gd name="T43" fmla="*/ 914 h 1006"/>
                    <a:gd name="T44" fmla="*/ 35 w 116"/>
                    <a:gd name="T45" fmla="*/ 894 h 1006"/>
                    <a:gd name="T46" fmla="*/ 39 w 116"/>
                    <a:gd name="T47" fmla="*/ 861 h 1006"/>
                    <a:gd name="T48" fmla="*/ 42 w 116"/>
                    <a:gd name="T49" fmla="*/ 839 h 1006"/>
                    <a:gd name="T50" fmla="*/ 46 w 116"/>
                    <a:gd name="T51" fmla="*/ 822 h 1006"/>
                    <a:gd name="T52" fmla="*/ 46 w 116"/>
                    <a:gd name="T53" fmla="*/ 806 h 1006"/>
                    <a:gd name="T54" fmla="*/ 48 w 116"/>
                    <a:gd name="T55" fmla="*/ 787 h 1006"/>
                    <a:gd name="T56" fmla="*/ 48 w 116"/>
                    <a:gd name="T57" fmla="*/ 762 h 1006"/>
                    <a:gd name="T58" fmla="*/ 50 w 116"/>
                    <a:gd name="T59" fmla="*/ 736 h 1006"/>
                    <a:gd name="T60" fmla="*/ 50 w 116"/>
                    <a:gd name="T61" fmla="*/ 704 h 1006"/>
                    <a:gd name="T62" fmla="*/ 50 w 116"/>
                    <a:gd name="T63" fmla="*/ 668 h 1006"/>
                    <a:gd name="T64" fmla="*/ 51 w 116"/>
                    <a:gd name="T65" fmla="*/ 629 h 1006"/>
                    <a:gd name="T66" fmla="*/ 50 w 116"/>
                    <a:gd name="T67" fmla="*/ 585 h 1006"/>
                    <a:gd name="T68" fmla="*/ 50 w 116"/>
                    <a:gd name="T69" fmla="*/ 538 h 1006"/>
                    <a:gd name="T70" fmla="*/ 50 w 116"/>
                    <a:gd name="T71" fmla="*/ 487 h 1006"/>
                    <a:gd name="T72" fmla="*/ 46 w 116"/>
                    <a:gd name="T73" fmla="*/ 390 h 1006"/>
                    <a:gd name="T74" fmla="*/ 44 w 116"/>
                    <a:gd name="T75" fmla="*/ 307 h 1006"/>
                    <a:gd name="T76" fmla="*/ 42 w 116"/>
                    <a:gd name="T77" fmla="*/ 236 h 1006"/>
                    <a:gd name="T78" fmla="*/ 39 w 116"/>
                    <a:gd name="T79" fmla="*/ 180 h 1006"/>
                    <a:gd name="T80" fmla="*/ 37 w 116"/>
                    <a:gd name="T81" fmla="*/ 136 h 1006"/>
                    <a:gd name="T82" fmla="*/ 35 w 116"/>
                    <a:gd name="T83" fmla="*/ 105 h 1006"/>
                    <a:gd name="T84" fmla="*/ 32 w 116"/>
                    <a:gd name="T85" fmla="*/ 80 h 1006"/>
                    <a:gd name="T86" fmla="*/ 26 w 116"/>
                    <a:gd name="T87" fmla="*/ 59 h 1006"/>
                    <a:gd name="T88" fmla="*/ 21 w 116"/>
                    <a:gd name="T89" fmla="*/ 45 h 1006"/>
                    <a:gd name="T90" fmla="*/ 16 w 116"/>
                    <a:gd name="T91" fmla="*/ 36 h 1006"/>
                    <a:gd name="T92" fmla="*/ 7 w 116"/>
                    <a:gd name="T93" fmla="*/ 31 h 1006"/>
                    <a:gd name="T94" fmla="*/ 0 w 116"/>
                    <a:gd name="T95" fmla="*/ 23 h 1006"/>
                    <a:gd name="T96" fmla="*/ 1 w 116"/>
                    <a:gd name="T97" fmla="*/ 14 h 1006"/>
                    <a:gd name="T98" fmla="*/ 7 w 116"/>
                    <a:gd name="T99" fmla="*/ 5 h 1006"/>
                    <a:gd name="T100" fmla="*/ 16 w 116"/>
                    <a:gd name="T101" fmla="*/ 0 h 1006"/>
                    <a:gd name="T102" fmla="*/ 32 w 116"/>
                    <a:gd name="T103" fmla="*/ 2 h 1006"/>
                    <a:gd name="T104" fmla="*/ 71 w 116"/>
                    <a:gd name="T105" fmla="*/ 14 h 1006"/>
                    <a:gd name="T106" fmla="*/ 92 w 116"/>
                    <a:gd name="T107" fmla="*/ 23 h 1006"/>
                    <a:gd name="T108" fmla="*/ 107 w 116"/>
                    <a:gd name="T109" fmla="*/ 33 h 1006"/>
                    <a:gd name="T110" fmla="*/ 114 w 116"/>
                    <a:gd name="T111" fmla="*/ 42 h 1006"/>
                    <a:gd name="T112" fmla="*/ 114 w 116"/>
                    <a:gd name="T113" fmla="*/ 59 h 1006"/>
                    <a:gd name="T114" fmla="*/ 107 w 116"/>
                    <a:gd name="T115" fmla="*/ 75 h 1006"/>
                    <a:gd name="T116" fmla="*/ 105 w 116"/>
                    <a:gd name="T117" fmla="*/ 86 h 1006"/>
                    <a:gd name="T118" fmla="*/ 101 w 116"/>
                    <a:gd name="T119" fmla="*/ 100 h 1006"/>
                    <a:gd name="T120" fmla="*/ 100 w 116"/>
                    <a:gd name="T121" fmla="*/ 117 h 1006"/>
                    <a:gd name="T122" fmla="*/ 98 w 116"/>
                    <a:gd name="T123" fmla="*/ 139 h 1006"/>
                    <a:gd name="T124" fmla="*/ 94 w 116"/>
                    <a:gd name="T125" fmla="*/ 164 h 10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6" h="1006">
                      <a:moveTo>
                        <a:pt x="94" y="164"/>
                      </a:moveTo>
                      <a:lnTo>
                        <a:pt x="94" y="310"/>
                      </a:lnTo>
                      <a:lnTo>
                        <a:pt x="94" y="319"/>
                      </a:lnTo>
                      <a:lnTo>
                        <a:pt x="94" y="330"/>
                      </a:lnTo>
                      <a:lnTo>
                        <a:pt x="92" y="343"/>
                      </a:lnTo>
                      <a:lnTo>
                        <a:pt x="92" y="355"/>
                      </a:lnTo>
                      <a:lnTo>
                        <a:pt x="92" y="369"/>
                      </a:lnTo>
                      <a:lnTo>
                        <a:pt x="92" y="385"/>
                      </a:lnTo>
                      <a:lnTo>
                        <a:pt x="92" y="402"/>
                      </a:lnTo>
                      <a:lnTo>
                        <a:pt x="92" y="419"/>
                      </a:lnTo>
                      <a:lnTo>
                        <a:pt x="92" y="438"/>
                      </a:lnTo>
                      <a:lnTo>
                        <a:pt x="92" y="459"/>
                      </a:lnTo>
                      <a:lnTo>
                        <a:pt x="92" y="479"/>
                      </a:lnTo>
                      <a:lnTo>
                        <a:pt x="92" y="501"/>
                      </a:lnTo>
                      <a:lnTo>
                        <a:pt x="92" y="524"/>
                      </a:lnTo>
                      <a:lnTo>
                        <a:pt x="94" y="549"/>
                      </a:lnTo>
                      <a:lnTo>
                        <a:pt x="94" y="574"/>
                      </a:lnTo>
                      <a:lnTo>
                        <a:pt x="94" y="601"/>
                      </a:lnTo>
                      <a:lnTo>
                        <a:pt x="96" y="628"/>
                      </a:lnTo>
                      <a:lnTo>
                        <a:pt x="96" y="654"/>
                      </a:lnTo>
                      <a:lnTo>
                        <a:pt x="96" y="679"/>
                      </a:lnTo>
                      <a:lnTo>
                        <a:pt x="98" y="703"/>
                      </a:lnTo>
                      <a:lnTo>
                        <a:pt x="98" y="726"/>
                      </a:lnTo>
                      <a:lnTo>
                        <a:pt x="98" y="748"/>
                      </a:lnTo>
                      <a:lnTo>
                        <a:pt x="98" y="768"/>
                      </a:lnTo>
                      <a:lnTo>
                        <a:pt x="98" y="789"/>
                      </a:lnTo>
                      <a:lnTo>
                        <a:pt x="100" y="808"/>
                      </a:lnTo>
                      <a:lnTo>
                        <a:pt x="100" y="826"/>
                      </a:lnTo>
                      <a:lnTo>
                        <a:pt x="100" y="844"/>
                      </a:lnTo>
                      <a:lnTo>
                        <a:pt x="100" y="859"/>
                      </a:lnTo>
                      <a:lnTo>
                        <a:pt x="100" y="875"/>
                      </a:lnTo>
                      <a:lnTo>
                        <a:pt x="100" y="889"/>
                      </a:lnTo>
                      <a:lnTo>
                        <a:pt x="100" y="901"/>
                      </a:lnTo>
                      <a:lnTo>
                        <a:pt x="100" y="914"/>
                      </a:lnTo>
                      <a:lnTo>
                        <a:pt x="98" y="925"/>
                      </a:lnTo>
                      <a:lnTo>
                        <a:pt x="98" y="936"/>
                      </a:lnTo>
                      <a:lnTo>
                        <a:pt x="96" y="945"/>
                      </a:lnTo>
                      <a:lnTo>
                        <a:pt x="96" y="955"/>
                      </a:lnTo>
                      <a:lnTo>
                        <a:pt x="96" y="963"/>
                      </a:lnTo>
                      <a:lnTo>
                        <a:pt x="94" y="970"/>
                      </a:lnTo>
                      <a:lnTo>
                        <a:pt x="94" y="977"/>
                      </a:lnTo>
                      <a:lnTo>
                        <a:pt x="92" y="983"/>
                      </a:lnTo>
                      <a:lnTo>
                        <a:pt x="91" y="989"/>
                      </a:lnTo>
                      <a:lnTo>
                        <a:pt x="91" y="994"/>
                      </a:lnTo>
                      <a:lnTo>
                        <a:pt x="89" y="997"/>
                      </a:lnTo>
                      <a:lnTo>
                        <a:pt x="87" y="1000"/>
                      </a:lnTo>
                      <a:lnTo>
                        <a:pt x="87" y="1003"/>
                      </a:lnTo>
                      <a:lnTo>
                        <a:pt x="85" y="1005"/>
                      </a:lnTo>
                      <a:lnTo>
                        <a:pt x="84" y="1006"/>
                      </a:lnTo>
                      <a:lnTo>
                        <a:pt x="82" y="1006"/>
                      </a:lnTo>
                      <a:lnTo>
                        <a:pt x="80" y="1006"/>
                      </a:lnTo>
                      <a:lnTo>
                        <a:pt x="76" y="1005"/>
                      </a:lnTo>
                      <a:lnTo>
                        <a:pt x="73" y="1002"/>
                      </a:lnTo>
                      <a:lnTo>
                        <a:pt x="69" y="997"/>
                      </a:lnTo>
                      <a:lnTo>
                        <a:pt x="67" y="992"/>
                      </a:lnTo>
                      <a:lnTo>
                        <a:pt x="64" y="986"/>
                      </a:lnTo>
                      <a:lnTo>
                        <a:pt x="60" y="980"/>
                      </a:lnTo>
                      <a:lnTo>
                        <a:pt x="57" y="972"/>
                      </a:lnTo>
                      <a:lnTo>
                        <a:pt x="53" y="963"/>
                      </a:lnTo>
                      <a:lnTo>
                        <a:pt x="50" y="953"/>
                      </a:lnTo>
                      <a:lnTo>
                        <a:pt x="46" y="945"/>
                      </a:lnTo>
                      <a:lnTo>
                        <a:pt x="44" y="937"/>
                      </a:lnTo>
                      <a:lnTo>
                        <a:pt x="41" y="931"/>
                      </a:lnTo>
                      <a:lnTo>
                        <a:pt x="39" y="925"/>
                      </a:lnTo>
                      <a:lnTo>
                        <a:pt x="37" y="919"/>
                      </a:lnTo>
                      <a:lnTo>
                        <a:pt x="37" y="914"/>
                      </a:lnTo>
                      <a:lnTo>
                        <a:pt x="35" y="908"/>
                      </a:lnTo>
                      <a:lnTo>
                        <a:pt x="35" y="901"/>
                      </a:lnTo>
                      <a:lnTo>
                        <a:pt x="35" y="894"/>
                      </a:lnTo>
                      <a:lnTo>
                        <a:pt x="35" y="884"/>
                      </a:lnTo>
                      <a:lnTo>
                        <a:pt x="37" y="873"/>
                      </a:lnTo>
                      <a:lnTo>
                        <a:pt x="39" y="861"/>
                      </a:lnTo>
                      <a:lnTo>
                        <a:pt x="41" y="853"/>
                      </a:lnTo>
                      <a:lnTo>
                        <a:pt x="42" y="847"/>
                      </a:lnTo>
                      <a:lnTo>
                        <a:pt x="42" y="839"/>
                      </a:lnTo>
                      <a:lnTo>
                        <a:pt x="44" y="831"/>
                      </a:lnTo>
                      <a:lnTo>
                        <a:pt x="44" y="826"/>
                      </a:lnTo>
                      <a:lnTo>
                        <a:pt x="46" y="822"/>
                      </a:lnTo>
                      <a:lnTo>
                        <a:pt x="46" y="817"/>
                      </a:lnTo>
                      <a:lnTo>
                        <a:pt x="46" y="812"/>
                      </a:lnTo>
                      <a:lnTo>
                        <a:pt x="46" y="806"/>
                      </a:lnTo>
                      <a:lnTo>
                        <a:pt x="46" y="800"/>
                      </a:lnTo>
                      <a:lnTo>
                        <a:pt x="48" y="793"/>
                      </a:lnTo>
                      <a:lnTo>
                        <a:pt x="48" y="787"/>
                      </a:lnTo>
                      <a:lnTo>
                        <a:pt x="48" y="779"/>
                      </a:lnTo>
                      <a:lnTo>
                        <a:pt x="48" y="772"/>
                      </a:lnTo>
                      <a:lnTo>
                        <a:pt x="48" y="762"/>
                      </a:lnTo>
                      <a:lnTo>
                        <a:pt x="50" y="754"/>
                      </a:lnTo>
                      <a:lnTo>
                        <a:pt x="50" y="745"/>
                      </a:lnTo>
                      <a:lnTo>
                        <a:pt x="50" y="736"/>
                      </a:lnTo>
                      <a:lnTo>
                        <a:pt x="50" y="725"/>
                      </a:lnTo>
                      <a:lnTo>
                        <a:pt x="50" y="715"/>
                      </a:lnTo>
                      <a:lnTo>
                        <a:pt x="50" y="704"/>
                      </a:lnTo>
                      <a:lnTo>
                        <a:pt x="50" y="692"/>
                      </a:lnTo>
                      <a:lnTo>
                        <a:pt x="50" y="681"/>
                      </a:lnTo>
                      <a:lnTo>
                        <a:pt x="50" y="668"/>
                      </a:lnTo>
                      <a:lnTo>
                        <a:pt x="50" y="656"/>
                      </a:lnTo>
                      <a:lnTo>
                        <a:pt x="51" y="642"/>
                      </a:lnTo>
                      <a:lnTo>
                        <a:pt x="51" y="629"/>
                      </a:lnTo>
                      <a:lnTo>
                        <a:pt x="50" y="615"/>
                      </a:lnTo>
                      <a:lnTo>
                        <a:pt x="50" y="599"/>
                      </a:lnTo>
                      <a:lnTo>
                        <a:pt x="50" y="585"/>
                      </a:lnTo>
                      <a:lnTo>
                        <a:pt x="50" y="570"/>
                      </a:lnTo>
                      <a:lnTo>
                        <a:pt x="50" y="554"/>
                      </a:lnTo>
                      <a:lnTo>
                        <a:pt x="50" y="538"/>
                      </a:lnTo>
                      <a:lnTo>
                        <a:pt x="50" y="521"/>
                      </a:lnTo>
                      <a:lnTo>
                        <a:pt x="50" y="504"/>
                      </a:lnTo>
                      <a:lnTo>
                        <a:pt x="50" y="487"/>
                      </a:lnTo>
                      <a:lnTo>
                        <a:pt x="48" y="452"/>
                      </a:lnTo>
                      <a:lnTo>
                        <a:pt x="48" y="421"/>
                      </a:lnTo>
                      <a:lnTo>
                        <a:pt x="46" y="390"/>
                      </a:lnTo>
                      <a:lnTo>
                        <a:pt x="46" y="360"/>
                      </a:lnTo>
                      <a:lnTo>
                        <a:pt x="44" y="332"/>
                      </a:lnTo>
                      <a:lnTo>
                        <a:pt x="44" y="307"/>
                      </a:lnTo>
                      <a:lnTo>
                        <a:pt x="42" y="282"/>
                      </a:lnTo>
                      <a:lnTo>
                        <a:pt x="42" y="258"/>
                      </a:lnTo>
                      <a:lnTo>
                        <a:pt x="42" y="236"/>
                      </a:lnTo>
                      <a:lnTo>
                        <a:pt x="41" y="216"/>
                      </a:lnTo>
                      <a:lnTo>
                        <a:pt x="41" y="197"/>
                      </a:lnTo>
                      <a:lnTo>
                        <a:pt x="39" y="180"/>
                      </a:lnTo>
                      <a:lnTo>
                        <a:pt x="39" y="164"/>
                      </a:lnTo>
                      <a:lnTo>
                        <a:pt x="37" y="150"/>
                      </a:lnTo>
                      <a:lnTo>
                        <a:pt x="37" y="136"/>
                      </a:lnTo>
                      <a:lnTo>
                        <a:pt x="37" y="125"/>
                      </a:lnTo>
                      <a:lnTo>
                        <a:pt x="35" y="114"/>
                      </a:lnTo>
                      <a:lnTo>
                        <a:pt x="35" y="105"/>
                      </a:lnTo>
                      <a:lnTo>
                        <a:pt x="34" y="95"/>
                      </a:lnTo>
                      <a:lnTo>
                        <a:pt x="32" y="88"/>
                      </a:lnTo>
                      <a:lnTo>
                        <a:pt x="32" y="80"/>
                      </a:lnTo>
                      <a:lnTo>
                        <a:pt x="30" y="72"/>
                      </a:lnTo>
                      <a:lnTo>
                        <a:pt x="28" y="66"/>
                      </a:lnTo>
                      <a:lnTo>
                        <a:pt x="26" y="59"/>
                      </a:lnTo>
                      <a:lnTo>
                        <a:pt x="25" y="53"/>
                      </a:lnTo>
                      <a:lnTo>
                        <a:pt x="23" y="49"/>
                      </a:lnTo>
                      <a:lnTo>
                        <a:pt x="21" y="45"/>
                      </a:lnTo>
                      <a:lnTo>
                        <a:pt x="19" y="41"/>
                      </a:lnTo>
                      <a:lnTo>
                        <a:pt x="17" y="38"/>
                      </a:lnTo>
                      <a:lnTo>
                        <a:pt x="16" y="36"/>
                      </a:lnTo>
                      <a:lnTo>
                        <a:pt x="14" y="34"/>
                      </a:lnTo>
                      <a:lnTo>
                        <a:pt x="10" y="33"/>
                      </a:lnTo>
                      <a:lnTo>
                        <a:pt x="7" y="31"/>
                      </a:lnTo>
                      <a:lnTo>
                        <a:pt x="3" y="28"/>
                      </a:lnTo>
                      <a:lnTo>
                        <a:pt x="1" y="27"/>
                      </a:lnTo>
                      <a:lnTo>
                        <a:pt x="0" y="23"/>
                      </a:lnTo>
                      <a:lnTo>
                        <a:pt x="0" y="20"/>
                      </a:lnTo>
                      <a:lnTo>
                        <a:pt x="0" y="17"/>
                      </a:lnTo>
                      <a:lnTo>
                        <a:pt x="1" y="14"/>
                      </a:lnTo>
                      <a:lnTo>
                        <a:pt x="3" y="11"/>
                      </a:lnTo>
                      <a:lnTo>
                        <a:pt x="5" y="8"/>
                      </a:lnTo>
                      <a:lnTo>
                        <a:pt x="7" y="5"/>
                      </a:lnTo>
                      <a:lnTo>
                        <a:pt x="9" y="3"/>
                      </a:lnTo>
                      <a:lnTo>
                        <a:pt x="12" y="2"/>
                      </a:lnTo>
                      <a:lnTo>
                        <a:pt x="16" y="0"/>
                      </a:lnTo>
                      <a:lnTo>
                        <a:pt x="21" y="0"/>
                      </a:lnTo>
                      <a:lnTo>
                        <a:pt x="26" y="0"/>
                      </a:lnTo>
                      <a:lnTo>
                        <a:pt x="32" y="2"/>
                      </a:lnTo>
                      <a:lnTo>
                        <a:pt x="44" y="5"/>
                      </a:lnTo>
                      <a:lnTo>
                        <a:pt x="59" y="9"/>
                      </a:lnTo>
                      <a:lnTo>
                        <a:pt x="71" y="14"/>
                      </a:lnTo>
                      <a:lnTo>
                        <a:pt x="78" y="16"/>
                      </a:lnTo>
                      <a:lnTo>
                        <a:pt x="87" y="20"/>
                      </a:lnTo>
                      <a:lnTo>
                        <a:pt x="92" y="23"/>
                      </a:lnTo>
                      <a:lnTo>
                        <a:pt x="98" y="27"/>
                      </a:lnTo>
                      <a:lnTo>
                        <a:pt x="101" y="30"/>
                      </a:lnTo>
                      <a:lnTo>
                        <a:pt x="107" y="33"/>
                      </a:lnTo>
                      <a:lnTo>
                        <a:pt x="109" y="36"/>
                      </a:lnTo>
                      <a:lnTo>
                        <a:pt x="112" y="39"/>
                      </a:lnTo>
                      <a:lnTo>
                        <a:pt x="114" y="42"/>
                      </a:lnTo>
                      <a:lnTo>
                        <a:pt x="116" y="45"/>
                      </a:lnTo>
                      <a:lnTo>
                        <a:pt x="116" y="53"/>
                      </a:lnTo>
                      <a:lnTo>
                        <a:pt x="114" y="59"/>
                      </a:lnTo>
                      <a:lnTo>
                        <a:pt x="110" y="66"/>
                      </a:lnTo>
                      <a:lnTo>
                        <a:pt x="109" y="72"/>
                      </a:lnTo>
                      <a:lnTo>
                        <a:pt x="107" y="75"/>
                      </a:lnTo>
                      <a:lnTo>
                        <a:pt x="107" y="78"/>
                      </a:lnTo>
                      <a:lnTo>
                        <a:pt x="105" y="81"/>
                      </a:lnTo>
                      <a:lnTo>
                        <a:pt x="105" y="86"/>
                      </a:lnTo>
                      <a:lnTo>
                        <a:pt x="103" y="91"/>
                      </a:lnTo>
                      <a:lnTo>
                        <a:pt x="103" y="95"/>
                      </a:lnTo>
                      <a:lnTo>
                        <a:pt x="101" y="100"/>
                      </a:lnTo>
                      <a:lnTo>
                        <a:pt x="101" y="105"/>
                      </a:lnTo>
                      <a:lnTo>
                        <a:pt x="101" y="111"/>
                      </a:lnTo>
                      <a:lnTo>
                        <a:pt x="100" y="117"/>
                      </a:lnTo>
                      <a:lnTo>
                        <a:pt x="100" y="125"/>
                      </a:lnTo>
                      <a:lnTo>
                        <a:pt x="98" y="131"/>
                      </a:lnTo>
                      <a:lnTo>
                        <a:pt x="98" y="139"/>
                      </a:lnTo>
                      <a:lnTo>
                        <a:pt x="96" y="147"/>
                      </a:lnTo>
                      <a:lnTo>
                        <a:pt x="96" y="157"/>
                      </a:lnTo>
                      <a:lnTo>
                        <a:pt x="94" y="164"/>
                      </a:lnTo>
                      <a:lnTo>
                        <a:pt x="94" y="164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95"/>
                <p:cNvSpPr/>
                <p:nvPr/>
              </p:nvSpPr>
              <p:spPr bwMode="auto">
                <a:xfrm>
                  <a:off x="1920876" y="3241675"/>
                  <a:ext cx="490538" cy="114300"/>
                </a:xfrm>
                <a:custGeom>
                  <a:avLst/>
                  <a:gdLst>
                    <a:gd name="T0" fmla="*/ 618 w 618"/>
                    <a:gd name="T1" fmla="*/ 41 h 146"/>
                    <a:gd name="T2" fmla="*/ 614 w 618"/>
                    <a:gd name="T3" fmla="*/ 46 h 146"/>
                    <a:gd name="T4" fmla="*/ 609 w 618"/>
                    <a:gd name="T5" fmla="*/ 49 h 146"/>
                    <a:gd name="T6" fmla="*/ 598 w 618"/>
                    <a:gd name="T7" fmla="*/ 52 h 146"/>
                    <a:gd name="T8" fmla="*/ 586 w 618"/>
                    <a:gd name="T9" fmla="*/ 55 h 146"/>
                    <a:gd name="T10" fmla="*/ 570 w 618"/>
                    <a:gd name="T11" fmla="*/ 60 h 146"/>
                    <a:gd name="T12" fmla="*/ 550 w 618"/>
                    <a:gd name="T13" fmla="*/ 64 h 146"/>
                    <a:gd name="T14" fmla="*/ 527 w 618"/>
                    <a:gd name="T15" fmla="*/ 69 h 146"/>
                    <a:gd name="T16" fmla="*/ 486 w 618"/>
                    <a:gd name="T17" fmla="*/ 75 h 146"/>
                    <a:gd name="T18" fmla="*/ 427 w 618"/>
                    <a:gd name="T19" fmla="*/ 86 h 146"/>
                    <a:gd name="T20" fmla="*/ 361 w 618"/>
                    <a:gd name="T21" fmla="*/ 97 h 146"/>
                    <a:gd name="T22" fmla="*/ 289 w 618"/>
                    <a:gd name="T23" fmla="*/ 108 h 146"/>
                    <a:gd name="T24" fmla="*/ 234 w 618"/>
                    <a:gd name="T25" fmla="*/ 119 h 146"/>
                    <a:gd name="T26" fmla="*/ 200 w 618"/>
                    <a:gd name="T27" fmla="*/ 125 h 146"/>
                    <a:gd name="T28" fmla="*/ 170 w 618"/>
                    <a:gd name="T29" fmla="*/ 132 h 146"/>
                    <a:gd name="T30" fmla="*/ 145 w 618"/>
                    <a:gd name="T31" fmla="*/ 136 h 146"/>
                    <a:gd name="T32" fmla="*/ 123 w 618"/>
                    <a:gd name="T33" fmla="*/ 141 h 146"/>
                    <a:gd name="T34" fmla="*/ 105 w 618"/>
                    <a:gd name="T35" fmla="*/ 143 h 146"/>
                    <a:gd name="T36" fmla="*/ 93 w 618"/>
                    <a:gd name="T37" fmla="*/ 144 h 146"/>
                    <a:gd name="T38" fmla="*/ 84 w 618"/>
                    <a:gd name="T39" fmla="*/ 146 h 146"/>
                    <a:gd name="T40" fmla="*/ 73 w 618"/>
                    <a:gd name="T41" fmla="*/ 146 h 146"/>
                    <a:gd name="T42" fmla="*/ 61 w 618"/>
                    <a:gd name="T43" fmla="*/ 144 h 146"/>
                    <a:gd name="T44" fmla="*/ 48 w 618"/>
                    <a:gd name="T45" fmla="*/ 141 h 146"/>
                    <a:gd name="T46" fmla="*/ 36 w 618"/>
                    <a:gd name="T47" fmla="*/ 136 h 146"/>
                    <a:gd name="T48" fmla="*/ 23 w 618"/>
                    <a:gd name="T49" fmla="*/ 129 h 146"/>
                    <a:gd name="T50" fmla="*/ 11 w 618"/>
                    <a:gd name="T51" fmla="*/ 122 h 146"/>
                    <a:gd name="T52" fmla="*/ 4 w 618"/>
                    <a:gd name="T53" fmla="*/ 118 h 146"/>
                    <a:gd name="T54" fmla="*/ 0 w 618"/>
                    <a:gd name="T55" fmla="*/ 113 h 146"/>
                    <a:gd name="T56" fmla="*/ 0 w 618"/>
                    <a:gd name="T57" fmla="*/ 110 h 146"/>
                    <a:gd name="T58" fmla="*/ 4 w 618"/>
                    <a:gd name="T59" fmla="*/ 107 h 146"/>
                    <a:gd name="T60" fmla="*/ 11 w 618"/>
                    <a:gd name="T61" fmla="*/ 107 h 146"/>
                    <a:gd name="T62" fmla="*/ 23 w 618"/>
                    <a:gd name="T63" fmla="*/ 107 h 146"/>
                    <a:gd name="T64" fmla="*/ 38 w 618"/>
                    <a:gd name="T65" fmla="*/ 107 h 146"/>
                    <a:gd name="T66" fmla="*/ 55 w 618"/>
                    <a:gd name="T67" fmla="*/ 103 h 146"/>
                    <a:gd name="T68" fmla="*/ 75 w 618"/>
                    <a:gd name="T69" fmla="*/ 102 h 146"/>
                    <a:gd name="T70" fmla="*/ 89 w 618"/>
                    <a:gd name="T71" fmla="*/ 99 h 146"/>
                    <a:gd name="T72" fmla="*/ 107 w 618"/>
                    <a:gd name="T73" fmla="*/ 96 h 146"/>
                    <a:gd name="T74" fmla="*/ 125 w 618"/>
                    <a:gd name="T75" fmla="*/ 91 h 146"/>
                    <a:gd name="T76" fmla="*/ 155 w 618"/>
                    <a:gd name="T77" fmla="*/ 83 h 146"/>
                    <a:gd name="T78" fmla="*/ 204 w 618"/>
                    <a:gd name="T79" fmla="*/ 72 h 146"/>
                    <a:gd name="T80" fmla="*/ 257 w 618"/>
                    <a:gd name="T81" fmla="*/ 58 h 146"/>
                    <a:gd name="T82" fmla="*/ 316 w 618"/>
                    <a:gd name="T83" fmla="*/ 44 h 146"/>
                    <a:gd name="T84" fmla="*/ 366 w 618"/>
                    <a:gd name="T85" fmla="*/ 31 h 146"/>
                    <a:gd name="T86" fmla="*/ 396 w 618"/>
                    <a:gd name="T87" fmla="*/ 24 h 146"/>
                    <a:gd name="T88" fmla="*/ 425 w 618"/>
                    <a:gd name="T89" fmla="*/ 17 h 146"/>
                    <a:gd name="T90" fmla="*/ 450 w 618"/>
                    <a:gd name="T91" fmla="*/ 13 h 146"/>
                    <a:gd name="T92" fmla="*/ 473 w 618"/>
                    <a:gd name="T93" fmla="*/ 8 h 146"/>
                    <a:gd name="T94" fmla="*/ 495 w 618"/>
                    <a:gd name="T95" fmla="*/ 3 h 146"/>
                    <a:gd name="T96" fmla="*/ 512 w 618"/>
                    <a:gd name="T97" fmla="*/ 2 h 146"/>
                    <a:gd name="T98" fmla="*/ 527 w 618"/>
                    <a:gd name="T99" fmla="*/ 0 h 146"/>
                    <a:gd name="T100" fmla="*/ 546 w 618"/>
                    <a:gd name="T101" fmla="*/ 0 h 146"/>
                    <a:gd name="T102" fmla="*/ 568 w 618"/>
                    <a:gd name="T103" fmla="*/ 2 h 146"/>
                    <a:gd name="T104" fmla="*/ 584 w 618"/>
                    <a:gd name="T105" fmla="*/ 5 h 146"/>
                    <a:gd name="T106" fmla="*/ 596 w 618"/>
                    <a:gd name="T107" fmla="*/ 11 h 146"/>
                    <a:gd name="T108" fmla="*/ 605 w 618"/>
                    <a:gd name="T109" fmla="*/ 17 h 146"/>
                    <a:gd name="T110" fmla="*/ 612 w 618"/>
                    <a:gd name="T111" fmla="*/ 24 h 146"/>
                    <a:gd name="T112" fmla="*/ 616 w 618"/>
                    <a:gd name="T113" fmla="*/ 30 h 146"/>
                    <a:gd name="T114" fmla="*/ 618 w 618"/>
                    <a:gd name="T115" fmla="*/ 36 h 146"/>
                    <a:gd name="T116" fmla="*/ 618 w 618"/>
                    <a:gd name="T117" fmla="*/ 39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618" h="146">
                      <a:moveTo>
                        <a:pt x="618" y="39"/>
                      </a:moveTo>
                      <a:lnTo>
                        <a:pt x="618" y="41"/>
                      </a:lnTo>
                      <a:lnTo>
                        <a:pt x="616" y="44"/>
                      </a:lnTo>
                      <a:lnTo>
                        <a:pt x="614" y="46"/>
                      </a:lnTo>
                      <a:lnTo>
                        <a:pt x="612" y="47"/>
                      </a:lnTo>
                      <a:lnTo>
                        <a:pt x="609" y="49"/>
                      </a:lnTo>
                      <a:lnTo>
                        <a:pt x="603" y="50"/>
                      </a:lnTo>
                      <a:lnTo>
                        <a:pt x="598" y="52"/>
                      </a:lnTo>
                      <a:lnTo>
                        <a:pt x="593" y="53"/>
                      </a:lnTo>
                      <a:lnTo>
                        <a:pt x="586" y="55"/>
                      </a:lnTo>
                      <a:lnTo>
                        <a:pt x="578" y="58"/>
                      </a:lnTo>
                      <a:lnTo>
                        <a:pt x="570" y="60"/>
                      </a:lnTo>
                      <a:lnTo>
                        <a:pt x="559" y="61"/>
                      </a:lnTo>
                      <a:lnTo>
                        <a:pt x="550" y="64"/>
                      </a:lnTo>
                      <a:lnTo>
                        <a:pt x="537" y="66"/>
                      </a:lnTo>
                      <a:lnTo>
                        <a:pt x="527" y="69"/>
                      </a:lnTo>
                      <a:lnTo>
                        <a:pt x="512" y="71"/>
                      </a:lnTo>
                      <a:lnTo>
                        <a:pt x="486" y="75"/>
                      </a:lnTo>
                      <a:lnTo>
                        <a:pt x="457" y="82"/>
                      </a:lnTo>
                      <a:lnTo>
                        <a:pt x="427" y="86"/>
                      </a:lnTo>
                      <a:lnTo>
                        <a:pt x="395" y="91"/>
                      </a:lnTo>
                      <a:lnTo>
                        <a:pt x="361" y="97"/>
                      </a:lnTo>
                      <a:lnTo>
                        <a:pt x="325" y="102"/>
                      </a:lnTo>
                      <a:lnTo>
                        <a:pt x="289" y="108"/>
                      </a:lnTo>
                      <a:lnTo>
                        <a:pt x="252" y="114"/>
                      </a:lnTo>
                      <a:lnTo>
                        <a:pt x="234" y="119"/>
                      </a:lnTo>
                      <a:lnTo>
                        <a:pt x="216" y="122"/>
                      </a:lnTo>
                      <a:lnTo>
                        <a:pt x="200" y="125"/>
                      </a:lnTo>
                      <a:lnTo>
                        <a:pt x="186" y="129"/>
                      </a:lnTo>
                      <a:lnTo>
                        <a:pt x="170" y="132"/>
                      </a:lnTo>
                      <a:lnTo>
                        <a:pt x="157" y="135"/>
                      </a:lnTo>
                      <a:lnTo>
                        <a:pt x="145" y="136"/>
                      </a:lnTo>
                      <a:lnTo>
                        <a:pt x="134" y="139"/>
                      </a:lnTo>
                      <a:lnTo>
                        <a:pt x="123" y="141"/>
                      </a:lnTo>
                      <a:lnTo>
                        <a:pt x="114" y="143"/>
                      </a:lnTo>
                      <a:lnTo>
                        <a:pt x="105" y="143"/>
                      </a:lnTo>
                      <a:lnTo>
                        <a:pt x="98" y="144"/>
                      </a:lnTo>
                      <a:lnTo>
                        <a:pt x="93" y="144"/>
                      </a:lnTo>
                      <a:lnTo>
                        <a:pt x="88" y="146"/>
                      </a:lnTo>
                      <a:lnTo>
                        <a:pt x="84" y="146"/>
                      </a:lnTo>
                      <a:lnTo>
                        <a:pt x="80" y="146"/>
                      </a:lnTo>
                      <a:lnTo>
                        <a:pt x="73" y="146"/>
                      </a:lnTo>
                      <a:lnTo>
                        <a:pt x="68" y="146"/>
                      </a:lnTo>
                      <a:lnTo>
                        <a:pt x="61" y="144"/>
                      </a:lnTo>
                      <a:lnTo>
                        <a:pt x="55" y="143"/>
                      </a:lnTo>
                      <a:lnTo>
                        <a:pt x="48" y="141"/>
                      </a:lnTo>
                      <a:lnTo>
                        <a:pt x="43" y="138"/>
                      </a:lnTo>
                      <a:lnTo>
                        <a:pt x="36" y="136"/>
                      </a:lnTo>
                      <a:lnTo>
                        <a:pt x="30" y="133"/>
                      </a:lnTo>
                      <a:lnTo>
                        <a:pt x="23" y="129"/>
                      </a:lnTo>
                      <a:lnTo>
                        <a:pt x="16" y="125"/>
                      </a:lnTo>
                      <a:lnTo>
                        <a:pt x="11" y="122"/>
                      </a:lnTo>
                      <a:lnTo>
                        <a:pt x="7" y="119"/>
                      </a:lnTo>
                      <a:lnTo>
                        <a:pt x="4" y="118"/>
                      </a:lnTo>
                      <a:lnTo>
                        <a:pt x="2" y="114"/>
                      </a:lnTo>
                      <a:lnTo>
                        <a:pt x="0" y="113"/>
                      </a:lnTo>
                      <a:lnTo>
                        <a:pt x="0" y="111"/>
                      </a:lnTo>
                      <a:lnTo>
                        <a:pt x="0" y="110"/>
                      </a:lnTo>
                      <a:lnTo>
                        <a:pt x="2" y="108"/>
                      </a:lnTo>
                      <a:lnTo>
                        <a:pt x="4" y="107"/>
                      </a:lnTo>
                      <a:lnTo>
                        <a:pt x="7" y="107"/>
                      </a:lnTo>
                      <a:lnTo>
                        <a:pt x="11" y="107"/>
                      </a:lnTo>
                      <a:lnTo>
                        <a:pt x="16" y="107"/>
                      </a:lnTo>
                      <a:lnTo>
                        <a:pt x="23" y="107"/>
                      </a:lnTo>
                      <a:lnTo>
                        <a:pt x="30" y="107"/>
                      </a:lnTo>
                      <a:lnTo>
                        <a:pt x="38" y="107"/>
                      </a:lnTo>
                      <a:lnTo>
                        <a:pt x="45" y="105"/>
                      </a:lnTo>
                      <a:lnTo>
                        <a:pt x="55" y="103"/>
                      </a:lnTo>
                      <a:lnTo>
                        <a:pt x="68" y="102"/>
                      </a:lnTo>
                      <a:lnTo>
                        <a:pt x="75" y="102"/>
                      </a:lnTo>
                      <a:lnTo>
                        <a:pt x="82" y="100"/>
                      </a:lnTo>
                      <a:lnTo>
                        <a:pt x="89" y="99"/>
                      </a:lnTo>
                      <a:lnTo>
                        <a:pt x="98" y="97"/>
                      </a:lnTo>
                      <a:lnTo>
                        <a:pt x="107" y="96"/>
                      </a:lnTo>
                      <a:lnTo>
                        <a:pt x="116" y="93"/>
                      </a:lnTo>
                      <a:lnTo>
                        <a:pt x="125" y="91"/>
                      </a:lnTo>
                      <a:lnTo>
                        <a:pt x="136" y="88"/>
                      </a:lnTo>
                      <a:lnTo>
                        <a:pt x="155" y="83"/>
                      </a:lnTo>
                      <a:lnTo>
                        <a:pt x="179" y="77"/>
                      </a:lnTo>
                      <a:lnTo>
                        <a:pt x="204" y="72"/>
                      </a:lnTo>
                      <a:lnTo>
                        <a:pt x="229" y="66"/>
                      </a:lnTo>
                      <a:lnTo>
                        <a:pt x="257" y="58"/>
                      </a:lnTo>
                      <a:lnTo>
                        <a:pt x="286" y="52"/>
                      </a:lnTo>
                      <a:lnTo>
                        <a:pt x="316" y="44"/>
                      </a:lnTo>
                      <a:lnTo>
                        <a:pt x="350" y="36"/>
                      </a:lnTo>
                      <a:lnTo>
                        <a:pt x="366" y="31"/>
                      </a:lnTo>
                      <a:lnTo>
                        <a:pt x="380" y="27"/>
                      </a:lnTo>
                      <a:lnTo>
                        <a:pt x="396" y="24"/>
                      </a:lnTo>
                      <a:lnTo>
                        <a:pt x="411" y="21"/>
                      </a:lnTo>
                      <a:lnTo>
                        <a:pt x="425" y="17"/>
                      </a:lnTo>
                      <a:lnTo>
                        <a:pt x="437" y="14"/>
                      </a:lnTo>
                      <a:lnTo>
                        <a:pt x="450" y="13"/>
                      </a:lnTo>
                      <a:lnTo>
                        <a:pt x="462" y="10"/>
                      </a:lnTo>
                      <a:lnTo>
                        <a:pt x="473" y="8"/>
                      </a:lnTo>
                      <a:lnTo>
                        <a:pt x="484" y="5"/>
                      </a:lnTo>
                      <a:lnTo>
                        <a:pt x="495" y="3"/>
                      </a:lnTo>
                      <a:lnTo>
                        <a:pt x="504" y="3"/>
                      </a:lnTo>
                      <a:lnTo>
                        <a:pt x="512" y="2"/>
                      </a:lnTo>
                      <a:lnTo>
                        <a:pt x="520" y="2"/>
                      </a:lnTo>
                      <a:lnTo>
                        <a:pt x="527" y="0"/>
                      </a:lnTo>
                      <a:lnTo>
                        <a:pt x="534" y="0"/>
                      </a:lnTo>
                      <a:lnTo>
                        <a:pt x="546" y="0"/>
                      </a:lnTo>
                      <a:lnTo>
                        <a:pt x="557" y="2"/>
                      </a:lnTo>
                      <a:lnTo>
                        <a:pt x="568" y="2"/>
                      </a:lnTo>
                      <a:lnTo>
                        <a:pt x="575" y="3"/>
                      </a:lnTo>
                      <a:lnTo>
                        <a:pt x="584" y="5"/>
                      </a:lnTo>
                      <a:lnTo>
                        <a:pt x="591" y="8"/>
                      </a:lnTo>
                      <a:lnTo>
                        <a:pt x="596" y="11"/>
                      </a:lnTo>
                      <a:lnTo>
                        <a:pt x="602" y="14"/>
                      </a:lnTo>
                      <a:lnTo>
                        <a:pt x="605" y="17"/>
                      </a:lnTo>
                      <a:lnTo>
                        <a:pt x="609" y="21"/>
                      </a:lnTo>
                      <a:lnTo>
                        <a:pt x="612" y="24"/>
                      </a:lnTo>
                      <a:lnTo>
                        <a:pt x="614" y="27"/>
                      </a:lnTo>
                      <a:lnTo>
                        <a:pt x="616" y="30"/>
                      </a:lnTo>
                      <a:lnTo>
                        <a:pt x="618" y="33"/>
                      </a:lnTo>
                      <a:lnTo>
                        <a:pt x="618" y="36"/>
                      </a:lnTo>
                      <a:lnTo>
                        <a:pt x="618" y="39"/>
                      </a:lnTo>
                      <a:lnTo>
                        <a:pt x="618" y="39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4" name="组合 73"/>
            <p:cNvGrpSpPr/>
            <p:nvPr/>
          </p:nvGrpSpPr>
          <p:grpSpPr>
            <a:xfrm>
              <a:off x="2397451" y="4136256"/>
              <a:ext cx="450807" cy="453063"/>
              <a:chOff x="2214735" y="3483144"/>
              <a:chExt cx="450807" cy="453063"/>
            </a:xfrm>
          </p:grpSpPr>
          <p:pic>
            <p:nvPicPr>
              <p:cNvPr id="75" name="图片 7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4735" y="3483144"/>
                <a:ext cx="450807" cy="453063"/>
              </a:xfrm>
              <a:prstGeom prst="rect">
                <a:avLst/>
              </a:prstGeom>
            </p:spPr>
          </p:pic>
          <p:sp>
            <p:nvSpPr>
              <p:cNvPr id="76" name="Freeform 95"/>
              <p:cNvSpPr/>
              <p:nvPr/>
            </p:nvSpPr>
            <p:spPr bwMode="auto">
              <a:xfrm>
                <a:off x="2334255" y="3635159"/>
                <a:ext cx="177816" cy="41433"/>
              </a:xfrm>
              <a:custGeom>
                <a:avLst/>
                <a:gdLst>
                  <a:gd name="T0" fmla="*/ 618 w 618"/>
                  <a:gd name="T1" fmla="*/ 41 h 146"/>
                  <a:gd name="T2" fmla="*/ 614 w 618"/>
                  <a:gd name="T3" fmla="*/ 46 h 146"/>
                  <a:gd name="T4" fmla="*/ 609 w 618"/>
                  <a:gd name="T5" fmla="*/ 49 h 146"/>
                  <a:gd name="T6" fmla="*/ 598 w 618"/>
                  <a:gd name="T7" fmla="*/ 52 h 146"/>
                  <a:gd name="T8" fmla="*/ 586 w 618"/>
                  <a:gd name="T9" fmla="*/ 55 h 146"/>
                  <a:gd name="T10" fmla="*/ 570 w 618"/>
                  <a:gd name="T11" fmla="*/ 60 h 146"/>
                  <a:gd name="T12" fmla="*/ 550 w 618"/>
                  <a:gd name="T13" fmla="*/ 64 h 146"/>
                  <a:gd name="T14" fmla="*/ 527 w 618"/>
                  <a:gd name="T15" fmla="*/ 69 h 146"/>
                  <a:gd name="T16" fmla="*/ 486 w 618"/>
                  <a:gd name="T17" fmla="*/ 75 h 146"/>
                  <a:gd name="T18" fmla="*/ 427 w 618"/>
                  <a:gd name="T19" fmla="*/ 86 h 146"/>
                  <a:gd name="T20" fmla="*/ 361 w 618"/>
                  <a:gd name="T21" fmla="*/ 97 h 146"/>
                  <a:gd name="T22" fmla="*/ 289 w 618"/>
                  <a:gd name="T23" fmla="*/ 108 h 146"/>
                  <a:gd name="T24" fmla="*/ 234 w 618"/>
                  <a:gd name="T25" fmla="*/ 119 h 146"/>
                  <a:gd name="T26" fmla="*/ 200 w 618"/>
                  <a:gd name="T27" fmla="*/ 125 h 146"/>
                  <a:gd name="T28" fmla="*/ 170 w 618"/>
                  <a:gd name="T29" fmla="*/ 132 h 146"/>
                  <a:gd name="T30" fmla="*/ 145 w 618"/>
                  <a:gd name="T31" fmla="*/ 136 h 146"/>
                  <a:gd name="T32" fmla="*/ 123 w 618"/>
                  <a:gd name="T33" fmla="*/ 141 h 146"/>
                  <a:gd name="T34" fmla="*/ 105 w 618"/>
                  <a:gd name="T35" fmla="*/ 143 h 146"/>
                  <a:gd name="T36" fmla="*/ 93 w 618"/>
                  <a:gd name="T37" fmla="*/ 144 h 146"/>
                  <a:gd name="T38" fmla="*/ 84 w 618"/>
                  <a:gd name="T39" fmla="*/ 146 h 146"/>
                  <a:gd name="T40" fmla="*/ 73 w 618"/>
                  <a:gd name="T41" fmla="*/ 146 h 146"/>
                  <a:gd name="T42" fmla="*/ 61 w 618"/>
                  <a:gd name="T43" fmla="*/ 144 h 146"/>
                  <a:gd name="T44" fmla="*/ 48 w 618"/>
                  <a:gd name="T45" fmla="*/ 141 h 146"/>
                  <a:gd name="T46" fmla="*/ 36 w 618"/>
                  <a:gd name="T47" fmla="*/ 136 h 146"/>
                  <a:gd name="T48" fmla="*/ 23 w 618"/>
                  <a:gd name="T49" fmla="*/ 129 h 146"/>
                  <a:gd name="T50" fmla="*/ 11 w 618"/>
                  <a:gd name="T51" fmla="*/ 122 h 146"/>
                  <a:gd name="T52" fmla="*/ 4 w 618"/>
                  <a:gd name="T53" fmla="*/ 118 h 146"/>
                  <a:gd name="T54" fmla="*/ 0 w 618"/>
                  <a:gd name="T55" fmla="*/ 113 h 146"/>
                  <a:gd name="T56" fmla="*/ 0 w 618"/>
                  <a:gd name="T57" fmla="*/ 110 h 146"/>
                  <a:gd name="T58" fmla="*/ 4 w 618"/>
                  <a:gd name="T59" fmla="*/ 107 h 146"/>
                  <a:gd name="T60" fmla="*/ 11 w 618"/>
                  <a:gd name="T61" fmla="*/ 107 h 146"/>
                  <a:gd name="T62" fmla="*/ 23 w 618"/>
                  <a:gd name="T63" fmla="*/ 107 h 146"/>
                  <a:gd name="T64" fmla="*/ 38 w 618"/>
                  <a:gd name="T65" fmla="*/ 107 h 146"/>
                  <a:gd name="T66" fmla="*/ 55 w 618"/>
                  <a:gd name="T67" fmla="*/ 103 h 146"/>
                  <a:gd name="T68" fmla="*/ 75 w 618"/>
                  <a:gd name="T69" fmla="*/ 102 h 146"/>
                  <a:gd name="T70" fmla="*/ 89 w 618"/>
                  <a:gd name="T71" fmla="*/ 99 h 146"/>
                  <a:gd name="T72" fmla="*/ 107 w 618"/>
                  <a:gd name="T73" fmla="*/ 96 h 146"/>
                  <a:gd name="T74" fmla="*/ 125 w 618"/>
                  <a:gd name="T75" fmla="*/ 91 h 146"/>
                  <a:gd name="T76" fmla="*/ 155 w 618"/>
                  <a:gd name="T77" fmla="*/ 83 h 146"/>
                  <a:gd name="T78" fmla="*/ 204 w 618"/>
                  <a:gd name="T79" fmla="*/ 72 h 146"/>
                  <a:gd name="T80" fmla="*/ 257 w 618"/>
                  <a:gd name="T81" fmla="*/ 58 h 146"/>
                  <a:gd name="T82" fmla="*/ 316 w 618"/>
                  <a:gd name="T83" fmla="*/ 44 h 146"/>
                  <a:gd name="T84" fmla="*/ 366 w 618"/>
                  <a:gd name="T85" fmla="*/ 31 h 146"/>
                  <a:gd name="T86" fmla="*/ 396 w 618"/>
                  <a:gd name="T87" fmla="*/ 24 h 146"/>
                  <a:gd name="T88" fmla="*/ 425 w 618"/>
                  <a:gd name="T89" fmla="*/ 17 h 146"/>
                  <a:gd name="T90" fmla="*/ 450 w 618"/>
                  <a:gd name="T91" fmla="*/ 13 h 146"/>
                  <a:gd name="T92" fmla="*/ 473 w 618"/>
                  <a:gd name="T93" fmla="*/ 8 h 146"/>
                  <a:gd name="T94" fmla="*/ 495 w 618"/>
                  <a:gd name="T95" fmla="*/ 3 h 146"/>
                  <a:gd name="T96" fmla="*/ 512 w 618"/>
                  <a:gd name="T97" fmla="*/ 2 h 146"/>
                  <a:gd name="T98" fmla="*/ 527 w 618"/>
                  <a:gd name="T99" fmla="*/ 0 h 146"/>
                  <a:gd name="T100" fmla="*/ 546 w 618"/>
                  <a:gd name="T101" fmla="*/ 0 h 146"/>
                  <a:gd name="T102" fmla="*/ 568 w 618"/>
                  <a:gd name="T103" fmla="*/ 2 h 146"/>
                  <a:gd name="T104" fmla="*/ 584 w 618"/>
                  <a:gd name="T105" fmla="*/ 5 h 146"/>
                  <a:gd name="T106" fmla="*/ 596 w 618"/>
                  <a:gd name="T107" fmla="*/ 11 h 146"/>
                  <a:gd name="T108" fmla="*/ 605 w 618"/>
                  <a:gd name="T109" fmla="*/ 17 h 146"/>
                  <a:gd name="T110" fmla="*/ 612 w 618"/>
                  <a:gd name="T111" fmla="*/ 24 h 146"/>
                  <a:gd name="T112" fmla="*/ 616 w 618"/>
                  <a:gd name="T113" fmla="*/ 30 h 146"/>
                  <a:gd name="T114" fmla="*/ 618 w 618"/>
                  <a:gd name="T115" fmla="*/ 36 h 146"/>
                  <a:gd name="T116" fmla="*/ 618 w 618"/>
                  <a:gd name="T117" fmla="*/ 39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18" h="146">
                    <a:moveTo>
                      <a:pt x="618" y="39"/>
                    </a:moveTo>
                    <a:lnTo>
                      <a:pt x="618" y="41"/>
                    </a:lnTo>
                    <a:lnTo>
                      <a:pt x="616" y="44"/>
                    </a:lnTo>
                    <a:lnTo>
                      <a:pt x="614" y="46"/>
                    </a:lnTo>
                    <a:lnTo>
                      <a:pt x="612" y="47"/>
                    </a:lnTo>
                    <a:lnTo>
                      <a:pt x="609" y="49"/>
                    </a:lnTo>
                    <a:lnTo>
                      <a:pt x="603" y="50"/>
                    </a:lnTo>
                    <a:lnTo>
                      <a:pt x="598" y="52"/>
                    </a:lnTo>
                    <a:lnTo>
                      <a:pt x="593" y="53"/>
                    </a:lnTo>
                    <a:lnTo>
                      <a:pt x="586" y="55"/>
                    </a:lnTo>
                    <a:lnTo>
                      <a:pt x="578" y="58"/>
                    </a:lnTo>
                    <a:lnTo>
                      <a:pt x="570" y="60"/>
                    </a:lnTo>
                    <a:lnTo>
                      <a:pt x="559" y="61"/>
                    </a:lnTo>
                    <a:lnTo>
                      <a:pt x="550" y="64"/>
                    </a:lnTo>
                    <a:lnTo>
                      <a:pt x="537" y="66"/>
                    </a:lnTo>
                    <a:lnTo>
                      <a:pt x="527" y="69"/>
                    </a:lnTo>
                    <a:lnTo>
                      <a:pt x="512" y="71"/>
                    </a:lnTo>
                    <a:lnTo>
                      <a:pt x="486" y="75"/>
                    </a:lnTo>
                    <a:lnTo>
                      <a:pt x="457" y="82"/>
                    </a:lnTo>
                    <a:lnTo>
                      <a:pt x="427" y="86"/>
                    </a:lnTo>
                    <a:lnTo>
                      <a:pt x="395" y="91"/>
                    </a:lnTo>
                    <a:lnTo>
                      <a:pt x="361" y="97"/>
                    </a:lnTo>
                    <a:lnTo>
                      <a:pt x="325" y="102"/>
                    </a:lnTo>
                    <a:lnTo>
                      <a:pt x="289" y="108"/>
                    </a:lnTo>
                    <a:lnTo>
                      <a:pt x="252" y="114"/>
                    </a:lnTo>
                    <a:lnTo>
                      <a:pt x="234" y="119"/>
                    </a:lnTo>
                    <a:lnTo>
                      <a:pt x="216" y="122"/>
                    </a:lnTo>
                    <a:lnTo>
                      <a:pt x="200" y="125"/>
                    </a:lnTo>
                    <a:lnTo>
                      <a:pt x="186" y="129"/>
                    </a:lnTo>
                    <a:lnTo>
                      <a:pt x="170" y="132"/>
                    </a:lnTo>
                    <a:lnTo>
                      <a:pt x="157" y="135"/>
                    </a:lnTo>
                    <a:lnTo>
                      <a:pt x="145" y="136"/>
                    </a:lnTo>
                    <a:lnTo>
                      <a:pt x="134" y="139"/>
                    </a:lnTo>
                    <a:lnTo>
                      <a:pt x="123" y="141"/>
                    </a:lnTo>
                    <a:lnTo>
                      <a:pt x="114" y="143"/>
                    </a:lnTo>
                    <a:lnTo>
                      <a:pt x="105" y="143"/>
                    </a:lnTo>
                    <a:lnTo>
                      <a:pt x="98" y="144"/>
                    </a:lnTo>
                    <a:lnTo>
                      <a:pt x="93" y="144"/>
                    </a:lnTo>
                    <a:lnTo>
                      <a:pt x="88" y="146"/>
                    </a:lnTo>
                    <a:lnTo>
                      <a:pt x="84" y="146"/>
                    </a:lnTo>
                    <a:lnTo>
                      <a:pt x="80" y="146"/>
                    </a:lnTo>
                    <a:lnTo>
                      <a:pt x="73" y="146"/>
                    </a:lnTo>
                    <a:lnTo>
                      <a:pt x="68" y="146"/>
                    </a:lnTo>
                    <a:lnTo>
                      <a:pt x="61" y="144"/>
                    </a:lnTo>
                    <a:lnTo>
                      <a:pt x="55" y="143"/>
                    </a:lnTo>
                    <a:lnTo>
                      <a:pt x="48" y="141"/>
                    </a:lnTo>
                    <a:lnTo>
                      <a:pt x="43" y="138"/>
                    </a:lnTo>
                    <a:lnTo>
                      <a:pt x="36" y="136"/>
                    </a:lnTo>
                    <a:lnTo>
                      <a:pt x="30" y="133"/>
                    </a:lnTo>
                    <a:lnTo>
                      <a:pt x="23" y="129"/>
                    </a:lnTo>
                    <a:lnTo>
                      <a:pt x="16" y="125"/>
                    </a:lnTo>
                    <a:lnTo>
                      <a:pt x="11" y="122"/>
                    </a:lnTo>
                    <a:lnTo>
                      <a:pt x="7" y="119"/>
                    </a:lnTo>
                    <a:lnTo>
                      <a:pt x="4" y="118"/>
                    </a:lnTo>
                    <a:lnTo>
                      <a:pt x="2" y="114"/>
                    </a:lnTo>
                    <a:lnTo>
                      <a:pt x="0" y="113"/>
                    </a:lnTo>
                    <a:lnTo>
                      <a:pt x="0" y="111"/>
                    </a:lnTo>
                    <a:lnTo>
                      <a:pt x="0" y="110"/>
                    </a:lnTo>
                    <a:lnTo>
                      <a:pt x="2" y="108"/>
                    </a:lnTo>
                    <a:lnTo>
                      <a:pt x="4" y="107"/>
                    </a:lnTo>
                    <a:lnTo>
                      <a:pt x="7" y="107"/>
                    </a:lnTo>
                    <a:lnTo>
                      <a:pt x="11" y="107"/>
                    </a:lnTo>
                    <a:lnTo>
                      <a:pt x="16" y="107"/>
                    </a:lnTo>
                    <a:lnTo>
                      <a:pt x="23" y="107"/>
                    </a:lnTo>
                    <a:lnTo>
                      <a:pt x="30" y="107"/>
                    </a:lnTo>
                    <a:lnTo>
                      <a:pt x="38" y="107"/>
                    </a:lnTo>
                    <a:lnTo>
                      <a:pt x="45" y="105"/>
                    </a:lnTo>
                    <a:lnTo>
                      <a:pt x="55" y="103"/>
                    </a:lnTo>
                    <a:lnTo>
                      <a:pt x="68" y="102"/>
                    </a:lnTo>
                    <a:lnTo>
                      <a:pt x="75" y="102"/>
                    </a:lnTo>
                    <a:lnTo>
                      <a:pt x="82" y="100"/>
                    </a:lnTo>
                    <a:lnTo>
                      <a:pt x="89" y="99"/>
                    </a:lnTo>
                    <a:lnTo>
                      <a:pt x="98" y="97"/>
                    </a:lnTo>
                    <a:lnTo>
                      <a:pt x="107" y="96"/>
                    </a:lnTo>
                    <a:lnTo>
                      <a:pt x="116" y="93"/>
                    </a:lnTo>
                    <a:lnTo>
                      <a:pt x="125" y="91"/>
                    </a:lnTo>
                    <a:lnTo>
                      <a:pt x="136" y="88"/>
                    </a:lnTo>
                    <a:lnTo>
                      <a:pt x="155" y="83"/>
                    </a:lnTo>
                    <a:lnTo>
                      <a:pt x="179" y="77"/>
                    </a:lnTo>
                    <a:lnTo>
                      <a:pt x="204" y="72"/>
                    </a:lnTo>
                    <a:lnTo>
                      <a:pt x="229" y="66"/>
                    </a:lnTo>
                    <a:lnTo>
                      <a:pt x="257" y="58"/>
                    </a:lnTo>
                    <a:lnTo>
                      <a:pt x="286" y="52"/>
                    </a:lnTo>
                    <a:lnTo>
                      <a:pt x="316" y="44"/>
                    </a:lnTo>
                    <a:lnTo>
                      <a:pt x="350" y="36"/>
                    </a:lnTo>
                    <a:lnTo>
                      <a:pt x="366" y="31"/>
                    </a:lnTo>
                    <a:lnTo>
                      <a:pt x="380" y="27"/>
                    </a:lnTo>
                    <a:lnTo>
                      <a:pt x="396" y="24"/>
                    </a:lnTo>
                    <a:lnTo>
                      <a:pt x="411" y="21"/>
                    </a:lnTo>
                    <a:lnTo>
                      <a:pt x="425" y="17"/>
                    </a:lnTo>
                    <a:lnTo>
                      <a:pt x="437" y="14"/>
                    </a:lnTo>
                    <a:lnTo>
                      <a:pt x="450" y="13"/>
                    </a:lnTo>
                    <a:lnTo>
                      <a:pt x="462" y="10"/>
                    </a:lnTo>
                    <a:lnTo>
                      <a:pt x="473" y="8"/>
                    </a:lnTo>
                    <a:lnTo>
                      <a:pt x="484" y="5"/>
                    </a:lnTo>
                    <a:lnTo>
                      <a:pt x="495" y="3"/>
                    </a:lnTo>
                    <a:lnTo>
                      <a:pt x="504" y="3"/>
                    </a:lnTo>
                    <a:lnTo>
                      <a:pt x="512" y="2"/>
                    </a:lnTo>
                    <a:lnTo>
                      <a:pt x="520" y="2"/>
                    </a:lnTo>
                    <a:lnTo>
                      <a:pt x="527" y="0"/>
                    </a:lnTo>
                    <a:lnTo>
                      <a:pt x="534" y="0"/>
                    </a:lnTo>
                    <a:lnTo>
                      <a:pt x="546" y="0"/>
                    </a:lnTo>
                    <a:lnTo>
                      <a:pt x="557" y="2"/>
                    </a:lnTo>
                    <a:lnTo>
                      <a:pt x="568" y="2"/>
                    </a:lnTo>
                    <a:lnTo>
                      <a:pt x="575" y="3"/>
                    </a:lnTo>
                    <a:lnTo>
                      <a:pt x="584" y="5"/>
                    </a:lnTo>
                    <a:lnTo>
                      <a:pt x="591" y="8"/>
                    </a:lnTo>
                    <a:lnTo>
                      <a:pt x="596" y="11"/>
                    </a:lnTo>
                    <a:lnTo>
                      <a:pt x="602" y="14"/>
                    </a:lnTo>
                    <a:lnTo>
                      <a:pt x="605" y="17"/>
                    </a:lnTo>
                    <a:lnTo>
                      <a:pt x="609" y="21"/>
                    </a:lnTo>
                    <a:lnTo>
                      <a:pt x="612" y="24"/>
                    </a:lnTo>
                    <a:lnTo>
                      <a:pt x="614" y="27"/>
                    </a:lnTo>
                    <a:lnTo>
                      <a:pt x="616" y="30"/>
                    </a:lnTo>
                    <a:lnTo>
                      <a:pt x="618" y="33"/>
                    </a:lnTo>
                    <a:lnTo>
                      <a:pt x="618" y="36"/>
                    </a:lnTo>
                    <a:lnTo>
                      <a:pt x="618" y="39"/>
                    </a:lnTo>
                    <a:lnTo>
                      <a:pt x="618" y="39"/>
                    </a:lnTo>
                  </a:path>
                </a:pathLst>
              </a:custGeom>
              <a:solidFill>
                <a:srgbClr val="FF0000"/>
              </a:solidFill>
              <a:ln w="7938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89" name="组合 88"/>
          <p:cNvGrpSpPr/>
          <p:nvPr/>
        </p:nvGrpSpPr>
        <p:grpSpPr>
          <a:xfrm>
            <a:off x="222352" y="195486"/>
            <a:ext cx="2261416" cy="819783"/>
            <a:chOff x="156323" y="1107604"/>
            <a:chExt cx="2261416" cy="819783"/>
          </a:xfrm>
        </p:grpSpPr>
        <p:sp>
          <p:nvSpPr>
            <p:cNvPr id="90" name="文本框 15"/>
            <p:cNvSpPr txBox="1"/>
            <p:nvPr/>
          </p:nvSpPr>
          <p:spPr>
            <a:xfrm>
              <a:off x="833563" y="1137040"/>
              <a:ext cx="158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学写字</a:t>
              </a:r>
              <a:endPara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91" name="图片 9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323" y="1107604"/>
              <a:ext cx="864096" cy="81978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 animBg="1"/>
      <p:bldP spid="6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文本框 8"/>
          <p:cNvSpPr txBox="1"/>
          <p:nvPr/>
        </p:nvSpPr>
        <p:spPr>
          <a:xfrm>
            <a:off x="3707904" y="1861598"/>
            <a:ext cx="4896544" cy="1932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书写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：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）左右结构，左窄右宽。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30000"/>
              </a:lnSpc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）左半部分的“木”做偏旁，略窄小，捺改点。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30000"/>
              </a:lnSpc>
            </a:pP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）右半部分的“木”略宽大。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" name="文本框 6"/>
          <p:cNvSpPr txBox="1"/>
          <p:nvPr/>
        </p:nvSpPr>
        <p:spPr>
          <a:xfrm>
            <a:off x="4211960" y="1031126"/>
            <a:ext cx="446449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树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林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林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子</a:t>
            </a:r>
            <a:endParaRPr lang="zh-CN" altLang="en-US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47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429613"/>
            <a:ext cx="661244" cy="66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文本框 8"/>
          <p:cNvSpPr txBox="1">
            <a:spLocks noChangeArrowheads="1"/>
          </p:cNvSpPr>
          <p:nvPr/>
        </p:nvSpPr>
        <p:spPr bwMode="auto">
          <a:xfrm>
            <a:off x="350949" y="455642"/>
            <a:ext cx="328494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600" dirty="0" err="1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lín</a:t>
            </a:r>
            <a:endParaRPr lang="zh-CN" altLang="en-US" sz="66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868093" y="1516158"/>
            <a:ext cx="2318547" cy="2326669"/>
            <a:chOff x="5534807" y="1672548"/>
            <a:chExt cx="2318547" cy="2326669"/>
          </a:xfrm>
        </p:grpSpPr>
        <p:sp>
          <p:nvSpPr>
            <p:cNvPr id="35" name="矩形 34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6" name="直接连接符 35"/>
            <p:cNvCxnSpPr/>
            <p:nvPr>
              <p:custDataLst>
                <p:tags r:id="rId4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>
              <p:custDataLst>
                <p:tags r:id="rId5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1109238" y="1831574"/>
            <a:ext cx="1836257" cy="1695836"/>
            <a:chOff x="2665413" y="3074988"/>
            <a:chExt cx="809625" cy="747712"/>
          </a:xfrm>
        </p:grpSpPr>
        <p:sp>
          <p:nvSpPr>
            <p:cNvPr id="39" name="Freeform 98"/>
            <p:cNvSpPr/>
            <p:nvPr/>
          </p:nvSpPr>
          <p:spPr bwMode="auto">
            <a:xfrm>
              <a:off x="2684463" y="3314700"/>
              <a:ext cx="296863" cy="93662"/>
            </a:xfrm>
            <a:custGeom>
              <a:avLst/>
              <a:gdLst>
                <a:gd name="T0" fmla="*/ 23 w 373"/>
                <a:gd name="T1" fmla="*/ 87 h 118"/>
                <a:gd name="T2" fmla="*/ 70 w 373"/>
                <a:gd name="T3" fmla="*/ 75 h 118"/>
                <a:gd name="T4" fmla="*/ 122 w 373"/>
                <a:gd name="T5" fmla="*/ 59 h 118"/>
                <a:gd name="T6" fmla="*/ 175 w 373"/>
                <a:gd name="T7" fmla="*/ 43 h 118"/>
                <a:gd name="T8" fmla="*/ 216 w 373"/>
                <a:gd name="T9" fmla="*/ 31 h 118"/>
                <a:gd name="T10" fmla="*/ 241 w 373"/>
                <a:gd name="T11" fmla="*/ 23 h 118"/>
                <a:gd name="T12" fmla="*/ 264 w 373"/>
                <a:gd name="T13" fmla="*/ 17 h 118"/>
                <a:gd name="T14" fmla="*/ 282 w 373"/>
                <a:gd name="T15" fmla="*/ 12 h 118"/>
                <a:gd name="T16" fmla="*/ 298 w 373"/>
                <a:gd name="T17" fmla="*/ 7 h 118"/>
                <a:gd name="T18" fmla="*/ 313 w 373"/>
                <a:gd name="T19" fmla="*/ 4 h 118"/>
                <a:gd name="T20" fmla="*/ 323 w 373"/>
                <a:gd name="T21" fmla="*/ 1 h 118"/>
                <a:gd name="T22" fmla="*/ 330 w 373"/>
                <a:gd name="T23" fmla="*/ 0 h 118"/>
                <a:gd name="T24" fmla="*/ 338 w 373"/>
                <a:gd name="T25" fmla="*/ 0 h 118"/>
                <a:gd name="T26" fmla="*/ 345 w 373"/>
                <a:gd name="T27" fmla="*/ 3 h 118"/>
                <a:gd name="T28" fmla="*/ 352 w 373"/>
                <a:gd name="T29" fmla="*/ 6 h 118"/>
                <a:gd name="T30" fmla="*/ 359 w 373"/>
                <a:gd name="T31" fmla="*/ 14 h 118"/>
                <a:gd name="T32" fmla="*/ 366 w 373"/>
                <a:gd name="T33" fmla="*/ 21 h 118"/>
                <a:gd name="T34" fmla="*/ 370 w 373"/>
                <a:gd name="T35" fmla="*/ 29 h 118"/>
                <a:gd name="T36" fmla="*/ 372 w 373"/>
                <a:gd name="T37" fmla="*/ 34 h 118"/>
                <a:gd name="T38" fmla="*/ 372 w 373"/>
                <a:gd name="T39" fmla="*/ 37 h 118"/>
                <a:gd name="T40" fmla="*/ 370 w 373"/>
                <a:gd name="T41" fmla="*/ 40 h 118"/>
                <a:gd name="T42" fmla="*/ 364 w 373"/>
                <a:gd name="T43" fmla="*/ 42 h 118"/>
                <a:gd name="T44" fmla="*/ 357 w 373"/>
                <a:gd name="T45" fmla="*/ 45 h 118"/>
                <a:gd name="T46" fmla="*/ 347 w 373"/>
                <a:gd name="T47" fmla="*/ 48 h 118"/>
                <a:gd name="T48" fmla="*/ 334 w 373"/>
                <a:gd name="T49" fmla="*/ 51 h 118"/>
                <a:gd name="T50" fmla="*/ 318 w 373"/>
                <a:gd name="T51" fmla="*/ 54 h 118"/>
                <a:gd name="T52" fmla="*/ 298 w 373"/>
                <a:gd name="T53" fmla="*/ 59 h 118"/>
                <a:gd name="T54" fmla="*/ 277 w 373"/>
                <a:gd name="T55" fmla="*/ 64 h 118"/>
                <a:gd name="T56" fmla="*/ 243 w 373"/>
                <a:gd name="T57" fmla="*/ 73 h 118"/>
                <a:gd name="T58" fmla="*/ 202 w 373"/>
                <a:gd name="T59" fmla="*/ 84 h 118"/>
                <a:gd name="T60" fmla="*/ 168 w 373"/>
                <a:gd name="T61" fmla="*/ 93 h 118"/>
                <a:gd name="T62" fmla="*/ 139 w 373"/>
                <a:gd name="T63" fmla="*/ 103 h 118"/>
                <a:gd name="T64" fmla="*/ 116 w 373"/>
                <a:gd name="T65" fmla="*/ 109 h 118"/>
                <a:gd name="T66" fmla="*/ 97 w 373"/>
                <a:gd name="T67" fmla="*/ 114 h 118"/>
                <a:gd name="T68" fmla="*/ 82 w 373"/>
                <a:gd name="T69" fmla="*/ 117 h 118"/>
                <a:gd name="T70" fmla="*/ 70 w 373"/>
                <a:gd name="T71" fmla="*/ 118 h 118"/>
                <a:gd name="T72" fmla="*/ 59 w 373"/>
                <a:gd name="T73" fmla="*/ 118 h 118"/>
                <a:gd name="T74" fmla="*/ 47 w 373"/>
                <a:gd name="T75" fmla="*/ 115 h 118"/>
                <a:gd name="T76" fmla="*/ 31 w 373"/>
                <a:gd name="T77" fmla="*/ 109 h 118"/>
                <a:gd name="T78" fmla="*/ 11 w 373"/>
                <a:gd name="T79" fmla="*/ 98 h 118"/>
                <a:gd name="T80" fmla="*/ 0 w 373"/>
                <a:gd name="T81" fmla="*/ 9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3" h="118">
                  <a:moveTo>
                    <a:pt x="0" y="92"/>
                  </a:moveTo>
                  <a:lnTo>
                    <a:pt x="23" y="87"/>
                  </a:lnTo>
                  <a:lnTo>
                    <a:pt x="47" y="81"/>
                  </a:lnTo>
                  <a:lnTo>
                    <a:pt x="70" y="75"/>
                  </a:lnTo>
                  <a:lnTo>
                    <a:pt x="95" y="67"/>
                  </a:lnTo>
                  <a:lnTo>
                    <a:pt x="122" y="59"/>
                  </a:lnTo>
                  <a:lnTo>
                    <a:pt x="148" y="51"/>
                  </a:lnTo>
                  <a:lnTo>
                    <a:pt x="175" y="43"/>
                  </a:lnTo>
                  <a:lnTo>
                    <a:pt x="202" y="36"/>
                  </a:lnTo>
                  <a:lnTo>
                    <a:pt x="216" y="31"/>
                  </a:lnTo>
                  <a:lnTo>
                    <a:pt x="229" y="28"/>
                  </a:lnTo>
                  <a:lnTo>
                    <a:pt x="241" y="23"/>
                  </a:lnTo>
                  <a:lnTo>
                    <a:pt x="254" y="20"/>
                  </a:lnTo>
                  <a:lnTo>
                    <a:pt x="264" y="17"/>
                  </a:lnTo>
                  <a:lnTo>
                    <a:pt x="273" y="14"/>
                  </a:lnTo>
                  <a:lnTo>
                    <a:pt x="282" y="12"/>
                  </a:lnTo>
                  <a:lnTo>
                    <a:pt x="291" y="9"/>
                  </a:lnTo>
                  <a:lnTo>
                    <a:pt x="298" y="7"/>
                  </a:lnTo>
                  <a:lnTo>
                    <a:pt x="305" y="6"/>
                  </a:lnTo>
                  <a:lnTo>
                    <a:pt x="313" y="4"/>
                  </a:lnTo>
                  <a:lnTo>
                    <a:pt x="318" y="3"/>
                  </a:lnTo>
                  <a:lnTo>
                    <a:pt x="323" y="1"/>
                  </a:lnTo>
                  <a:lnTo>
                    <a:pt x="327" y="1"/>
                  </a:lnTo>
                  <a:lnTo>
                    <a:pt x="330" y="0"/>
                  </a:lnTo>
                  <a:lnTo>
                    <a:pt x="332" y="0"/>
                  </a:lnTo>
                  <a:lnTo>
                    <a:pt x="338" y="0"/>
                  </a:lnTo>
                  <a:lnTo>
                    <a:pt x="341" y="1"/>
                  </a:lnTo>
                  <a:lnTo>
                    <a:pt x="345" y="3"/>
                  </a:lnTo>
                  <a:lnTo>
                    <a:pt x="350" y="4"/>
                  </a:lnTo>
                  <a:lnTo>
                    <a:pt x="352" y="6"/>
                  </a:lnTo>
                  <a:lnTo>
                    <a:pt x="355" y="9"/>
                  </a:lnTo>
                  <a:lnTo>
                    <a:pt x="359" y="14"/>
                  </a:lnTo>
                  <a:lnTo>
                    <a:pt x="363" y="18"/>
                  </a:lnTo>
                  <a:lnTo>
                    <a:pt x="366" y="21"/>
                  </a:lnTo>
                  <a:lnTo>
                    <a:pt x="368" y="26"/>
                  </a:lnTo>
                  <a:lnTo>
                    <a:pt x="370" y="29"/>
                  </a:lnTo>
                  <a:lnTo>
                    <a:pt x="372" y="32"/>
                  </a:lnTo>
                  <a:lnTo>
                    <a:pt x="372" y="34"/>
                  </a:lnTo>
                  <a:lnTo>
                    <a:pt x="373" y="36"/>
                  </a:lnTo>
                  <a:lnTo>
                    <a:pt x="372" y="37"/>
                  </a:lnTo>
                  <a:lnTo>
                    <a:pt x="372" y="40"/>
                  </a:lnTo>
                  <a:lnTo>
                    <a:pt x="370" y="40"/>
                  </a:lnTo>
                  <a:lnTo>
                    <a:pt x="368" y="42"/>
                  </a:lnTo>
                  <a:lnTo>
                    <a:pt x="364" y="42"/>
                  </a:lnTo>
                  <a:lnTo>
                    <a:pt x="361" y="43"/>
                  </a:lnTo>
                  <a:lnTo>
                    <a:pt x="357" y="45"/>
                  </a:lnTo>
                  <a:lnTo>
                    <a:pt x="352" y="46"/>
                  </a:lnTo>
                  <a:lnTo>
                    <a:pt x="347" y="48"/>
                  </a:lnTo>
                  <a:lnTo>
                    <a:pt x="341" y="50"/>
                  </a:lnTo>
                  <a:lnTo>
                    <a:pt x="334" y="51"/>
                  </a:lnTo>
                  <a:lnTo>
                    <a:pt x="325" y="53"/>
                  </a:lnTo>
                  <a:lnTo>
                    <a:pt x="318" y="54"/>
                  </a:lnTo>
                  <a:lnTo>
                    <a:pt x="307" y="57"/>
                  </a:lnTo>
                  <a:lnTo>
                    <a:pt x="298" y="59"/>
                  </a:lnTo>
                  <a:lnTo>
                    <a:pt x="288" y="61"/>
                  </a:lnTo>
                  <a:lnTo>
                    <a:pt x="277" y="64"/>
                  </a:lnTo>
                  <a:lnTo>
                    <a:pt x="266" y="65"/>
                  </a:lnTo>
                  <a:lnTo>
                    <a:pt x="243" y="73"/>
                  </a:lnTo>
                  <a:lnTo>
                    <a:pt x="222" y="78"/>
                  </a:lnTo>
                  <a:lnTo>
                    <a:pt x="202" y="84"/>
                  </a:lnTo>
                  <a:lnTo>
                    <a:pt x="184" y="89"/>
                  </a:lnTo>
                  <a:lnTo>
                    <a:pt x="168" y="93"/>
                  </a:lnTo>
                  <a:lnTo>
                    <a:pt x="152" y="98"/>
                  </a:lnTo>
                  <a:lnTo>
                    <a:pt x="139" y="103"/>
                  </a:lnTo>
                  <a:lnTo>
                    <a:pt x="127" y="106"/>
                  </a:lnTo>
                  <a:lnTo>
                    <a:pt x="116" y="109"/>
                  </a:lnTo>
                  <a:lnTo>
                    <a:pt x="107" y="112"/>
                  </a:lnTo>
                  <a:lnTo>
                    <a:pt x="97" y="114"/>
                  </a:lnTo>
                  <a:lnTo>
                    <a:pt x="90" y="115"/>
                  </a:lnTo>
                  <a:lnTo>
                    <a:pt x="82" y="117"/>
                  </a:lnTo>
                  <a:lnTo>
                    <a:pt x="75" y="118"/>
                  </a:lnTo>
                  <a:lnTo>
                    <a:pt x="70" y="118"/>
                  </a:lnTo>
                  <a:lnTo>
                    <a:pt x="65" y="118"/>
                  </a:lnTo>
                  <a:lnTo>
                    <a:pt x="59" y="118"/>
                  </a:lnTo>
                  <a:lnTo>
                    <a:pt x="52" y="117"/>
                  </a:lnTo>
                  <a:lnTo>
                    <a:pt x="47" y="115"/>
                  </a:lnTo>
                  <a:lnTo>
                    <a:pt x="40" y="112"/>
                  </a:lnTo>
                  <a:lnTo>
                    <a:pt x="31" y="109"/>
                  </a:lnTo>
                  <a:lnTo>
                    <a:pt x="22" y="104"/>
                  </a:lnTo>
                  <a:lnTo>
                    <a:pt x="11" y="98"/>
                  </a:lnTo>
                  <a:lnTo>
                    <a:pt x="0" y="92"/>
                  </a:lnTo>
                  <a:lnTo>
                    <a:pt x="0" y="92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99"/>
            <p:cNvSpPr/>
            <p:nvPr/>
          </p:nvSpPr>
          <p:spPr bwMode="auto">
            <a:xfrm>
              <a:off x="2833688" y="3116263"/>
              <a:ext cx="74613" cy="669925"/>
            </a:xfrm>
            <a:custGeom>
              <a:avLst/>
              <a:gdLst>
                <a:gd name="T0" fmla="*/ 60 w 94"/>
                <a:gd name="T1" fmla="*/ 580 h 843"/>
                <a:gd name="T2" fmla="*/ 60 w 94"/>
                <a:gd name="T3" fmla="*/ 623 h 843"/>
                <a:gd name="T4" fmla="*/ 60 w 94"/>
                <a:gd name="T5" fmla="*/ 663 h 843"/>
                <a:gd name="T6" fmla="*/ 60 w 94"/>
                <a:gd name="T7" fmla="*/ 698 h 843"/>
                <a:gd name="T8" fmla="*/ 59 w 94"/>
                <a:gd name="T9" fmla="*/ 729 h 843"/>
                <a:gd name="T10" fmla="*/ 59 w 94"/>
                <a:gd name="T11" fmla="*/ 756 h 843"/>
                <a:gd name="T12" fmla="*/ 57 w 94"/>
                <a:gd name="T13" fmla="*/ 779 h 843"/>
                <a:gd name="T14" fmla="*/ 57 w 94"/>
                <a:gd name="T15" fmla="*/ 798 h 843"/>
                <a:gd name="T16" fmla="*/ 55 w 94"/>
                <a:gd name="T17" fmla="*/ 812 h 843"/>
                <a:gd name="T18" fmla="*/ 53 w 94"/>
                <a:gd name="T19" fmla="*/ 823 h 843"/>
                <a:gd name="T20" fmla="*/ 53 w 94"/>
                <a:gd name="T21" fmla="*/ 831 h 843"/>
                <a:gd name="T22" fmla="*/ 43 w 94"/>
                <a:gd name="T23" fmla="*/ 842 h 843"/>
                <a:gd name="T24" fmla="*/ 35 w 94"/>
                <a:gd name="T25" fmla="*/ 843 h 843"/>
                <a:gd name="T26" fmla="*/ 28 w 94"/>
                <a:gd name="T27" fmla="*/ 835 h 843"/>
                <a:gd name="T28" fmla="*/ 19 w 94"/>
                <a:gd name="T29" fmla="*/ 820 h 843"/>
                <a:gd name="T30" fmla="*/ 12 w 94"/>
                <a:gd name="T31" fmla="*/ 796 h 843"/>
                <a:gd name="T32" fmla="*/ 7 w 94"/>
                <a:gd name="T33" fmla="*/ 771 h 843"/>
                <a:gd name="T34" fmla="*/ 3 w 94"/>
                <a:gd name="T35" fmla="*/ 751 h 843"/>
                <a:gd name="T36" fmla="*/ 1 w 94"/>
                <a:gd name="T37" fmla="*/ 738 h 843"/>
                <a:gd name="T38" fmla="*/ 3 w 94"/>
                <a:gd name="T39" fmla="*/ 732 h 843"/>
                <a:gd name="T40" fmla="*/ 3 w 94"/>
                <a:gd name="T41" fmla="*/ 723 h 843"/>
                <a:gd name="T42" fmla="*/ 7 w 94"/>
                <a:gd name="T43" fmla="*/ 705 h 843"/>
                <a:gd name="T44" fmla="*/ 9 w 94"/>
                <a:gd name="T45" fmla="*/ 685 h 843"/>
                <a:gd name="T46" fmla="*/ 14 w 94"/>
                <a:gd name="T47" fmla="*/ 660 h 843"/>
                <a:gd name="T48" fmla="*/ 16 w 94"/>
                <a:gd name="T49" fmla="*/ 627 h 843"/>
                <a:gd name="T50" fmla="*/ 19 w 94"/>
                <a:gd name="T51" fmla="*/ 582 h 843"/>
                <a:gd name="T52" fmla="*/ 21 w 94"/>
                <a:gd name="T53" fmla="*/ 526 h 843"/>
                <a:gd name="T54" fmla="*/ 23 w 94"/>
                <a:gd name="T55" fmla="*/ 455 h 843"/>
                <a:gd name="T56" fmla="*/ 23 w 94"/>
                <a:gd name="T57" fmla="*/ 372 h 843"/>
                <a:gd name="T58" fmla="*/ 23 w 94"/>
                <a:gd name="T59" fmla="*/ 295 h 843"/>
                <a:gd name="T60" fmla="*/ 23 w 94"/>
                <a:gd name="T61" fmla="*/ 250 h 843"/>
                <a:gd name="T62" fmla="*/ 23 w 94"/>
                <a:gd name="T63" fmla="*/ 209 h 843"/>
                <a:gd name="T64" fmla="*/ 21 w 94"/>
                <a:gd name="T65" fmla="*/ 173 h 843"/>
                <a:gd name="T66" fmla="*/ 21 w 94"/>
                <a:gd name="T67" fmla="*/ 141 h 843"/>
                <a:gd name="T68" fmla="*/ 19 w 94"/>
                <a:gd name="T69" fmla="*/ 112 h 843"/>
                <a:gd name="T70" fmla="*/ 19 w 94"/>
                <a:gd name="T71" fmla="*/ 89 h 843"/>
                <a:gd name="T72" fmla="*/ 18 w 94"/>
                <a:gd name="T73" fmla="*/ 69 h 843"/>
                <a:gd name="T74" fmla="*/ 16 w 94"/>
                <a:gd name="T75" fmla="*/ 53 h 843"/>
                <a:gd name="T76" fmla="*/ 14 w 94"/>
                <a:gd name="T77" fmla="*/ 42 h 843"/>
                <a:gd name="T78" fmla="*/ 10 w 94"/>
                <a:gd name="T79" fmla="*/ 34 h 843"/>
                <a:gd name="T80" fmla="*/ 3 w 94"/>
                <a:gd name="T81" fmla="*/ 23 h 843"/>
                <a:gd name="T82" fmla="*/ 0 w 94"/>
                <a:gd name="T83" fmla="*/ 12 h 843"/>
                <a:gd name="T84" fmla="*/ 1 w 94"/>
                <a:gd name="T85" fmla="*/ 3 h 843"/>
                <a:gd name="T86" fmla="*/ 10 w 94"/>
                <a:gd name="T87" fmla="*/ 1 h 843"/>
                <a:gd name="T88" fmla="*/ 30 w 94"/>
                <a:gd name="T89" fmla="*/ 7 h 843"/>
                <a:gd name="T90" fmla="*/ 59 w 94"/>
                <a:gd name="T91" fmla="*/ 20 h 843"/>
                <a:gd name="T92" fmla="*/ 80 w 94"/>
                <a:gd name="T93" fmla="*/ 34 h 843"/>
                <a:gd name="T94" fmla="*/ 92 w 94"/>
                <a:gd name="T95" fmla="*/ 47 h 843"/>
                <a:gd name="T96" fmla="*/ 92 w 94"/>
                <a:gd name="T97" fmla="*/ 64 h 843"/>
                <a:gd name="T98" fmla="*/ 85 w 94"/>
                <a:gd name="T99" fmla="*/ 79 h 843"/>
                <a:gd name="T100" fmla="*/ 80 w 94"/>
                <a:gd name="T101" fmla="*/ 90 h 843"/>
                <a:gd name="T102" fmla="*/ 76 w 94"/>
                <a:gd name="T103" fmla="*/ 108 h 843"/>
                <a:gd name="T104" fmla="*/ 75 w 94"/>
                <a:gd name="T105" fmla="*/ 130 h 843"/>
                <a:gd name="T106" fmla="*/ 71 w 94"/>
                <a:gd name="T107" fmla="*/ 158 h 843"/>
                <a:gd name="T108" fmla="*/ 69 w 94"/>
                <a:gd name="T109" fmla="*/ 192 h 843"/>
                <a:gd name="T110" fmla="*/ 68 w 94"/>
                <a:gd name="T111" fmla="*/ 234 h 843"/>
                <a:gd name="T112" fmla="*/ 66 w 94"/>
                <a:gd name="T113" fmla="*/ 288 h 843"/>
                <a:gd name="T114" fmla="*/ 64 w 94"/>
                <a:gd name="T115" fmla="*/ 353 h 843"/>
                <a:gd name="T116" fmla="*/ 64 w 94"/>
                <a:gd name="T117" fmla="*/ 430 h 843"/>
                <a:gd name="T118" fmla="*/ 62 w 94"/>
                <a:gd name="T119" fmla="*/ 516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4" h="843">
                  <a:moveTo>
                    <a:pt x="60" y="549"/>
                  </a:moveTo>
                  <a:lnTo>
                    <a:pt x="60" y="565"/>
                  </a:lnTo>
                  <a:lnTo>
                    <a:pt x="60" y="580"/>
                  </a:lnTo>
                  <a:lnTo>
                    <a:pt x="60" y="594"/>
                  </a:lnTo>
                  <a:lnTo>
                    <a:pt x="60" y="608"/>
                  </a:lnTo>
                  <a:lnTo>
                    <a:pt x="60" y="623"/>
                  </a:lnTo>
                  <a:lnTo>
                    <a:pt x="60" y="637"/>
                  </a:lnTo>
                  <a:lnTo>
                    <a:pt x="60" y="649"/>
                  </a:lnTo>
                  <a:lnTo>
                    <a:pt x="60" y="663"/>
                  </a:lnTo>
                  <a:lnTo>
                    <a:pt x="60" y="674"/>
                  </a:lnTo>
                  <a:lnTo>
                    <a:pt x="60" y="687"/>
                  </a:lnTo>
                  <a:lnTo>
                    <a:pt x="60" y="698"/>
                  </a:lnTo>
                  <a:lnTo>
                    <a:pt x="59" y="709"/>
                  </a:lnTo>
                  <a:lnTo>
                    <a:pt x="59" y="720"/>
                  </a:lnTo>
                  <a:lnTo>
                    <a:pt x="59" y="729"/>
                  </a:lnTo>
                  <a:lnTo>
                    <a:pt x="59" y="738"/>
                  </a:lnTo>
                  <a:lnTo>
                    <a:pt x="59" y="748"/>
                  </a:lnTo>
                  <a:lnTo>
                    <a:pt x="59" y="756"/>
                  </a:lnTo>
                  <a:lnTo>
                    <a:pt x="57" y="763"/>
                  </a:lnTo>
                  <a:lnTo>
                    <a:pt x="57" y="771"/>
                  </a:lnTo>
                  <a:lnTo>
                    <a:pt x="57" y="779"/>
                  </a:lnTo>
                  <a:lnTo>
                    <a:pt x="57" y="785"/>
                  </a:lnTo>
                  <a:lnTo>
                    <a:pt x="57" y="792"/>
                  </a:lnTo>
                  <a:lnTo>
                    <a:pt x="57" y="798"/>
                  </a:lnTo>
                  <a:lnTo>
                    <a:pt x="55" y="803"/>
                  </a:lnTo>
                  <a:lnTo>
                    <a:pt x="55" y="807"/>
                  </a:lnTo>
                  <a:lnTo>
                    <a:pt x="55" y="812"/>
                  </a:lnTo>
                  <a:lnTo>
                    <a:pt x="55" y="817"/>
                  </a:lnTo>
                  <a:lnTo>
                    <a:pt x="53" y="820"/>
                  </a:lnTo>
                  <a:lnTo>
                    <a:pt x="53" y="823"/>
                  </a:lnTo>
                  <a:lnTo>
                    <a:pt x="53" y="826"/>
                  </a:lnTo>
                  <a:lnTo>
                    <a:pt x="53" y="829"/>
                  </a:lnTo>
                  <a:lnTo>
                    <a:pt x="53" y="831"/>
                  </a:lnTo>
                  <a:lnTo>
                    <a:pt x="50" y="835"/>
                  </a:lnTo>
                  <a:lnTo>
                    <a:pt x="46" y="839"/>
                  </a:lnTo>
                  <a:lnTo>
                    <a:pt x="43" y="842"/>
                  </a:lnTo>
                  <a:lnTo>
                    <a:pt x="41" y="843"/>
                  </a:lnTo>
                  <a:lnTo>
                    <a:pt x="37" y="843"/>
                  </a:lnTo>
                  <a:lnTo>
                    <a:pt x="35" y="843"/>
                  </a:lnTo>
                  <a:lnTo>
                    <a:pt x="34" y="842"/>
                  </a:lnTo>
                  <a:lnTo>
                    <a:pt x="32" y="840"/>
                  </a:lnTo>
                  <a:lnTo>
                    <a:pt x="28" y="835"/>
                  </a:lnTo>
                  <a:lnTo>
                    <a:pt x="25" y="831"/>
                  </a:lnTo>
                  <a:lnTo>
                    <a:pt x="23" y="826"/>
                  </a:lnTo>
                  <a:lnTo>
                    <a:pt x="19" y="820"/>
                  </a:lnTo>
                  <a:lnTo>
                    <a:pt x="18" y="812"/>
                  </a:lnTo>
                  <a:lnTo>
                    <a:pt x="14" y="804"/>
                  </a:lnTo>
                  <a:lnTo>
                    <a:pt x="12" y="796"/>
                  </a:lnTo>
                  <a:lnTo>
                    <a:pt x="10" y="787"/>
                  </a:lnTo>
                  <a:lnTo>
                    <a:pt x="9" y="777"/>
                  </a:lnTo>
                  <a:lnTo>
                    <a:pt x="7" y="771"/>
                  </a:lnTo>
                  <a:lnTo>
                    <a:pt x="7" y="763"/>
                  </a:lnTo>
                  <a:lnTo>
                    <a:pt x="5" y="757"/>
                  </a:lnTo>
                  <a:lnTo>
                    <a:pt x="3" y="751"/>
                  </a:lnTo>
                  <a:lnTo>
                    <a:pt x="3" y="746"/>
                  </a:lnTo>
                  <a:lnTo>
                    <a:pt x="3" y="741"/>
                  </a:lnTo>
                  <a:lnTo>
                    <a:pt x="1" y="738"/>
                  </a:lnTo>
                  <a:lnTo>
                    <a:pt x="1" y="737"/>
                  </a:lnTo>
                  <a:lnTo>
                    <a:pt x="3" y="735"/>
                  </a:lnTo>
                  <a:lnTo>
                    <a:pt x="3" y="732"/>
                  </a:lnTo>
                  <a:lnTo>
                    <a:pt x="3" y="729"/>
                  </a:lnTo>
                  <a:lnTo>
                    <a:pt x="3" y="726"/>
                  </a:lnTo>
                  <a:lnTo>
                    <a:pt x="3" y="723"/>
                  </a:lnTo>
                  <a:lnTo>
                    <a:pt x="5" y="718"/>
                  </a:lnTo>
                  <a:lnTo>
                    <a:pt x="5" y="712"/>
                  </a:lnTo>
                  <a:lnTo>
                    <a:pt x="7" y="705"/>
                  </a:lnTo>
                  <a:lnTo>
                    <a:pt x="7" y="699"/>
                  </a:lnTo>
                  <a:lnTo>
                    <a:pt x="9" y="693"/>
                  </a:lnTo>
                  <a:lnTo>
                    <a:pt x="9" y="685"/>
                  </a:lnTo>
                  <a:lnTo>
                    <a:pt x="10" y="677"/>
                  </a:lnTo>
                  <a:lnTo>
                    <a:pt x="12" y="668"/>
                  </a:lnTo>
                  <a:lnTo>
                    <a:pt x="14" y="660"/>
                  </a:lnTo>
                  <a:lnTo>
                    <a:pt x="14" y="649"/>
                  </a:lnTo>
                  <a:lnTo>
                    <a:pt x="16" y="640"/>
                  </a:lnTo>
                  <a:lnTo>
                    <a:pt x="16" y="627"/>
                  </a:lnTo>
                  <a:lnTo>
                    <a:pt x="18" y="613"/>
                  </a:lnTo>
                  <a:lnTo>
                    <a:pt x="18" y="599"/>
                  </a:lnTo>
                  <a:lnTo>
                    <a:pt x="19" y="582"/>
                  </a:lnTo>
                  <a:lnTo>
                    <a:pt x="19" y="565"/>
                  </a:lnTo>
                  <a:lnTo>
                    <a:pt x="19" y="546"/>
                  </a:lnTo>
                  <a:lnTo>
                    <a:pt x="21" y="526"/>
                  </a:lnTo>
                  <a:lnTo>
                    <a:pt x="21" y="502"/>
                  </a:lnTo>
                  <a:lnTo>
                    <a:pt x="21" y="480"/>
                  </a:lnTo>
                  <a:lnTo>
                    <a:pt x="23" y="455"/>
                  </a:lnTo>
                  <a:lnTo>
                    <a:pt x="23" y="428"/>
                  </a:lnTo>
                  <a:lnTo>
                    <a:pt x="23" y="402"/>
                  </a:lnTo>
                  <a:lnTo>
                    <a:pt x="23" y="372"/>
                  </a:lnTo>
                  <a:lnTo>
                    <a:pt x="23" y="342"/>
                  </a:lnTo>
                  <a:lnTo>
                    <a:pt x="23" y="311"/>
                  </a:lnTo>
                  <a:lnTo>
                    <a:pt x="23" y="295"/>
                  </a:lnTo>
                  <a:lnTo>
                    <a:pt x="23" y="280"/>
                  </a:lnTo>
                  <a:lnTo>
                    <a:pt x="23" y="264"/>
                  </a:lnTo>
                  <a:lnTo>
                    <a:pt x="23" y="250"/>
                  </a:lnTo>
                  <a:lnTo>
                    <a:pt x="23" y="236"/>
                  </a:lnTo>
                  <a:lnTo>
                    <a:pt x="23" y="222"/>
                  </a:lnTo>
                  <a:lnTo>
                    <a:pt x="23" y="209"/>
                  </a:lnTo>
                  <a:lnTo>
                    <a:pt x="23" y="197"/>
                  </a:lnTo>
                  <a:lnTo>
                    <a:pt x="23" y="184"/>
                  </a:lnTo>
                  <a:lnTo>
                    <a:pt x="21" y="173"/>
                  </a:lnTo>
                  <a:lnTo>
                    <a:pt x="21" y="161"/>
                  </a:lnTo>
                  <a:lnTo>
                    <a:pt x="21" y="151"/>
                  </a:lnTo>
                  <a:lnTo>
                    <a:pt x="21" y="141"/>
                  </a:lnTo>
                  <a:lnTo>
                    <a:pt x="21" y="131"/>
                  </a:lnTo>
                  <a:lnTo>
                    <a:pt x="21" y="122"/>
                  </a:lnTo>
                  <a:lnTo>
                    <a:pt x="19" y="112"/>
                  </a:lnTo>
                  <a:lnTo>
                    <a:pt x="19" y="105"/>
                  </a:lnTo>
                  <a:lnTo>
                    <a:pt x="19" y="95"/>
                  </a:lnTo>
                  <a:lnTo>
                    <a:pt x="19" y="89"/>
                  </a:lnTo>
                  <a:lnTo>
                    <a:pt x="18" y="81"/>
                  </a:lnTo>
                  <a:lnTo>
                    <a:pt x="18" y="75"/>
                  </a:lnTo>
                  <a:lnTo>
                    <a:pt x="18" y="69"/>
                  </a:lnTo>
                  <a:lnTo>
                    <a:pt x="16" y="62"/>
                  </a:lnTo>
                  <a:lnTo>
                    <a:pt x="16" y="58"/>
                  </a:lnTo>
                  <a:lnTo>
                    <a:pt x="16" y="53"/>
                  </a:lnTo>
                  <a:lnTo>
                    <a:pt x="14" y="48"/>
                  </a:lnTo>
                  <a:lnTo>
                    <a:pt x="14" y="45"/>
                  </a:lnTo>
                  <a:lnTo>
                    <a:pt x="14" y="42"/>
                  </a:lnTo>
                  <a:lnTo>
                    <a:pt x="12" y="39"/>
                  </a:lnTo>
                  <a:lnTo>
                    <a:pt x="12" y="36"/>
                  </a:lnTo>
                  <a:lnTo>
                    <a:pt x="10" y="34"/>
                  </a:lnTo>
                  <a:lnTo>
                    <a:pt x="10" y="33"/>
                  </a:lnTo>
                  <a:lnTo>
                    <a:pt x="7" y="28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1" y="6"/>
                  </a:lnTo>
                  <a:lnTo>
                    <a:pt x="1" y="3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6" y="1"/>
                  </a:lnTo>
                  <a:lnTo>
                    <a:pt x="21" y="4"/>
                  </a:lnTo>
                  <a:lnTo>
                    <a:pt x="30" y="7"/>
                  </a:lnTo>
                  <a:lnTo>
                    <a:pt x="39" y="11"/>
                  </a:lnTo>
                  <a:lnTo>
                    <a:pt x="48" y="15"/>
                  </a:lnTo>
                  <a:lnTo>
                    <a:pt x="59" y="20"/>
                  </a:lnTo>
                  <a:lnTo>
                    <a:pt x="68" y="25"/>
                  </a:lnTo>
                  <a:lnTo>
                    <a:pt x="75" y="29"/>
                  </a:lnTo>
                  <a:lnTo>
                    <a:pt x="80" y="34"/>
                  </a:lnTo>
                  <a:lnTo>
                    <a:pt x="85" y="39"/>
                  </a:lnTo>
                  <a:lnTo>
                    <a:pt x="89" y="43"/>
                  </a:lnTo>
                  <a:lnTo>
                    <a:pt x="92" y="47"/>
                  </a:lnTo>
                  <a:lnTo>
                    <a:pt x="94" y="51"/>
                  </a:lnTo>
                  <a:lnTo>
                    <a:pt x="94" y="58"/>
                  </a:lnTo>
                  <a:lnTo>
                    <a:pt x="92" y="64"/>
                  </a:lnTo>
                  <a:lnTo>
                    <a:pt x="89" y="70"/>
                  </a:lnTo>
                  <a:lnTo>
                    <a:pt x="85" y="76"/>
                  </a:lnTo>
                  <a:lnTo>
                    <a:pt x="85" y="79"/>
                  </a:lnTo>
                  <a:lnTo>
                    <a:pt x="84" y="83"/>
                  </a:lnTo>
                  <a:lnTo>
                    <a:pt x="82" y="87"/>
                  </a:lnTo>
                  <a:lnTo>
                    <a:pt x="80" y="90"/>
                  </a:lnTo>
                  <a:lnTo>
                    <a:pt x="80" y="97"/>
                  </a:lnTo>
                  <a:lnTo>
                    <a:pt x="78" y="101"/>
                  </a:lnTo>
                  <a:lnTo>
                    <a:pt x="76" y="108"/>
                  </a:lnTo>
                  <a:lnTo>
                    <a:pt x="76" y="114"/>
                  </a:lnTo>
                  <a:lnTo>
                    <a:pt x="75" y="122"/>
                  </a:lnTo>
                  <a:lnTo>
                    <a:pt x="75" y="130"/>
                  </a:lnTo>
                  <a:lnTo>
                    <a:pt x="73" y="139"/>
                  </a:lnTo>
                  <a:lnTo>
                    <a:pt x="73" y="148"/>
                  </a:lnTo>
                  <a:lnTo>
                    <a:pt x="71" y="158"/>
                  </a:lnTo>
                  <a:lnTo>
                    <a:pt x="71" y="169"/>
                  </a:lnTo>
                  <a:lnTo>
                    <a:pt x="69" y="180"/>
                  </a:lnTo>
                  <a:lnTo>
                    <a:pt x="69" y="192"/>
                  </a:lnTo>
                  <a:lnTo>
                    <a:pt x="69" y="205"/>
                  </a:lnTo>
                  <a:lnTo>
                    <a:pt x="68" y="219"/>
                  </a:lnTo>
                  <a:lnTo>
                    <a:pt x="68" y="234"/>
                  </a:lnTo>
                  <a:lnTo>
                    <a:pt x="68" y="252"/>
                  </a:lnTo>
                  <a:lnTo>
                    <a:pt x="66" y="269"/>
                  </a:lnTo>
                  <a:lnTo>
                    <a:pt x="66" y="288"/>
                  </a:lnTo>
                  <a:lnTo>
                    <a:pt x="66" y="308"/>
                  </a:lnTo>
                  <a:lnTo>
                    <a:pt x="66" y="330"/>
                  </a:lnTo>
                  <a:lnTo>
                    <a:pt x="64" y="353"/>
                  </a:lnTo>
                  <a:lnTo>
                    <a:pt x="64" y="377"/>
                  </a:lnTo>
                  <a:lnTo>
                    <a:pt x="64" y="403"/>
                  </a:lnTo>
                  <a:lnTo>
                    <a:pt x="64" y="430"/>
                  </a:lnTo>
                  <a:lnTo>
                    <a:pt x="62" y="457"/>
                  </a:lnTo>
                  <a:lnTo>
                    <a:pt x="62" y="486"/>
                  </a:lnTo>
                  <a:lnTo>
                    <a:pt x="62" y="516"/>
                  </a:lnTo>
                  <a:lnTo>
                    <a:pt x="60" y="549"/>
                  </a:lnTo>
                  <a:lnTo>
                    <a:pt x="60" y="549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00"/>
            <p:cNvSpPr/>
            <p:nvPr/>
          </p:nvSpPr>
          <p:spPr bwMode="auto">
            <a:xfrm>
              <a:off x="2665413" y="3352800"/>
              <a:ext cx="203200" cy="336550"/>
            </a:xfrm>
            <a:custGeom>
              <a:avLst/>
              <a:gdLst>
                <a:gd name="T0" fmla="*/ 75 w 257"/>
                <a:gd name="T1" fmla="*/ 316 h 424"/>
                <a:gd name="T2" fmla="*/ 116 w 257"/>
                <a:gd name="T3" fmla="*/ 261 h 424"/>
                <a:gd name="T4" fmla="*/ 141 w 257"/>
                <a:gd name="T5" fmla="*/ 222 h 424"/>
                <a:gd name="T6" fmla="*/ 157 w 257"/>
                <a:gd name="T7" fmla="*/ 194 h 424"/>
                <a:gd name="T8" fmla="*/ 168 w 257"/>
                <a:gd name="T9" fmla="*/ 174 h 424"/>
                <a:gd name="T10" fmla="*/ 179 w 257"/>
                <a:gd name="T11" fmla="*/ 152 h 424"/>
                <a:gd name="T12" fmla="*/ 191 w 257"/>
                <a:gd name="T13" fmla="*/ 127 h 424"/>
                <a:gd name="T14" fmla="*/ 202 w 257"/>
                <a:gd name="T15" fmla="*/ 102 h 424"/>
                <a:gd name="T16" fmla="*/ 213 w 257"/>
                <a:gd name="T17" fmla="*/ 75 h 424"/>
                <a:gd name="T18" fmla="*/ 229 w 257"/>
                <a:gd name="T19" fmla="*/ 31 h 424"/>
                <a:gd name="T20" fmla="*/ 248 w 257"/>
                <a:gd name="T21" fmla="*/ 47 h 424"/>
                <a:gd name="T22" fmla="*/ 250 w 257"/>
                <a:gd name="T23" fmla="*/ 108 h 424"/>
                <a:gd name="T24" fmla="*/ 238 w 257"/>
                <a:gd name="T25" fmla="*/ 136 h 424"/>
                <a:gd name="T26" fmla="*/ 220 w 257"/>
                <a:gd name="T27" fmla="*/ 175 h 424"/>
                <a:gd name="T28" fmla="*/ 193 w 257"/>
                <a:gd name="T29" fmla="*/ 222 h 424"/>
                <a:gd name="T30" fmla="*/ 166 w 257"/>
                <a:gd name="T31" fmla="*/ 263 h 424"/>
                <a:gd name="T32" fmla="*/ 138 w 257"/>
                <a:gd name="T33" fmla="*/ 301 h 424"/>
                <a:gd name="T34" fmla="*/ 111 w 257"/>
                <a:gd name="T35" fmla="*/ 332 h 424"/>
                <a:gd name="T36" fmla="*/ 86 w 257"/>
                <a:gd name="T37" fmla="*/ 357 h 424"/>
                <a:gd name="T38" fmla="*/ 63 w 257"/>
                <a:gd name="T39" fmla="*/ 379 h 424"/>
                <a:gd name="T40" fmla="*/ 41 w 257"/>
                <a:gd name="T41" fmla="*/ 398 h 424"/>
                <a:gd name="T42" fmla="*/ 23 w 257"/>
                <a:gd name="T43" fmla="*/ 412 h 424"/>
                <a:gd name="T44" fmla="*/ 11 w 257"/>
                <a:gd name="T45" fmla="*/ 421 h 424"/>
                <a:gd name="T46" fmla="*/ 4 w 257"/>
                <a:gd name="T47" fmla="*/ 424 h 424"/>
                <a:gd name="T48" fmla="*/ 2 w 257"/>
                <a:gd name="T49" fmla="*/ 424 h 424"/>
                <a:gd name="T50" fmla="*/ 0 w 257"/>
                <a:gd name="T51" fmla="*/ 423 h 424"/>
                <a:gd name="T52" fmla="*/ 0 w 257"/>
                <a:gd name="T53" fmla="*/ 419 h 424"/>
                <a:gd name="T54" fmla="*/ 2 w 257"/>
                <a:gd name="T55" fmla="*/ 413 h 424"/>
                <a:gd name="T56" fmla="*/ 6 w 257"/>
                <a:gd name="T57" fmla="*/ 407 h 424"/>
                <a:gd name="T58" fmla="*/ 11 w 257"/>
                <a:gd name="T59" fmla="*/ 399 h 424"/>
                <a:gd name="T60" fmla="*/ 18 w 257"/>
                <a:gd name="T61" fmla="*/ 388 h 424"/>
                <a:gd name="T62" fmla="*/ 29 w 257"/>
                <a:gd name="T63" fmla="*/ 376 h 424"/>
                <a:gd name="T64" fmla="*/ 40 w 257"/>
                <a:gd name="T65" fmla="*/ 362 h 424"/>
                <a:gd name="T66" fmla="*/ 47 w 257"/>
                <a:gd name="T67" fmla="*/ 35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7" h="424">
                  <a:moveTo>
                    <a:pt x="47" y="352"/>
                  </a:moveTo>
                  <a:lnTo>
                    <a:pt x="75" y="316"/>
                  </a:lnTo>
                  <a:lnTo>
                    <a:pt x="102" y="280"/>
                  </a:lnTo>
                  <a:lnTo>
                    <a:pt x="116" y="261"/>
                  </a:lnTo>
                  <a:lnTo>
                    <a:pt x="129" y="243"/>
                  </a:lnTo>
                  <a:lnTo>
                    <a:pt x="141" y="222"/>
                  </a:lnTo>
                  <a:lnTo>
                    <a:pt x="152" y="203"/>
                  </a:lnTo>
                  <a:lnTo>
                    <a:pt x="157" y="194"/>
                  </a:lnTo>
                  <a:lnTo>
                    <a:pt x="163" y="183"/>
                  </a:lnTo>
                  <a:lnTo>
                    <a:pt x="168" y="174"/>
                  </a:lnTo>
                  <a:lnTo>
                    <a:pt x="173" y="163"/>
                  </a:lnTo>
                  <a:lnTo>
                    <a:pt x="179" y="152"/>
                  </a:lnTo>
                  <a:lnTo>
                    <a:pt x="186" y="139"/>
                  </a:lnTo>
                  <a:lnTo>
                    <a:pt x="191" y="127"/>
                  </a:lnTo>
                  <a:lnTo>
                    <a:pt x="197" y="114"/>
                  </a:lnTo>
                  <a:lnTo>
                    <a:pt x="202" y="102"/>
                  </a:lnTo>
                  <a:lnTo>
                    <a:pt x="207" y="89"/>
                  </a:lnTo>
                  <a:lnTo>
                    <a:pt x="213" y="75"/>
                  </a:lnTo>
                  <a:lnTo>
                    <a:pt x="218" y="61"/>
                  </a:lnTo>
                  <a:lnTo>
                    <a:pt x="229" y="31"/>
                  </a:lnTo>
                  <a:lnTo>
                    <a:pt x="239" y="0"/>
                  </a:lnTo>
                  <a:lnTo>
                    <a:pt x="248" y="47"/>
                  </a:lnTo>
                  <a:lnTo>
                    <a:pt x="257" y="92"/>
                  </a:lnTo>
                  <a:lnTo>
                    <a:pt x="250" y="108"/>
                  </a:lnTo>
                  <a:lnTo>
                    <a:pt x="245" y="122"/>
                  </a:lnTo>
                  <a:lnTo>
                    <a:pt x="238" y="136"/>
                  </a:lnTo>
                  <a:lnTo>
                    <a:pt x="232" y="149"/>
                  </a:lnTo>
                  <a:lnTo>
                    <a:pt x="220" y="175"/>
                  </a:lnTo>
                  <a:lnTo>
                    <a:pt x="206" y="199"/>
                  </a:lnTo>
                  <a:lnTo>
                    <a:pt x="193" y="222"/>
                  </a:lnTo>
                  <a:lnTo>
                    <a:pt x="179" y="243"/>
                  </a:lnTo>
                  <a:lnTo>
                    <a:pt x="166" y="263"/>
                  </a:lnTo>
                  <a:lnTo>
                    <a:pt x="152" y="282"/>
                  </a:lnTo>
                  <a:lnTo>
                    <a:pt x="138" y="301"/>
                  </a:lnTo>
                  <a:lnTo>
                    <a:pt x="125" y="316"/>
                  </a:lnTo>
                  <a:lnTo>
                    <a:pt x="111" y="332"/>
                  </a:lnTo>
                  <a:lnTo>
                    <a:pt x="98" y="344"/>
                  </a:lnTo>
                  <a:lnTo>
                    <a:pt x="86" y="357"/>
                  </a:lnTo>
                  <a:lnTo>
                    <a:pt x="73" y="369"/>
                  </a:lnTo>
                  <a:lnTo>
                    <a:pt x="63" y="379"/>
                  </a:lnTo>
                  <a:lnTo>
                    <a:pt x="52" y="388"/>
                  </a:lnTo>
                  <a:lnTo>
                    <a:pt x="41" y="398"/>
                  </a:lnTo>
                  <a:lnTo>
                    <a:pt x="32" y="405"/>
                  </a:lnTo>
                  <a:lnTo>
                    <a:pt x="23" y="412"/>
                  </a:lnTo>
                  <a:lnTo>
                    <a:pt x="16" y="418"/>
                  </a:lnTo>
                  <a:lnTo>
                    <a:pt x="11" y="421"/>
                  </a:lnTo>
                  <a:lnTo>
                    <a:pt x="6" y="424"/>
                  </a:lnTo>
                  <a:lnTo>
                    <a:pt x="4" y="424"/>
                  </a:lnTo>
                  <a:lnTo>
                    <a:pt x="2" y="424"/>
                  </a:lnTo>
                  <a:lnTo>
                    <a:pt x="2" y="424"/>
                  </a:lnTo>
                  <a:lnTo>
                    <a:pt x="0" y="423"/>
                  </a:lnTo>
                  <a:lnTo>
                    <a:pt x="0" y="423"/>
                  </a:lnTo>
                  <a:lnTo>
                    <a:pt x="0" y="421"/>
                  </a:lnTo>
                  <a:lnTo>
                    <a:pt x="0" y="419"/>
                  </a:lnTo>
                  <a:lnTo>
                    <a:pt x="0" y="416"/>
                  </a:lnTo>
                  <a:lnTo>
                    <a:pt x="2" y="413"/>
                  </a:lnTo>
                  <a:lnTo>
                    <a:pt x="4" y="410"/>
                  </a:lnTo>
                  <a:lnTo>
                    <a:pt x="6" y="407"/>
                  </a:lnTo>
                  <a:lnTo>
                    <a:pt x="7" y="404"/>
                  </a:lnTo>
                  <a:lnTo>
                    <a:pt x="11" y="399"/>
                  </a:lnTo>
                  <a:lnTo>
                    <a:pt x="15" y="393"/>
                  </a:lnTo>
                  <a:lnTo>
                    <a:pt x="18" y="388"/>
                  </a:lnTo>
                  <a:lnTo>
                    <a:pt x="23" y="382"/>
                  </a:lnTo>
                  <a:lnTo>
                    <a:pt x="29" y="376"/>
                  </a:lnTo>
                  <a:lnTo>
                    <a:pt x="34" y="368"/>
                  </a:lnTo>
                  <a:lnTo>
                    <a:pt x="40" y="362"/>
                  </a:lnTo>
                  <a:lnTo>
                    <a:pt x="47" y="352"/>
                  </a:lnTo>
                  <a:lnTo>
                    <a:pt x="47" y="352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01"/>
            <p:cNvSpPr/>
            <p:nvPr/>
          </p:nvSpPr>
          <p:spPr bwMode="auto">
            <a:xfrm>
              <a:off x="2865438" y="3446463"/>
              <a:ext cx="101600" cy="92075"/>
            </a:xfrm>
            <a:custGeom>
              <a:avLst/>
              <a:gdLst>
                <a:gd name="T0" fmla="*/ 125 w 126"/>
                <a:gd name="T1" fmla="*/ 70 h 114"/>
                <a:gd name="T2" fmla="*/ 126 w 126"/>
                <a:gd name="T3" fmla="*/ 75 h 114"/>
                <a:gd name="T4" fmla="*/ 126 w 126"/>
                <a:gd name="T5" fmla="*/ 80 h 114"/>
                <a:gd name="T6" fmla="*/ 126 w 126"/>
                <a:gd name="T7" fmla="*/ 84 h 114"/>
                <a:gd name="T8" fmla="*/ 126 w 126"/>
                <a:gd name="T9" fmla="*/ 89 h 114"/>
                <a:gd name="T10" fmla="*/ 125 w 126"/>
                <a:gd name="T11" fmla="*/ 94 h 114"/>
                <a:gd name="T12" fmla="*/ 123 w 126"/>
                <a:gd name="T13" fmla="*/ 97 h 114"/>
                <a:gd name="T14" fmla="*/ 123 w 126"/>
                <a:gd name="T15" fmla="*/ 100 h 114"/>
                <a:gd name="T16" fmla="*/ 121 w 126"/>
                <a:gd name="T17" fmla="*/ 102 h 114"/>
                <a:gd name="T18" fmla="*/ 119 w 126"/>
                <a:gd name="T19" fmla="*/ 105 h 114"/>
                <a:gd name="T20" fmla="*/ 118 w 126"/>
                <a:gd name="T21" fmla="*/ 108 h 114"/>
                <a:gd name="T22" fmla="*/ 114 w 126"/>
                <a:gd name="T23" fmla="*/ 110 h 114"/>
                <a:gd name="T24" fmla="*/ 112 w 126"/>
                <a:gd name="T25" fmla="*/ 111 h 114"/>
                <a:gd name="T26" fmla="*/ 110 w 126"/>
                <a:gd name="T27" fmla="*/ 113 h 114"/>
                <a:gd name="T28" fmla="*/ 109 w 126"/>
                <a:gd name="T29" fmla="*/ 114 h 114"/>
                <a:gd name="T30" fmla="*/ 105 w 126"/>
                <a:gd name="T31" fmla="*/ 114 h 114"/>
                <a:gd name="T32" fmla="*/ 103 w 126"/>
                <a:gd name="T33" fmla="*/ 114 h 114"/>
                <a:gd name="T34" fmla="*/ 103 w 126"/>
                <a:gd name="T35" fmla="*/ 114 h 114"/>
                <a:gd name="T36" fmla="*/ 101 w 126"/>
                <a:gd name="T37" fmla="*/ 113 h 114"/>
                <a:gd name="T38" fmla="*/ 98 w 126"/>
                <a:gd name="T39" fmla="*/ 111 h 114"/>
                <a:gd name="T40" fmla="*/ 94 w 126"/>
                <a:gd name="T41" fmla="*/ 108 h 114"/>
                <a:gd name="T42" fmla="*/ 91 w 126"/>
                <a:gd name="T43" fmla="*/ 103 h 114"/>
                <a:gd name="T44" fmla="*/ 85 w 126"/>
                <a:gd name="T45" fmla="*/ 99 h 114"/>
                <a:gd name="T46" fmla="*/ 80 w 126"/>
                <a:gd name="T47" fmla="*/ 92 h 114"/>
                <a:gd name="T48" fmla="*/ 73 w 126"/>
                <a:gd name="T49" fmla="*/ 86 h 114"/>
                <a:gd name="T50" fmla="*/ 66 w 126"/>
                <a:gd name="T51" fmla="*/ 78 h 114"/>
                <a:gd name="T52" fmla="*/ 59 w 126"/>
                <a:gd name="T53" fmla="*/ 70 h 114"/>
                <a:gd name="T54" fmla="*/ 50 w 126"/>
                <a:gd name="T55" fmla="*/ 61 h 114"/>
                <a:gd name="T56" fmla="*/ 41 w 126"/>
                <a:gd name="T57" fmla="*/ 50 h 114"/>
                <a:gd name="T58" fmla="*/ 32 w 126"/>
                <a:gd name="T59" fmla="*/ 39 h 114"/>
                <a:gd name="T60" fmla="*/ 21 w 126"/>
                <a:gd name="T61" fmla="*/ 27 h 114"/>
                <a:gd name="T62" fmla="*/ 10 w 126"/>
                <a:gd name="T63" fmla="*/ 14 h 114"/>
                <a:gd name="T64" fmla="*/ 0 w 126"/>
                <a:gd name="T65" fmla="*/ 0 h 114"/>
                <a:gd name="T66" fmla="*/ 16 w 126"/>
                <a:gd name="T67" fmla="*/ 0 h 114"/>
                <a:gd name="T68" fmla="*/ 32 w 126"/>
                <a:gd name="T69" fmla="*/ 2 h 114"/>
                <a:gd name="T70" fmla="*/ 46 w 126"/>
                <a:gd name="T71" fmla="*/ 3 h 114"/>
                <a:gd name="T72" fmla="*/ 59 w 126"/>
                <a:gd name="T73" fmla="*/ 6 h 114"/>
                <a:gd name="T74" fmla="*/ 71 w 126"/>
                <a:gd name="T75" fmla="*/ 9 h 114"/>
                <a:gd name="T76" fmla="*/ 82 w 126"/>
                <a:gd name="T77" fmla="*/ 12 h 114"/>
                <a:gd name="T78" fmla="*/ 91 w 126"/>
                <a:gd name="T79" fmla="*/ 17 h 114"/>
                <a:gd name="T80" fmla="*/ 100 w 126"/>
                <a:gd name="T81" fmla="*/ 22 h 114"/>
                <a:gd name="T82" fmla="*/ 105 w 126"/>
                <a:gd name="T83" fmla="*/ 28 h 114"/>
                <a:gd name="T84" fmla="*/ 110 w 126"/>
                <a:gd name="T85" fmla="*/ 33 h 114"/>
                <a:gd name="T86" fmla="*/ 116 w 126"/>
                <a:gd name="T87" fmla="*/ 39 h 114"/>
                <a:gd name="T88" fmla="*/ 119 w 126"/>
                <a:gd name="T89" fmla="*/ 45 h 114"/>
                <a:gd name="T90" fmla="*/ 121 w 126"/>
                <a:gd name="T91" fmla="*/ 52 h 114"/>
                <a:gd name="T92" fmla="*/ 123 w 126"/>
                <a:gd name="T93" fmla="*/ 58 h 114"/>
                <a:gd name="T94" fmla="*/ 125 w 126"/>
                <a:gd name="T95" fmla="*/ 64 h 114"/>
                <a:gd name="T96" fmla="*/ 125 w 126"/>
                <a:gd name="T97" fmla="*/ 70 h 114"/>
                <a:gd name="T98" fmla="*/ 125 w 126"/>
                <a:gd name="T99" fmla="*/ 7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6" h="114">
                  <a:moveTo>
                    <a:pt x="125" y="70"/>
                  </a:moveTo>
                  <a:lnTo>
                    <a:pt x="126" y="75"/>
                  </a:lnTo>
                  <a:lnTo>
                    <a:pt x="126" y="80"/>
                  </a:lnTo>
                  <a:lnTo>
                    <a:pt x="126" y="84"/>
                  </a:lnTo>
                  <a:lnTo>
                    <a:pt x="126" y="89"/>
                  </a:lnTo>
                  <a:lnTo>
                    <a:pt x="125" y="94"/>
                  </a:lnTo>
                  <a:lnTo>
                    <a:pt x="123" y="97"/>
                  </a:lnTo>
                  <a:lnTo>
                    <a:pt x="123" y="100"/>
                  </a:lnTo>
                  <a:lnTo>
                    <a:pt x="121" y="102"/>
                  </a:lnTo>
                  <a:lnTo>
                    <a:pt x="119" y="105"/>
                  </a:lnTo>
                  <a:lnTo>
                    <a:pt x="118" y="108"/>
                  </a:lnTo>
                  <a:lnTo>
                    <a:pt x="114" y="110"/>
                  </a:lnTo>
                  <a:lnTo>
                    <a:pt x="112" y="111"/>
                  </a:lnTo>
                  <a:lnTo>
                    <a:pt x="110" y="113"/>
                  </a:lnTo>
                  <a:lnTo>
                    <a:pt x="109" y="114"/>
                  </a:lnTo>
                  <a:lnTo>
                    <a:pt x="105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1" y="113"/>
                  </a:lnTo>
                  <a:lnTo>
                    <a:pt x="98" y="111"/>
                  </a:lnTo>
                  <a:lnTo>
                    <a:pt x="94" y="108"/>
                  </a:lnTo>
                  <a:lnTo>
                    <a:pt x="91" y="103"/>
                  </a:lnTo>
                  <a:lnTo>
                    <a:pt x="85" y="99"/>
                  </a:lnTo>
                  <a:lnTo>
                    <a:pt x="80" y="92"/>
                  </a:lnTo>
                  <a:lnTo>
                    <a:pt x="73" y="86"/>
                  </a:lnTo>
                  <a:lnTo>
                    <a:pt x="66" y="78"/>
                  </a:lnTo>
                  <a:lnTo>
                    <a:pt x="59" y="70"/>
                  </a:lnTo>
                  <a:lnTo>
                    <a:pt x="50" y="61"/>
                  </a:lnTo>
                  <a:lnTo>
                    <a:pt x="41" y="50"/>
                  </a:lnTo>
                  <a:lnTo>
                    <a:pt x="32" y="39"/>
                  </a:lnTo>
                  <a:lnTo>
                    <a:pt x="21" y="27"/>
                  </a:lnTo>
                  <a:lnTo>
                    <a:pt x="10" y="14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2" y="2"/>
                  </a:lnTo>
                  <a:lnTo>
                    <a:pt x="46" y="3"/>
                  </a:lnTo>
                  <a:lnTo>
                    <a:pt x="59" y="6"/>
                  </a:lnTo>
                  <a:lnTo>
                    <a:pt x="71" y="9"/>
                  </a:lnTo>
                  <a:lnTo>
                    <a:pt x="82" y="12"/>
                  </a:lnTo>
                  <a:lnTo>
                    <a:pt x="91" y="17"/>
                  </a:lnTo>
                  <a:lnTo>
                    <a:pt x="100" y="22"/>
                  </a:lnTo>
                  <a:lnTo>
                    <a:pt x="105" y="28"/>
                  </a:lnTo>
                  <a:lnTo>
                    <a:pt x="110" y="33"/>
                  </a:lnTo>
                  <a:lnTo>
                    <a:pt x="116" y="39"/>
                  </a:lnTo>
                  <a:lnTo>
                    <a:pt x="119" y="45"/>
                  </a:lnTo>
                  <a:lnTo>
                    <a:pt x="121" y="52"/>
                  </a:lnTo>
                  <a:lnTo>
                    <a:pt x="123" y="58"/>
                  </a:lnTo>
                  <a:lnTo>
                    <a:pt x="125" y="64"/>
                  </a:lnTo>
                  <a:lnTo>
                    <a:pt x="125" y="70"/>
                  </a:lnTo>
                  <a:lnTo>
                    <a:pt x="125" y="70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02"/>
            <p:cNvSpPr/>
            <p:nvPr/>
          </p:nvSpPr>
          <p:spPr bwMode="auto">
            <a:xfrm>
              <a:off x="3005138" y="3270250"/>
              <a:ext cx="331788" cy="93662"/>
            </a:xfrm>
            <a:custGeom>
              <a:avLst/>
              <a:gdLst>
                <a:gd name="T0" fmla="*/ 278 w 417"/>
                <a:gd name="T1" fmla="*/ 13 h 119"/>
                <a:gd name="T2" fmla="*/ 298 w 417"/>
                <a:gd name="T3" fmla="*/ 6 h 119"/>
                <a:gd name="T4" fmla="*/ 316 w 417"/>
                <a:gd name="T5" fmla="*/ 2 h 119"/>
                <a:gd name="T6" fmla="*/ 333 w 417"/>
                <a:gd name="T7" fmla="*/ 0 h 119"/>
                <a:gd name="T8" fmla="*/ 350 w 417"/>
                <a:gd name="T9" fmla="*/ 0 h 119"/>
                <a:gd name="T10" fmla="*/ 371 w 417"/>
                <a:gd name="T11" fmla="*/ 2 h 119"/>
                <a:gd name="T12" fmla="*/ 385 w 417"/>
                <a:gd name="T13" fmla="*/ 5 h 119"/>
                <a:gd name="T14" fmla="*/ 396 w 417"/>
                <a:gd name="T15" fmla="*/ 8 h 119"/>
                <a:gd name="T16" fmla="*/ 405 w 417"/>
                <a:gd name="T17" fmla="*/ 16 h 119"/>
                <a:gd name="T18" fmla="*/ 410 w 417"/>
                <a:gd name="T19" fmla="*/ 22 h 119"/>
                <a:gd name="T20" fmla="*/ 416 w 417"/>
                <a:gd name="T21" fmla="*/ 28 h 119"/>
                <a:gd name="T22" fmla="*/ 417 w 417"/>
                <a:gd name="T23" fmla="*/ 35 h 119"/>
                <a:gd name="T24" fmla="*/ 416 w 417"/>
                <a:gd name="T25" fmla="*/ 38 h 119"/>
                <a:gd name="T26" fmla="*/ 412 w 417"/>
                <a:gd name="T27" fmla="*/ 41 h 119"/>
                <a:gd name="T28" fmla="*/ 407 w 417"/>
                <a:gd name="T29" fmla="*/ 44 h 119"/>
                <a:gd name="T30" fmla="*/ 400 w 417"/>
                <a:gd name="T31" fmla="*/ 47 h 119"/>
                <a:gd name="T32" fmla="*/ 391 w 417"/>
                <a:gd name="T33" fmla="*/ 50 h 119"/>
                <a:gd name="T34" fmla="*/ 380 w 417"/>
                <a:gd name="T35" fmla="*/ 53 h 119"/>
                <a:gd name="T36" fmla="*/ 366 w 417"/>
                <a:gd name="T37" fmla="*/ 55 h 119"/>
                <a:gd name="T38" fmla="*/ 350 w 417"/>
                <a:gd name="T39" fmla="*/ 57 h 119"/>
                <a:gd name="T40" fmla="*/ 314 w 417"/>
                <a:gd name="T41" fmla="*/ 64 h 119"/>
                <a:gd name="T42" fmla="*/ 273 w 417"/>
                <a:gd name="T43" fmla="*/ 72 h 119"/>
                <a:gd name="T44" fmla="*/ 228 w 417"/>
                <a:gd name="T45" fmla="*/ 82 h 119"/>
                <a:gd name="T46" fmla="*/ 176 w 417"/>
                <a:gd name="T47" fmla="*/ 93 h 119"/>
                <a:gd name="T48" fmla="*/ 151 w 417"/>
                <a:gd name="T49" fmla="*/ 99 h 119"/>
                <a:gd name="T50" fmla="*/ 128 w 417"/>
                <a:gd name="T51" fmla="*/ 103 h 119"/>
                <a:gd name="T52" fmla="*/ 109 w 417"/>
                <a:gd name="T53" fmla="*/ 108 h 119"/>
                <a:gd name="T54" fmla="*/ 91 w 417"/>
                <a:gd name="T55" fmla="*/ 111 h 119"/>
                <a:gd name="T56" fmla="*/ 75 w 417"/>
                <a:gd name="T57" fmla="*/ 114 h 119"/>
                <a:gd name="T58" fmla="*/ 62 w 417"/>
                <a:gd name="T59" fmla="*/ 118 h 119"/>
                <a:gd name="T60" fmla="*/ 51 w 417"/>
                <a:gd name="T61" fmla="*/ 118 h 119"/>
                <a:gd name="T62" fmla="*/ 43 w 417"/>
                <a:gd name="T63" fmla="*/ 119 h 119"/>
                <a:gd name="T64" fmla="*/ 28 w 417"/>
                <a:gd name="T65" fmla="*/ 118 h 119"/>
                <a:gd name="T66" fmla="*/ 18 w 417"/>
                <a:gd name="T67" fmla="*/ 116 h 119"/>
                <a:gd name="T68" fmla="*/ 9 w 417"/>
                <a:gd name="T69" fmla="*/ 111 h 119"/>
                <a:gd name="T70" fmla="*/ 5 w 417"/>
                <a:gd name="T71" fmla="*/ 105 h 119"/>
                <a:gd name="T72" fmla="*/ 0 w 417"/>
                <a:gd name="T73" fmla="*/ 99 h 119"/>
                <a:gd name="T74" fmla="*/ 0 w 417"/>
                <a:gd name="T75" fmla="*/ 94 h 119"/>
                <a:gd name="T76" fmla="*/ 1 w 417"/>
                <a:gd name="T77" fmla="*/ 91 h 119"/>
                <a:gd name="T78" fmla="*/ 9 w 417"/>
                <a:gd name="T79" fmla="*/ 88 h 119"/>
                <a:gd name="T80" fmla="*/ 14 w 417"/>
                <a:gd name="T81" fmla="*/ 86 h 119"/>
                <a:gd name="T82" fmla="*/ 23 w 417"/>
                <a:gd name="T83" fmla="*/ 83 h 119"/>
                <a:gd name="T84" fmla="*/ 34 w 417"/>
                <a:gd name="T85" fmla="*/ 80 h 119"/>
                <a:gd name="T86" fmla="*/ 48 w 417"/>
                <a:gd name="T87" fmla="*/ 77 h 119"/>
                <a:gd name="T88" fmla="*/ 64 w 417"/>
                <a:gd name="T89" fmla="*/ 74 h 119"/>
                <a:gd name="T90" fmla="*/ 84 w 417"/>
                <a:gd name="T91" fmla="*/ 69 h 119"/>
                <a:gd name="T92" fmla="*/ 105 w 417"/>
                <a:gd name="T93" fmla="*/ 63 h 119"/>
                <a:gd name="T94" fmla="*/ 130 w 417"/>
                <a:gd name="T95" fmla="*/ 57 h 119"/>
                <a:gd name="T96" fmla="*/ 155 w 417"/>
                <a:gd name="T97" fmla="*/ 50 h 119"/>
                <a:gd name="T98" fmla="*/ 176 w 417"/>
                <a:gd name="T99" fmla="*/ 44 h 119"/>
                <a:gd name="T100" fmla="*/ 198 w 417"/>
                <a:gd name="T101" fmla="*/ 39 h 119"/>
                <a:gd name="T102" fmla="*/ 216 w 417"/>
                <a:gd name="T103" fmla="*/ 33 h 119"/>
                <a:gd name="T104" fmla="*/ 232 w 417"/>
                <a:gd name="T105" fmla="*/ 28 h 119"/>
                <a:gd name="T106" fmla="*/ 246 w 417"/>
                <a:gd name="T107" fmla="*/ 25 h 119"/>
                <a:gd name="T108" fmla="*/ 258 w 417"/>
                <a:gd name="T109" fmla="*/ 21 h 119"/>
                <a:gd name="T110" fmla="*/ 269 w 417"/>
                <a:gd name="T111" fmla="*/ 1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17" h="119">
                  <a:moveTo>
                    <a:pt x="269" y="17"/>
                  </a:moveTo>
                  <a:lnTo>
                    <a:pt x="278" y="13"/>
                  </a:lnTo>
                  <a:lnTo>
                    <a:pt x="289" y="8"/>
                  </a:lnTo>
                  <a:lnTo>
                    <a:pt x="298" y="6"/>
                  </a:lnTo>
                  <a:lnTo>
                    <a:pt x="307" y="3"/>
                  </a:lnTo>
                  <a:lnTo>
                    <a:pt x="316" y="2"/>
                  </a:lnTo>
                  <a:lnTo>
                    <a:pt x="325" y="0"/>
                  </a:lnTo>
                  <a:lnTo>
                    <a:pt x="333" y="0"/>
                  </a:lnTo>
                  <a:lnTo>
                    <a:pt x="341" y="0"/>
                  </a:lnTo>
                  <a:lnTo>
                    <a:pt x="350" y="0"/>
                  </a:lnTo>
                  <a:lnTo>
                    <a:pt x="357" y="0"/>
                  </a:lnTo>
                  <a:lnTo>
                    <a:pt x="371" y="2"/>
                  </a:lnTo>
                  <a:lnTo>
                    <a:pt x="378" y="3"/>
                  </a:lnTo>
                  <a:lnTo>
                    <a:pt x="385" y="5"/>
                  </a:lnTo>
                  <a:lnTo>
                    <a:pt x="391" y="6"/>
                  </a:lnTo>
                  <a:lnTo>
                    <a:pt x="396" y="8"/>
                  </a:lnTo>
                  <a:lnTo>
                    <a:pt x="400" y="11"/>
                  </a:lnTo>
                  <a:lnTo>
                    <a:pt x="405" y="16"/>
                  </a:lnTo>
                  <a:lnTo>
                    <a:pt x="408" y="19"/>
                  </a:lnTo>
                  <a:lnTo>
                    <a:pt x="410" y="22"/>
                  </a:lnTo>
                  <a:lnTo>
                    <a:pt x="414" y="25"/>
                  </a:lnTo>
                  <a:lnTo>
                    <a:pt x="416" y="28"/>
                  </a:lnTo>
                  <a:lnTo>
                    <a:pt x="416" y="31"/>
                  </a:lnTo>
                  <a:lnTo>
                    <a:pt x="417" y="35"/>
                  </a:lnTo>
                  <a:lnTo>
                    <a:pt x="416" y="36"/>
                  </a:lnTo>
                  <a:lnTo>
                    <a:pt x="416" y="38"/>
                  </a:lnTo>
                  <a:lnTo>
                    <a:pt x="414" y="39"/>
                  </a:lnTo>
                  <a:lnTo>
                    <a:pt x="412" y="41"/>
                  </a:lnTo>
                  <a:lnTo>
                    <a:pt x="410" y="42"/>
                  </a:lnTo>
                  <a:lnTo>
                    <a:pt x="407" y="44"/>
                  </a:lnTo>
                  <a:lnTo>
                    <a:pt x="405" y="46"/>
                  </a:lnTo>
                  <a:lnTo>
                    <a:pt x="400" y="47"/>
                  </a:lnTo>
                  <a:lnTo>
                    <a:pt x="396" y="49"/>
                  </a:lnTo>
                  <a:lnTo>
                    <a:pt x="391" y="50"/>
                  </a:lnTo>
                  <a:lnTo>
                    <a:pt x="385" y="52"/>
                  </a:lnTo>
                  <a:lnTo>
                    <a:pt x="380" y="53"/>
                  </a:lnTo>
                  <a:lnTo>
                    <a:pt x="373" y="53"/>
                  </a:lnTo>
                  <a:lnTo>
                    <a:pt x="366" y="55"/>
                  </a:lnTo>
                  <a:lnTo>
                    <a:pt x="358" y="57"/>
                  </a:lnTo>
                  <a:lnTo>
                    <a:pt x="350" y="57"/>
                  </a:lnTo>
                  <a:lnTo>
                    <a:pt x="332" y="60"/>
                  </a:lnTo>
                  <a:lnTo>
                    <a:pt x="314" y="64"/>
                  </a:lnTo>
                  <a:lnTo>
                    <a:pt x="294" y="69"/>
                  </a:lnTo>
                  <a:lnTo>
                    <a:pt x="273" y="72"/>
                  </a:lnTo>
                  <a:lnTo>
                    <a:pt x="251" y="77"/>
                  </a:lnTo>
                  <a:lnTo>
                    <a:pt x="228" y="82"/>
                  </a:lnTo>
                  <a:lnTo>
                    <a:pt x="203" y="88"/>
                  </a:lnTo>
                  <a:lnTo>
                    <a:pt x="176" y="93"/>
                  </a:lnTo>
                  <a:lnTo>
                    <a:pt x="164" y="96"/>
                  </a:lnTo>
                  <a:lnTo>
                    <a:pt x="151" y="99"/>
                  </a:lnTo>
                  <a:lnTo>
                    <a:pt x="141" y="102"/>
                  </a:lnTo>
                  <a:lnTo>
                    <a:pt x="128" y="103"/>
                  </a:lnTo>
                  <a:lnTo>
                    <a:pt x="119" y="107"/>
                  </a:lnTo>
                  <a:lnTo>
                    <a:pt x="109" y="108"/>
                  </a:lnTo>
                  <a:lnTo>
                    <a:pt x="100" y="110"/>
                  </a:lnTo>
                  <a:lnTo>
                    <a:pt x="91" y="111"/>
                  </a:lnTo>
                  <a:lnTo>
                    <a:pt x="84" y="113"/>
                  </a:lnTo>
                  <a:lnTo>
                    <a:pt x="75" y="114"/>
                  </a:lnTo>
                  <a:lnTo>
                    <a:pt x="69" y="116"/>
                  </a:lnTo>
                  <a:lnTo>
                    <a:pt x="62" y="118"/>
                  </a:lnTo>
                  <a:lnTo>
                    <a:pt x="57" y="118"/>
                  </a:lnTo>
                  <a:lnTo>
                    <a:pt x="51" y="118"/>
                  </a:lnTo>
                  <a:lnTo>
                    <a:pt x="46" y="119"/>
                  </a:lnTo>
                  <a:lnTo>
                    <a:pt x="43" y="119"/>
                  </a:lnTo>
                  <a:lnTo>
                    <a:pt x="35" y="119"/>
                  </a:lnTo>
                  <a:lnTo>
                    <a:pt x="28" y="118"/>
                  </a:lnTo>
                  <a:lnTo>
                    <a:pt x="23" y="116"/>
                  </a:lnTo>
                  <a:lnTo>
                    <a:pt x="18" y="116"/>
                  </a:lnTo>
                  <a:lnTo>
                    <a:pt x="12" y="113"/>
                  </a:lnTo>
                  <a:lnTo>
                    <a:pt x="9" y="111"/>
                  </a:lnTo>
                  <a:lnTo>
                    <a:pt x="7" y="108"/>
                  </a:lnTo>
                  <a:lnTo>
                    <a:pt x="5" y="105"/>
                  </a:lnTo>
                  <a:lnTo>
                    <a:pt x="1" y="102"/>
                  </a:lnTo>
                  <a:lnTo>
                    <a:pt x="0" y="99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3"/>
                  </a:lnTo>
                  <a:lnTo>
                    <a:pt x="1" y="91"/>
                  </a:lnTo>
                  <a:lnTo>
                    <a:pt x="5" y="89"/>
                  </a:lnTo>
                  <a:lnTo>
                    <a:pt x="9" y="88"/>
                  </a:lnTo>
                  <a:lnTo>
                    <a:pt x="12" y="86"/>
                  </a:lnTo>
                  <a:lnTo>
                    <a:pt x="14" y="86"/>
                  </a:lnTo>
                  <a:lnTo>
                    <a:pt x="19" y="85"/>
                  </a:lnTo>
                  <a:lnTo>
                    <a:pt x="23" y="83"/>
                  </a:lnTo>
                  <a:lnTo>
                    <a:pt x="28" y="82"/>
                  </a:lnTo>
                  <a:lnTo>
                    <a:pt x="34" y="80"/>
                  </a:lnTo>
                  <a:lnTo>
                    <a:pt x="41" y="78"/>
                  </a:lnTo>
                  <a:lnTo>
                    <a:pt x="48" y="77"/>
                  </a:lnTo>
                  <a:lnTo>
                    <a:pt x="55" y="75"/>
                  </a:lnTo>
                  <a:lnTo>
                    <a:pt x="64" y="74"/>
                  </a:lnTo>
                  <a:lnTo>
                    <a:pt x="73" y="71"/>
                  </a:lnTo>
                  <a:lnTo>
                    <a:pt x="84" y="69"/>
                  </a:lnTo>
                  <a:lnTo>
                    <a:pt x="94" y="66"/>
                  </a:lnTo>
                  <a:lnTo>
                    <a:pt x="105" y="63"/>
                  </a:lnTo>
                  <a:lnTo>
                    <a:pt x="117" y="60"/>
                  </a:lnTo>
                  <a:lnTo>
                    <a:pt x="130" y="57"/>
                  </a:lnTo>
                  <a:lnTo>
                    <a:pt x="142" y="53"/>
                  </a:lnTo>
                  <a:lnTo>
                    <a:pt x="155" y="50"/>
                  </a:lnTo>
                  <a:lnTo>
                    <a:pt x="166" y="47"/>
                  </a:lnTo>
                  <a:lnTo>
                    <a:pt x="176" y="44"/>
                  </a:lnTo>
                  <a:lnTo>
                    <a:pt x="187" y="41"/>
                  </a:lnTo>
                  <a:lnTo>
                    <a:pt x="198" y="39"/>
                  </a:lnTo>
                  <a:lnTo>
                    <a:pt x="207" y="36"/>
                  </a:lnTo>
                  <a:lnTo>
                    <a:pt x="216" y="33"/>
                  </a:lnTo>
                  <a:lnTo>
                    <a:pt x="225" y="31"/>
                  </a:lnTo>
                  <a:lnTo>
                    <a:pt x="232" y="28"/>
                  </a:lnTo>
                  <a:lnTo>
                    <a:pt x="239" y="27"/>
                  </a:lnTo>
                  <a:lnTo>
                    <a:pt x="246" y="25"/>
                  </a:lnTo>
                  <a:lnTo>
                    <a:pt x="253" y="22"/>
                  </a:lnTo>
                  <a:lnTo>
                    <a:pt x="258" y="21"/>
                  </a:lnTo>
                  <a:lnTo>
                    <a:pt x="264" y="19"/>
                  </a:lnTo>
                  <a:lnTo>
                    <a:pt x="269" y="17"/>
                  </a:lnTo>
                  <a:lnTo>
                    <a:pt x="269" y="17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03"/>
            <p:cNvSpPr/>
            <p:nvPr/>
          </p:nvSpPr>
          <p:spPr bwMode="auto">
            <a:xfrm>
              <a:off x="3100388" y="3074988"/>
              <a:ext cx="76200" cy="747712"/>
            </a:xfrm>
            <a:custGeom>
              <a:avLst/>
              <a:gdLst>
                <a:gd name="T0" fmla="*/ 90 w 97"/>
                <a:gd name="T1" fmla="*/ 69 h 943"/>
                <a:gd name="T2" fmla="*/ 86 w 97"/>
                <a:gd name="T3" fmla="*/ 83 h 943"/>
                <a:gd name="T4" fmla="*/ 84 w 97"/>
                <a:gd name="T5" fmla="*/ 104 h 943"/>
                <a:gd name="T6" fmla="*/ 84 w 97"/>
                <a:gd name="T7" fmla="*/ 132 h 943"/>
                <a:gd name="T8" fmla="*/ 84 w 97"/>
                <a:gd name="T9" fmla="*/ 169 h 943"/>
                <a:gd name="T10" fmla="*/ 84 w 97"/>
                <a:gd name="T11" fmla="*/ 213 h 943"/>
                <a:gd name="T12" fmla="*/ 84 w 97"/>
                <a:gd name="T13" fmla="*/ 265 h 943"/>
                <a:gd name="T14" fmla="*/ 84 w 97"/>
                <a:gd name="T15" fmla="*/ 323 h 943"/>
                <a:gd name="T16" fmla="*/ 81 w 97"/>
                <a:gd name="T17" fmla="*/ 389 h 943"/>
                <a:gd name="T18" fmla="*/ 81 w 97"/>
                <a:gd name="T19" fmla="*/ 465 h 943"/>
                <a:gd name="T20" fmla="*/ 81 w 97"/>
                <a:gd name="T21" fmla="*/ 551 h 943"/>
                <a:gd name="T22" fmla="*/ 82 w 97"/>
                <a:gd name="T23" fmla="*/ 648 h 943"/>
                <a:gd name="T24" fmla="*/ 84 w 97"/>
                <a:gd name="T25" fmla="*/ 744 h 943"/>
                <a:gd name="T26" fmla="*/ 84 w 97"/>
                <a:gd name="T27" fmla="*/ 821 h 943"/>
                <a:gd name="T28" fmla="*/ 81 w 97"/>
                <a:gd name="T29" fmla="*/ 877 h 943"/>
                <a:gd name="T30" fmla="*/ 77 w 97"/>
                <a:gd name="T31" fmla="*/ 910 h 943"/>
                <a:gd name="T32" fmla="*/ 66 w 97"/>
                <a:gd name="T33" fmla="*/ 935 h 943"/>
                <a:gd name="T34" fmla="*/ 56 w 97"/>
                <a:gd name="T35" fmla="*/ 943 h 943"/>
                <a:gd name="T36" fmla="*/ 45 w 97"/>
                <a:gd name="T37" fmla="*/ 932 h 943"/>
                <a:gd name="T38" fmla="*/ 34 w 97"/>
                <a:gd name="T39" fmla="*/ 905 h 943"/>
                <a:gd name="T40" fmla="*/ 29 w 97"/>
                <a:gd name="T41" fmla="*/ 875 h 943"/>
                <a:gd name="T42" fmla="*/ 25 w 97"/>
                <a:gd name="T43" fmla="*/ 857 h 943"/>
                <a:gd name="T44" fmla="*/ 25 w 97"/>
                <a:gd name="T45" fmla="*/ 849 h 943"/>
                <a:gd name="T46" fmla="*/ 27 w 97"/>
                <a:gd name="T47" fmla="*/ 836 h 943"/>
                <a:gd name="T48" fmla="*/ 31 w 97"/>
                <a:gd name="T49" fmla="*/ 810 h 943"/>
                <a:gd name="T50" fmla="*/ 34 w 97"/>
                <a:gd name="T51" fmla="*/ 775 h 943"/>
                <a:gd name="T52" fmla="*/ 36 w 97"/>
                <a:gd name="T53" fmla="*/ 753 h 943"/>
                <a:gd name="T54" fmla="*/ 36 w 97"/>
                <a:gd name="T55" fmla="*/ 725 h 943"/>
                <a:gd name="T56" fmla="*/ 38 w 97"/>
                <a:gd name="T57" fmla="*/ 691 h 943"/>
                <a:gd name="T58" fmla="*/ 40 w 97"/>
                <a:gd name="T59" fmla="*/ 648 h 943"/>
                <a:gd name="T60" fmla="*/ 40 w 97"/>
                <a:gd name="T61" fmla="*/ 598 h 943"/>
                <a:gd name="T62" fmla="*/ 41 w 97"/>
                <a:gd name="T63" fmla="*/ 542 h 943"/>
                <a:gd name="T64" fmla="*/ 41 w 97"/>
                <a:gd name="T65" fmla="*/ 478 h 943"/>
                <a:gd name="T66" fmla="*/ 41 w 97"/>
                <a:gd name="T67" fmla="*/ 409 h 943"/>
                <a:gd name="T68" fmla="*/ 41 w 97"/>
                <a:gd name="T69" fmla="*/ 345 h 943"/>
                <a:gd name="T70" fmla="*/ 40 w 97"/>
                <a:gd name="T71" fmla="*/ 288 h 943"/>
                <a:gd name="T72" fmla="*/ 40 w 97"/>
                <a:gd name="T73" fmla="*/ 238 h 943"/>
                <a:gd name="T74" fmla="*/ 38 w 97"/>
                <a:gd name="T75" fmla="*/ 195 h 943"/>
                <a:gd name="T76" fmla="*/ 36 w 97"/>
                <a:gd name="T77" fmla="*/ 159 h 943"/>
                <a:gd name="T78" fmla="*/ 36 w 97"/>
                <a:gd name="T79" fmla="*/ 130 h 943"/>
                <a:gd name="T80" fmla="*/ 34 w 97"/>
                <a:gd name="T81" fmla="*/ 108 h 943"/>
                <a:gd name="T82" fmla="*/ 31 w 97"/>
                <a:gd name="T83" fmla="*/ 87 h 943"/>
                <a:gd name="T84" fmla="*/ 22 w 97"/>
                <a:gd name="T85" fmla="*/ 44 h 943"/>
                <a:gd name="T86" fmla="*/ 7 w 97"/>
                <a:gd name="T87" fmla="*/ 22 h 943"/>
                <a:gd name="T88" fmla="*/ 0 w 97"/>
                <a:gd name="T89" fmla="*/ 10 h 943"/>
                <a:gd name="T90" fmla="*/ 6 w 97"/>
                <a:gd name="T91" fmla="*/ 2 h 943"/>
                <a:gd name="T92" fmla="*/ 25 w 97"/>
                <a:gd name="T93" fmla="*/ 0 h 943"/>
                <a:gd name="T94" fmla="*/ 59 w 97"/>
                <a:gd name="T95" fmla="*/ 11 h 943"/>
                <a:gd name="T96" fmla="*/ 86 w 97"/>
                <a:gd name="T97" fmla="*/ 24 h 943"/>
                <a:gd name="T98" fmla="*/ 97 w 97"/>
                <a:gd name="T99" fmla="*/ 40 h 943"/>
                <a:gd name="T100" fmla="*/ 95 w 97"/>
                <a:gd name="T101" fmla="*/ 58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7" h="943">
                  <a:moveTo>
                    <a:pt x="91" y="65"/>
                  </a:moveTo>
                  <a:lnTo>
                    <a:pt x="91" y="66"/>
                  </a:lnTo>
                  <a:lnTo>
                    <a:pt x="90" y="68"/>
                  </a:lnTo>
                  <a:lnTo>
                    <a:pt x="90" y="69"/>
                  </a:lnTo>
                  <a:lnTo>
                    <a:pt x="88" y="72"/>
                  </a:lnTo>
                  <a:lnTo>
                    <a:pt x="88" y="76"/>
                  </a:lnTo>
                  <a:lnTo>
                    <a:pt x="88" y="79"/>
                  </a:lnTo>
                  <a:lnTo>
                    <a:pt x="86" y="83"/>
                  </a:lnTo>
                  <a:lnTo>
                    <a:pt x="86" y="88"/>
                  </a:lnTo>
                  <a:lnTo>
                    <a:pt x="86" y="93"/>
                  </a:lnTo>
                  <a:lnTo>
                    <a:pt x="84" y="97"/>
                  </a:lnTo>
                  <a:lnTo>
                    <a:pt x="84" y="104"/>
                  </a:lnTo>
                  <a:lnTo>
                    <a:pt x="84" y="110"/>
                  </a:lnTo>
                  <a:lnTo>
                    <a:pt x="84" y="116"/>
                  </a:lnTo>
                  <a:lnTo>
                    <a:pt x="84" y="124"/>
                  </a:lnTo>
                  <a:lnTo>
                    <a:pt x="84" y="132"/>
                  </a:lnTo>
                  <a:lnTo>
                    <a:pt x="84" y="140"/>
                  </a:lnTo>
                  <a:lnTo>
                    <a:pt x="84" y="149"/>
                  </a:lnTo>
                  <a:lnTo>
                    <a:pt x="84" y="159"/>
                  </a:lnTo>
                  <a:lnTo>
                    <a:pt x="84" y="169"/>
                  </a:lnTo>
                  <a:lnTo>
                    <a:pt x="84" y="179"/>
                  </a:lnTo>
                  <a:lnTo>
                    <a:pt x="84" y="190"/>
                  </a:lnTo>
                  <a:lnTo>
                    <a:pt x="84" y="202"/>
                  </a:lnTo>
                  <a:lnTo>
                    <a:pt x="84" y="213"/>
                  </a:lnTo>
                  <a:lnTo>
                    <a:pt x="84" y="226"/>
                  </a:lnTo>
                  <a:lnTo>
                    <a:pt x="84" y="238"/>
                  </a:lnTo>
                  <a:lnTo>
                    <a:pt x="84" y="251"/>
                  </a:lnTo>
                  <a:lnTo>
                    <a:pt x="84" y="265"/>
                  </a:lnTo>
                  <a:lnTo>
                    <a:pt x="84" y="279"/>
                  </a:lnTo>
                  <a:lnTo>
                    <a:pt x="84" y="293"/>
                  </a:lnTo>
                  <a:lnTo>
                    <a:pt x="84" y="307"/>
                  </a:lnTo>
                  <a:lnTo>
                    <a:pt x="84" y="323"/>
                  </a:lnTo>
                  <a:lnTo>
                    <a:pt x="84" y="339"/>
                  </a:lnTo>
                  <a:lnTo>
                    <a:pt x="82" y="354"/>
                  </a:lnTo>
                  <a:lnTo>
                    <a:pt x="82" y="371"/>
                  </a:lnTo>
                  <a:lnTo>
                    <a:pt x="81" y="389"/>
                  </a:lnTo>
                  <a:lnTo>
                    <a:pt x="81" y="406"/>
                  </a:lnTo>
                  <a:lnTo>
                    <a:pt x="81" y="425"/>
                  </a:lnTo>
                  <a:lnTo>
                    <a:pt x="81" y="445"/>
                  </a:lnTo>
                  <a:lnTo>
                    <a:pt x="81" y="465"/>
                  </a:lnTo>
                  <a:lnTo>
                    <a:pt x="81" y="486"/>
                  </a:lnTo>
                  <a:lnTo>
                    <a:pt x="81" y="508"/>
                  </a:lnTo>
                  <a:lnTo>
                    <a:pt x="81" y="529"/>
                  </a:lnTo>
                  <a:lnTo>
                    <a:pt x="81" y="551"/>
                  </a:lnTo>
                  <a:lnTo>
                    <a:pt x="81" y="575"/>
                  </a:lnTo>
                  <a:lnTo>
                    <a:pt x="81" y="598"/>
                  </a:lnTo>
                  <a:lnTo>
                    <a:pt x="82" y="623"/>
                  </a:lnTo>
                  <a:lnTo>
                    <a:pt x="82" y="648"/>
                  </a:lnTo>
                  <a:lnTo>
                    <a:pt x="84" y="673"/>
                  </a:lnTo>
                  <a:lnTo>
                    <a:pt x="84" y="698"/>
                  </a:lnTo>
                  <a:lnTo>
                    <a:pt x="84" y="722"/>
                  </a:lnTo>
                  <a:lnTo>
                    <a:pt x="84" y="744"/>
                  </a:lnTo>
                  <a:lnTo>
                    <a:pt x="84" y="766"/>
                  </a:lnTo>
                  <a:lnTo>
                    <a:pt x="84" y="785"/>
                  </a:lnTo>
                  <a:lnTo>
                    <a:pt x="84" y="803"/>
                  </a:lnTo>
                  <a:lnTo>
                    <a:pt x="84" y="821"/>
                  </a:lnTo>
                  <a:lnTo>
                    <a:pt x="84" y="838"/>
                  </a:lnTo>
                  <a:lnTo>
                    <a:pt x="82" y="852"/>
                  </a:lnTo>
                  <a:lnTo>
                    <a:pt x="82" y="864"/>
                  </a:lnTo>
                  <a:lnTo>
                    <a:pt x="81" y="877"/>
                  </a:lnTo>
                  <a:lnTo>
                    <a:pt x="81" y="888"/>
                  </a:lnTo>
                  <a:lnTo>
                    <a:pt x="79" y="896"/>
                  </a:lnTo>
                  <a:lnTo>
                    <a:pt x="77" y="903"/>
                  </a:lnTo>
                  <a:lnTo>
                    <a:pt x="77" y="910"/>
                  </a:lnTo>
                  <a:lnTo>
                    <a:pt x="75" y="916"/>
                  </a:lnTo>
                  <a:lnTo>
                    <a:pt x="72" y="922"/>
                  </a:lnTo>
                  <a:lnTo>
                    <a:pt x="68" y="930"/>
                  </a:lnTo>
                  <a:lnTo>
                    <a:pt x="66" y="935"/>
                  </a:lnTo>
                  <a:lnTo>
                    <a:pt x="63" y="938"/>
                  </a:lnTo>
                  <a:lnTo>
                    <a:pt x="61" y="941"/>
                  </a:lnTo>
                  <a:lnTo>
                    <a:pt x="57" y="943"/>
                  </a:lnTo>
                  <a:lnTo>
                    <a:pt x="56" y="943"/>
                  </a:lnTo>
                  <a:lnTo>
                    <a:pt x="54" y="941"/>
                  </a:lnTo>
                  <a:lnTo>
                    <a:pt x="50" y="939"/>
                  </a:lnTo>
                  <a:lnTo>
                    <a:pt x="47" y="936"/>
                  </a:lnTo>
                  <a:lnTo>
                    <a:pt x="45" y="932"/>
                  </a:lnTo>
                  <a:lnTo>
                    <a:pt x="41" y="927"/>
                  </a:lnTo>
                  <a:lnTo>
                    <a:pt x="40" y="921"/>
                  </a:lnTo>
                  <a:lnTo>
                    <a:pt x="36" y="913"/>
                  </a:lnTo>
                  <a:lnTo>
                    <a:pt x="34" y="905"/>
                  </a:lnTo>
                  <a:lnTo>
                    <a:pt x="32" y="897"/>
                  </a:lnTo>
                  <a:lnTo>
                    <a:pt x="31" y="889"/>
                  </a:lnTo>
                  <a:lnTo>
                    <a:pt x="31" y="882"/>
                  </a:lnTo>
                  <a:lnTo>
                    <a:pt x="29" y="875"/>
                  </a:lnTo>
                  <a:lnTo>
                    <a:pt x="27" y="869"/>
                  </a:lnTo>
                  <a:lnTo>
                    <a:pt x="25" y="864"/>
                  </a:lnTo>
                  <a:lnTo>
                    <a:pt x="25" y="860"/>
                  </a:lnTo>
                  <a:lnTo>
                    <a:pt x="25" y="857"/>
                  </a:lnTo>
                  <a:lnTo>
                    <a:pt x="25" y="853"/>
                  </a:lnTo>
                  <a:lnTo>
                    <a:pt x="25" y="852"/>
                  </a:lnTo>
                  <a:lnTo>
                    <a:pt x="25" y="850"/>
                  </a:lnTo>
                  <a:lnTo>
                    <a:pt x="25" y="849"/>
                  </a:lnTo>
                  <a:lnTo>
                    <a:pt x="25" y="847"/>
                  </a:lnTo>
                  <a:lnTo>
                    <a:pt x="25" y="844"/>
                  </a:lnTo>
                  <a:lnTo>
                    <a:pt x="25" y="839"/>
                  </a:lnTo>
                  <a:lnTo>
                    <a:pt x="27" y="836"/>
                  </a:lnTo>
                  <a:lnTo>
                    <a:pt x="27" y="831"/>
                  </a:lnTo>
                  <a:lnTo>
                    <a:pt x="27" y="827"/>
                  </a:lnTo>
                  <a:lnTo>
                    <a:pt x="29" y="822"/>
                  </a:lnTo>
                  <a:lnTo>
                    <a:pt x="31" y="810"/>
                  </a:lnTo>
                  <a:lnTo>
                    <a:pt x="31" y="797"/>
                  </a:lnTo>
                  <a:lnTo>
                    <a:pt x="32" y="783"/>
                  </a:lnTo>
                  <a:lnTo>
                    <a:pt x="32" y="780"/>
                  </a:lnTo>
                  <a:lnTo>
                    <a:pt x="34" y="775"/>
                  </a:lnTo>
                  <a:lnTo>
                    <a:pt x="34" y="770"/>
                  </a:lnTo>
                  <a:lnTo>
                    <a:pt x="34" y="766"/>
                  </a:lnTo>
                  <a:lnTo>
                    <a:pt x="34" y="759"/>
                  </a:lnTo>
                  <a:lnTo>
                    <a:pt x="36" y="753"/>
                  </a:lnTo>
                  <a:lnTo>
                    <a:pt x="36" y="747"/>
                  </a:lnTo>
                  <a:lnTo>
                    <a:pt x="36" y="741"/>
                  </a:lnTo>
                  <a:lnTo>
                    <a:pt x="36" y="733"/>
                  </a:lnTo>
                  <a:lnTo>
                    <a:pt x="36" y="725"/>
                  </a:lnTo>
                  <a:lnTo>
                    <a:pt x="38" y="717"/>
                  </a:lnTo>
                  <a:lnTo>
                    <a:pt x="38" y="708"/>
                  </a:lnTo>
                  <a:lnTo>
                    <a:pt x="38" y="700"/>
                  </a:lnTo>
                  <a:lnTo>
                    <a:pt x="38" y="691"/>
                  </a:lnTo>
                  <a:lnTo>
                    <a:pt x="38" y="680"/>
                  </a:lnTo>
                  <a:lnTo>
                    <a:pt x="38" y="670"/>
                  </a:lnTo>
                  <a:lnTo>
                    <a:pt x="40" y="659"/>
                  </a:lnTo>
                  <a:lnTo>
                    <a:pt x="40" y="648"/>
                  </a:lnTo>
                  <a:lnTo>
                    <a:pt x="40" y="636"/>
                  </a:lnTo>
                  <a:lnTo>
                    <a:pt x="40" y="623"/>
                  </a:lnTo>
                  <a:lnTo>
                    <a:pt x="40" y="611"/>
                  </a:lnTo>
                  <a:lnTo>
                    <a:pt x="40" y="598"/>
                  </a:lnTo>
                  <a:lnTo>
                    <a:pt x="40" y="586"/>
                  </a:lnTo>
                  <a:lnTo>
                    <a:pt x="40" y="572"/>
                  </a:lnTo>
                  <a:lnTo>
                    <a:pt x="41" y="558"/>
                  </a:lnTo>
                  <a:lnTo>
                    <a:pt x="41" y="542"/>
                  </a:lnTo>
                  <a:lnTo>
                    <a:pt x="41" y="526"/>
                  </a:lnTo>
                  <a:lnTo>
                    <a:pt x="41" y="511"/>
                  </a:lnTo>
                  <a:lnTo>
                    <a:pt x="41" y="495"/>
                  </a:lnTo>
                  <a:lnTo>
                    <a:pt x="41" y="478"/>
                  </a:lnTo>
                  <a:lnTo>
                    <a:pt x="41" y="461"/>
                  </a:lnTo>
                  <a:lnTo>
                    <a:pt x="41" y="443"/>
                  </a:lnTo>
                  <a:lnTo>
                    <a:pt x="41" y="426"/>
                  </a:lnTo>
                  <a:lnTo>
                    <a:pt x="41" y="409"/>
                  </a:lnTo>
                  <a:lnTo>
                    <a:pt x="41" y="392"/>
                  </a:lnTo>
                  <a:lnTo>
                    <a:pt x="41" y="376"/>
                  </a:lnTo>
                  <a:lnTo>
                    <a:pt x="41" y="360"/>
                  </a:lnTo>
                  <a:lnTo>
                    <a:pt x="41" y="345"/>
                  </a:lnTo>
                  <a:lnTo>
                    <a:pt x="41" y="331"/>
                  </a:lnTo>
                  <a:lnTo>
                    <a:pt x="40" y="315"/>
                  </a:lnTo>
                  <a:lnTo>
                    <a:pt x="40" y="303"/>
                  </a:lnTo>
                  <a:lnTo>
                    <a:pt x="40" y="288"/>
                  </a:lnTo>
                  <a:lnTo>
                    <a:pt x="40" y="274"/>
                  </a:lnTo>
                  <a:lnTo>
                    <a:pt x="40" y="262"/>
                  </a:lnTo>
                  <a:lnTo>
                    <a:pt x="40" y="249"/>
                  </a:lnTo>
                  <a:lnTo>
                    <a:pt x="40" y="238"/>
                  </a:lnTo>
                  <a:lnTo>
                    <a:pt x="40" y="227"/>
                  </a:lnTo>
                  <a:lnTo>
                    <a:pt x="38" y="216"/>
                  </a:lnTo>
                  <a:lnTo>
                    <a:pt x="38" y="205"/>
                  </a:lnTo>
                  <a:lnTo>
                    <a:pt x="38" y="195"/>
                  </a:lnTo>
                  <a:lnTo>
                    <a:pt x="38" y="185"/>
                  </a:lnTo>
                  <a:lnTo>
                    <a:pt x="38" y="176"/>
                  </a:lnTo>
                  <a:lnTo>
                    <a:pt x="38" y="168"/>
                  </a:lnTo>
                  <a:lnTo>
                    <a:pt x="36" y="159"/>
                  </a:lnTo>
                  <a:lnTo>
                    <a:pt x="36" y="151"/>
                  </a:lnTo>
                  <a:lnTo>
                    <a:pt x="36" y="144"/>
                  </a:lnTo>
                  <a:lnTo>
                    <a:pt x="36" y="137"/>
                  </a:lnTo>
                  <a:lnTo>
                    <a:pt x="36" y="130"/>
                  </a:lnTo>
                  <a:lnTo>
                    <a:pt x="34" y="124"/>
                  </a:lnTo>
                  <a:lnTo>
                    <a:pt x="34" y="118"/>
                  </a:lnTo>
                  <a:lnTo>
                    <a:pt x="34" y="113"/>
                  </a:lnTo>
                  <a:lnTo>
                    <a:pt x="34" y="108"/>
                  </a:lnTo>
                  <a:lnTo>
                    <a:pt x="32" y="104"/>
                  </a:lnTo>
                  <a:lnTo>
                    <a:pt x="32" y="101"/>
                  </a:lnTo>
                  <a:lnTo>
                    <a:pt x="32" y="93"/>
                  </a:lnTo>
                  <a:lnTo>
                    <a:pt x="31" y="87"/>
                  </a:lnTo>
                  <a:lnTo>
                    <a:pt x="29" y="74"/>
                  </a:lnTo>
                  <a:lnTo>
                    <a:pt x="27" y="63"/>
                  </a:lnTo>
                  <a:lnTo>
                    <a:pt x="23" y="52"/>
                  </a:lnTo>
                  <a:lnTo>
                    <a:pt x="22" y="44"/>
                  </a:lnTo>
                  <a:lnTo>
                    <a:pt x="18" y="36"/>
                  </a:lnTo>
                  <a:lnTo>
                    <a:pt x="15" y="30"/>
                  </a:lnTo>
                  <a:lnTo>
                    <a:pt x="11" y="25"/>
                  </a:lnTo>
                  <a:lnTo>
                    <a:pt x="7" y="22"/>
                  </a:lnTo>
                  <a:lnTo>
                    <a:pt x="4" y="19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2" y="7"/>
                  </a:lnTo>
                  <a:lnTo>
                    <a:pt x="2" y="5"/>
                  </a:lnTo>
                  <a:lnTo>
                    <a:pt x="4" y="4"/>
                  </a:lnTo>
                  <a:lnTo>
                    <a:pt x="6" y="2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32" y="2"/>
                  </a:lnTo>
                  <a:lnTo>
                    <a:pt x="41" y="5"/>
                  </a:lnTo>
                  <a:lnTo>
                    <a:pt x="50" y="8"/>
                  </a:lnTo>
                  <a:lnTo>
                    <a:pt x="59" y="11"/>
                  </a:lnTo>
                  <a:lnTo>
                    <a:pt x="66" y="15"/>
                  </a:lnTo>
                  <a:lnTo>
                    <a:pt x="73" y="18"/>
                  </a:lnTo>
                  <a:lnTo>
                    <a:pt x="81" y="21"/>
                  </a:lnTo>
                  <a:lnTo>
                    <a:pt x="86" y="24"/>
                  </a:lnTo>
                  <a:lnTo>
                    <a:pt x="90" y="27"/>
                  </a:lnTo>
                  <a:lnTo>
                    <a:pt x="93" y="30"/>
                  </a:lnTo>
                  <a:lnTo>
                    <a:pt x="97" y="35"/>
                  </a:lnTo>
                  <a:lnTo>
                    <a:pt x="97" y="40"/>
                  </a:lnTo>
                  <a:lnTo>
                    <a:pt x="97" y="43"/>
                  </a:lnTo>
                  <a:lnTo>
                    <a:pt x="97" y="47"/>
                  </a:lnTo>
                  <a:lnTo>
                    <a:pt x="97" y="51"/>
                  </a:lnTo>
                  <a:lnTo>
                    <a:pt x="95" y="58"/>
                  </a:lnTo>
                  <a:lnTo>
                    <a:pt x="91" y="65"/>
                  </a:lnTo>
                  <a:lnTo>
                    <a:pt x="91" y="65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04"/>
            <p:cNvSpPr/>
            <p:nvPr/>
          </p:nvSpPr>
          <p:spPr bwMode="auto">
            <a:xfrm>
              <a:off x="2930526" y="3314700"/>
              <a:ext cx="219075" cy="339725"/>
            </a:xfrm>
            <a:custGeom>
              <a:avLst/>
              <a:gdLst>
                <a:gd name="T0" fmla="*/ 184 w 275"/>
                <a:gd name="T1" fmla="*/ 259 h 428"/>
                <a:gd name="T2" fmla="*/ 157 w 275"/>
                <a:gd name="T3" fmla="*/ 292 h 428"/>
                <a:gd name="T4" fmla="*/ 128 w 275"/>
                <a:gd name="T5" fmla="*/ 323 h 428"/>
                <a:gd name="T6" fmla="*/ 98 w 275"/>
                <a:gd name="T7" fmla="*/ 355 h 428"/>
                <a:gd name="T8" fmla="*/ 71 w 275"/>
                <a:gd name="T9" fmla="*/ 378 h 428"/>
                <a:gd name="T10" fmla="*/ 55 w 275"/>
                <a:gd name="T11" fmla="*/ 392 h 428"/>
                <a:gd name="T12" fmla="*/ 41 w 275"/>
                <a:gd name="T13" fmla="*/ 403 h 428"/>
                <a:gd name="T14" fmla="*/ 28 w 275"/>
                <a:gd name="T15" fmla="*/ 413 h 428"/>
                <a:gd name="T16" fmla="*/ 19 w 275"/>
                <a:gd name="T17" fmla="*/ 421 h 428"/>
                <a:gd name="T18" fmla="*/ 11 w 275"/>
                <a:gd name="T19" fmla="*/ 425 h 428"/>
                <a:gd name="T20" fmla="*/ 5 w 275"/>
                <a:gd name="T21" fmla="*/ 427 h 428"/>
                <a:gd name="T22" fmla="*/ 2 w 275"/>
                <a:gd name="T23" fmla="*/ 428 h 428"/>
                <a:gd name="T24" fmla="*/ 0 w 275"/>
                <a:gd name="T25" fmla="*/ 427 h 428"/>
                <a:gd name="T26" fmla="*/ 2 w 275"/>
                <a:gd name="T27" fmla="*/ 422 h 428"/>
                <a:gd name="T28" fmla="*/ 3 w 275"/>
                <a:gd name="T29" fmla="*/ 416 h 428"/>
                <a:gd name="T30" fmla="*/ 9 w 275"/>
                <a:gd name="T31" fmla="*/ 408 h 428"/>
                <a:gd name="T32" fmla="*/ 16 w 275"/>
                <a:gd name="T33" fmla="*/ 399 h 428"/>
                <a:gd name="T34" fmla="*/ 25 w 275"/>
                <a:gd name="T35" fmla="*/ 386 h 428"/>
                <a:gd name="T36" fmla="*/ 37 w 275"/>
                <a:gd name="T37" fmla="*/ 370 h 428"/>
                <a:gd name="T38" fmla="*/ 52 w 275"/>
                <a:gd name="T39" fmla="*/ 353 h 428"/>
                <a:gd name="T40" fmla="*/ 77 w 275"/>
                <a:gd name="T41" fmla="*/ 323 h 428"/>
                <a:gd name="T42" fmla="*/ 107 w 275"/>
                <a:gd name="T43" fmla="*/ 286 h 428"/>
                <a:gd name="T44" fmla="*/ 132 w 275"/>
                <a:gd name="T45" fmla="*/ 248 h 428"/>
                <a:gd name="T46" fmla="*/ 155 w 275"/>
                <a:gd name="T47" fmla="*/ 212 h 428"/>
                <a:gd name="T48" fmla="*/ 169 w 275"/>
                <a:gd name="T49" fmla="*/ 186 h 428"/>
                <a:gd name="T50" fmla="*/ 180 w 275"/>
                <a:gd name="T51" fmla="*/ 167 h 428"/>
                <a:gd name="T52" fmla="*/ 189 w 275"/>
                <a:gd name="T53" fmla="*/ 147 h 428"/>
                <a:gd name="T54" fmla="*/ 202 w 275"/>
                <a:gd name="T55" fmla="*/ 123 h 428"/>
                <a:gd name="T56" fmla="*/ 212 w 275"/>
                <a:gd name="T57" fmla="*/ 100 h 428"/>
                <a:gd name="T58" fmla="*/ 225 w 275"/>
                <a:gd name="T59" fmla="*/ 73 h 428"/>
                <a:gd name="T60" fmla="*/ 237 w 275"/>
                <a:gd name="T61" fmla="*/ 45 h 428"/>
                <a:gd name="T62" fmla="*/ 250 w 275"/>
                <a:gd name="T63" fmla="*/ 15 h 428"/>
                <a:gd name="T64" fmla="*/ 266 w 275"/>
                <a:gd name="T65" fmla="*/ 43 h 428"/>
                <a:gd name="T66" fmla="*/ 266 w 275"/>
                <a:gd name="T67" fmla="*/ 109 h 428"/>
                <a:gd name="T68" fmla="*/ 248 w 275"/>
                <a:gd name="T69" fmla="*/ 150 h 428"/>
                <a:gd name="T70" fmla="*/ 227 w 275"/>
                <a:gd name="T71" fmla="*/ 187 h 428"/>
                <a:gd name="T72" fmla="*/ 194 w 275"/>
                <a:gd name="T73" fmla="*/ 242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5" h="428">
                  <a:moveTo>
                    <a:pt x="194" y="242"/>
                  </a:moveTo>
                  <a:lnTo>
                    <a:pt x="184" y="259"/>
                  </a:lnTo>
                  <a:lnTo>
                    <a:pt x="171" y="275"/>
                  </a:lnTo>
                  <a:lnTo>
                    <a:pt x="157" y="292"/>
                  </a:lnTo>
                  <a:lnTo>
                    <a:pt x="144" y="308"/>
                  </a:lnTo>
                  <a:lnTo>
                    <a:pt x="128" y="323"/>
                  </a:lnTo>
                  <a:lnTo>
                    <a:pt x="114" y="339"/>
                  </a:lnTo>
                  <a:lnTo>
                    <a:pt x="98" y="355"/>
                  </a:lnTo>
                  <a:lnTo>
                    <a:pt x="80" y="370"/>
                  </a:lnTo>
                  <a:lnTo>
                    <a:pt x="71" y="378"/>
                  </a:lnTo>
                  <a:lnTo>
                    <a:pt x="64" y="386"/>
                  </a:lnTo>
                  <a:lnTo>
                    <a:pt x="55" y="392"/>
                  </a:lnTo>
                  <a:lnTo>
                    <a:pt x="48" y="399"/>
                  </a:lnTo>
                  <a:lnTo>
                    <a:pt x="41" y="403"/>
                  </a:lnTo>
                  <a:lnTo>
                    <a:pt x="36" y="410"/>
                  </a:lnTo>
                  <a:lnTo>
                    <a:pt x="28" y="413"/>
                  </a:lnTo>
                  <a:lnTo>
                    <a:pt x="23" y="417"/>
                  </a:lnTo>
                  <a:lnTo>
                    <a:pt x="19" y="421"/>
                  </a:lnTo>
                  <a:lnTo>
                    <a:pt x="14" y="422"/>
                  </a:lnTo>
                  <a:lnTo>
                    <a:pt x="11" y="425"/>
                  </a:lnTo>
                  <a:lnTo>
                    <a:pt x="9" y="427"/>
                  </a:lnTo>
                  <a:lnTo>
                    <a:pt x="5" y="427"/>
                  </a:lnTo>
                  <a:lnTo>
                    <a:pt x="3" y="428"/>
                  </a:lnTo>
                  <a:lnTo>
                    <a:pt x="2" y="428"/>
                  </a:lnTo>
                  <a:lnTo>
                    <a:pt x="2" y="427"/>
                  </a:lnTo>
                  <a:lnTo>
                    <a:pt x="0" y="427"/>
                  </a:lnTo>
                  <a:lnTo>
                    <a:pt x="0" y="425"/>
                  </a:lnTo>
                  <a:lnTo>
                    <a:pt x="2" y="422"/>
                  </a:lnTo>
                  <a:lnTo>
                    <a:pt x="2" y="421"/>
                  </a:lnTo>
                  <a:lnTo>
                    <a:pt x="3" y="416"/>
                  </a:lnTo>
                  <a:lnTo>
                    <a:pt x="5" y="413"/>
                  </a:lnTo>
                  <a:lnTo>
                    <a:pt x="9" y="408"/>
                  </a:lnTo>
                  <a:lnTo>
                    <a:pt x="12" y="403"/>
                  </a:lnTo>
                  <a:lnTo>
                    <a:pt x="16" y="399"/>
                  </a:lnTo>
                  <a:lnTo>
                    <a:pt x="19" y="392"/>
                  </a:lnTo>
                  <a:lnTo>
                    <a:pt x="25" y="386"/>
                  </a:lnTo>
                  <a:lnTo>
                    <a:pt x="30" y="378"/>
                  </a:lnTo>
                  <a:lnTo>
                    <a:pt x="37" y="370"/>
                  </a:lnTo>
                  <a:lnTo>
                    <a:pt x="44" y="363"/>
                  </a:lnTo>
                  <a:lnTo>
                    <a:pt x="52" y="353"/>
                  </a:lnTo>
                  <a:lnTo>
                    <a:pt x="61" y="344"/>
                  </a:lnTo>
                  <a:lnTo>
                    <a:pt x="77" y="323"/>
                  </a:lnTo>
                  <a:lnTo>
                    <a:pt x="93" y="305"/>
                  </a:lnTo>
                  <a:lnTo>
                    <a:pt x="107" y="286"/>
                  </a:lnTo>
                  <a:lnTo>
                    <a:pt x="119" y="267"/>
                  </a:lnTo>
                  <a:lnTo>
                    <a:pt x="132" y="248"/>
                  </a:lnTo>
                  <a:lnTo>
                    <a:pt x="144" y="230"/>
                  </a:lnTo>
                  <a:lnTo>
                    <a:pt x="155" y="212"/>
                  </a:lnTo>
                  <a:lnTo>
                    <a:pt x="166" y="194"/>
                  </a:lnTo>
                  <a:lnTo>
                    <a:pt x="169" y="186"/>
                  </a:lnTo>
                  <a:lnTo>
                    <a:pt x="175" y="176"/>
                  </a:lnTo>
                  <a:lnTo>
                    <a:pt x="180" y="167"/>
                  </a:lnTo>
                  <a:lnTo>
                    <a:pt x="185" y="156"/>
                  </a:lnTo>
                  <a:lnTo>
                    <a:pt x="189" y="147"/>
                  </a:lnTo>
                  <a:lnTo>
                    <a:pt x="194" y="136"/>
                  </a:lnTo>
                  <a:lnTo>
                    <a:pt x="202" y="123"/>
                  </a:lnTo>
                  <a:lnTo>
                    <a:pt x="207" y="112"/>
                  </a:lnTo>
                  <a:lnTo>
                    <a:pt x="212" y="100"/>
                  </a:lnTo>
                  <a:lnTo>
                    <a:pt x="218" y="86"/>
                  </a:lnTo>
                  <a:lnTo>
                    <a:pt x="225" y="73"/>
                  </a:lnTo>
                  <a:lnTo>
                    <a:pt x="230" y="59"/>
                  </a:lnTo>
                  <a:lnTo>
                    <a:pt x="237" y="45"/>
                  </a:lnTo>
                  <a:lnTo>
                    <a:pt x="244" y="31"/>
                  </a:lnTo>
                  <a:lnTo>
                    <a:pt x="250" y="15"/>
                  </a:lnTo>
                  <a:lnTo>
                    <a:pt x="257" y="0"/>
                  </a:lnTo>
                  <a:lnTo>
                    <a:pt x="266" y="43"/>
                  </a:lnTo>
                  <a:lnTo>
                    <a:pt x="275" y="89"/>
                  </a:lnTo>
                  <a:lnTo>
                    <a:pt x="266" y="109"/>
                  </a:lnTo>
                  <a:lnTo>
                    <a:pt x="257" y="129"/>
                  </a:lnTo>
                  <a:lnTo>
                    <a:pt x="248" y="150"/>
                  </a:lnTo>
                  <a:lnTo>
                    <a:pt x="237" y="169"/>
                  </a:lnTo>
                  <a:lnTo>
                    <a:pt x="227" y="187"/>
                  </a:lnTo>
                  <a:lnTo>
                    <a:pt x="216" y="206"/>
                  </a:lnTo>
                  <a:lnTo>
                    <a:pt x="194" y="242"/>
                  </a:lnTo>
                  <a:lnTo>
                    <a:pt x="194" y="242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05"/>
            <p:cNvSpPr/>
            <p:nvPr/>
          </p:nvSpPr>
          <p:spPr bwMode="auto">
            <a:xfrm>
              <a:off x="3144838" y="3332163"/>
              <a:ext cx="330200" cy="309562"/>
            </a:xfrm>
            <a:custGeom>
              <a:avLst/>
              <a:gdLst>
                <a:gd name="T0" fmla="*/ 334 w 416"/>
                <a:gd name="T1" fmla="*/ 390 h 390"/>
                <a:gd name="T2" fmla="*/ 304 w 416"/>
                <a:gd name="T3" fmla="*/ 390 h 390"/>
                <a:gd name="T4" fmla="*/ 282 w 416"/>
                <a:gd name="T5" fmla="*/ 389 h 390"/>
                <a:gd name="T6" fmla="*/ 265 w 416"/>
                <a:gd name="T7" fmla="*/ 385 h 390"/>
                <a:gd name="T8" fmla="*/ 250 w 416"/>
                <a:gd name="T9" fmla="*/ 382 h 390"/>
                <a:gd name="T10" fmla="*/ 236 w 416"/>
                <a:gd name="T11" fmla="*/ 376 h 390"/>
                <a:gd name="T12" fmla="*/ 224 w 416"/>
                <a:gd name="T13" fmla="*/ 365 h 390"/>
                <a:gd name="T14" fmla="*/ 211 w 416"/>
                <a:gd name="T15" fmla="*/ 353 h 390"/>
                <a:gd name="T16" fmla="*/ 206 w 416"/>
                <a:gd name="T17" fmla="*/ 342 h 390"/>
                <a:gd name="T18" fmla="*/ 200 w 416"/>
                <a:gd name="T19" fmla="*/ 335 h 390"/>
                <a:gd name="T20" fmla="*/ 195 w 416"/>
                <a:gd name="T21" fmla="*/ 328 h 390"/>
                <a:gd name="T22" fmla="*/ 188 w 416"/>
                <a:gd name="T23" fmla="*/ 318 h 390"/>
                <a:gd name="T24" fmla="*/ 181 w 416"/>
                <a:gd name="T25" fmla="*/ 306 h 390"/>
                <a:gd name="T26" fmla="*/ 172 w 416"/>
                <a:gd name="T27" fmla="*/ 292 h 390"/>
                <a:gd name="T28" fmla="*/ 161 w 416"/>
                <a:gd name="T29" fmla="*/ 274 h 390"/>
                <a:gd name="T30" fmla="*/ 149 w 416"/>
                <a:gd name="T31" fmla="*/ 256 h 390"/>
                <a:gd name="T32" fmla="*/ 136 w 416"/>
                <a:gd name="T33" fmla="*/ 235 h 390"/>
                <a:gd name="T34" fmla="*/ 122 w 416"/>
                <a:gd name="T35" fmla="*/ 213 h 390"/>
                <a:gd name="T36" fmla="*/ 107 w 416"/>
                <a:gd name="T37" fmla="*/ 188 h 390"/>
                <a:gd name="T38" fmla="*/ 90 w 416"/>
                <a:gd name="T39" fmla="*/ 162 h 390"/>
                <a:gd name="T40" fmla="*/ 72 w 416"/>
                <a:gd name="T41" fmla="*/ 132 h 390"/>
                <a:gd name="T42" fmla="*/ 54 w 416"/>
                <a:gd name="T43" fmla="*/ 101 h 390"/>
                <a:gd name="T44" fmla="*/ 33 w 416"/>
                <a:gd name="T45" fmla="*/ 68 h 390"/>
                <a:gd name="T46" fmla="*/ 11 w 416"/>
                <a:gd name="T47" fmla="*/ 33 h 390"/>
                <a:gd name="T48" fmla="*/ 18 w 416"/>
                <a:gd name="T49" fmla="*/ 0 h 390"/>
                <a:gd name="T50" fmla="*/ 43 w 416"/>
                <a:gd name="T51" fmla="*/ 32 h 390"/>
                <a:gd name="T52" fmla="*/ 66 w 416"/>
                <a:gd name="T53" fmla="*/ 61 h 390"/>
                <a:gd name="T54" fmla="*/ 90 w 416"/>
                <a:gd name="T55" fmla="*/ 90 h 390"/>
                <a:gd name="T56" fmla="*/ 109 w 416"/>
                <a:gd name="T57" fmla="*/ 116 h 390"/>
                <a:gd name="T58" fmla="*/ 131 w 416"/>
                <a:gd name="T59" fmla="*/ 140 h 390"/>
                <a:gd name="T60" fmla="*/ 149 w 416"/>
                <a:gd name="T61" fmla="*/ 163 h 390"/>
                <a:gd name="T62" fmla="*/ 166 w 416"/>
                <a:gd name="T63" fmla="*/ 184 h 390"/>
                <a:gd name="T64" fmla="*/ 182 w 416"/>
                <a:gd name="T65" fmla="*/ 202 h 390"/>
                <a:gd name="T66" fmla="*/ 197 w 416"/>
                <a:gd name="T67" fmla="*/ 220 h 390"/>
                <a:gd name="T68" fmla="*/ 211 w 416"/>
                <a:gd name="T69" fmla="*/ 235 h 390"/>
                <a:gd name="T70" fmla="*/ 224 w 416"/>
                <a:gd name="T71" fmla="*/ 248 h 390"/>
                <a:gd name="T72" fmla="*/ 234 w 416"/>
                <a:gd name="T73" fmla="*/ 259 h 390"/>
                <a:gd name="T74" fmla="*/ 243 w 416"/>
                <a:gd name="T75" fmla="*/ 270 h 390"/>
                <a:gd name="T76" fmla="*/ 252 w 416"/>
                <a:gd name="T77" fmla="*/ 277 h 390"/>
                <a:gd name="T78" fmla="*/ 259 w 416"/>
                <a:gd name="T79" fmla="*/ 284 h 390"/>
                <a:gd name="T80" fmla="*/ 266 w 416"/>
                <a:gd name="T81" fmla="*/ 287 h 390"/>
                <a:gd name="T82" fmla="*/ 311 w 416"/>
                <a:gd name="T83" fmla="*/ 313 h 390"/>
                <a:gd name="T84" fmla="*/ 336 w 416"/>
                <a:gd name="T85" fmla="*/ 324 h 390"/>
                <a:gd name="T86" fmla="*/ 363 w 416"/>
                <a:gd name="T87" fmla="*/ 335 h 390"/>
                <a:gd name="T88" fmla="*/ 375 w 416"/>
                <a:gd name="T89" fmla="*/ 340 h 390"/>
                <a:gd name="T90" fmla="*/ 388 w 416"/>
                <a:gd name="T91" fmla="*/ 346 h 390"/>
                <a:gd name="T92" fmla="*/ 397 w 416"/>
                <a:gd name="T93" fmla="*/ 349 h 390"/>
                <a:gd name="T94" fmla="*/ 404 w 416"/>
                <a:gd name="T95" fmla="*/ 354 h 390"/>
                <a:gd name="T96" fmla="*/ 414 w 416"/>
                <a:gd name="T97" fmla="*/ 362 h 390"/>
                <a:gd name="T98" fmla="*/ 416 w 416"/>
                <a:gd name="T99" fmla="*/ 367 h 390"/>
                <a:gd name="T100" fmla="*/ 416 w 416"/>
                <a:gd name="T101" fmla="*/ 370 h 390"/>
                <a:gd name="T102" fmla="*/ 413 w 416"/>
                <a:gd name="T103" fmla="*/ 373 h 390"/>
                <a:gd name="T104" fmla="*/ 407 w 416"/>
                <a:gd name="T105" fmla="*/ 376 h 390"/>
                <a:gd name="T106" fmla="*/ 400 w 416"/>
                <a:gd name="T107" fmla="*/ 379 h 390"/>
                <a:gd name="T108" fmla="*/ 391 w 416"/>
                <a:gd name="T109" fmla="*/ 382 h 390"/>
                <a:gd name="T110" fmla="*/ 381 w 416"/>
                <a:gd name="T111" fmla="*/ 384 h 390"/>
                <a:gd name="T112" fmla="*/ 366 w 416"/>
                <a:gd name="T113" fmla="*/ 387 h 390"/>
                <a:gd name="T114" fmla="*/ 350 w 416"/>
                <a:gd name="T115" fmla="*/ 389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6" h="390">
                  <a:moveTo>
                    <a:pt x="350" y="389"/>
                  </a:moveTo>
                  <a:lnTo>
                    <a:pt x="334" y="390"/>
                  </a:lnTo>
                  <a:lnTo>
                    <a:pt x="318" y="390"/>
                  </a:lnTo>
                  <a:lnTo>
                    <a:pt x="304" y="390"/>
                  </a:lnTo>
                  <a:lnTo>
                    <a:pt x="293" y="390"/>
                  </a:lnTo>
                  <a:lnTo>
                    <a:pt x="282" y="389"/>
                  </a:lnTo>
                  <a:lnTo>
                    <a:pt x="272" y="387"/>
                  </a:lnTo>
                  <a:lnTo>
                    <a:pt x="265" y="385"/>
                  </a:lnTo>
                  <a:lnTo>
                    <a:pt x="257" y="384"/>
                  </a:lnTo>
                  <a:lnTo>
                    <a:pt x="250" y="382"/>
                  </a:lnTo>
                  <a:lnTo>
                    <a:pt x="243" y="379"/>
                  </a:lnTo>
                  <a:lnTo>
                    <a:pt x="236" y="376"/>
                  </a:lnTo>
                  <a:lnTo>
                    <a:pt x="229" y="371"/>
                  </a:lnTo>
                  <a:lnTo>
                    <a:pt x="224" y="365"/>
                  </a:lnTo>
                  <a:lnTo>
                    <a:pt x="216" y="359"/>
                  </a:lnTo>
                  <a:lnTo>
                    <a:pt x="211" y="353"/>
                  </a:lnTo>
                  <a:lnTo>
                    <a:pt x="207" y="345"/>
                  </a:lnTo>
                  <a:lnTo>
                    <a:pt x="206" y="342"/>
                  </a:lnTo>
                  <a:lnTo>
                    <a:pt x="204" y="340"/>
                  </a:lnTo>
                  <a:lnTo>
                    <a:pt x="200" y="335"/>
                  </a:lnTo>
                  <a:lnTo>
                    <a:pt x="199" y="332"/>
                  </a:lnTo>
                  <a:lnTo>
                    <a:pt x="195" y="328"/>
                  </a:lnTo>
                  <a:lnTo>
                    <a:pt x="191" y="323"/>
                  </a:lnTo>
                  <a:lnTo>
                    <a:pt x="188" y="318"/>
                  </a:lnTo>
                  <a:lnTo>
                    <a:pt x="184" y="312"/>
                  </a:lnTo>
                  <a:lnTo>
                    <a:pt x="181" y="306"/>
                  </a:lnTo>
                  <a:lnTo>
                    <a:pt x="175" y="298"/>
                  </a:lnTo>
                  <a:lnTo>
                    <a:pt x="172" y="292"/>
                  </a:lnTo>
                  <a:lnTo>
                    <a:pt x="166" y="282"/>
                  </a:lnTo>
                  <a:lnTo>
                    <a:pt x="161" y="274"/>
                  </a:lnTo>
                  <a:lnTo>
                    <a:pt x="156" y="265"/>
                  </a:lnTo>
                  <a:lnTo>
                    <a:pt x="149" y="256"/>
                  </a:lnTo>
                  <a:lnTo>
                    <a:pt x="143" y="246"/>
                  </a:lnTo>
                  <a:lnTo>
                    <a:pt x="136" y="235"/>
                  </a:lnTo>
                  <a:lnTo>
                    <a:pt x="129" y="224"/>
                  </a:lnTo>
                  <a:lnTo>
                    <a:pt x="122" y="213"/>
                  </a:lnTo>
                  <a:lnTo>
                    <a:pt x="115" y="201"/>
                  </a:lnTo>
                  <a:lnTo>
                    <a:pt x="107" y="188"/>
                  </a:lnTo>
                  <a:lnTo>
                    <a:pt x="99" y="174"/>
                  </a:lnTo>
                  <a:lnTo>
                    <a:pt x="90" y="162"/>
                  </a:lnTo>
                  <a:lnTo>
                    <a:pt x="81" y="146"/>
                  </a:lnTo>
                  <a:lnTo>
                    <a:pt x="72" y="132"/>
                  </a:lnTo>
                  <a:lnTo>
                    <a:pt x="63" y="116"/>
                  </a:lnTo>
                  <a:lnTo>
                    <a:pt x="54" y="101"/>
                  </a:lnTo>
                  <a:lnTo>
                    <a:pt x="43" y="85"/>
                  </a:lnTo>
                  <a:lnTo>
                    <a:pt x="33" y="68"/>
                  </a:lnTo>
                  <a:lnTo>
                    <a:pt x="24" y="50"/>
                  </a:lnTo>
                  <a:lnTo>
                    <a:pt x="11" y="33"/>
                  </a:lnTo>
                  <a:lnTo>
                    <a:pt x="0" y="15"/>
                  </a:lnTo>
                  <a:lnTo>
                    <a:pt x="18" y="0"/>
                  </a:lnTo>
                  <a:lnTo>
                    <a:pt x="31" y="16"/>
                  </a:lnTo>
                  <a:lnTo>
                    <a:pt x="43" y="32"/>
                  </a:lnTo>
                  <a:lnTo>
                    <a:pt x="56" y="47"/>
                  </a:lnTo>
                  <a:lnTo>
                    <a:pt x="66" y="61"/>
                  </a:lnTo>
                  <a:lnTo>
                    <a:pt x="77" y="76"/>
                  </a:lnTo>
                  <a:lnTo>
                    <a:pt x="90" y="90"/>
                  </a:lnTo>
                  <a:lnTo>
                    <a:pt x="100" y="104"/>
                  </a:lnTo>
                  <a:lnTo>
                    <a:pt x="109" y="116"/>
                  </a:lnTo>
                  <a:lnTo>
                    <a:pt x="120" y="129"/>
                  </a:lnTo>
                  <a:lnTo>
                    <a:pt x="131" y="140"/>
                  </a:lnTo>
                  <a:lnTo>
                    <a:pt x="140" y="152"/>
                  </a:lnTo>
                  <a:lnTo>
                    <a:pt x="149" y="163"/>
                  </a:lnTo>
                  <a:lnTo>
                    <a:pt x="157" y="173"/>
                  </a:lnTo>
                  <a:lnTo>
                    <a:pt x="166" y="184"/>
                  </a:lnTo>
                  <a:lnTo>
                    <a:pt x="174" y="193"/>
                  </a:lnTo>
                  <a:lnTo>
                    <a:pt x="182" y="202"/>
                  </a:lnTo>
                  <a:lnTo>
                    <a:pt x="190" y="212"/>
                  </a:lnTo>
                  <a:lnTo>
                    <a:pt x="197" y="220"/>
                  </a:lnTo>
                  <a:lnTo>
                    <a:pt x="204" y="227"/>
                  </a:lnTo>
                  <a:lnTo>
                    <a:pt x="211" y="235"/>
                  </a:lnTo>
                  <a:lnTo>
                    <a:pt x="216" y="241"/>
                  </a:lnTo>
                  <a:lnTo>
                    <a:pt x="224" y="248"/>
                  </a:lnTo>
                  <a:lnTo>
                    <a:pt x="229" y="254"/>
                  </a:lnTo>
                  <a:lnTo>
                    <a:pt x="234" y="259"/>
                  </a:lnTo>
                  <a:lnTo>
                    <a:pt x="240" y="265"/>
                  </a:lnTo>
                  <a:lnTo>
                    <a:pt x="243" y="270"/>
                  </a:lnTo>
                  <a:lnTo>
                    <a:pt x="248" y="273"/>
                  </a:lnTo>
                  <a:lnTo>
                    <a:pt x="252" y="277"/>
                  </a:lnTo>
                  <a:lnTo>
                    <a:pt x="256" y="281"/>
                  </a:lnTo>
                  <a:lnTo>
                    <a:pt x="259" y="284"/>
                  </a:lnTo>
                  <a:lnTo>
                    <a:pt x="263" y="285"/>
                  </a:lnTo>
                  <a:lnTo>
                    <a:pt x="266" y="287"/>
                  </a:lnTo>
                  <a:lnTo>
                    <a:pt x="288" y="301"/>
                  </a:lnTo>
                  <a:lnTo>
                    <a:pt x="311" y="313"/>
                  </a:lnTo>
                  <a:lnTo>
                    <a:pt x="323" y="320"/>
                  </a:lnTo>
                  <a:lnTo>
                    <a:pt x="336" y="324"/>
                  </a:lnTo>
                  <a:lnTo>
                    <a:pt x="348" y="331"/>
                  </a:lnTo>
                  <a:lnTo>
                    <a:pt x="363" y="335"/>
                  </a:lnTo>
                  <a:lnTo>
                    <a:pt x="370" y="338"/>
                  </a:lnTo>
                  <a:lnTo>
                    <a:pt x="375" y="340"/>
                  </a:lnTo>
                  <a:lnTo>
                    <a:pt x="382" y="343"/>
                  </a:lnTo>
                  <a:lnTo>
                    <a:pt x="388" y="346"/>
                  </a:lnTo>
                  <a:lnTo>
                    <a:pt x="391" y="348"/>
                  </a:lnTo>
                  <a:lnTo>
                    <a:pt x="397" y="349"/>
                  </a:lnTo>
                  <a:lnTo>
                    <a:pt x="400" y="353"/>
                  </a:lnTo>
                  <a:lnTo>
                    <a:pt x="404" y="354"/>
                  </a:lnTo>
                  <a:lnTo>
                    <a:pt x="409" y="359"/>
                  </a:lnTo>
                  <a:lnTo>
                    <a:pt x="414" y="362"/>
                  </a:lnTo>
                  <a:lnTo>
                    <a:pt x="416" y="365"/>
                  </a:lnTo>
                  <a:lnTo>
                    <a:pt x="416" y="367"/>
                  </a:lnTo>
                  <a:lnTo>
                    <a:pt x="416" y="368"/>
                  </a:lnTo>
                  <a:lnTo>
                    <a:pt x="416" y="370"/>
                  </a:lnTo>
                  <a:lnTo>
                    <a:pt x="414" y="371"/>
                  </a:lnTo>
                  <a:lnTo>
                    <a:pt x="413" y="373"/>
                  </a:lnTo>
                  <a:lnTo>
                    <a:pt x="411" y="374"/>
                  </a:lnTo>
                  <a:lnTo>
                    <a:pt x="407" y="376"/>
                  </a:lnTo>
                  <a:lnTo>
                    <a:pt x="404" y="378"/>
                  </a:lnTo>
                  <a:lnTo>
                    <a:pt x="400" y="379"/>
                  </a:lnTo>
                  <a:lnTo>
                    <a:pt x="397" y="381"/>
                  </a:lnTo>
                  <a:lnTo>
                    <a:pt x="391" y="382"/>
                  </a:lnTo>
                  <a:lnTo>
                    <a:pt x="386" y="384"/>
                  </a:lnTo>
                  <a:lnTo>
                    <a:pt x="381" y="384"/>
                  </a:lnTo>
                  <a:lnTo>
                    <a:pt x="373" y="385"/>
                  </a:lnTo>
                  <a:lnTo>
                    <a:pt x="366" y="387"/>
                  </a:lnTo>
                  <a:lnTo>
                    <a:pt x="357" y="387"/>
                  </a:lnTo>
                  <a:lnTo>
                    <a:pt x="350" y="389"/>
                  </a:lnTo>
                  <a:lnTo>
                    <a:pt x="350" y="389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8" name="Freeform 98"/>
          <p:cNvSpPr/>
          <p:nvPr/>
        </p:nvSpPr>
        <p:spPr bwMode="auto">
          <a:xfrm>
            <a:off x="1152444" y="2375249"/>
            <a:ext cx="673295" cy="212429"/>
          </a:xfrm>
          <a:custGeom>
            <a:avLst/>
            <a:gdLst>
              <a:gd name="T0" fmla="*/ 23 w 373"/>
              <a:gd name="T1" fmla="*/ 87 h 118"/>
              <a:gd name="T2" fmla="*/ 70 w 373"/>
              <a:gd name="T3" fmla="*/ 75 h 118"/>
              <a:gd name="T4" fmla="*/ 122 w 373"/>
              <a:gd name="T5" fmla="*/ 59 h 118"/>
              <a:gd name="T6" fmla="*/ 175 w 373"/>
              <a:gd name="T7" fmla="*/ 43 h 118"/>
              <a:gd name="T8" fmla="*/ 216 w 373"/>
              <a:gd name="T9" fmla="*/ 31 h 118"/>
              <a:gd name="T10" fmla="*/ 241 w 373"/>
              <a:gd name="T11" fmla="*/ 23 h 118"/>
              <a:gd name="T12" fmla="*/ 264 w 373"/>
              <a:gd name="T13" fmla="*/ 17 h 118"/>
              <a:gd name="T14" fmla="*/ 282 w 373"/>
              <a:gd name="T15" fmla="*/ 12 h 118"/>
              <a:gd name="T16" fmla="*/ 298 w 373"/>
              <a:gd name="T17" fmla="*/ 7 h 118"/>
              <a:gd name="T18" fmla="*/ 313 w 373"/>
              <a:gd name="T19" fmla="*/ 4 h 118"/>
              <a:gd name="T20" fmla="*/ 323 w 373"/>
              <a:gd name="T21" fmla="*/ 1 h 118"/>
              <a:gd name="T22" fmla="*/ 330 w 373"/>
              <a:gd name="T23" fmla="*/ 0 h 118"/>
              <a:gd name="T24" fmla="*/ 338 w 373"/>
              <a:gd name="T25" fmla="*/ 0 h 118"/>
              <a:gd name="T26" fmla="*/ 345 w 373"/>
              <a:gd name="T27" fmla="*/ 3 h 118"/>
              <a:gd name="T28" fmla="*/ 352 w 373"/>
              <a:gd name="T29" fmla="*/ 6 h 118"/>
              <a:gd name="T30" fmla="*/ 359 w 373"/>
              <a:gd name="T31" fmla="*/ 14 h 118"/>
              <a:gd name="T32" fmla="*/ 366 w 373"/>
              <a:gd name="T33" fmla="*/ 21 h 118"/>
              <a:gd name="T34" fmla="*/ 370 w 373"/>
              <a:gd name="T35" fmla="*/ 29 h 118"/>
              <a:gd name="T36" fmla="*/ 372 w 373"/>
              <a:gd name="T37" fmla="*/ 34 h 118"/>
              <a:gd name="T38" fmla="*/ 372 w 373"/>
              <a:gd name="T39" fmla="*/ 37 h 118"/>
              <a:gd name="T40" fmla="*/ 370 w 373"/>
              <a:gd name="T41" fmla="*/ 40 h 118"/>
              <a:gd name="T42" fmla="*/ 364 w 373"/>
              <a:gd name="T43" fmla="*/ 42 h 118"/>
              <a:gd name="T44" fmla="*/ 357 w 373"/>
              <a:gd name="T45" fmla="*/ 45 h 118"/>
              <a:gd name="T46" fmla="*/ 347 w 373"/>
              <a:gd name="T47" fmla="*/ 48 h 118"/>
              <a:gd name="T48" fmla="*/ 334 w 373"/>
              <a:gd name="T49" fmla="*/ 51 h 118"/>
              <a:gd name="T50" fmla="*/ 318 w 373"/>
              <a:gd name="T51" fmla="*/ 54 h 118"/>
              <a:gd name="T52" fmla="*/ 298 w 373"/>
              <a:gd name="T53" fmla="*/ 59 h 118"/>
              <a:gd name="T54" fmla="*/ 277 w 373"/>
              <a:gd name="T55" fmla="*/ 64 h 118"/>
              <a:gd name="T56" fmla="*/ 243 w 373"/>
              <a:gd name="T57" fmla="*/ 73 h 118"/>
              <a:gd name="T58" fmla="*/ 202 w 373"/>
              <a:gd name="T59" fmla="*/ 84 h 118"/>
              <a:gd name="T60" fmla="*/ 168 w 373"/>
              <a:gd name="T61" fmla="*/ 93 h 118"/>
              <a:gd name="T62" fmla="*/ 139 w 373"/>
              <a:gd name="T63" fmla="*/ 103 h 118"/>
              <a:gd name="T64" fmla="*/ 116 w 373"/>
              <a:gd name="T65" fmla="*/ 109 h 118"/>
              <a:gd name="T66" fmla="*/ 97 w 373"/>
              <a:gd name="T67" fmla="*/ 114 h 118"/>
              <a:gd name="T68" fmla="*/ 82 w 373"/>
              <a:gd name="T69" fmla="*/ 117 h 118"/>
              <a:gd name="T70" fmla="*/ 70 w 373"/>
              <a:gd name="T71" fmla="*/ 118 h 118"/>
              <a:gd name="T72" fmla="*/ 59 w 373"/>
              <a:gd name="T73" fmla="*/ 118 h 118"/>
              <a:gd name="T74" fmla="*/ 47 w 373"/>
              <a:gd name="T75" fmla="*/ 115 h 118"/>
              <a:gd name="T76" fmla="*/ 31 w 373"/>
              <a:gd name="T77" fmla="*/ 109 h 118"/>
              <a:gd name="T78" fmla="*/ 11 w 373"/>
              <a:gd name="T79" fmla="*/ 98 h 118"/>
              <a:gd name="T80" fmla="*/ 0 w 373"/>
              <a:gd name="T81" fmla="*/ 92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73" h="118">
                <a:moveTo>
                  <a:pt x="0" y="92"/>
                </a:moveTo>
                <a:lnTo>
                  <a:pt x="23" y="87"/>
                </a:lnTo>
                <a:lnTo>
                  <a:pt x="47" y="81"/>
                </a:lnTo>
                <a:lnTo>
                  <a:pt x="70" y="75"/>
                </a:lnTo>
                <a:lnTo>
                  <a:pt x="95" y="67"/>
                </a:lnTo>
                <a:lnTo>
                  <a:pt x="122" y="59"/>
                </a:lnTo>
                <a:lnTo>
                  <a:pt x="148" y="51"/>
                </a:lnTo>
                <a:lnTo>
                  <a:pt x="175" y="43"/>
                </a:lnTo>
                <a:lnTo>
                  <a:pt x="202" y="36"/>
                </a:lnTo>
                <a:lnTo>
                  <a:pt x="216" y="31"/>
                </a:lnTo>
                <a:lnTo>
                  <a:pt x="229" y="28"/>
                </a:lnTo>
                <a:lnTo>
                  <a:pt x="241" y="23"/>
                </a:lnTo>
                <a:lnTo>
                  <a:pt x="254" y="20"/>
                </a:lnTo>
                <a:lnTo>
                  <a:pt x="264" y="17"/>
                </a:lnTo>
                <a:lnTo>
                  <a:pt x="273" y="14"/>
                </a:lnTo>
                <a:lnTo>
                  <a:pt x="282" y="12"/>
                </a:lnTo>
                <a:lnTo>
                  <a:pt x="291" y="9"/>
                </a:lnTo>
                <a:lnTo>
                  <a:pt x="298" y="7"/>
                </a:lnTo>
                <a:lnTo>
                  <a:pt x="305" y="6"/>
                </a:lnTo>
                <a:lnTo>
                  <a:pt x="313" y="4"/>
                </a:lnTo>
                <a:lnTo>
                  <a:pt x="318" y="3"/>
                </a:lnTo>
                <a:lnTo>
                  <a:pt x="323" y="1"/>
                </a:lnTo>
                <a:lnTo>
                  <a:pt x="327" y="1"/>
                </a:lnTo>
                <a:lnTo>
                  <a:pt x="330" y="0"/>
                </a:lnTo>
                <a:lnTo>
                  <a:pt x="332" y="0"/>
                </a:lnTo>
                <a:lnTo>
                  <a:pt x="338" y="0"/>
                </a:lnTo>
                <a:lnTo>
                  <a:pt x="341" y="1"/>
                </a:lnTo>
                <a:lnTo>
                  <a:pt x="345" y="3"/>
                </a:lnTo>
                <a:lnTo>
                  <a:pt x="350" y="4"/>
                </a:lnTo>
                <a:lnTo>
                  <a:pt x="352" y="6"/>
                </a:lnTo>
                <a:lnTo>
                  <a:pt x="355" y="9"/>
                </a:lnTo>
                <a:lnTo>
                  <a:pt x="359" y="14"/>
                </a:lnTo>
                <a:lnTo>
                  <a:pt x="363" y="18"/>
                </a:lnTo>
                <a:lnTo>
                  <a:pt x="366" y="21"/>
                </a:lnTo>
                <a:lnTo>
                  <a:pt x="368" y="26"/>
                </a:lnTo>
                <a:lnTo>
                  <a:pt x="370" y="29"/>
                </a:lnTo>
                <a:lnTo>
                  <a:pt x="372" y="32"/>
                </a:lnTo>
                <a:lnTo>
                  <a:pt x="372" y="34"/>
                </a:lnTo>
                <a:lnTo>
                  <a:pt x="373" y="36"/>
                </a:lnTo>
                <a:lnTo>
                  <a:pt x="372" y="37"/>
                </a:lnTo>
                <a:lnTo>
                  <a:pt x="372" y="40"/>
                </a:lnTo>
                <a:lnTo>
                  <a:pt x="370" y="40"/>
                </a:lnTo>
                <a:lnTo>
                  <a:pt x="368" y="42"/>
                </a:lnTo>
                <a:lnTo>
                  <a:pt x="364" y="42"/>
                </a:lnTo>
                <a:lnTo>
                  <a:pt x="361" y="43"/>
                </a:lnTo>
                <a:lnTo>
                  <a:pt x="357" y="45"/>
                </a:lnTo>
                <a:lnTo>
                  <a:pt x="352" y="46"/>
                </a:lnTo>
                <a:lnTo>
                  <a:pt x="347" y="48"/>
                </a:lnTo>
                <a:lnTo>
                  <a:pt x="341" y="50"/>
                </a:lnTo>
                <a:lnTo>
                  <a:pt x="334" y="51"/>
                </a:lnTo>
                <a:lnTo>
                  <a:pt x="325" y="53"/>
                </a:lnTo>
                <a:lnTo>
                  <a:pt x="318" y="54"/>
                </a:lnTo>
                <a:lnTo>
                  <a:pt x="307" y="57"/>
                </a:lnTo>
                <a:lnTo>
                  <a:pt x="298" y="59"/>
                </a:lnTo>
                <a:lnTo>
                  <a:pt x="288" y="61"/>
                </a:lnTo>
                <a:lnTo>
                  <a:pt x="277" y="64"/>
                </a:lnTo>
                <a:lnTo>
                  <a:pt x="266" y="65"/>
                </a:lnTo>
                <a:lnTo>
                  <a:pt x="243" y="73"/>
                </a:lnTo>
                <a:lnTo>
                  <a:pt x="222" y="78"/>
                </a:lnTo>
                <a:lnTo>
                  <a:pt x="202" y="84"/>
                </a:lnTo>
                <a:lnTo>
                  <a:pt x="184" y="89"/>
                </a:lnTo>
                <a:lnTo>
                  <a:pt x="168" y="93"/>
                </a:lnTo>
                <a:lnTo>
                  <a:pt x="152" y="98"/>
                </a:lnTo>
                <a:lnTo>
                  <a:pt x="139" y="103"/>
                </a:lnTo>
                <a:lnTo>
                  <a:pt x="127" y="106"/>
                </a:lnTo>
                <a:lnTo>
                  <a:pt x="116" y="109"/>
                </a:lnTo>
                <a:lnTo>
                  <a:pt x="107" y="112"/>
                </a:lnTo>
                <a:lnTo>
                  <a:pt x="97" y="114"/>
                </a:lnTo>
                <a:lnTo>
                  <a:pt x="90" y="115"/>
                </a:lnTo>
                <a:lnTo>
                  <a:pt x="82" y="117"/>
                </a:lnTo>
                <a:lnTo>
                  <a:pt x="75" y="118"/>
                </a:lnTo>
                <a:lnTo>
                  <a:pt x="70" y="118"/>
                </a:lnTo>
                <a:lnTo>
                  <a:pt x="65" y="118"/>
                </a:lnTo>
                <a:lnTo>
                  <a:pt x="59" y="118"/>
                </a:lnTo>
                <a:lnTo>
                  <a:pt x="52" y="117"/>
                </a:lnTo>
                <a:lnTo>
                  <a:pt x="47" y="115"/>
                </a:lnTo>
                <a:lnTo>
                  <a:pt x="40" y="112"/>
                </a:lnTo>
                <a:lnTo>
                  <a:pt x="31" y="109"/>
                </a:lnTo>
                <a:lnTo>
                  <a:pt x="22" y="104"/>
                </a:lnTo>
                <a:lnTo>
                  <a:pt x="11" y="98"/>
                </a:lnTo>
                <a:lnTo>
                  <a:pt x="0" y="92"/>
                </a:lnTo>
                <a:lnTo>
                  <a:pt x="0" y="92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99"/>
          <p:cNvSpPr/>
          <p:nvPr/>
        </p:nvSpPr>
        <p:spPr bwMode="auto">
          <a:xfrm>
            <a:off x="1490891" y="1925187"/>
            <a:ext cx="169225" cy="1519412"/>
          </a:xfrm>
          <a:custGeom>
            <a:avLst/>
            <a:gdLst>
              <a:gd name="T0" fmla="*/ 60 w 94"/>
              <a:gd name="T1" fmla="*/ 580 h 843"/>
              <a:gd name="T2" fmla="*/ 60 w 94"/>
              <a:gd name="T3" fmla="*/ 623 h 843"/>
              <a:gd name="T4" fmla="*/ 60 w 94"/>
              <a:gd name="T5" fmla="*/ 663 h 843"/>
              <a:gd name="T6" fmla="*/ 60 w 94"/>
              <a:gd name="T7" fmla="*/ 698 h 843"/>
              <a:gd name="T8" fmla="*/ 59 w 94"/>
              <a:gd name="T9" fmla="*/ 729 h 843"/>
              <a:gd name="T10" fmla="*/ 59 w 94"/>
              <a:gd name="T11" fmla="*/ 756 h 843"/>
              <a:gd name="T12" fmla="*/ 57 w 94"/>
              <a:gd name="T13" fmla="*/ 779 h 843"/>
              <a:gd name="T14" fmla="*/ 57 w 94"/>
              <a:gd name="T15" fmla="*/ 798 h 843"/>
              <a:gd name="T16" fmla="*/ 55 w 94"/>
              <a:gd name="T17" fmla="*/ 812 h 843"/>
              <a:gd name="T18" fmla="*/ 53 w 94"/>
              <a:gd name="T19" fmla="*/ 823 h 843"/>
              <a:gd name="T20" fmla="*/ 53 w 94"/>
              <a:gd name="T21" fmla="*/ 831 h 843"/>
              <a:gd name="T22" fmla="*/ 43 w 94"/>
              <a:gd name="T23" fmla="*/ 842 h 843"/>
              <a:gd name="T24" fmla="*/ 35 w 94"/>
              <a:gd name="T25" fmla="*/ 843 h 843"/>
              <a:gd name="T26" fmla="*/ 28 w 94"/>
              <a:gd name="T27" fmla="*/ 835 h 843"/>
              <a:gd name="T28" fmla="*/ 19 w 94"/>
              <a:gd name="T29" fmla="*/ 820 h 843"/>
              <a:gd name="T30" fmla="*/ 12 w 94"/>
              <a:gd name="T31" fmla="*/ 796 h 843"/>
              <a:gd name="T32" fmla="*/ 7 w 94"/>
              <a:gd name="T33" fmla="*/ 771 h 843"/>
              <a:gd name="T34" fmla="*/ 3 w 94"/>
              <a:gd name="T35" fmla="*/ 751 h 843"/>
              <a:gd name="T36" fmla="*/ 1 w 94"/>
              <a:gd name="T37" fmla="*/ 738 h 843"/>
              <a:gd name="T38" fmla="*/ 3 w 94"/>
              <a:gd name="T39" fmla="*/ 732 h 843"/>
              <a:gd name="T40" fmla="*/ 3 w 94"/>
              <a:gd name="T41" fmla="*/ 723 h 843"/>
              <a:gd name="T42" fmla="*/ 7 w 94"/>
              <a:gd name="T43" fmla="*/ 705 h 843"/>
              <a:gd name="T44" fmla="*/ 9 w 94"/>
              <a:gd name="T45" fmla="*/ 685 h 843"/>
              <a:gd name="T46" fmla="*/ 14 w 94"/>
              <a:gd name="T47" fmla="*/ 660 h 843"/>
              <a:gd name="T48" fmla="*/ 16 w 94"/>
              <a:gd name="T49" fmla="*/ 627 h 843"/>
              <a:gd name="T50" fmla="*/ 19 w 94"/>
              <a:gd name="T51" fmla="*/ 582 h 843"/>
              <a:gd name="T52" fmla="*/ 21 w 94"/>
              <a:gd name="T53" fmla="*/ 526 h 843"/>
              <a:gd name="T54" fmla="*/ 23 w 94"/>
              <a:gd name="T55" fmla="*/ 455 h 843"/>
              <a:gd name="T56" fmla="*/ 23 w 94"/>
              <a:gd name="T57" fmla="*/ 372 h 843"/>
              <a:gd name="T58" fmla="*/ 23 w 94"/>
              <a:gd name="T59" fmla="*/ 295 h 843"/>
              <a:gd name="T60" fmla="*/ 23 w 94"/>
              <a:gd name="T61" fmla="*/ 250 h 843"/>
              <a:gd name="T62" fmla="*/ 23 w 94"/>
              <a:gd name="T63" fmla="*/ 209 h 843"/>
              <a:gd name="T64" fmla="*/ 21 w 94"/>
              <a:gd name="T65" fmla="*/ 173 h 843"/>
              <a:gd name="T66" fmla="*/ 21 w 94"/>
              <a:gd name="T67" fmla="*/ 141 h 843"/>
              <a:gd name="T68" fmla="*/ 19 w 94"/>
              <a:gd name="T69" fmla="*/ 112 h 843"/>
              <a:gd name="T70" fmla="*/ 19 w 94"/>
              <a:gd name="T71" fmla="*/ 89 h 843"/>
              <a:gd name="T72" fmla="*/ 18 w 94"/>
              <a:gd name="T73" fmla="*/ 69 h 843"/>
              <a:gd name="T74" fmla="*/ 16 w 94"/>
              <a:gd name="T75" fmla="*/ 53 h 843"/>
              <a:gd name="T76" fmla="*/ 14 w 94"/>
              <a:gd name="T77" fmla="*/ 42 h 843"/>
              <a:gd name="T78" fmla="*/ 10 w 94"/>
              <a:gd name="T79" fmla="*/ 34 h 843"/>
              <a:gd name="T80" fmla="*/ 3 w 94"/>
              <a:gd name="T81" fmla="*/ 23 h 843"/>
              <a:gd name="T82" fmla="*/ 0 w 94"/>
              <a:gd name="T83" fmla="*/ 12 h 843"/>
              <a:gd name="T84" fmla="*/ 1 w 94"/>
              <a:gd name="T85" fmla="*/ 3 h 843"/>
              <a:gd name="T86" fmla="*/ 10 w 94"/>
              <a:gd name="T87" fmla="*/ 1 h 843"/>
              <a:gd name="T88" fmla="*/ 30 w 94"/>
              <a:gd name="T89" fmla="*/ 7 h 843"/>
              <a:gd name="T90" fmla="*/ 59 w 94"/>
              <a:gd name="T91" fmla="*/ 20 h 843"/>
              <a:gd name="T92" fmla="*/ 80 w 94"/>
              <a:gd name="T93" fmla="*/ 34 h 843"/>
              <a:gd name="T94" fmla="*/ 92 w 94"/>
              <a:gd name="T95" fmla="*/ 47 h 843"/>
              <a:gd name="T96" fmla="*/ 92 w 94"/>
              <a:gd name="T97" fmla="*/ 64 h 843"/>
              <a:gd name="T98" fmla="*/ 85 w 94"/>
              <a:gd name="T99" fmla="*/ 79 h 843"/>
              <a:gd name="T100" fmla="*/ 80 w 94"/>
              <a:gd name="T101" fmla="*/ 90 h 843"/>
              <a:gd name="T102" fmla="*/ 76 w 94"/>
              <a:gd name="T103" fmla="*/ 108 h 843"/>
              <a:gd name="T104" fmla="*/ 75 w 94"/>
              <a:gd name="T105" fmla="*/ 130 h 843"/>
              <a:gd name="T106" fmla="*/ 71 w 94"/>
              <a:gd name="T107" fmla="*/ 158 h 843"/>
              <a:gd name="T108" fmla="*/ 69 w 94"/>
              <a:gd name="T109" fmla="*/ 192 h 843"/>
              <a:gd name="T110" fmla="*/ 68 w 94"/>
              <a:gd name="T111" fmla="*/ 234 h 843"/>
              <a:gd name="T112" fmla="*/ 66 w 94"/>
              <a:gd name="T113" fmla="*/ 288 h 843"/>
              <a:gd name="T114" fmla="*/ 64 w 94"/>
              <a:gd name="T115" fmla="*/ 353 h 843"/>
              <a:gd name="T116" fmla="*/ 64 w 94"/>
              <a:gd name="T117" fmla="*/ 430 h 843"/>
              <a:gd name="T118" fmla="*/ 62 w 94"/>
              <a:gd name="T119" fmla="*/ 516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4" h="843">
                <a:moveTo>
                  <a:pt x="60" y="549"/>
                </a:moveTo>
                <a:lnTo>
                  <a:pt x="60" y="565"/>
                </a:lnTo>
                <a:lnTo>
                  <a:pt x="60" y="580"/>
                </a:lnTo>
                <a:lnTo>
                  <a:pt x="60" y="594"/>
                </a:lnTo>
                <a:lnTo>
                  <a:pt x="60" y="608"/>
                </a:lnTo>
                <a:lnTo>
                  <a:pt x="60" y="623"/>
                </a:lnTo>
                <a:lnTo>
                  <a:pt x="60" y="637"/>
                </a:lnTo>
                <a:lnTo>
                  <a:pt x="60" y="649"/>
                </a:lnTo>
                <a:lnTo>
                  <a:pt x="60" y="663"/>
                </a:lnTo>
                <a:lnTo>
                  <a:pt x="60" y="674"/>
                </a:lnTo>
                <a:lnTo>
                  <a:pt x="60" y="687"/>
                </a:lnTo>
                <a:lnTo>
                  <a:pt x="60" y="698"/>
                </a:lnTo>
                <a:lnTo>
                  <a:pt x="59" y="709"/>
                </a:lnTo>
                <a:lnTo>
                  <a:pt x="59" y="720"/>
                </a:lnTo>
                <a:lnTo>
                  <a:pt x="59" y="729"/>
                </a:lnTo>
                <a:lnTo>
                  <a:pt x="59" y="738"/>
                </a:lnTo>
                <a:lnTo>
                  <a:pt x="59" y="748"/>
                </a:lnTo>
                <a:lnTo>
                  <a:pt x="59" y="756"/>
                </a:lnTo>
                <a:lnTo>
                  <a:pt x="57" y="763"/>
                </a:lnTo>
                <a:lnTo>
                  <a:pt x="57" y="771"/>
                </a:lnTo>
                <a:lnTo>
                  <a:pt x="57" y="779"/>
                </a:lnTo>
                <a:lnTo>
                  <a:pt x="57" y="785"/>
                </a:lnTo>
                <a:lnTo>
                  <a:pt x="57" y="792"/>
                </a:lnTo>
                <a:lnTo>
                  <a:pt x="57" y="798"/>
                </a:lnTo>
                <a:lnTo>
                  <a:pt x="55" y="803"/>
                </a:lnTo>
                <a:lnTo>
                  <a:pt x="55" y="807"/>
                </a:lnTo>
                <a:lnTo>
                  <a:pt x="55" y="812"/>
                </a:lnTo>
                <a:lnTo>
                  <a:pt x="55" y="817"/>
                </a:lnTo>
                <a:lnTo>
                  <a:pt x="53" y="820"/>
                </a:lnTo>
                <a:lnTo>
                  <a:pt x="53" y="823"/>
                </a:lnTo>
                <a:lnTo>
                  <a:pt x="53" y="826"/>
                </a:lnTo>
                <a:lnTo>
                  <a:pt x="53" y="829"/>
                </a:lnTo>
                <a:lnTo>
                  <a:pt x="53" y="831"/>
                </a:lnTo>
                <a:lnTo>
                  <a:pt x="50" y="835"/>
                </a:lnTo>
                <a:lnTo>
                  <a:pt x="46" y="839"/>
                </a:lnTo>
                <a:lnTo>
                  <a:pt x="43" y="842"/>
                </a:lnTo>
                <a:lnTo>
                  <a:pt x="41" y="843"/>
                </a:lnTo>
                <a:lnTo>
                  <a:pt x="37" y="843"/>
                </a:lnTo>
                <a:lnTo>
                  <a:pt x="35" y="843"/>
                </a:lnTo>
                <a:lnTo>
                  <a:pt x="34" y="842"/>
                </a:lnTo>
                <a:lnTo>
                  <a:pt x="32" y="840"/>
                </a:lnTo>
                <a:lnTo>
                  <a:pt x="28" y="835"/>
                </a:lnTo>
                <a:lnTo>
                  <a:pt x="25" y="831"/>
                </a:lnTo>
                <a:lnTo>
                  <a:pt x="23" y="826"/>
                </a:lnTo>
                <a:lnTo>
                  <a:pt x="19" y="820"/>
                </a:lnTo>
                <a:lnTo>
                  <a:pt x="18" y="812"/>
                </a:lnTo>
                <a:lnTo>
                  <a:pt x="14" y="804"/>
                </a:lnTo>
                <a:lnTo>
                  <a:pt x="12" y="796"/>
                </a:lnTo>
                <a:lnTo>
                  <a:pt x="10" y="787"/>
                </a:lnTo>
                <a:lnTo>
                  <a:pt x="9" y="777"/>
                </a:lnTo>
                <a:lnTo>
                  <a:pt x="7" y="771"/>
                </a:lnTo>
                <a:lnTo>
                  <a:pt x="7" y="763"/>
                </a:lnTo>
                <a:lnTo>
                  <a:pt x="5" y="757"/>
                </a:lnTo>
                <a:lnTo>
                  <a:pt x="3" y="751"/>
                </a:lnTo>
                <a:lnTo>
                  <a:pt x="3" y="746"/>
                </a:lnTo>
                <a:lnTo>
                  <a:pt x="3" y="741"/>
                </a:lnTo>
                <a:lnTo>
                  <a:pt x="1" y="738"/>
                </a:lnTo>
                <a:lnTo>
                  <a:pt x="1" y="737"/>
                </a:lnTo>
                <a:lnTo>
                  <a:pt x="3" y="735"/>
                </a:lnTo>
                <a:lnTo>
                  <a:pt x="3" y="732"/>
                </a:lnTo>
                <a:lnTo>
                  <a:pt x="3" y="729"/>
                </a:lnTo>
                <a:lnTo>
                  <a:pt x="3" y="726"/>
                </a:lnTo>
                <a:lnTo>
                  <a:pt x="3" y="723"/>
                </a:lnTo>
                <a:lnTo>
                  <a:pt x="5" y="718"/>
                </a:lnTo>
                <a:lnTo>
                  <a:pt x="5" y="712"/>
                </a:lnTo>
                <a:lnTo>
                  <a:pt x="7" y="705"/>
                </a:lnTo>
                <a:lnTo>
                  <a:pt x="7" y="699"/>
                </a:lnTo>
                <a:lnTo>
                  <a:pt x="9" y="693"/>
                </a:lnTo>
                <a:lnTo>
                  <a:pt x="9" y="685"/>
                </a:lnTo>
                <a:lnTo>
                  <a:pt x="10" y="677"/>
                </a:lnTo>
                <a:lnTo>
                  <a:pt x="12" y="668"/>
                </a:lnTo>
                <a:lnTo>
                  <a:pt x="14" y="660"/>
                </a:lnTo>
                <a:lnTo>
                  <a:pt x="14" y="649"/>
                </a:lnTo>
                <a:lnTo>
                  <a:pt x="16" y="640"/>
                </a:lnTo>
                <a:lnTo>
                  <a:pt x="16" y="627"/>
                </a:lnTo>
                <a:lnTo>
                  <a:pt x="18" y="613"/>
                </a:lnTo>
                <a:lnTo>
                  <a:pt x="18" y="599"/>
                </a:lnTo>
                <a:lnTo>
                  <a:pt x="19" y="582"/>
                </a:lnTo>
                <a:lnTo>
                  <a:pt x="19" y="565"/>
                </a:lnTo>
                <a:lnTo>
                  <a:pt x="19" y="546"/>
                </a:lnTo>
                <a:lnTo>
                  <a:pt x="21" y="526"/>
                </a:lnTo>
                <a:lnTo>
                  <a:pt x="21" y="502"/>
                </a:lnTo>
                <a:lnTo>
                  <a:pt x="21" y="480"/>
                </a:lnTo>
                <a:lnTo>
                  <a:pt x="23" y="455"/>
                </a:lnTo>
                <a:lnTo>
                  <a:pt x="23" y="428"/>
                </a:lnTo>
                <a:lnTo>
                  <a:pt x="23" y="402"/>
                </a:lnTo>
                <a:lnTo>
                  <a:pt x="23" y="372"/>
                </a:lnTo>
                <a:lnTo>
                  <a:pt x="23" y="342"/>
                </a:lnTo>
                <a:lnTo>
                  <a:pt x="23" y="311"/>
                </a:lnTo>
                <a:lnTo>
                  <a:pt x="23" y="295"/>
                </a:lnTo>
                <a:lnTo>
                  <a:pt x="23" y="280"/>
                </a:lnTo>
                <a:lnTo>
                  <a:pt x="23" y="264"/>
                </a:lnTo>
                <a:lnTo>
                  <a:pt x="23" y="250"/>
                </a:lnTo>
                <a:lnTo>
                  <a:pt x="23" y="236"/>
                </a:lnTo>
                <a:lnTo>
                  <a:pt x="23" y="222"/>
                </a:lnTo>
                <a:lnTo>
                  <a:pt x="23" y="209"/>
                </a:lnTo>
                <a:lnTo>
                  <a:pt x="23" y="197"/>
                </a:lnTo>
                <a:lnTo>
                  <a:pt x="23" y="184"/>
                </a:lnTo>
                <a:lnTo>
                  <a:pt x="21" y="173"/>
                </a:lnTo>
                <a:lnTo>
                  <a:pt x="21" y="161"/>
                </a:lnTo>
                <a:lnTo>
                  <a:pt x="21" y="151"/>
                </a:lnTo>
                <a:lnTo>
                  <a:pt x="21" y="141"/>
                </a:lnTo>
                <a:lnTo>
                  <a:pt x="21" y="131"/>
                </a:lnTo>
                <a:lnTo>
                  <a:pt x="21" y="122"/>
                </a:lnTo>
                <a:lnTo>
                  <a:pt x="19" y="112"/>
                </a:lnTo>
                <a:lnTo>
                  <a:pt x="19" y="105"/>
                </a:lnTo>
                <a:lnTo>
                  <a:pt x="19" y="95"/>
                </a:lnTo>
                <a:lnTo>
                  <a:pt x="19" y="89"/>
                </a:lnTo>
                <a:lnTo>
                  <a:pt x="18" y="81"/>
                </a:lnTo>
                <a:lnTo>
                  <a:pt x="18" y="75"/>
                </a:lnTo>
                <a:lnTo>
                  <a:pt x="18" y="69"/>
                </a:lnTo>
                <a:lnTo>
                  <a:pt x="16" y="62"/>
                </a:lnTo>
                <a:lnTo>
                  <a:pt x="16" y="58"/>
                </a:lnTo>
                <a:lnTo>
                  <a:pt x="16" y="53"/>
                </a:lnTo>
                <a:lnTo>
                  <a:pt x="14" y="48"/>
                </a:lnTo>
                <a:lnTo>
                  <a:pt x="14" y="45"/>
                </a:lnTo>
                <a:lnTo>
                  <a:pt x="14" y="42"/>
                </a:lnTo>
                <a:lnTo>
                  <a:pt x="12" y="39"/>
                </a:lnTo>
                <a:lnTo>
                  <a:pt x="12" y="36"/>
                </a:lnTo>
                <a:lnTo>
                  <a:pt x="10" y="34"/>
                </a:lnTo>
                <a:lnTo>
                  <a:pt x="10" y="33"/>
                </a:lnTo>
                <a:lnTo>
                  <a:pt x="7" y="28"/>
                </a:lnTo>
                <a:lnTo>
                  <a:pt x="3" y="23"/>
                </a:lnTo>
                <a:lnTo>
                  <a:pt x="1" y="20"/>
                </a:lnTo>
                <a:lnTo>
                  <a:pt x="0" y="15"/>
                </a:lnTo>
                <a:lnTo>
                  <a:pt x="0" y="12"/>
                </a:lnTo>
                <a:lnTo>
                  <a:pt x="0" y="9"/>
                </a:lnTo>
                <a:lnTo>
                  <a:pt x="1" y="6"/>
                </a:lnTo>
                <a:lnTo>
                  <a:pt x="1" y="3"/>
                </a:lnTo>
                <a:lnTo>
                  <a:pt x="3" y="1"/>
                </a:lnTo>
                <a:lnTo>
                  <a:pt x="7" y="0"/>
                </a:lnTo>
                <a:lnTo>
                  <a:pt x="10" y="1"/>
                </a:lnTo>
                <a:lnTo>
                  <a:pt x="16" y="1"/>
                </a:lnTo>
                <a:lnTo>
                  <a:pt x="21" y="4"/>
                </a:lnTo>
                <a:lnTo>
                  <a:pt x="30" y="7"/>
                </a:lnTo>
                <a:lnTo>
                  <a:pt x="39" y="11"/>
                </a:lnTo>
                <a:lnTo>
                  <a:pt x="48" y="15"/>
                </a:lnTo>
                <a:lnTo>
                  <a:pt x="59" y="20"/>
                </a:lnTo>
                <a:lnTo>
                  <a:pt x="68" y="25"/>
                </a:lnTo>
                <a:lnTo>
                  <a:pt x="75" y="29"/>
                </a:lnTo>
                <a:lnTo>
                  <a:pt x="80" y="34"/>
                </a:lnTo>
                <a:lnTo>
                  <a:pt x="85" y="39"/>
                </a:lnTo>
                <a:lnTo>
                  <a:pt x="89" y="43"/>
                </a:lnTo>
                <a:lnTo>
                  <a:pt x="92" y="47"/>
                </a:lnTo>
                <a:lnTo>
                  <a:pt x="94" y="51"/>
                </a:lnTo>
                <a:lnTo>
                  <a:pt x="94" y="58"/>
                </a:lnTo>
                <a:lnTo>
                  <a:pt x="92" y="64"/>
                </a:lnTo>
                <a:lnTo>
                  <a:pt x="89" y="70"/>
                </a:lnTo>
                <a:lnTo>
                  <a:pt x="85" y="76"/>
                </a:lnTo>
                <a:lnTo>
                  <a:pt x="85" y="79"/>
                </a:lnTo>
                <a:lnTo>
                  <a:pt x="84" y="83"/>
                </a:lnTo>
                <a:lnTo>
                  <a:pt x="82" y="87"/>
                </a:lnTo>
                <a:lnTo>
                  <a:pt x="80" y="90"/>
                </a:lnTo>
                <a:lnTo>
                  <a:pt x="80" y="97"/>
                </a:lnTo>
                <a:lnTo>
                  <a:pt x="78" y="101"/>
                </a:lnTo>
                <a:lnTo>
                  <a:pt x="76" y="108"/>
                </a:lnTo>
                <a:lnTo>
                  <a:pt x="76" y="114"/>
                </a:lnTo>
                <a:lnTo>
                  <a:pt x="75" y="122"/>
                </a:lnTo>
                <a:lnTo>
                  <a:pt x="75" y="130"/>
                </a:lnTo>
                <a:lnTo>
                  <a:pt x="73" y="139"/>
                </a:lnTo>
                <a:lnTo>
                  <a:pt x="73" y="148"/>
                </a:lnTo>
                <a:lnTo>
                  <a:pt x="71" y="158"/>
                </a:lnTo>
                <a:lnTo>
                  <a:pt x="71" y="169"/>
                </a:lnTo>
                <a:lnTo>
                  <a:pt x="69" y="180"/>
                </a:lnTo>
                <a:lnTo>
                  <a:pt x="69" y="192"/>
                </a:lnTo>
                <a:lnTo>
                  <a:pt x="69" y="205"/>
                </a:lnTo>
                <a:lnTo>
                  <a:pt x="68" y="219"/>
                </a:lnTo>
                <a:lnTo>
                  <a:pt x="68" y="234"/>
                </a:lnTo>
                <a:lnTo>
                  <a:pt x="68" y="252"/>
                </a:lnTo>
                <a:lnTo>
                  <a:pt x="66" y="269"/>
                </a:lnTo>
                <a:lnTo>
                  <a:pt x="66" y="288"/>
                </a:lnTo>
                <a:lnTo>
                  <a:pt x="66" y="308"/>
                </a:lnTo>
                <a:lnTo>
                  <a:pt x="66" y="330"/>
                </a:lnTo>
                <a:lnTo>
                  <a:pt x="64" y="353"/>
                </a:lnTo>
                <a:lnTo>
                  <a:pt x="64" y="377"/>
                </a:lnTo>
                <a:lnTo>
                  <a:pt x="64" y="403"/>
                </a:lnTo>
                <a:lnTo>
                  <a:pt x="64" y="430"/>
                </a:lnTo>
                <a:lnTo>
                  <a:pt x="62" y="457"/>
                </a:lnTo>
                <a:lnTo>
                  <a:pt x="62" y="486"/>
                </a:lnTo>
                <a:lnTo>
                  <a:pt x="62" y="516"/>
                </a:lnTo>
                <a:lnTo>
                  <a:pt x="60" y="549"/>
                </a:lnTo>
                <a:lnTo>
                  <a:pt x="60" y="549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100"/>
          <p:cNvSpPr/>
          <p:nvPr/>
        </p:nvSpPr>
        <p:spPr bwMode="auto">
          <a:xfrm>
            <a:off x="1109238" y="2461661"/>
            <a:ext cx="460865" cy="763307"/>
          </a:xfrm>
          <a:custGeom>
            <a:avLst/>
            <a:gdLst>
              <a:gd name="T0" fmla="*/ 75 w 257"/>
              <a:gd name="T1" fmla="*/ 316 h 424"/>
              <a:gd name="T2" fmla="*/ 116 w 257"/>
              <a:gd name="T3" fmla="*/ 261 h 424"/>
              <a:gd name="T4" fmla="*/ 141 w 257"/>
              <a:gd name="T5" fmla="*/ 222 h 424"/>
              <a:gd name="T6" fmla="*/ 157 w 257"/>
              <a:gd name="T7" fmla="*/ 194 h 424"/>
              <a:gd name="T8" fmla="*/ 168 w 257"/>
              <a:gd name="T9" fmla="*/ 174 h 424"/>
              <a:gd name="T10" fmla="*/ 179 w 257"/>
              <a:gd name="T11" fmla="*/ 152 h 424"/>
              <a:gd name="T12" fmla="*/ 191 w 257"/>
              <a:gd name="T13" fmla="*/ 127 h 424"/>
              <a:gd name="T14" fmla="*/ 202 w 257"/>
              <a:gd name="T15" fmla="*/ 102 h 424"/>
              <a:gd name="T16" fmla="*/ 213 w 257"/>
              <a:gd name="T17" fmla="*/ 75 h 424"/>
              <a:gd name="T18" fmla="*/ 229 w 257"/>
              <a:gd name="T19" fmla="*/ 31 h 424"/>
              <a:gd name="T20" fmla="*/ 248 w 257"/>
              <a:gd name="T21" fmla="*/ 47 h 424"/>
              <a:gd name="T22" fmla="*/ 250 w 257"/>
              <a:gd name="T23" fmla="*/ 108 h 424"/>
              <a:gd name="T24" fmla="*/ 238 w 257"/>
              <a:gd name="T25" fmla="*/ 136 h 424"/>
              <a:gd name="T26" fmla="*/ 220 w 257"/>
              <a:gd name="T27" fmla="*/ 175 h 424"/>
              <a:gd name="T28" fmla="*/ 193 w 257"/>
              <a:gd name="T29" fmla="*/ 222 h 424"/>
              <a:gd name="T30" fmla="*/ 166 w 257"/>
              <a:gd name="T31" fmla="*/ 263 h 424"/>
              <a:gd name="T32" fmla="*/ 138 w 257"/>
              <a:gd name="T33" fmla="*/ 301 h 424"/>
              <a:gd name="T34" fmla="*/ 111 w 257"/>
              <a:gd name="T35" fmla="*/ 332 h 424"/>
              <a:gd name="T36" fmla="*/ 86 w 257"/>
              <a:gd name="T37" fmla="*/ 357 h 424"/>
              <a:gd name="T38" fmla="*/ 63 w 257"/>
              <a:gd name="T39" fmla="*/ 379 h 424"/>
              <a:gd name="T40" fmla="*/ 41 w 257"/>
              <a:gd name="T41" fmla="*/ 398 h 424"/>
              <a:gd name="T42" fmla="*/ 23 w 257"/>
              <a:gd name="T43" fmla="*/ 412 h 424"/>
              <a:gd name="T44" fmla="*/ 11 w 257"/>
              <a:gd name="T45" fmla="*/ 421 h 424"/>
              <a:gd name="T46" fmla="*/ 4 w 257"/>
              <a:gd name="T47" fmla="*/ 424 h 424"/>
              <a:gd name="T48" fmla="*/ 2 w 257"/>
              <a:gd name="T49" fmla="*/ 424 h 424"/>
              <a:gd name="T50" fmla="*/ 0 w 257"/>
              <a:gd name="T51" fmla="*/ 423 h 424"/>
              <a:gd name="T52" fmla="*/ 0 w 257"/>
              <a:gd name="T53" fmla="*/ 419 h 424"/>
              <a:gd name="T54" fmla="*/ 2 w 257"/>
              <a:gd name="T55" fmla="*/ 413 h 424"/>
              <a:gd name="T56" fmla="*/ 6 w 257"/>
              <a:gd name="T57" fmla="*/ 407 h 424"/>
              <a:gd name="T58" fmla="*/ 11 w 257"/>
              <a:gd name="T59" fmla="*/ 399 h 424"/>
              <a:gd name="T60" fmla="*/ 18 w 257"/>
              <a:gd name="T61" fmla="*/ 388 h 424"/>
              <a:gd name="T62" fmla="*/ 29 w 257"/>
              <a:gd name="T63" fmla="*/ 376 h 424"/>
              <a:gd name="T64" fmla="*/ 40 w 257"/>
              <a:gd name="T65" fmla="*/ 362 h 424"/>
              <a:gd name="T66" fmla="*/ 47 w 257"/>
              <a:gd name="T67" fmla="*/ 35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7" h="424">
                <a:moveTo>
                  <a:pt x="47" y="352"/>
                </a:moveTo>
                <a:lnTo>
                  <a:pt x="75" y="316"/>
                </a:lnTo>
                <a:lnTo>
                  <a:pt x="102" y="280"/>
                </a:lnTo>
                <a:lnTo>
                  <a:pt x="116" y="261"/>
                </a:lnTo>
                <a:lnTo>
                  <a:pt x="129" y="243"/>
                </a:lnTo>
                <a:lnTo>
                  <a:pt x="141" y="222"/>
                </a:lnTo>
                <a:lnTo>
                  <a:pt x="152" y="203"/>
                </a:lnTo>
                <a:lnTo>
                  <a:pt x="157" y="194"/>
                </a:lnTo>
                <a:lnTo>
                  <a:pt x="163" y="183"/>
                </a:lnTo>
                <a:lnTo>
                  <a:pt x="168" y="174"/>
                </a:lnTo>
                <a:lnTo>
                  <a:pt x="173" y="163"/>
                </a:lnTo>
                <a:lnTo>
                  <a:pt x="179" y="152"/>
                </a:lnTo>
                <a:lnTo>
                  <a:pt x="186" y="139"/>
                </a:lnTo>
                <a:lnTo>
                  <a:pt x="191" y="127"/>
                </a:lnTo>
                <a:lnTo>
                  <a:pt x="197" y="114"/>
                </a:lnTo>
                <a:lnTo>
                  <a:pt x="202" y="102"/>
                </a:lnTo>
                <a:lnTo>
                  <a:pt x="207" y="89"/>
                </a:lnTo>
                <a:lnTo>
                  <a:pt x="213" y="75"/>
                </a:lnTo>
                <a:lnTo>
                  <a:pt x="218" y="61"/>
                </a:lnTo>
                <a:lnTo>
                  <a:pt x="229" y="31"/>
                </a:lnTo>
                <a:lnTo>
                  <a:pt x="239" y="0"/>
                </a:lnTo>
                <a:lnTo>
                  <a:pt x="248" y="47"/>
                </a:lnTo>
                <a:lnTo>
                  <a:pt x="257" y="92"/>
                </a:lnTo>
                <a:lnTo>
                  <a:pt x="250" y="108"/>
                </a:lnTo>
                <a:lnTo>
                  <a:pt x="245" y="122"/>
                </a:lnTo>
                <a:lnTo>
                  <a:pt x="238" y="136"/>
                </a:lnTo>
                <a:lnTo>
                  <a:pt x="232" y="149"/>
                </a:lnTo>
                <a:lnTo>
                  <a:pt x="220" y="175"/>
                </a:lnTo>
                <a:lnTo>
                  <a:pt x="206" y="199"/>
                </a:lnTo>
                <a:lnTo>
                  <a:pt x="193" y="222"/>
                </a:lnTo>
                <a:lnTo>
                  <a:pt x="179" y="243"/>
                </a:lnTo>
                <a:lnTo>
                  <a:pt x="166" y="263"/>
                </a:lnTo>
                <a:lnTo>
                  <a:pt x="152" y="282"/>
                </a:lnTo>
                <a:lnTo>
                  <a:pt x="138" y="301"/>
                </a:lnTo>
                <a:lnTo>
                  <a:pt x="125" y="316"/>
                </a:lnTo>
                <a:lnTo>
                  <a:pt x="111" y="332"/>
                </a:lnTo>
                <a:lnTo>
                  <a:pt x="98" y="344"/>
                </a:lnTo>
                <a:lnTo>
                  <a:pt x="86" y="357"/>
                </a:lnTo>
                <a:lnTo>
                  <a:pt x="73" y="369"/>
                </a:lnTo>
                <a:lnTo>
                  <a:pt x="63" y="379"/>
                </a:lnTo>
                <a:lnTo>
                  <a:pt x="52" y="388"/>
                </a:lnTo>
                <a:lnTo>
                  <a:pt x="41" y="398"/>
                </a:lnTo>
                <a:lnTo>
                  <a:pt x="32" y="405"/>
                </a:lnTo>
                <a:lnTo>
                  <a:pt x="23" y="412"/>
                </a:lnTo>
                <a:lnTo>
                  <a:pt x="16" y="418"/>
                </a:lnTo>
                <a:lnTo>
                  <a:pt x="11" y="421"/>
                </a:lnTo>
                <a:lnTo>
                  <a:pt x="6" y="424"/>
                </a:lnTo>
                <a:lnTo>
                  <a:pt x="4" y="424"/>
                </a:lnTo>
                <a:lnTo>
                  <a:pt x="2" y="424"/>
                </a:lnTo>
                <a:lnTo>
                  <a:pt x="2" y="424"/>
                </a:lnTo>
                <a:lnTo>
                  <a:pt x="0" y="423"/>
                </a:lnTo>
                <a:lnTo>
                  <a:pt x="0" y="423"/>
                </a:lnTo>
                <a:lnTo>
                  <a:pt x="0" y="421"/>
                </a:lnTo>
                <a:lnTo>
                  <a:pt x="0" y="419"/>
                </a:lnTo>
                <a:lnTo>
                  <a:pt x="0" y="416"/>
                </a:lnTo>
                <a:lnTo>
                  <a:pt x="2" y="413"/>
                </a:lnTo>
                <a:lnTo>
                  <a:pt x="4" y="410"/>
                </a:lnTo>
                <a:lnTo>
                  <a:pt x="6" y="407"/>
                </a:lnTo>
                <a:lnTo>
                  <a:pt x="7" y="404"/>
                </a:lnTo>
                <a:lnTo>
                  <a:pt x="11" y="399"/>
                </a:lnTo>
                <a:lnTo>
                  <a:pt x="15" y="393"/>
                </a:lnTo>
                <a:lnTo>
                  <a:pt x="18" y="388"/>
                </a:lnTo>
                <a:lnTo>
                  <a:pt x="23" y="382"/>
                </a:lnTo>
                <a:lnTo>
                  <a:pt x="29" y="376"/>
                </a:lnTo>
                <a:lnTo>
                  <a:pt x="34" y="368"/>
                </a:lnTo>
                <a:lnTo>
                  <a:pt x="40" y="362"/>
                </a:lnTo>
                <a:lnTo>
                  <a:pt x="47" y="352"/>
                </a:lnTo>
                <a:lnTo>
                  <a:pt x="47" y="352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101"/>
          <p:cNvSpPr/>
          <p:nvPr/>
        </p:nvSpPr>
        <p:spPr bwMode="auto">
          <a:xfrm>
            <a:off x="1562901" y="2674092"/>
            <a:ext cx="230432" cy="208829"/>
          </a:xfrm>
          <a:custGeom>
            <a:avLst/>
            <a:gdLst>
              <a:gd name="T0" fmla="*/ 125 w 126"/>
              <a:gd name="T1" fmla="*/ 70 h 114"/>
              <a:gd name="T2" fmla="*/ 126 w 126"/>
              <a:gd name="T3" fmla="*/ 75 h 114"/>
              <a:gd name="T4" fmla="*/ 126 w 126"/>
              <a:gd name="T5" fmla="*/ 80 h 114"/>
              <a:gd name="T6" fmla="*/ 126 w 126"/>
              <a:gd name="T7" fmla="*/ 84 h 114"/>
              <a:gd name="T8" fmla="*/ 126 w 126"/>
              <a:gd name="T9" fmla="*/ 89 h 114"/>
              <a:gd name="T10" fmla="*/ 125 w 126"/>
              <a:gd name="T11" fmla="*/ 94 h 114"/>
              <a:gd name="T12" fmla="*/ 123 w 126"/>
              <a:gd name="T13" fmla="*/ 97 h 114"/>
              <a:gd name="T14" fmla="*/ 123 w 126"/>
              <a:gd name="T15" fmla="*/ 100 h 114"/>
              <a:gd name="T16" fmla="*/ 121 w 126"/>
              <a:gd name="T17" fmla="*/ 102 h 114"/>
              <a:gd name="T18" fmla="*/ 119 w 126"/>
              <a:gd name="T19" fmla="*/ 105 h 114"/>
              <a:gd name="T20" fmla="*/ 118 w 126"/>
              <a:gd name="T21" fmla="*/ 108 h 114"/>
              <a:gd name="T22" fmla="*/ 114 w 126"/>
              <a:gd name="T23" fmla="*/ 110 h 114"/>
              <a:gd name="T24" fmla="*/ 112 w 126"/>
              <a:gd name="T25" fmla="*/ 111 h 114"/>
              <a:gd name="T26" fmla="*/ 110 w 126"/>
              <a:gd name="T27" fmla="*/ 113 h 114"/>
              <a:gd name="T28" fmla="*/ 109 w 126"/>
              <a:gd name="T29" fmla="*/ 114 h 114"/>
              <a:gd name="T30" fmla="*/ 105 w 126"/>
              <a:gd name="T31" fmla="*/ 114 h 114"/>
              <a:gd name="T32" fmla="*/ 103 w 126"/>
              <a:gd name="T33" fmla="*/ 114 h 114"/>
              <a:gd name="T34" fmla="*/ 103 w 126"/>
              <a:gd name="T35" fmla="*/ 114 h 114"/>
              <a:gd name="T36" fmla="*/ 101 w 126"/>
              <a:gd name="T37" fmla="*/ 113 h 114"/>
              <a:gd name="T38" fmla="*/ 98 w 126"/>
              <a:gd name="T39" fmla="*/ 111 h 114"/>
              <a:gd name="T40" fmla="*/ 94 w 126"/>
              <a:gd name="T41" fmla="*/ 108 h 114"/>
              <a:gd name="T42" fmla="*/ 91 w 126"/>
              <a:gd name="T43" fmla="*/ 103 h 114"/>
              <a:gd name="T44" fmla="*/ 85 w 126"/>
              <a:gd name="T45" fmla="*/ 99 h 114"/>
              <a:gd name="T46" fmla="*/ 80 w 126"/>
              <a:gd name="T47" fmla="*/ 92 h 114"/>
              <a:gd name="T48" fmla="*/ 73 w 126"/>
              <a:gd name="T49" fmla="*/ 86 h 114"/>
              <a:gd name="T50" fmla="*/ 66 w 126"/>
              <a:gd name="T51" fmla="*/ 78 h 114"/>
              <a:gd name="T52" fmla="*/ 59 w 126"/>
              <a:gd name="T53" fmla="*/ 70 h 114"/>
              <a:gd name="T54" fmla="*/ 50 w 126"/>
              <a:gd name="T55" fmla="*/ 61 h 114"/>
              <a:gd name="T56" fmla="*/ 41 w 126"/>
              <a:gd name="T57" fmla="*/ 50 h 114"/>
              <a:gd name="T58" fmla="*/ 32 w 126"/>
              <a:gd name="T59" fmla="*/ 39 h 114"/>
              <a:gd name="T60" fmla="*/ 21 w 126"/>
              <a:gd name="T61" fmla="*/ 27 h 114"/>
              <a:gd name="T62" fmla="*/ 10 w 126"/>
              <a:gd name="T63" fmla="*/ 14 h 114"/>
              <a:gd name="T64" fmla="*/ 0 w 126"/>
              <a:gd name="T65" fmla="*/ 0 h 114"/>
              <a:gd name="T66" fmla="*/ 16 w 126"/>
              <a:gd name="T67" fmla="*/ 0 h 114"/>
              <a:gd name="T68" fmla="*/ 32 w 126"/>
              <a:gd name="T69" fmla="*/ 2 h 114"/>
              <a:gd name="T70" fmla="*/ 46 w 126"/>
              <a:gd name="T71" fmla="*/ 3 h 114"/>
              <a:gd name="T72" fmla="*/ 59 w 126"/>
              <a:gd name="T73" fmla="*/ 6 h 114"/>
              <a:gd name="T74" fmla="*/ 71 w 126"/>
              <a:gd name="T75" fmla="*/ 9 h 114"/>
              <a:gd name="T76" fmla="*/ 82 w 126"/>
              <a:gd name="T77" fmla="*/ 12 h 114"/>
              <a:gd name="T78" fmla="*/ 91 w 126"/>
              <a:gd name="T79" fmla="*/ 17 h 114"/>
              <a:gd name="T80" fmla="*/ 100 w 126"/>
              <a:gd name="T81" fmla="*/ 22 h 114"/>
              <a:gd name="T82" fmla="*/ 105 w 126"/>
              <a:gd name="T83" fmla="*/ 28 h 114"/>
              <a:gd name="T84" fmla="*/ 110 w 126"/>
              <a:gd name="T85" fmla="*/ 33 h 114"/>
              <a:gd name="T86" fmla="*/ 116 w 126"/>
              <a:gd name="T87" fmla="*/ 39 h 114"/>
              <a:gd name="T88" fmla="*/ 119 w 126"/>
              <a:gd name="T89" fmla="*/ 45 h 114"/>
              <a:gd name="T90" fmla="*/ 121 w 126"/>
              <a:gd name="T91" fmla="*/ 52 h 114"/>
              <a:gd name="T92" fmla="*/ 123 w 126"/>
              <a:gd name="T93" fmla="*/ 58 h 114"/>
              <a:gd name="T94" fmla="*/ 125 w 126"/>
              <a:gd name="T95" fmla="*/ 64 h 114"/>
              <a:gd name="T96" fmla="*/ 125 w 126"/>
              <a:gd name="T97" fmla="*/ 70 h 114"/>
              <a:gd name="T98" fmla="*/ 125 w 126"/>
              <a:gd name="T99" fmla="*/ 7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6" h="114">
                <a:moveTo>
                  <a:pt x="125" y="70"/>
                </a:moveTo>
                <a:lnTo>
                  <a:pt x="126" y="75"/>
                </a:lnTo>
                <a:lnTo>
                  <a:pt x="126" y="80"/>
                </a:lnTo>
                <a:lnTo>
                  <a:pt x="126" y="84"/>
                </a:lnTo>
                <a:lnTo>
                  <a:pt x="126" y="89"/>
                </a:lnTo>
                <a:lnTo>
                  <a:pt x="125" y="94"/>
                </a:lnTo>
                <a:lnTo>
                  <a:pt x="123" y="97"/>
                </a:lnTo>
                <a:lnTo>
                  <a:pt x="123" y="100"/>
                </a:lnTo>
                <a:lnTo>
                  <a:pt x="121" y="102"/>
                </a:lnTo>
                <a:lnTo>
                  <a:pt x="119" y="105"/>
                </a:lnTo>
                <a:lnTo>
                  <a:pt x="118" y="108"/>
                </a:lnTo>
                <a:lnTo>
                  <a:pt x="114" y="110"/>
                </a:lnTo>
                <a:lnTo>
                  <a:pt x="112" y="111"/>
                </a:lnTo>
                <a:lnTo>
                  <a:pt x="110" y="113"/>
                </a:lnTo>
                <a:lnTo>
                  <a:pt x="109" y="114"/>
                </a:lnTo>
                <a:lnTo>
                  <a:pt x="105" y="114"/>
                </a:lnTo>
                <a:lnTo>
                  <a:pt x="103" y="114"/>
                </a:lnTo>
                <a:lnTo>
                  <a:pt x="103" y="114"/>
                </a:lnTo>
                <a:lnTo>
                  <a:pt x="101" y="113"/>
                </a:lnTo>
                <a:lnTo>
                  <a:pt x="98" y="111"/>
                </a:lnTo>
                <a:lnTo>
                  <a:pt x="94" y="108"/>
                </a:lnTo>
                <a:lnTo>
                  <a:pt x="91" y="103"/>
                </a:lnTo>
                <a:lnTo>
                  <a:pt x="85" y="99"/>
                </a:lnTo>
                <a:lnTo>
                  <a:pt x="80" y="92"/>
                </a:lnTo>
                <a:lnTo>
                  <a:pt x="73" y="86"/>
                </a:lnTo>
                <a:lnTo>
                  <a:pt x="66" y="78"/>
                </a:lnTo>
                <a:lnTo>
                  <a:pt x="59" y="70"/>
                </a:lnTo>
                <a:lnTo>
                  <a:pt x="50" y="61"/>
                </a:lnTo>
                <a:lnTo>
                  <a:pt x="41" y="50"/>
                </a:lnTo>
                <a:lnTo>
                  <a:pt x="32" y="39"/>
                </a:lnTo>
                <a:lnTo>
                  <a:pt x="21" y="27"/>
                </a:lnTo>
                <a:lnTo>
                  <a:pt x="10" y="14"/>
                </a:lnTo>
                <a:lnTo>
                  <a:pt x="0" y="0"/>
                </a:lnTo>
                <a:lnTo>
                  <a:pt x="16" y="0"/>
                </a:lnTo>
                <a:lnTo>
                  <a:pt x="32" y="2"/>
                </a:lnTo>
                <a:lnTo>
                  <a:pt x="46" y="3"/>
                </a:lnTo>
                <a:lnTo>
                  <a:pt x="59" y="6"/>
                </a:lnTo>
                <a:lnTo>
                  <a:pt x="71" y="9"/>
                </a:lnTo>
                <a:lnTo>
                  <a:pt x="82" y="12"/>
                </a:lnTo>
                <a:lnTo>
                  <a:pt x="91" y="17"/>
                </a:lnTo>
                <a:lnTo>
                  <a:pt x="100" y="22"/>
                </a:lnTo>
                <a:lnTo>
                  <a:pt x="105" y="28"/>
                </a:lnTo>
                <a:lnTo>
                  <a:pt x="110" y="33"/>
                </a:lnTo>
                <a:lnTo>
                  <a:pt x="116" y="39"/>
                </a:lnTo>
                <a:lnTo>
                  <a:pt x="119" y="45"/>
                </a:lnTo>
                <a:lnTo>
                  <a:pt x="121" y="52"/>
                </a:lnTo>
                <a:lnTo>
                  <a:pt x="123" y="58"/>
                </a:lnTo>
                <a:lnTo>
                  <a:pt x="125" y="64"/>
                </a:lnTo>
                <a:lnTo>
                  <a:pt x="125" y="70"/>
                </a:lnTo>
                <a:lnTo>
                  <a:pt x="125" y="70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102"/>
          <p:cNvSpPr/>
          <p:nvPr/>
        </p:nvSpPr>
        <p:spPr bwMode="auto">
          <a:xfrm>
            <a:off x="1879746" y="2274435"/>
            <a:ext cx="752506" cy="212429"/>
          </a:xfrm>
          <a:custGeom>
            <a:avLst/>
            <a:gdLst>
              <a:gd name="T0" fmla="*/ 278 w 417"/>
              <a:gd name="T1" fmla="*/ 13 h 119"/>
              <a:gd name="T2" fmla="*/ 298 w 417"/>
              <a:gd name="T3" fmla="*/ 6 h 119"/>
              <a:gd name="T4" fmla="*/ 316 w 417"/>
              <a:gd name="T5" fmla="*/ 2 h 119"/>
              <a:gd name="T6" fmla="*/ 333 w 417"/>
              <a:gd name="T7" fmla="*/ 0 h 119"/>
              <a:gd name="T8" fmla="*/ 350 w 417"/>
              <a:gd name="T9" fmla="*/ 0 h 119"/>
              <a:gd name="T10" fmla="*/ 371 w 417"/>
              <a:gd name="T11" fmla="*/ 2 h 119"/>
              <a:gd name="T12" fmla="*/ 385 w 417"/>
              <a:gd name="T13" fmla="*/ 5 h 119"/>
              <a:gd name="T14" fmla="*/ 396 w 417"/>
              <a:gd name="T15" fmla="*/ 8 h 119"/>
              <a:gd name="T16" fmla="*/ 405 w 417"/>
              <a:gd name="T17" fmla="*/ 16 h 119"/>
              <a:gd name="T18" fmla="*/ 410 w 417"/>
              <a:gd name="T19" fmla="*/ 22 h 119"/>
              <a:gd name="T20" fmla="*/ 416 w 417"/>
              <a:gd name="T21" fmla="*/ 28 h 119"/>
              <a:gd name="T22" fmla="*/ 417 w 417"/>
              <a:gd name="T23" fmla="*/ 35 h 119"/>
              <a:gd name="T24" fmla="*/ 416 w 417"/>
              <a:gd name="T25" fmla="*/ 38 h 119"/>
              <a:gd name="T26" fmla="*/ 412 w 417"/>
              <a:gd name="T27" fmla="*/ 41 h 119"/>
              <a:gd name="T28" fmla="*/ 407 w 417"/>
              <a:gd name="T29" fmla="*/ 44 h 119"/>
              <a:gd name="T30" fmla="*/ 400 w 417"/>
              <a:gd name="T31" fmla="*/ 47 h 119"/>
              <a:gd name="T32" fmla="*/ 391 w 417"/>
              <a:gd name="T33" fmla="*/ 50 h 119"/>
              <a:gd name="T34" fmla="*/ 380 w 417"/>
              <a:gd name="T35" fmla="*/ 53 h 119"/>
              <a:gd name="T36" fmla="*/ 366 w 417"/>
              <a:gd name="T37" fmla="*/ 55 h 119"/>
              <a:gd name="T38" fmla="*/ 350 w 417"/>
              <a:gd name="T39" fmla="*/ 57 h 119"/>
              <a:gd name="T40" fmla="*/ 314 w 417"/>
              <a:gd name="T41" fmla="*/ 64 h 119"/>
              <a:gd name="T42" fmla="*/ 273 w 417"/>
              <a:gd name="T43" fmla="*/ 72 h 119"/>
              <a:gd name="T44" fmla="*/ 228 w 417"/>
              <a:gd name="T45" fmla="*/ 82 h 119"/>
              <a:gd name="T46" fmla="*/ 176 w 417"/>
              <a:gd name="T47" fmla="*/ 93 h 119"/>
              <a:gd name="T48" fmla="*/ 151 w 417"/>
              <a:gd name="T49" fmla="*/ 99 h 119"/>
              <a:gd name="T50" fmla="*/ 128 w 417"/>
              <a:gd name="T51" fmla="*/ 103 h 119"/>
              <a:gd name="T52" fmla="*/ 109 w 417"/>
              <a:gd name="T53" fmla="*/ 108 h 119"/>
              <a:gd name="T54" fmla="*/ 91 w 417"/>
              <a:gd name="T55" fmla="*/ 111 h 119"/>
              <a:gd name="T56" fmla="*/ 75 w 417"/>
              <a:gd name="T57" fmla="*/ 114 h 119"/>
              <a:gd name="T58" fmla="*/ 62 w 417"/>
              <a:gd name="T59" fmla="*/ 118 h 119"/>
              <a:gd name="T60" fmla="*/ 51 w 417"/>
              <a:gd name="T61" fmla="*/ 118 h 119"/>
              <a:gd name="T62" fmla="*/ 43 w 417"/>
              <a:gd name="T63" fmla="*/ 119 h 119"/>
              <a:gd name="T64" fmla="*/ 28 w 417"/>
              <a:gd name="T65" fmla="*/ 118 h 119"/>
              <a:gd name="T66" fmla="*/ 18 w 417"/>
              <a:gd name="T67" fmla="*/ 116 h 119"/>
              <a:gd name="T68" fmla="*/ 9 w 417"/>
              <a:gd name="T69" fmla="*/ 111 h 119"/>
              <a:gd name="T70" fmla="*/ 5 w 417"/>
              <a:gd name="T71" fmla="*/ 105 h 119"/>
              <a:gd name="T72" fmla="*/ 0 w 417"/>
              <a:gd name="T73" fmla="*/ 99 h 119"/>
              <a:gd name="T74" fmla="*/ 0 w 417"/>
              <a:gd name="T75" fmla="*/ 94 h 119"/>
              <a:gd name="T76" fmla="*/ 1 w 417"/>
              <a:gd name="T77" fmla="*/ 91 h 119"/>
              <a:gd name="T78" fmla="*/ 9 w 417"/>
              <a:gd name="T79" fmla="*/ 88 h 119"/>
              <a:gd name="T80" fmla="*/ 14 w 417"/>
              <a:gd name="T81" fmla="*/ 86 h 119"/>
              <a:gd name="T82" fmla="*/ 23 w 417"/>
              <a:gd name="T83" fmla="*/ 83 h 119"/>
              <a:gd name="T84" fmla="*/ 34 w 417"/>
              <a:gd name="T85" fmla="*/ 80 h 119"/>
              <a:gd name="T86" fmla="*/ 48 w 417"/>
              <a:gd name="T87" fmla="*/ 77 h 119"/>
              <a:gd name="T88" fmla="*/ 64 w 417"/>
              <a:gd name="T89" fmla="*/ 74 h 119"/>
              <a:gd name="T90" fmla="*/ 84 w 417"/>
              <a:gd name="T91" fmla="*/ 69 h 119"/>
              <a:gd name="T92" fmla="*/ 105 w 417"/>
              <a:gd name="T93" fmla="*/ 63 h 119"/>
              <a:gd name="T94" fmla="*/ 130 w 417"/>
              <a:gd name="T95" fmla="*/ 57 h 119"/>
              <a:gd name="T96" fmla="*/ 155 w 417"/>
              <a:gd name="T97" fmla="*/ 50 h 119"/>
              <a:gd name="T98" fmla="*/ 176 w 417"/>
              <a:gd name="T99" fmla="*/ 44 h 119"/>
              <a:gd name="T100" fmla="*/ 198 w 417"/>
              <a:gd name="T101" fmla="*/ 39 h 119"/>
              <a:gd name="T102" fmla="*/ 216 w 417"/>
              <a:gd name="T103" fmla="*/ 33 h 119"/>
              <a:gd name="T104" fmla="*/ 232 w 417"/>
              <a:gd name="T105" fmla="*/ 28 h 119"/>
              <a:gd name="T106" fmla="*/ 246 w 417"/>
              <a:gd name="T107" fmla="*/ 25 h 119"/>
              <a:gd name="T108" fmla="*/ 258 w 417"/>
              <a:gd name="T109" fmla="*/ 21 h 119"/>
              <a:gd name="T110" fmla="*/ 269 w 417"/>
              <a:gd name="T111" fmla="*/ 1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7" h="119">
                <a:moveTo>
                  <a:pt x="269" y="17"/>
                </a:moveTo>
                <a:lnTo>
                  <a:pt x="278" y="13"/>
                </a:lnTo>
                <a:lnTo>
                  <a:pt x="289" y="8"/>
                </a:lnTo>
                <a:lnTo>
                  <a:pt x="298" y="6"/>
                </a:lnTo>
                <a:lnTo>
                  <a:pt x="307" y="3"/>
                </a:lnTo>
                <a:lnTo>
                  <a:pt x="316" y="2"/>
                </a:lnTo>
                <a:lnTo>
                  <a:pt x="325" y="0"/>
                </a:lnTo>
                <a:lnTo>
                  <a:pt x="333" y="0"/>
                </a:lnTo>
                <a:lnTo>
                  <a:pt x="341" y="0"/>
                </a:lnTo>
                <a:lnTo>
                  <a:pt x="350" y="0"/>
                </a:lnTo>
                <a:lnTo>
                  <a:pt x="357" y="0"/>
                </a:lnTo>
                <a:lnTo>
                  <a:pt x="371" y="2"/>
                </a:lnTo>
                <a:lnTo>
                  <a:pt x="378" y="3"/>
                </a:lnTo>
                <a:lnTo>
                  <a:pt x="385" y="5"/>
                </a:lnTo>
                <a:lnTo>
                  <a:pt x="391" y="6"/>
                </a:lnTo>
                <a:lnTo>
                  <a:pt x="396" y="8"/>
                </a:lnTo>
                <a:lnTo>
                  <a:pt x="400" y="11"/>
                </a:lnTo>
                <a:lnTo>
                  <a:pt x="405" y="16"/>
                </a:lnTo>
                <a:lnTo>
                  <a:pt x="408" y="19"/>
                </a:lnTo>
                <a:lnTo>
                  <a:pt x="410" y="22"/>
                </a:lnTo>
                <a:lnTo>
                  <a:pt x="414" y="25"/>
                </a:lnTo>
                <a:lnTo>
                  <a:pt x="416" y="28"/>
                </a:lnTo>
                <a:lnTo>
                  <a:pt x="416" y="31"/>
                </a:lnTo>
                <a:lnTo>
                  <a:pt x="417" y="35"/>
                </a:lnTo>
                <a:lnTo>
                  <a:pt x="416" y="36"/>
                </a:lnTo>
                <a:lnTo>
                  <a:pt x="416" y="38"/>
                </a:lnTo>
                <a:lnTo>
                  <a:pt x="414" y="39"/>
                </a:lnTo>
                <a:lnTo>
                  <a:pt x="412" y="41"/>
                </a:lnTo>
                <a:lnTo>
                  <a:pt x="410" y="42"/>
                </a:lnTo>
                <a:lnTo>
                  <a:pt x="407" y="44"/>
                </a:lnTo>
                <a:lnTo>
                  <a:pt x="405" y="46"/>
                </a:lnTo>
                <a:lnTo>
                  <a:pt x="400" y="47"/>
                </a:lnTo>
                <a:lnTo>
                  <a:pt x="396" y="49"/>
                </a:lnTo>
                <a:lnTo>
                  <a:pt x="391" y="50"/>
                </a:lnTo>
                <a:lnTo>
                  <a:pt x="385" y="52"/>
                </a:lnTo>
                <a:lnTo>
                  <a:pt x="380" y="53"/>
                </a:lnTo>
                <a:lnTo>
                  <a:pt x="373" y="53"/>
                </a:lnTo>
                <a:lnTo>
                  <a:pt x="366" y="55"/>
                </a:lnTo>
                <a:lnTo>
                  <a:pt x="358" y="57"/>
                </a:lnTo>
                <a:lnTo>
                  <a:pt x="350" y="57"/>
                </a:lnTo>
                <a:lnTo>
                  <a:pt x="332" y="60"/>
                </a:lnTo>
                <a:lnTo>
                  <a:pt x="314" y="64"/>
                </a:lnTo>
                <a:lnTo>
                  <a:pt x="294" y="69"/>
                </a:lnTo>
                <a:lnTo>
                  <a:pt x="273" y="72"/>
                </a:lnTo>
                <a:lnTo>
                  <a:pt x="251" y="77"/>
                </a:lnTo>
                <a:lnTo>
                  <a:pt x="228" y="82"/>
                </a:lnTo>
                <a:lnTo>
                  <a:pt x="203" y="88"/>
                </a:lnTo>
                <a:lnTo>
                  <a:pt x="176" y="93"/>
                </a:lnTo>
                <a:lnTo>
                  <a:pt x="164" y="96"/>
                </a:lnTo>
                <a:lnTo>
                  <a:pt x="151" y="99"/>
                </a:lnTo>
                <a:lnTo>
                  <a:pt x="141" y="102"/>
                </a:lnTo>
                <a:lnTo>
                  <a:pt x="128" y="103"/>
                </a:lnTo>
                <a:lnTo>
                  <a:pt x="119" y="107"/>
                </a:lnTo>
                <a:lnTo>
                  <a:pt x="109" y="108"/>
                </a:lnTo>
                <a:lnTo>
                  <a:pt x="100" y="110"/>
                </a:lnTo>
                <a:lnTo>
                  <a:pt x="91" y="111"/>
                </a:lnTo>
                <a:lnTo>
                  <a:pt x="84" y="113"/>
                </a:lnTo>
                <a:lnTo>
                  <a:pt x="75" y="114"/>
                </a:lnTo>
                <a:lnTo>
                  <a:pt x="69" y="116"/>
                </a:lnTo>
                <a:lnTo>
                  <a:pt x="62" y="118"/>
                </a:lnTo>
                <a:lnTo>
                  <a:pt x="57" y="118"/>
                </a:lnTo>
                <a:lnTo>
                  <a:pt x="51" y="118"/>
                </a:lnTo>
                <a:lnTo>
                  <a:pt x="46" y="119"/>
                </a:lnTo>
                <a:lnTo>
                  <a:pt x="43" y="119"/>
                </a:lnTo>
                <a:lnTo>
                  <a:pt x="35" y="119"/>
                </a:lnTo>
                <a:lnTo>
                  <a:pt x="28" y="118"/>
                </a:lnTo>
                <a:lnTo>
                  <a:pt x="23" y="116"/>
                </a:lnTo>
                <a:lnTo>
                  <a:pt x="18" y="116"/>
                </a:lnTo>
                <a:lnTo>
                  <a:pt x="12" y="113"/>
                </a:lnTo>
                <a:lnTo>
                  <a:pt x="9" y="111"/>
                </a:lnTo>
                <a:lnTo>
                  <a:pt x="7" y="108"/>
                </a:lnTo>
                <a:lnTo>
                  <a:pt x="5" y="105"/>
                </a:lnTo>
                <a:lnTo>
                  <a:pt x="1" y="102"/>
                </a:lnTo>
                <a:lnTo>
                  <a:pt x="0" y="99"/>
                </a:lnTo>
                <a:lnTo>
                  <a:pt x="0" y="97"/>
                </a:lnTo>
                <a:lnTo>
                  <a:pt x="0" y="94"/>
                </a:lnTo>
                <a:lnTo>
                  <a:pt x="0" y="93"/>
                </a:lnTo>
                <a:lnTo>
                  <a:pt x="1" y="91"/>
                </a:lnTo>
                <a:lnTo>
                  <a:pt x="5" y="89"/>
                </a:lnTo>
                <a:lnTo>
                  <a:pt x="9" y="88"/>
                </a:lnTo>
                <a:lnTo>
                  <a:pt x="12" y="86"/>
                </a:lnTo>
                <a:lnTo>
                  <a:pt x="14" y="86"/>
                </a:lnTo>
                <a:lnTo>
                  <a:pt x="19" y="85"/>
                </a:lnTo>
                <a:lnTo>
                  <a:pt x="23" y="83"/>
                </a:lnTo>
                <a:lnTo>
                  <a:pt x="28" y="82"/>
                </a:lnTo>
                <a:lnTo>
                  <a:pt x="34" y="80"/>
                </a:lnTo>
                <a:lnTo>
                  <a:pt x="41" y="78"/>
                </a:lnTo>
                <a:lnTo>
                  <a:pt x="48" y="77"/>
                </a:lnTo>
                <a:lnTo>
                  <a:pt x="55" y="75"/>
                </a:lnTo>
                <a:lnTo>
                  <a:pt x="64" y="74"/>
                </a:lnTo>
                <a:lnTo>
                  <a:pt x="73" y="71"/>
                </a:lnTo>
                <a:lnTo>
                  <a:pt x="84" y="69"/>
                </a:lnTo>
                <a:lnTo>
                  <a:pt x="94" y="66"/>
                </a:lnTo>
                <a:lnTo>
                  <a:pt x="105" y="63"/>
                </a:lnTo>
                <a:lnTo>
                  <a:pt x="117" y="60"/>
                </a:lnTo>
                <a:lnTo>
                  <a:pt x="130" y="57"/>
                </a:lnTo>
                <a:lnTo>
                  <a:pt x="142" y="53"/>
                </a:lnTo>
                <a:lnTo>
                  <a:pt x="155" y="50"/>
                </a:lnTo>
                <a:lnTo>
                  <a:pt x="166" y="47"/>
                </a:lnTo>
                <a:lnTo>
                  <a:pt x="176" y="44"/>
                </a:lnTo>
                <a:lnTo>
                  <a:pt x="187" y="41"/>
                </a:lnTo>
                <a:lnTo>
                  <a:pt x="198" y="39"/>
                </a:lnTo>
                <a:lnTo>
                  <a:pt x="207" y="36"/>
                </a:lnTo>
                <a:lnTo>
                  <a:pt x="216" y="33"/>
                </a:lnTo>
                <a:lnTo>
                  <a:pt x="225" y="31"/>
                </a:lnTo>
                <a:lnTo>
                  <a:pt x="232" y="28"/>
                </a:lnTo>
                <a:lnTo>
                  <a:pt x="239" y="27"/>
                </a:lnTo>
                <a:lnTo>
                  <a:pt x="246" y="25"/>
                </a:lnTo>
                <a:lnTo>
                  <a:pt x="253" y="22"/>
                </a:lnTo>
                <a:lnTo>
                  <a:pt x="258" y="21"/>
                </a:lnTo>
                <a:lnTo>
                  <a:pt x="264" y="19"/>
                </a:lnTo>
                <a:lnTo>
                  <a:pt x="269" y="17"/>
                </a:lnTo>
                <a:lnTo>
                  <a:pt x="269" y="17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reeform 103"/>
          <p:cNvSpPr/>
          <p:nvPr/>
        </p:nvSpPr>
        <p:spPr bwMode="auto">
          <a:xfrm>
            <a:off x="2095776" y="1831574"/>
            <a:ext cx="172824" cy="1695836"/>
          </a:xfrm>
          <a:custGeom>
            <a:avLst/>
            <a:gdLst>
              <a:gd name="T0" fmla="*/ 90 w 97"/>
              <a:gd name="T1" fmla="*/ 69 h 943"/>
              <a:gd name="T2" fmla="*/ 86 w 97"/>
              <a:gd name="T3" fmla="*/ 83 h 943"/>
              <a:gd name="T4" fmla="*/ 84 w 97"/>
              <a:gd name="T5" fmla="*/ 104 h 943"/>
              <a:gd name="T6" fmla="*/ 84 w 97"/>
              <a:gd name="T7" fmla="*/ 132 h 943"/>
              <a:gd name="T8" fmla="*/ 84 w 97"/>
              <a:gd name="T9" fmla="*/ 169 h 943"/>
              <a:gd name="T10" fmla="*/ 84 w 97"/>
              <a:gd name="T11" fmla="*/ 213 h 943"/>
              <a:gd name="T12" fmla="*/ 84 w 97"/>
              <a:gd name="T13" fmla="*/ 265 h 943"/>
              <a:gd name="T14" fmla="*/ 84 w 97"/>
              <a:gd name="T15" fmla="*/ 323 h 943"/>
              <a:gd name="T16" fmla="*/ 81 w 97"/>
              <a:gd name="T17" fmla="*/ 389 h 943"/>
              <a:gd name="T18" fmla="*/ 81 w 97"/>
              <a:gd name="T19" fmla="*/ 465 h 943"/>
              <a:gd name="T20" fmla="*/ 81 w 97"/>
              <a:gd name="T21" fmla="*/ 551 h 943"/>
              <a:gd name="T22" fmla="*/ 82 w 97"/>
              <a:gd name="T23" fmla="*/ 648 h 943"/>
              <a:gd name="T24" fmla="*/ 84 w 97"/>
              <a:gd name="T25" fmla="*/ 744 h 943"/>
              <a:gd name="T26" fmla="*/ 84 w 97"/>
              <a:gd name="T27" fmla="*/ 821 h 943"/>
              <a:gd name="T28" fmla="*/ 81 w 97"/>
              <a:gd name="T29" fmla="*/ 877 h 943"/>
              <a:gd name="T30" fmla="*/ 77 w 97"/>
              <a:gd name="T31" fmla="*/ 910 h 943"/>
              <a:gd name="T32" fmla="*/ 66 w 97"/>
              <a:gd name="T33" fmla="*/ 935 h 943"/>
              <a:gd name="T34" fmla="*/ 56 w 97"/>
              <a:gd name="T35" fmla="*/ 943 h 943"/>
              <a:gd name="T36" fmla="*/ 45 w 97"/>
              <a:gd name="T37" fmla="*/ 932 h 943"/>
              <a:gd name="T38" fmla="*/ 34 w 97"/>
              <a:gd name="T39" fmla="*/ 905 h 943"/>
              <a:gd name="T40" fmla="*/ 29 w 97"/>
              <a:gd name="T41" fmla="*/ 875 h 943"/>
              <a:gd name="T42" fmla="*/ 25 w 97"/>
              <a:gd name="T43" fmla="*/ 857 h 943"/>
              <a:gd name="T44" fmla="*/ 25 w 97"/>
              <a:gd name="T45" fmla="*/ 849 h 943"/>
              <a:gd name="T46" fmla="*/ 27 w 97"/>
              <a:gd name="T47" fmla="*/ 836 h 943"/>
              <a:gd name="T48" fmla="*/ 31 w 97"/>
              <a:gd name="T49" fmla="*/ 810 h 943"/>
              <a:gd name="T50" fmla="*/ 34 w 97"/>
              <a:gd name="T51" fmla="*/ 775 h 943"/>
              <a:gd name="T52" fmla="*/ 36 w 97"/>
              <a:gd name="T53" fmla="*/ 753 h 943"/>
              <a:gd name="T54" fmla="*/ 36 w 97"/>
              <a:gd name="T55" fmla="*/ 725 h 943"/>
              <a:gd name="T56" fmla="*/ 38 w 97"/>
              <a:gd name="T57" fmla="*/ 691 h 943"/>
              <a:gd name="T58" fmla="*/ 40 w 97"/>
              <a:gd name="T59" fmla="*/ 648 h 943"/>
              <a:gd name="T60" fmla="*/ 40 w 97"/>
              <a:gd name="T61" fmla="*/ 598 h 943"/>
              <a:gd name="T62" fmla="*/ 41 w 97"/>
              <a:gd name="T63" fmla="*/ 542 h 943"/>
              <a:gd name="T64" fmla="*/ 41 w 97"/>
              <a:gd name="T65" fmla="*/ 478 h 943"/>
              <a:gd name="T66" fmla="*/ 41 w 97"/>
              <a:gd name="T67" fmla="*/ 409 h 943"/>
              <a:gd name="T68" fmla="*/ 41 w 97"/>
              <a:gd name="T69" fmla="*/ 345 h 943"/>
              <a:gd name="T70" fmla="*/ 40 w 97"/>
              <a:gd name="T71" fmla="*/ 288 h 943"/>
              <a:gd name="T72" fmla="*/ 40 w 97"/>
              <a:gd name="T73" fmla="*/ 238 h 943"/>
              <a:gd name="T74" fmla="*/ 38 w 97"/>
              <a:gd name="T75" fmla="*/ 195 h 943"/>
              <a:gd name="T76" fmla="*/ 36 w 97"/>
              <a:gd name="T77" fmla="*/ 159 h 943"/>
              <a:gd name="T78" fmla="*/ 36 w 97"/>
              <a:gd name="T79" fmla="*/ 130 h 943"/>
              <a:gd name="T80" fmla="*/ 34 w 97"/>
              <a:gd name="T81" fmla="*/ 108 h 943"/>
              <a:gd name="T82" fmla="*/ 31 w 97"/>
              <a:gd name="T83" fmla="*/ 87 h 943"/>
              <a:gd name="T84" fmla="*/ 22 w 97"/>
              <a:gd name="T85" fmla="*/ 44 h 943"/>
              <a:gd name="T86" fmla="*/ 7 w 97"/>
              <a:gd name="T87" fmla="*/ 22 h 943"/>
              <a:gd name="T88" fmla="*/ 0 w 97"/>
              <a:gd name="T89" fmla="*/ 10 h 943"/>
              <a:gd name="T90" fmla="*/ 6 w 97"/>
              <a:gd name="T91" fmla="*/ 2 h 943"/>
              <a:gd name="T92" fmla="*/ 25 w 97"/>
              <a:gd name="T93" fmla="*/ 0 h 943"/>
              <a:gd name="T94" fmla="*/ 59 w 97"/>
              <a:gd name="T95" fmla="*/ 11 h 943"/>
              <a:gd name="T96" fmla="*/ 86 w 97"/>
              <a:gd name="T97" fmla="*/ 24 h 943"/>
              <a:gd name="T98" fmla="*/ 97 w 97"/>
              <a:gd name="T99" fmla="*/ 40 h 943"/>
              <a:gd name="T100" fmla="*/ 95 w 97"/>
              <a:gd name="T101" fmla="*/ 58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7" h="943">
                <a:moveTo>
                  <a:pt x="91" y="65"/>
                </a:moveTo>
                <a:lnTo>
                  <a:pt x="91" y="66"/>
                </a:lnTo>
                <a:lnTo>
                  <a:pt x="90" y="68"/>
                </a:lnTo>
                <a:lnTo>
                  <a:pt x="90" y="69"/>
                </a:lnTo>
                <a:lnTo>
                  <a:pt x="88" y="72"/>
                </a:lnTo>
                <a:lnTo>
                  <a:pt x="88" y="76"/>
                </a:lnTo>
                <a:lnTo>
                  <a:pt x="88" y="79"/>
                </a:lnTo>
                <a:lnTo>
                  <a:pt x="86" y="83"/>
                </a:lnTo>
                <a:lnTo>
                  <a:pt x="86" y="88"/>
                </a:lnTo>
                <a:lnTo>
                  <a:pt x="86" y="93"/>
                </a:lnTo>
                <a:lnTo>
                  <a:pt x="84" y="97"/>
                </a:lnTo>
                <a:lnTo>
                  <a:pt x="84" y="104"/>
                </a:lnTo>
                <a:lnTo>
                  <a:pt x="84" y="110"/>
                </a:lnTo>
                <a:lnTo>
                  <a:pt x="84" y="116"/>
                </a:lnTo>
                <a:lnTo>
                  <a:pt x="84" y="124"/>
                </a:lnTo>
                <a:lnTo>
                  <a:pt x="84" y="132"/>
                </a:lnTo>
                <a:lnTo>
                  <a:pt x="84" y="140"/>
                </a:lnTo>
                <a:lnTo>
                  <a:pt x="84" y="149"/>
                </a:lnTo>
                <a:lnTo>
                  <a:pt x="84" y="159"/>
                </a:lnTo>
                <a:lnTo>
                  <a:pt x="84" y="169"/>
                </a:lnTo>
                <a:lnTo>
                  <a:pt x="84" y="179"/>
                </a:lnTo>
                <a:lnTo>
                  <a:pt x="84" y="190"/>
                </a:lnTo>
                <a:lnTo>
                  <a:pt x="84" y="202"/>
                </a:lnTo>
                <a:lnTo>
                  <a:pt x="84" y="213"/>
                </a:lnTo>
                <a:lnTo>
                  <a:pt x="84" y="226"/>
                </a:lnTo>
                <a:lnTo>
                  <a:pt x="84" y="238"/>
                </a:lnTo>
                <a:lnTo>
                  <a:pt x="84" y="251"/>
                </a:lnTo>
                <a:lnTo>
                  <a:pt x="84" y="265"/>
                </a:lnTo>
                <a:lnTo>
                  <a:pt x="84" y="279"/>
                </a:lnTo>
                <a:lnTo>
                  <a:pt x="84" y="293"/>
                </a:lnTo>
                <a:lnTo>
                  <a:pt x="84" y="307"/>
                </a:lnTo>
                <a:lnTo>
                  <a:pt x="84" y="323"/>
                </a:lnTo>
                <a:lnTo>
                  <a:pt x="84" y="339"/>
                </a:lnTo>
                <a:lnTo>
                  <a:pt x="82" y="354"/>
                </a:lnTo>
                <a:lnTo>
                  <a:pt x="82" y="371"/>
                </a:lnTo>
                <a:lnTo>
                  <a:pt x="81" y="389"/>
                </a:lnTo>
                <a:lnTo>
                  <a:pt x="81" y="406"/>
                </a:lnTo>
                <a:lnTo>
                  <a:pt x="81" y="425"/>
                </a:lnTo>
                <a:lnTo>
                  <a:pt x="81" y="445"/>
                </a:lnTo>
                <a:lnTo>
                  <a:pt x="81" y="465"/>
                </a:lnTo>
                <a:lnTo>
                  <a:pt x="81" y="486"/>
                </a:lnTo>
                <a:lnTo>
                  <a:pt x="81" y="508"/>
                </a:lnTo>
                <a:lnTo>
                  <a:pt x="81" y="529"/>
                </a:lnTo>
                <a:lnTo>
                  <a:pt x="81" y="551"/>
                </a:lnTo>
                <a:lnTo>
                  <a:pt x="81" y="575"/>
                </a:lnTo>
                <a:lnTo>
                  <a:pt x="81" y="598"/>
                </a:lnTo>
                <a:lnTo>
                  <a:pt x="82" y="623"/>
                </a:lnTo>
                <a:lnTo>
                  <a:pt x="82" y="648"/>
                </a:lnTo>
                <a:lnTo>
                  <a:pt x="84" y="673"/>
                </a:lnTo>
                <a:lnTo>
                  <a:pt x="84" y="698"/>
                </a:lnTo>
                <a:lnTo>
                  <a:pt x="84" y="722"/>
                </a:lnTo>
                <a:lnTo>
                  <a:pt x="84" y="744"/>
                </a:lnTo>
                <a:lnTo>
                  <a:pt x="84" y="766"/>
                </a:lnTo>
                <a:lnTo>
                  <a:pt x="84" y="785"/>
                </a:lnTo>
                <a:lnTo>
                  <a:pt x="84" y="803"/>
                </a:lnTo>
                <a:lnTo>
                  <a:pt x="84" y="821"/>
                </a:lnTo>
                <a:lnTo>
                  <a:pt x="84" y="838"/>
                </a:lnTo>
                <a:lnTo>
                  <a:pt x="82" y="852"/>
                </a:lnTo>
                <a:lnTo>
                  <a:pt x="82" y="864"/>
                </a:lnTo>
                <a:lnTo>
                  <a:pt x="81" y="877"/>
                </a:lnTo>
                <a:lnTo>
                  <a:pt x="81" y="888"/>
                </a:lnTo>
                <a:lnTo>
                  <a:pt x="79" y="896"/>
                </a:lnTo>
                <a:lnTo>
                  <a:pt x="77" y="903"/>
                </a:lnTo>
                <a:lnTo>
                  <a:pt x="77" y="910"/>
                </a:lnTo>
                <a:lnTo>
                  <a:pt x="75" y="916"/>
                </a:lnTo>
                <a:lnTo>
                  <a:pt x="72" y="922"/>
                </a:lnTo>
                <a:lnTo>
                  <a:pt x="68" y="930"/>
                </a:lnTo>
                <a:lnTo>
                  <a:pt x="66" y="935"/>
                </a:lnTo>
                <a:lnTo>
                  <a:pt x="63" y="938"/>
                </a:lnTo>
                <a:lnTo>
                  <a:pt x="61" y="941"/>
                </a:lnTo>
                <a:lnTo>
                  <a:pt x="57" y="943"/>
                </a:lnTo>
                <a:lnTo>
                  <a:pt x="56" y="943"/>
                </a:lnTo>
                <a:lnTo>
                  <a:pt x="54" y="941"/>
                </a:lnTo>
                <a:lnTo>
                  <a:pt x="50" y="939"/>
                </a:lnTo>
                <a:lnTo>
                  <a:pt x="47" y="936"/>
                </a:lnTo>
                <a:lnTo>
                  <a:pt x="45" y="932"/>
                </a:lnTo>
                <a:lnTo>
                  <a:pt x="41" y="927"/>
                </a:lnTo>
                <a:lnTo>
                  <a:pt x="40" y="921"/>
                </a:lnTo>
                <a:lnTo>
                  <a:pt x="36" y="913"/>
                </a:lnTo>
                <a:lnTo>
                  <a:pt x="34" y="905"/>
                </a:lnTo>
                <a:lnTo>
                  <a:pt x="32" y="897"/>
                </a:lnTo>
                <a:lnTo>
                  <a:pt x="31" y="889"/>
                </a:lnTo>
                <a:lnTo>
                  <a:pt x="31" y="882"/>
                </a:lnTo>
                <a:lnTo>
                  <a:pt x="29" y="875"/>
                </a:lnTo>
                <a:lnTo>
                  <a:pt x="27" y="869"/>
                </a:lnTo>
                <a:lnTo>
                  <a:pt x="25" y="864"/>
                </a:lnTo>
                <a:lnTo>
                  <a:pt x="25" y="860"/>
                </a:lnTo>
                <a:lnTo>
                  <a:pt x="25" y="857"/>
                </a:lnTo>
                <a:lnTo>
                  <a:pt x="25" y="853"/>
                </a:lnTo>
                <a:lnTo>
                  <a:pt x="25" y="852"/>
                </a:lnTo>
                <a:lnTo>
                  <a:pt x="25" y="850"/>
                </a:lnTo>
                <a:lnTo>
                  <a:pt x="25" y="849"/>
                </a:lnTo>
                <a:lnTo>
                  <a:pt x="25" y="847"/>
                </a:lnTo>
                <a:lnTo>
                  <a:pt x="25" y="844"/>
                </a:lnTo>
                <a:lnTo>
                  <a:pt x="25" y="839"/>
                </a:lnTo>
                <a:lnTo>
                  <a:pt x="27" y="836"/>
                </a:lnTo>
                <a:lnTo>
                  <a:pt x="27" y="831"/>
                </a:lnTo>
                <a:lnTo>
                  <a:pt x="27" y="827"/>
                </a:lnTo>
                <a:lnTo>
                  <a:pt x="29" y="822"/>
                </a:lnTo>
                <a:lnTo>
                  <a:pt x="31" y="810"/>
                </a:lnTo>
                <a:lnTo>
                  <a:pt x="31" y="797"/>
                </a:lnTo>
                <a:lnTo>
                  <a:pt x="32" y="783"/>
                </a:lnTo>
                <a:lnTo>
                  <a:pt x="32" y="780"/>
                </a:lnTo>
                <a:lnTo>
                  <a:pt x="34" y="775"/>
                </a:lnTo>
                <a:lnTo>
                  <a:pt x="34" y="770"/>
                </a:lnTo>
                <a:lnTo>
                  <a:pt x="34" y="766"/>
                </a:lnTo>
                <a:lnTo>
                  <a:pt x="34" y="759"/>
                </a:lnTo>
                <a:lnTo>
                  <a:pt x="36" y="753"/>
                </a:lnTo>
                <a:lnTo>
                  <a:pt x="36" y="747"/>
                </a:lnTo>
                <a:lnTo>
                  <a:pt x="36" y="741"/>
                </a:lnTo>
                <a:lnTo>
                  <a:pt x="36" y="733"/>
                </a:lnTo>
                <a:lnTo>
                  <a:pt x="36" y="725"/>
                </a:lnTo>
                <a:lnTo>
                  <a:pt x="38" y="717"/>
                </a:lnTo>
                <a:lnTo>
                  <a:pt x="38" y="708"/>
                </a:lnTo>
                <a:lnTo>
                  <a:pt x="38" y="700"/>
                </a:lnTo>
                <a:lnTo>
                  <a:pt x="38" y="691"/>
                </a:lnTo>
                <a:lnTo>
                  <a:pt x="38" y="680"/>
                </a:lnTo>
                <a:lnTo>
                  <a:pt x="38" y="670"/>
                </a:lnTo>
                <a:lnTo>
                  <a:pt x="40" y="659"/>
                </a:lnTo>
                <a:lnTo>
                  <a:pt x="40" y="648"/>
                </a:lnTo>
                <a:lnTo>
                  <a:pt x="40" y="636"/>
                </a:lnTo>
                <a:lnTo>
                  <a:pt x="40" y="623"/>
                </a:lnTo>
                <a:lnTo>
                  <a:pt x="40" y="611"/>
                </a:lnTo>
                <a:lnTo>
                  <a:pt x="40" y="598"/>
                </a:lnTo>
                <a:lnTo>
                  <a:pt x="40" y="586"/>
                </a:lnTo>
                <a:lnTo>
                  <a:pt x="40" y="572"/>
                </a:lnTo>
                <a:lnTo>
                  <a:pt x="41" y="558"/>
                </a:lnTo>
                <a:lnTo>
                  <a:pt x="41" y="542"/>
                </a:lnTo>
                <a:lnTo>
                  <a:pt x="41" y="526"/>
                </a:lnTo>
                <a:lnTo>
                  <a:pt x="41" y="511"/>
                </a:lnTo>
                <a:lnTo>
                  <a:pt x="41" y="495"/>
                </a:lnTo>
                <a:lnTo>
                  <a:pt x="41" y="478"/>
                </a:lnTo>
                <a:lnTo>
                  <a:pt x="41" y="461"/>
                </a:lnTo>
                <a:lnTo>
                  <a:pt x="41" y="443"/>
                </a:lnTo>
                <a:lnTo>
                  <a:pt x="41" y="426"/>
                </a:lnTo>
                <a:lnTo>
                  <a:pt x="41" y="409"/>
                </a:lnTo>
                <a:lnTo>
                  <a:pt x="41" y="392"/>
                </a:lnTo>
                <a:lnTo>
                  <a:pt x="41" y="376"/>
                </a:lnTo>
                <a:lnTo>
                  <a:pt x="41" y="360"/>
                </a:lnTo>
                <a:lnTo>
                  <a:pt x="41" y="345"/>
                </a:lnTo>
                <a:lnTo>
                  <a:pt x="41" y="331"/>
                </a:lnTo>
                <a:lnTo>
                  <a:pt x="40" y="315"/>
                </a:lnTo>
                <a:lnTo>
                  <a:pt x="40" y="303"/>
                </a:lnTo>
                <a:lnTo>
                  <a:pt x="40" y="288"/>
                </a:lnTo>
                <a:lnTo>
                  <a:pt x="40" y="274"/>
                </a:lnTo>
                <a:lnTo>
                  <a:pt x="40" y="262"/>
                </a:lnTo>
                <a:lnTo>
                  <a:pt x="40" y="249"/>
                </a:lnTo>
                <a:lnTo>
                  <a:pt x="40" y="238"/>
                </a:lnTo>
                <a:lnTo>
                  <a:pt x="40" y="227"/>
                </a:lnTo>
                <a:lnTo>
                  <a:pt x="38" y="216"/>
                </a:lnTo>
                <a:lnTo>
                  <a:pt x="38" y="205"/>
                </a:lnTo>
                <a:lnTo>
                  <a:pt x="38" y="195"/>
                </a:lnTo>
                <a:lnTo>
                  <a:pt x="38" y="185"/>
                </a:lnTo>
                <a:lnTo>
                  <a:pt x="38" y="176"/>
                </a:lnTo>
                <a:lnTo>
                  <a:pt x="38" y="168"/>
                </a:lnTo>
                <a:lnTo>
                  <a:pt x="36" y="159"/>
                </a:lnTo>
                <a:lnTo>
                  <a:pt x="36" y="151"/>
                </a:lnTo>
                <a:lnTo>
                  <a:pt x="36" y="144"/>
                </a:lnTo>
                <a:lnTo>
                  <a:pt x="36" y="137"/>
                </a:lnTo>
                <a:lnTo>
                  <a:pt x="36" y="130"/>
                </a:lnTo>
                <a:lnTo>
                  <a:pt x="34" y="124"/>
                </a:lnTo>
                <a:lnTo>
                  <a:pt x="34" y="118"/>
                </a:lnTo>
                <a:lnTo>
                  <a:pt x="34" y="113"/>
                </a:lnTo>
                <a:lnTo>
                  <a:pt x="34" y="108"/>
                </a:lnTo>
                <a:lnTo>
                  <a:pt x="32" y="104"/>
                </a:lnTo>
                <a:lnTo>
                  <a:pt x="32" y="101"/>
                </a:lnTo>
                <a:lnTo>
                  <a:pt x="32" y="93"/>
                </a:lnTo>
                <a:lnTo>
                  <a:pt x="31" y="87"/>
                </a:lnTo>
                <a:lnTo>
                  <a:pt x="29" y="74"/>
                </a:lnTo>
                <a:lnTo>
                  <a:pt x="27" y="63"/>
                </a:lnTo>
                <a:lnTo>
                  <a:pt x="23" y="52"/>
                </a:lnTo>
                <a:lnTo>
                  <a:pt x="22" y="44"/>
                </a:lnTo>
                <a:lnTo>
                  <a:pt x="18" y="36"/>
                </a:lnTo>
                <a:lnTo>
                  <a:pt x="15" y="30"/>
                </a:lnTo>
                <a:lnTo>
                  <a:pt x="11" y="25"/>
                </a:lnTo>
                <a:lnTo>
                  <a:pt x="7" y="22"/>
                </a:lnTo>
                <a:lnTo>
                  <a:pt x="4" y="19"/>
                </a:lnTo>
                <a:lnTo>
                  <a:pt x="2" y="16"/>
                </a:lnTo>
                <a:lnTo>
                  <a:pt x="2" y="13"/>
                </a:lnTo>
                <a:lnTo>
                  <a:pt x="0" y="10"/>
                </a:lnTo>
                <a:lnTo>
                  <a:pt x="2" y="7"/>
                </a:lnTo>
                <a:lnTo>
                  <a:pt x="2" y="5"/>
                </a:lnTo>
                <a:lnTo>
                  <a:pt x="4" y="4"/>
                </a:lnTo>
                <a:lnTo>
                  <a:pt x="6" y="2"/>
                </a:lnTo>
                <a:lnTo>
                  <a:pt x="9" y="0"/>
                </a:lnTo>
                <a:lnTo>
                  <a:pt x="13" y="0"/>
                </a:lnTo>
                <a:lnTo>
                  <a:pt x="18" y="0"/>
                </a:lnTo>
                <a:lnTo>
                  <a:pt x="25" y="0"/>
                </a:lnTo>
                <a:lnTo>
                  <a:pt x="32" y="2"/>
                </a:lnTo>
                <a:lnTo>
                  <a:pt x="41" y="5"/>
                </a:lnTo>
                <a:lnTo>
                  <a:pt x="50" y="8"/>
                </a:lnTo>
                <a:lnTo>
                  <a:pt x="59" y="11"/>
                </a:lnTo>
                <a:lnTo>
                  <a:pt x="66" y="15"/>
                </a:lnTo>
                <a:lnTo>
                  <a:pt x="73" y="18"/>
                </a:lnTo>
                <a:lnTo>
                  <a:pt x="81" y="21"/>
                </a:lnTo>
                <a:lnTo>
                  <a:pt x="86" y="24"/>
                </a:lnTo>
                <a:lnTo>
                  <a:pt x="90" y="27"/>
                </a:lnTo>
                <a:lnTo>
                  <a:pt x="93" y="30"/>
                </a:lnTo>
                <a:lnTo>
                  <a:pt x="97" y="35"/>
                </a:lnTo>
                <a:lnTo>
                  <a:pt x="97" y="40"/>
                </a:lnTo>
                <a:lnTo>
                  <a:pt x="97" y="43"/>
                </a:lnTo>
                <a:lnTo>
                  <a:pt x="97" y="47"/>
                </a:lnTo>
                <a:lnTo>
                  <a:pt x="97" y="51"/>
                </a:lnTo>
                <a:lnTo>
                  <a:pt x="95" y="58"/>
                </a:lnTo>
                <a:lnTo>
                  <a:pt x="91" y="65"/>
                </a:lnTo>
                <a:lnTo>
                  <a:pt x="91" y="65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Freeform 104"/>
          <p:cNvSpPr/>
          <p:nvPr/>
        </p:nvSpPr>
        <p:spPr bwMode="auto">
          <a:xfrm>
            <a:off x="1710523" y="2375249"/>
            <a:ext cx="496870" cy="770508"/>
          </a:xfrm>
          <a:custGeom>
            <a:avLst/>
            <a:gdLst>
              <a:gd name="T0" fmla="*/ 184 w 275"/>
              <a:gd name="T1" fmla="*/ 259 h 428"/>
              <a:gd name="T2" fmla="*/ 157 w 275"/>
              <a:gd name="T3" fmla="*/ 292 h 428"/>
              <a:gd name="T4" fmla="*/ 128 w 275"/>
              <a:gd name="T5" fmla="*/ 323 h 428"/>
              <a:gd name="T6" fmla="*/ 98 w 275"/>
              <a:gd name="T7" fmla="*/ 355 h 428"/>
              <a:gd name="T8" fmla="*/ 71 w 275"/>
              <a:gd name="T9" fmla="*/ 378 h 428"/>
              <a:gd name="T10" fmla="*/ 55 w 275"/>
              <a:gd name="T11" fmla="*/ 392 h 428"/>
              <a:gd name="T12" fmla="*/ 41 w 275"/>
              <a:gd name="T13" fmla="*/ 403 h 428"/>
              <a:gd name="T14" fmla="*/ 28 w 275"/>
              <a:gd name="T15" fmla="*/ 413 h 428"/>
              <a:gd name="T16" fmla="*/ 19 w 275"/>
              <a:gd name="T17" fmla="*/ 421 h 428"/>
              <a:gd name="T18" fmla="*/ 11 w 275"/>
              <a:gd name="T19" fmla="*/ 425 h 428"/>
              <a:gd name="T20" fmla="*/ 5 w 275"/>
              <a:gd name="T21" fmla="*/ 427 h 428"/>
              <a:gd name="T22" fmla="*/ 2 w 275"/>
              <a:gd name="T23" fmla="*/ 428 h 428"/>
              <a:gd name="T24" fmla="*/ 0 w 275"/>
              <a:gd name="T25" fmla="*/ 427 h 428"/>
              <a:gd name="T26" fmla="*/ 2 w 275"/>
              <a:gd name="T27" fmla="*/ 422 h 428"/>
              <a:gd name="T28" fmla="*/ 3 w 275"/>
              <a:gd name="T29" fmla="*/ 416 h 428"/>
              <a:gd name="T30" fmla="*/ 9 w 275"/>
              <a:gd name="T31" fmla="*/ 408 h 428"/>
              <a:gd name="T32" fmla="*/ 16 w 275"/>
              <a:gd name="T33" fmla="*/ 399 h 428"/>
              <a:gd name="T34" fmla="*/ 25 w 275"/>
              <a:gd name="T35" fmla="*/ 386 h 428"/>
              <a:gd name="T36" fmla="*/ 37 w 275"/>
              <a:gd name="T37" fmla="*/ 370 h 428"/>
              <a:gd name="T38" fmla="*/ 52 w 275"/>
              <a:gd name="T39" fmla="*/ 353 h 428"/>
              <a:gd name="T40" fmla="*/ 77 w 275"/>
              <a:gd name="T41" fmla="*/ 323 h 428"/>
              <a:gd name="T42" fmla="*/ 107 w 275"/>
              <a:gd name="T43" fmla="*/ 286 h 428"/>
              <a:gd name="T44" fmla="*/ 132 w 275"/>
              <a:gd name="T45" fmla="*/ 248 h 428"/>
              <a:gd name="T46" fmla="*/ 155 w 275"/>
              <a:gd name="T47" fmla="*/ 212 h 428"/>
              <a:gd name="T48" fmla="*/ 169 w 275"/>
              <a:gd name="T49" fmla="*/ 186 h 428"/>
              <a:gd name="T50" fmla="*/ 180 w 275"/>
              <a:gd name="T51" fmla="*/ 167 h 428"/>
              <a:gd name="T52" fmla="*/ 189 w 275"/>
              <a:gd name="T53" fmla="*/ 147 h 428"/>
              <a:gd name="T54" fmla="*/ 202 w 275"/>
              <a:gd name="T55" fmla="*/ 123 h 428"/>
              <a:gd name="T56" fmla="*/ 212 w 275"/>
              <a:gd name="T57" fmla="*/ 100 h 428"/>
              <a:gd name="T58" fmla="*/ 225 w 275"/>
              <a:gd name="T59" fmla="*/ 73 h 428"/>
              <a:gd name="T60" fmla="*/ 237 w 275"/>
              <a:gd name="T61" fmla="*/ 45 h 428"/>
              <a:gd name="T62" fmla="*/ 250 w 275"/>
              <a:gd name="T63" fmla="*/ 15 h 428"/>
              <a:gd name="T64" fmla="*/ 266 w 275"/>
              <a:gd name="T65" fmla="*/ 43 h 428"/>
              <a:gd name="T66" fmla="*/ 266 w 275"/>
              <a:gd name="T67" fmla="*/ 109 h 428"/>
              <a:gd name="T68" fmla="*/ 248 w 275"/>
              <a:gd name="T69" fmla="*/ 150 h 428"/>
              <a:gd name="T70" fmla="*/ 227 w 275"/>
              <a:gd name="T71" fmla="*/ 187 h 428"/>
              <a:gd name="T72" fmla="*/ 194 w 275"/>
              <a:gd name="T73" fmla="*/ 242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5" h="428">
                <a:moveTo>
                  <a:pt x="194" y="242"/>
                </a:moveTo>
                <a:lnTo>
                  <a:pt x="184" y="259"/>
                </a:lnTo>
                <a:lnTo>
                  <a:pt x="171" y="275"/>
                </a:lnTo>
                <a:lnTo>
                  <a:pt x="157" y="292"/>
                </a:lnTo>
                <a:lnTo>
                  <a:pt x="144" y="308"/>
                </a:lnTo>
                <a:lnTo>
                  <a:pt x="128" y="323"/>
                </a:lnTo>
                <a:lnTo>
                  <a:pt x="114" y="339"/>
                </a:lnTo>
                <a:lnTo>
                  <a:pt x="98" y="355"/>
                </a:lnTo>
                <a:lnTo>
                  <a:pt x="80" y="370"/>
                </a:lnTo>
                <a:lnTo>
                  <a:pt x="71" y="378"/>
                </a:lnTo>
                <a:lnTo>
                  <a:pt x="64" y="386"/>
                </a:lnTo>
                <a:lnTo>
                  <a:pt x="55" y="392"/>
                </a:lnTo>
                <a:lnTo>
                  <a:pt x="48" y="399"/>
                </a:lnTo>
                <a:lnTo>
                  <a:pt x="41" y="403"/>
                </a:lnTo>
                <a:lnTo>
                  <a:pt x="36" y="410"/>
                </a:lnTo>
                <a:lnTo>
                  <a:pt x="28" y="413"/>
                </a:lnTo>
                <a:lnTo>
                  <a:pt x="23" y="417"/>
                </a:lnTo>
                <a:lnTo>
                  <a:pt x="19" y="421"/>
                </a:lnTo>
                <a:lnTo>
                  <a:pt x="14" y="422"/>
                </a:lnTo>
                <a:lnTo>
                  <a:pt x="11" y="425"/>
                </a:lnTo>
                <a:lnTo>
                  <a:pt x="9" y="427"/>
                </a:lnTo>
                <a:lnTo>
                  <a:pt x="5" y="427"/>
                </a:lnTo>
                <a:lnTo>
                  <a:pt x="3" y="428"/>
                </a:lnTo>
                <a:lnTo>
                  <a:pt x="2" y="428"/>
                </a:lnTo>
                <a:lnTo>
                  <a:pt x="2" y="427"/>
                </a:lnTo>
                <a:lnTo>
                  <a:pt x="0" y="427"/>
                </a:lnTo>
                <a:lnTo>
                  <a:pt x="0" y="425"/>
                </a:lnTo>
                <a:lnTo>
                  <a:pt x="2" y="422"/>
                </a:lnTo>
                <a:lnTo>
                  <a:pt x="2" y="421"/>
                </a:lnTo>
                <a:lnTo>
                  <a:pt x="3" y="416"/>
                </a:lnTo>
                <a:lnTo>
                  <a:pt x="5" y="413"/>
                </a:lnTo>
                <a:lnTo>
                  <a:pt x="9" y="408"/>
                </a:lnTo>
                <a:lnTo>
                  <a:pt x="12" y="403"/>
                </a:lnTo>
                <a:lnTo>
                  <a:pt x="16" y="399"/>
                </a:lnTo>
                <a:lnTo>
                  <a:pt x="19" y="392"/>
                </a:lnTo>
                <a:lnTo>
                  <a:pt x="25" y="386"/>
                </a:lnTo>
                <a:lnTo>
                  <a:pt x="30" y="378"/>
                </a:lnTo>
                <a:lnTo>
                  <a:pt x="37" y="370"/>
                </a:lnTo>
                <a:lnTo>
                  <a:pt x="44" y="363"/>
                </a:lnTo>
                <a:lnTo>
                  <a:pt x="52" y="353"/>
                </a:lnTo>
                <a:lnTo>
                  <a:pt x="61" y="344"/>
                </a:lnTo>
                <a:lnTo>
                  <a:pt x="77" y="323"/>
                </a:lnTo>
                <a:lnTo>
                  <a:pt x="93" y="305"/>
                </a:lnTo>
                <a:lnTo>
                  <a:pt x="107" y="286"/>
                </a:lnTo>
                <a:lnTo>
                  <a:pt x="119" y="267"/>
                </a:lnTo>
                <a:lnTo>
                  <a:pt x="132" y="248"/>
                </a:lnTo>
                <a:lnTo>
                  <a:pt x="144" y="230"/>
                </a:lnTo>
                <a:lnTo>
                  <a:pt x="155" y="212"/>
                </a:lnTo>
                <a:lnTo>
                  <a:pt x="166" y="194"/>
                </a:lnTo>
                <a:lnTo>
                  <a:pt x="169" y="186"/>
                </a:lnTo>
                <a:lnTo>
                  <a:pt x="175" y="176"/>
                </a:lnTo>
                <a:lnTo>
                  <a:pt x="180" y="167"/>
                </a:lnTo>
                <a:lnTo>
                  <a:pt x="185" y="156"/>
                </a:lnTo>
                <a:lnTo>
                  <a:pt x="189" y="147"/>
                </a:lnTo>
                <a:lnTo>
                  <a:pt x="194" y="136"/>
                </a:lnTo>
                <a:lnTo>
                  <a:pt x="202" y="123"/>
                </a:lnTo>
                <a:lnTo>
                  <a:pt x="207" y="112"/>
                </a:lnTo>
                <a:lnTo>
                  <a:pt x="212" y="100"/>
                </a:lnTo>
                <a:lnTo>
                  <a:pt x="218" y="86"/>
                </a:lnTo>
                <a:lnTo>
                  <a:pt x="225" y="73"/>
                </a:lnTo>
                <a:lnTo>
                  <a:pt x="230" y="59"/>
                </a:lnTo>
                <a:lnTo>
                  <a:pt x="237" y="45"/>
                </a:lnTo>
                <a:lnTo>
                  <a:pt x="244" y="31"/>
                </a:lnTo>
                <a:lnTo>
                  <a:pt x="250" y="15"/>
                </a:lnTo>
                <a:lnTo>
                  <a:pt x="257" y="0"/>
                </a:lnTo>
                <a:lnTo>
                  <a:pt x="266" y="43"/>
                </a:lnTo>
                <a:lnTo>
                  <a:pt x="275" y="89"/>
                </a:lnTo>
                <a:lnTo>
                  <a:pt x="266" y="109"/>
                </a:lnTo>
                <a:lnTo>
                  <a:pt x="257" y="129"/>
                </a:lnTo>
                <a:lnTo>
                  <a:pt x="248" y="150"/>
                </a:lnTo>
                <a:lnTo>
                  <a:pt x="237" y="169"/>
                </a:lnTo>
                <a:lnTo>
                  <a:pt x="227" y="187"/>
                </a:lnTo>
                <a:lnTo>
                  <a:pt x="216" y="206"/>
                </a:lnTo>
                <a:lnTo>
                  <a:pt x="194" y="242"/>
                </a:lnTo>
                <a:lnTo>
                  <a:pt x="194" y="242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105"/>
          <p:cNvSpPr/>
          <p:nvPr/>
        </p:nvSpPr>
        <p:spPr bwMode="auto">
          <a:xfrm>
            <a:off x="2196590" y="2414856"/>
            <a:ext cx="748905" cy="702097"/>
          </a:xfrm>
          <a:custGeom>
            <a:avLst/>
            <a:gdLst>
              <a:gd name="T0" fmla="*/ 334 w 416"/>
              <a:gd name="T1" fmla="*/ 390 h 390"/>
              <a:gd name="T2" fmla="*/ 304 w 416"/>
              <a:gd name="T3" fmla="*/ 390 h 390"/>
              <a:gd name="T4" fmla="*/ 282 w 416"/>
              <a:gd name="T5" fmla="*/ 389 h 390"/>
              <a:gd name="T6" fmla="*/ 265 w 416"/>
              <a:gd name="T7" fmla="*/ 385 h 390"/>
              <a:gd name="T8" fmla="*/ 250 w 416"/>
              <a:gd name="T9" fmla="*/ 382 h 390"/>
              <a:gd name="T10" fmla="*/ 236 w 416"/>
              <a:gd name="T11" fmla="*/ 376 h 390"/>
              <a:gd name="T12" fmla="*/ 224 w 416"/>
              <a:gd name="T13" fmla="*/ 365 h 390"/>
              <a:gd name="T14" fmla="*/ 211 w 416"/>
              <a:gd name="T15" fmla="*/ 353 h 390"/>
              <a:gd name="T16" fmla="*/ 206 w 416"/>
              <a:gd name="T17" fmla="*/ 342 h 390"/>
              <a:gd name="T18" fmla="*/ 200 w 416"/>
              <a:gd name="T19" fmla="*/ 335 h 390"/>
              <a:gd name="T20" fmla="*/ 195 w 416"/>
              <a:gd name="T21" fmla="*/ 328 h 390"/>
              <a:gd name="T22" fmla="*/ 188 w 416"/>
              <a:gd name="T23" fmla="*/ 318 h 390"/>
              <a:gd name="T24" fmla="*/ 181 w 416"/>
              <a:gd name="T25" fmla="*/ 306 h 390"/>
              <a:gd name="T26" fmla="*/ 172 w 416"/>
              <a:gd name="T27" fmla="*/ 292 h 390"/>
              <a:gd name="T28" fmla="*/ 161 w 416"/>
              <a:gd name="T29" fmla="*/ 274 h 390"/>
              <a:gd name="T30" fmla="*/ 149 w 416"/>
              <a:gd name="T31" fmla="*/ 256 h 390"/>
              <a:gd name="T32" fmla="*/ 136 w 416"/>
              <a:gd name="T33" fmla="*/ 235 h 390"/>
              <a:gd name="T34" fmla="*/ 122 w 416"/>
              <a:gd name="T35" fmla="*/ 213 h 390"/>
              <a:gd name="T36" fmla="*/ 107 w 416"/>
              <a:gd name="T37" fmla="*/ 188 h 390"/>
              <a:gd name="T38" fmla="*/ 90 w 416"/>
              <a:gd name="T39" fmla="*/ 162 h 390"/>
              <a:gd name="T40" fmla="*/ 72 w 416"/>
              <a:gd name="T41" fmla="*/ 132 h 390"/>
              <a:gd name="T42" fmla="*/ 54 w 416"/>
              <a:gd name="T43" fmla="*/ 101 h 390"/>
              <a:gd name="T44" fmla="*/ 33 w 416"/>
              <a:gd name="T45" fmla="*/ 68 h 390"/>
              <a:gd name="T46" fmla="*/ 11 w 416"/>
              <a:gd name="T47" fmla="*/ 33 h 390"/>
              <a:gd name="T48" fmla="*/ 18 w 416"/>
              <a:gd name="T49" fmla="*/ 0 h 390"/>
              <a:gd name="T50" fmla="*/ 43 w 416"/>
              <a:gd name="T51" fmla="*/ 32 h 390"/>
              <a:gd name="T52" fmla="*/ 66 w 416"/>
              <a:gd name="T53" fmla="*/ 61 h 390"/>
              <a:gd name="T54" fmla="*/ 90 w 416"/>
              <a:gd name="T55" fmla="*/ 90 h 390"/>
              <a:gd name="T56" fmla="*/ 109 w 416"/>
              <a:gd name="T57" fmla="*/ 116 h 390"/>
              <a:gd name="T58" fmla="*/ 131 w 416"/>
              <a:gd name="T59" fmla="*/ 140 h 390"/>
              <a:gd name="T60" fmla="*/ 149 w 416"/>
              <a:gd name="T61" fmla="*/ 163 h 390"/>
              <a:gd name="T62" fmla="*/ 166 w 416"/>
              <a:gd name="T63" fmla="*/ 184 h 390"/>
              <a:gd name="T64" fmla="*/ 182 w 416"/>
              <a:gd name="T65" fmla="*/ 202 h 390"/>
              <a:gd name="T66" fmla="*/ 197 w 416"/>
              <a:gd name="T67" fmla="*/ 220 h 390"/>
              <a:gd name="T68" fmla="*/ 211 w 416"/>
              <a:gd name="T69" fmla="*/ 235 h 390"/>
              <a:gd name="T70" fmla="*/ 224 w 416"/>
              <a:gd name="T71" fmla="*/ 248 h 390"/>
              <a:gd name="T72" fmla="*/ 234 w 416"/>
              <a:gd name="T73" fmla="*/ 259 h 390"/>
              <a:gd name="T74" fmla="*/ 243 w 416"/>
              <a:gd name="T75" fmla="*/ 270 h 390"/>
              <a:gd name="T76" fmla="*/ 252 w 416"/>
              <a:gd name="T77" fmla="*/ 277 h 390"/>
              <a:gd name="T78" fmla="*/ 259 w 416"/>
              <a:gd name="T79" fmla="*/ 284 h 390"/>
              <a:gd name="T80" fmla="*/ 266 w 416"/>
              <a:gd name="T81" fmla="*/ 287 h 390"/>
              <a:gd name="T82" fmla="*/ 311 w 416"/>
              <a:gd name="T83" fmla="*/ 313 h 390"/>
              <a:gd name="T84" fmla="*/ 336 w 416"/>
              <a:gd name="T85" fmla="*/ 324 h 390"/>
              <a:gd name="T86" fmla="*/ 363 w 416"/>
              <a:gd name="T87" fmla="*/ 335 h 390"/>
              <a:gd name="T88" fmla="*/ 375 w 416"/>
              <a:gd name="T89" fmla="*/ 340 h 390"/>
              <a:gd name="T90" fmla="*/ 388 w 416"/>
              <a:gd name="T91" fmla="*/ 346 h 390"/>
              <a:gd name="T92" fmla="*/ 397 w 416"/>
              <a:gd name="T93" fmla="*/ 349 h 390"/>
              <a:gd name="T94" fmla="*/ 404 w 416"/>
              <a:gd name="T95" fmla="*/ 354 h 390"/>
              <a:gd name="T96" fmla="*/ 414 w 416"/>
              <a:gd name="T97" fmla="*/ 362 h 390"/>
              <a:gd name="T98" fmla="*/ 416 w 416"/>
              <a:gd name="T99" fmla="*/ 367 h 390"/>
              <a:gd name="T100" fmla="*/ 416 w 416"/>
              <a:gd name="T101" fmla="*/ 370 h 390"/>
              <a:gd name="T102" fmla="*/ 413 w 416"/>
              <a:gd name="T103" fmla="*/ 373 h 390"/>
              <a:gd name="T104" fmla="*/ 407 w 416"/>
              <a:gd name="T105" fmla="*/ 376 h 390"/>
              <a:gd name="T106" fmla="*/ 400 w 416"/>
              <a:gd name="T107" fmla="*/ 379 h 390"/>
              <a:gd name="T108" fmla="*/ 391 w 416"/>
              <a:gd name="T109" fmla="*/ 382 h 390"/>
              <a:gd name="T110" fmla="*/ 381 w 416"/>
              <a:gd name="T111" fmla="*/ 384 h 390"/>
              <a:gd name="T112" fmla="*/ 366 w 416"/>
              <a:gd name="T113" fmla="*/ 387 h 390"/>
              <a:gd name="T114" fmla="*/ 350 w 416"/>
              <a:gd name="T115" fmla="*/ 389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6" h="390">
                <a:moveTo>
                  <a:pt x="350" y="389"/>
                </a:moveTo>
                <a:lnTo>
                  <a:pt x="334" y="390"/>
                </a:lnTo>
                <a:lnTo>
                  <a:pt x="318" y="390"/>
                </a:lnTo>
                <a:lnTo>
                  <a:pt x="304" y="390"/>
                </a:lnTo>
                <a:lnTo>
                  <a:pt x="293" y="390"/>
                </a:lnTo>
                <a:lnTo>
                  <a:pt x="282" y="389"/>
                </a:lnTo>
                <a:lnTo>
                  <a:pt x="272" y="387"/>
                </a:lnTo>
                <a:lnTo>
                  <a:pt x="265" y="385"/>
                </a:lnTo>
                <a:lnTo>
                  <a:pt x="257" y="384"/>
                </a:lnTo>
                <a:lnTo>
                  <a:pt x="250" y="382"/>
                </a:lnTo>
                <a:lnTo>
                  <a:pt x="243" y="379"/>
                </a:lnTo>
                <a:lnTo>
                  <a:pt x="236" y="376"/>
                </a:lnTo>
                <a:lnTo>
                  <a:pt x="229" y="371"/>
                </a:lnTo>
                <a:lnTo>
                  <a:pt x="224" y="365"/>
                </a:lnTo>
                <a:lnTo>
                  <a:pt x="216" y="359"/>
                </a:lnTo>
                <a:lnTo>
                  <a:pt x="211" y="353"/>
                </a:lnTo>
                <a:lnTo>
                  <a:pt x="207" y="345"/>
                </a:lnTo>
                <a:lnTo>
                  <a:pt x="206" y="342"/>
                </a:lnTo>
                <a:lnTo>
                  <a:pt x="204" y="340"/>
                </a:lnTo>
                <a:lnTo>
                  <a:pt x="200" y="335"/>
                </a:lnTo>
                <a:lnTo>
                  <a:pt x="199" y="332"/>
                </a:lnTo>
                <a:lnTo>
                  <a:pt x="195" y="328"/>
                </a:lnTo>
                <a:lnTo>
                  <a:pt x="191" y="323"/>
                </a:lnTo>
                <a:lnTo>
                  <a:pt x="188" y="318"/>
                </a:lnTo>
                <a:lnTo>
                  <a:pt x="184" y="312"/>
                </a:lnTo>
                <a:lnTo>
                  <a:pt x="181" y="306"/>
                </a:lnTo>
                <a:lnTo>
                  <a:pt x="175" y="298"/>
                </a:lnTo>
                <a:lnTo>
                  <a:pt x="172" y="292"/>
                </a:lnTo>
                <a:lnTo>
                  <a:pt x="166" y="282"/>
                </a:lnTo>
                <a:lnTo>
                  <a:pt x="161" y="274"/>
                </a:lnTo>
                <a:lnTo>
                  <a:pt x="156" y="265"/>
                </a:lnTo>
                <a:lnTo>
                  <a:pt x="149" y="256"/>
                </a:lnTo>
                <a:lnTo>
                  <a:pt x="143" y="246"/>
                </a:lnTo>
                <a:lnTo>
                  <a:pt x="136" y="235"/>
                </a:lnTo>
                <a:lnTo>
                  <a:pt x="129" y="224"/>
                </a:lnTo>
                <a:lnTo>
                  <a:pt x="122" y="213"/>
                </a:lnTo>
                <a:lnTo>
                  <a:pt x="115" y="201"/>
                </a:lnTo>
                <a:lnTo>
                  <a:pt x="107" y="188"/>
                </a:lnTo>
                <a:lnTo>
                  <a:pt x="99" y="174"/>
                </a:lnTo>
                <a:lnTo>
                  <a:pt x="90" y="162"/>
                </a:lnTo>
                <a:lnTo>
                  <a:pt x="81" y="146"/>
                </a:lnTo>
                <a:lnTo>
                  <a:pt x="72" y="132"/>
                </a:lnTo>
                <a:lnTo>
                  <a:pt x="63" y="116"/>
                </a:lnTo>
                <a:lnTo>
                  <a:pt x="54" y="101"/>
                </a:lnTo>
                <a:lnTo>
                  <a:pt x="43" y="85"/>
                </a:lnTo>
                <a:lnTo>
                  <a:pt x="33" y="68"/>
                </a:lnTo>
                <a:lnTo>
                  <a:pt x="24" y="50"/>
                </a:lnTo>
                <a:lnTo>
                  <a:pt x="11" y="33"/>
                </a:lnTo>
                <a:lnTo>
                  <a:pt x="0" y="15"/>
                </a:lnTo>
                <a:lnTo>
                  <a:pt x="18" y="0"/>
                </a:lnTo>
                <a:lnTo>
                  <a:pt x="31" y="16"/>
                </a:lnTo>
                <a:lnTo>
                  <a:pt x="43" y="32"/>
                </a:lnTo>
                <a:lnTo>
                  <a:pt x="56" y="47"/>
                </a:lnTo>
                <a:lnTo>
                  <a:pt x="66" y="61"/>
                </a:lnTo>
                <a:lnTo>
                  <a:pt x="77" y="76"/>
                </a:lnTo>
                <a:lnTo>
                  <a:pt x="90" y="90"/>
                </a:lnTo>
                <a:lnTo>
                  <a:pt x="100" y="104"/>
                </a:lnTo>
                <a:lnTo>
                  <a:pt x="109" y="116"/>
                </a:lnTo>
                <a:lnTo>
                  <a:pt x="120" y="129"/>
                </a:lnTo>
                <a:lnTo>
                  <a:pt x="131" y="140"/>
                </a:lnTo>
                <a:lnTo>
                  <a:pt x="140" y="152"/>
                </a:lnTo>
                <a:lnTo>
                  <a:pt x="149" y="163"/>
                </a:lnTo>
                <a:lnTo>
                  <a:pt x="157" y="173"/>
                </a:lnTo>
                <a:lnTo>
                  <a:pt x="166" y="184"/>
                </a:lnTo>
                <a:lnTo>
                  <a:pt x="174" y="193"/>
                </a:lnTo>
                <a:lnTo>
                  <a:pt x="182" y="202"/>
                </a:lnTo>
                <a:lnTo>
                  <a:pt x="190" y="212"/>
                </a:lnTo>
                <a:lnTo>
                  <a:pt x="197" y="220"/>
                </a:lnTo>
                <a:lnTo>
                  <a:pt x="204" y="227"/>
                </a:lnTo>
                <a:lnTo>
                  <a:pt x="211" y="235"/>
                </a:lnTo>
                <a:lnTo>
                  <a:pt x="216" y="241"/>
                </a:lnTo>
                <a:lnTo>
                  <a:pt x="224" y="248"/>
                </a:lnTo>
                <a:lnTo>
                  <a:pt x="229" y="254"/>
                </a:lnTo>
                <a:lnTo>
                  <a:pt x="234" y="259"/>
                </a:lnTo>
                <a:lnTo>
                  <a:pt x="240" y="265"/>
                </a:lnTo>
                <a:lnTo>
                  <a:pt x="243" y="270"/>
                </a:lnTo>
                <a:lnTo>
                  <a:pt x="248" y="273"/>
                </a:lnTo>
                <a:lnTo>
                  <a:pt x="252" y="277"/>
                </a:lnTo>
                <a:lnTo>
                  <a:pt x="256" y="281"/>
                </a:lnTo>
                <a:lnTo>
                  <a:pt x="259" y="284"/>
                </a:lnTo>
                <a:lnTo>
                  <a:pt x="263" y="285"/>
                </a:lnTo>
                <a:lnTo>
                  <a:pt x="266" y="287"/>
                </a:lnTo>
                <a:lnTo>
                  <a:pt x="288" y="301"/>
                </a:lnTo>
                <a:lnTo>
                  <a:pt x="311" y="313"/>
                </a:lnTo>
                <a:lnTo>
                  <a:pt x="323" y="320"/>
                </a:lnTo>
                <a:lnTo>
                  <a:pt x="336" y="324"/>
                </a:lnTo>
                <a:lnTo>
                  <a:pt x="348" y="331"/>
                </a:lnTo>
                <a:lnTo>
                  <a:pt x="363" y="335"/>
                </a:lnTo>
                <a:lnTo>
                  <a:pt x="370" y="338"/>
                </a:lnTo>
                <a:lnTo>
                  <a:pt x="375" y="340"/>
                </a:lnTo>
                <a:lnTo>
                  <a:pt x="382" y="343"/>
                </a:lnTo>
                <a:lnTo>
                  <a:pt x="388" y="346"/>
                </a:lnTo>
                <a:lnTo>
                  <a:pt x="391" y="348"/>
                </a:lnTo>
                <a:lnTo>
                  <a:pt x="397" y="349"/>
                </a:lnTo>
                <a:lnTo>
                  <a:pt x="400" y="353"/>
                </a:lnTo>
                <a:lnTo>
                  <a:pt x="404" y="354"/>
                </a:lnTo>
                <a:lnTo>
                  <a:pt x="409" y="359"/>
                </a:lnTo>
                <a:lnTo>
                  <a:pt x="414" y="362"/>
                </a:lnTo>
                <a:lnTo>
                  <a:pt x="416" y="365"/>
                </a:lnTo>
                <a:lnTo>
                  <a:pt x="416" y="367"/>
                </a:lnTo>
                <a:lnTo>
                  <a:pt x="416" y="368"/>
                </a:lnTo>
                <a:lnTo>
                  <a:pt x="416" y="370"/>
                </a:lnTo>
                <a:lnTo>
                  <a:pt x="414" y="371"/>
                </a:lnTo>
                <a:lnTo>
                  <a:pt x="413" y="373"/>
                </a:lnTo>
                <a:lnTo>
                  <a:pt x="411" y="374"/>
                </a:lnTo>
                <a:lnTo>
                  <a:pt x="407" y="376"/>
                </a:lnTo>
                <a:lnTo>
                  <a:pt x="404" y="378"/>
                </a:lnTo>
                <a:lnTo>
                  <a:pt x="400" y="379"/>
                </a:lnTo>
                <a:lnTo>
                  <a:pt x="397" y="381"/>
                </a:lnTo>
                <a:lnTo>
                  <a:pt x="391" y="382"/>
                </a:lnTo>
                <a:lnTo>
                  <a:pt x="386" y="384"/>
                </a:lnTo>
                <a:lnTo>
                  <a:pt x="381" y="384"/>
                </a:lnTo>
                <a:lnTo>
                  <a:pt x="373" y="385"/>
                </a:lnTo>
                <a:lnTo>
                  <a:pt x="366" y="387"/>
                </a:lnTo>
                <a:lnTo>
                  <a:pt x="357" y="387"/>
                </a:lnTo>
                <a:lnTo>
                  <a:pt x="350" y="389"/>
                </a:lnTo>
                <a:lnTo>
                  <a:pt x="350" y="389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399972" y="4120928"/>
            <a:ext cx="5396164" cy="683070"/>
            <a:chOff x="3330276" y="4023134"/>
            <a:chExt cx="4028183" cy="509905"/>
          </a:xfrm>
        </p:grpSpPr>
        <p:grpSp>
          <p:nvGrpSpPr>
            <p:cNvPr id="57" name="组合 56"/>
            <p:cNvGrpSpPr/>
            <p:nvPr/>
          </p:nvGrpSpPr>
          <p:grpSpPr>
            <a:xfrm>
              <a:off x="6851094" y="4023134"/>
              <a:ext cx="507365" cy="509905"/>
              <a:chOff x="2248642" y="3602411"/>
              <a:chExt cx="507365" cy="509905"/>
            </a:xfrm>
          </p:grpSpPr>
          <p:pic>
            <p:nvPicPr>
              <p:cNvPr id="135" name="图片 134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8642" y="3602411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36" name="组合 135"/>
              <p:cNvGrpSpPr/>
              <p:nvPr/>
            </p:nvGrpSpPr>
            <p:grpSpPr>
              <a:xfrm>
                <a:off x="2319914" y="3688902"/>
                <a:ext cx="364820" cy="336922"/>
                <a:chOff x="2665413" y="3074988"/>
                <a:chExt cx="809625" cy="747712"/>
              </a:xfrm>
              <a:solidFill>
                <a:srgbClr val="FF0000"/>
              </a:solidFill>
            </p:grpSpPr>
            <p:sp>
              <p:nvSpPr>
                <p:cNvPr id="137" name="Freeform 98"/>
                <p:cNvSpPr/>
                <p:nvPr/>
              </p:nvSpPr>
              <p:spPr bwMode="auto">
                <a:xfrm>
                  <a:off x="2684463" y="3314700"/>
                  <a:ext cx="296863" cy="93662"/>
                </a:xfrm>
                <a:custGeom>
                  <a:avLst/>
                  <a:gdLst>
                    <a:gd name="T0" fmla="*/ 23 w 373"/>
                    <a:gd name="T1" fmla="*/ 87 h 118"/>
                    <a:gd name="T2" fmla="*/ 70 w 373"/>
                    <a:gd name="T3" fmla="*/ 75 h 118"/>
                    <a:gd name="T4" fmla="*/ 122 w 373"/>
                    <a:gd name="T5" fmla="*/ 59 h 118"/>
                    <a:gd name="T6" fmla="*/ 175 w 373"/>
                    <a:gd name="T7" fmla="*/ 43 h 118"/>
                    <a:gd name="T8" fmla="*/ 216 w 373"/>
                    <a:gd name="T9" fmla="*/ 31 h 118"/>
                    <a:gd name="T10" fmla="*/ 241 w 373"/>
                    <a:gd name="T11" fmla="*/ 23 h 118"/>
                    <a:gd name="T12" fmla="*/ 264 w 373"/>
                    <a:gd name="T13" fmla="*/ 17 h 118"/>
                    <a:gd name="T14" fmla="*/ 282 w 373"/>
                    <a:gd name="T15" fmla="*/ 12 h 118"/>
                    <a:gd name="T16" fmla="*/ 298 w 373"/>
                    <a:gd name="T17" fmla="*/ 7 h 118"/>
                    <a:gd name="T18" fmla="*/ 313 w 373"/>
                    <a:gd name="T19" fmla="*/ 4 h 118"/>
                    <a:gd name="T20" fmla="*/ 323 w 373"/>
                    <a:gd name="T21" fmla="*/ 1 h 118"/>
                    <a:gd name="T22" fmla="*/ 330 w 373"/>
                    <a:gd name="T23" fmla="*/ 0 h 118"/>
                    <a:gd name="T24" fmla="*/ 338 w 373"/>
                    <a:gd name="T25" fmla="*/ 0 h 118"/>
                    <a:gd name="T26" fmla="*/ 345 w 373"/>
                    <a:gd name="T27" fmla="*/ 3 h 118"/>
                    <a:gd name="T28" fmla="*/ 352 w 373"/>
                    <a:gd name="T29" fmla="*/ 6 h 118"/>
                    <a:gd name="T30" fmla="*/ 359 w 373"/>
                    <a:gd name="T31" fmla="*/ 14 h 118"/>
                    <a:gd name="T32" fmla="*/ 366 w 373"/>
                    <a:gd name="T33" fmla="*/ 21 h 118"/>
                    <a:gd name="T34" fmla="*/ 370 w 373"/>
                    <a:gd name="T35" fmla="*/ 29 h 118"/>
                    <a:gd name="T36" fmla="*/ 372 w 373"/>
                    <a:gd name="T37" fmla="*/ 34 h 118"/>
                    <a:gd name="T38" fmla="*/ 372 w 373"/>
                    <a:gd name="T39" fmla="*/ 37 h 118"/>
                    <a:gd name="T40" fmla="*/ 370 w 373"/>
                    <a:gd name="T41" fmla="*/ 40 h 118"/>
                    <a:gd name="T42" fmla="*/ 364 w 373"/>
                    <a:gd name="T43" fmla="*/ 42 h 118"/>
                    <a:gd name="T44" fmla="*/ 357 w 373"/>
                    <a:gd name="T45" fmla="*/ 45 h 118"/>
                    <a:gd name="T46" fmla="*/ 347 w 373"/>
                    <a:gd name="T47" fmla="*/ 48 h 118"/>
                    <a:gd name="T48" fmla="*/ 334 w 373"/>
                    <a:gd name="T49" fmla="*/ 51 h 118"/>
                    <a:gd name="T50" fmla="*/ 318 w 373"/>
                    <a:gd name="T51" fmla="*/ 54 h 118"/>
                    <a:gd name="T52" fmla="*/ 298 w 373"/>
                    <a:gd name="T53" fmla="*/ 59 h 118"/>
                    <a:gd name="T54" fmla="*/ 277 w 373"/>
                    <a:gd name="T55" fmla="*/ 64 h 118"/>
                    <a:gd name="T56" fmla="*/ 243 w 373"/>
                    <a:gd name="T57" fmla="*/ 73 h 118"/>
                    <a:gd name="T58" fmla="*/ 202 w 373"/>
                    <a:gd name="T59" fmla="*/ 84 h 118"/>
                    <a:gd name="T60" fmla="*/ 168 w 373"/>
                    <a:gd name="T61" fmla="*/ 93 h 118"/>
                    <a:gd name="T62" fmla="*/ 139 w 373"/>
                    <a:gd name="T63" fmla="*/ 103 h 118"/>
                    <a:gd name="T64" fmla="*/ 116 w 373"/>
                    <a:gd name="T65" fmla="*/ 109 h 118"/>
                    <a:gd name="T66" fmla="*/ 97 w 373"/>
                    <a:gd name="T67" fmla="*/ 114 h 118"/>
                    <a:gd name="T68" fmla="*/ 82 w 373"/>
                    <a:gd name="T69" fmla="*/ 117 h 118"/>
                    <a:gd name="T70" fmla="*/ 70 w 373"/>
                    <a:gd name="T71" fmla="*/ 118 h 118"/>
                    <a:gd name="T72" fmla="*/ 59 w 373"/>
                    <a:gd name="T73" fmla="*/ 118 h 118"/>
                    <a:gd name="T74" fmla="*/ 47 w 373"/>
                    <a:gd name="T75" fmla="*/ 115 h 118"/>
                    <a:gd name="T76" fmla="*/ 31 w 373"/>
                    <a:gd name="T77" fmla="*/ 109 h 118"/>
                    <a:gd name="T78" fmla="*/ 11 w 373"/>
                    <a:gd name="T79" fmla="*/ 98 h 118"/>
                    <a:gd name="T80" fmla="*/ 0 w 373"/>
                    <a:gd name="T81" fmla="*/ 92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73" h="118">
                      <a:moveTo>
                        <a:pt x="0" y="92"/>
                      </a:moveTo>
                      <a:lnTo>
                        <a:pt x="23" y="87"/>
                      </a:lnTo>
                      <a:lnTo>
                        <a:pt x="47" y="81"/>
                      </a:lnTo>
                      <a:lnTo>
                        <a:pt x="70" y="75"/>
                      </a:lnTo>
                      <a:lnTo>
                        <a:pt x="95" y="67"/>
                      </a:lnTo>
                      <a:lnTo>
                        <a:pt x="122" y="59"/>
                      </a:lnTo>
                      <a:lnTo>
                        <a:pt x="148" y="51"/>
                      </a:lnTo>
                      <a:lnTo>
                        <a:pt x="175" y="43"/>
                      </a:lnTo>
                      <a:lnTo>
                        <a:pt x="202" y="36"/>
                      </a:lnTo>
                      <a:lnTo>
                        <a:pt x="216" y="31"/>
                      </a:lnTo>
                      <a:lnTo>
                        <a:pt x="229" y="28"/>
                      </a:lnTo>
                      <a:lnTo>
                        <a:pt x="241" y="23"/>
                      </a:lnTo>
                      <a:lnTo>
                        <a:pt x="254" y="20"/>
                      </a:lnTo>
                      <a:lnTo>
                        <a:pt x="264" y="17"/>
                      </a:lnTo>
                      <a:lnTo>
                        <a:pt x="273" y="14"/>
                      </a:lnTo>
                      <a:lnTo>
                        <a:pt x="282" y="12"/>
                      </a:lnTo>
                      <a:lnTo>
                        <a:pt x="291" y="9"/>
                      </a:lnTo>
                      <a:lnTo>
                        <a:pt x="298" y="7"/>
                      </a:lnTo>
                      <a:lnTo>
                        <a:pt x="305" y="6"/>
                      </a:lnTo>
                      <a:lnTo>
                        <a:pt x="313" y="4"/>
                      </a:lnTo>
                      <a:lnTo>
                        <a:pt x="318" y="3"/>
                      </a:lnTo>
                      <a:lnTo>
                        <a:pt x="323" y="1"/>
                      </a:lnTo>
                      <a:lnTo>
                        <a:pt x="327" y="1"/>
                      </a:lnTo>
                      <a:lnTo>
                        <a:pt x="330" y="0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1" y="1"/>
                      </a:lnTo>
                      <a:lnTo>
                        <a:pt x="345" y="3"/>
                      </a:lnTo>
                      <a:lnTo>
                        <a:pt x="350" y="4"/>
                      </a:lnTo>
                      <a:lnTo>
                        <a:pt x="352" y="6"/>
                      </a:lnTo>
                      <a:lnTo>
                        <a:pt x="355" y="9"/>
                      </a:lnTo>
                      <a:lnTo>
                        <a:pt x="359" y="14"/>
                      </a:lnTo>
                      <a:lnTo>
                        <a:pt x="363" y="18"/>
                      </a:lnTo>
                      <a:lnTo>
                        <a:pt x="366" y="21"/>
                      </a:lnTo>
                      <a:lnTo>
                        <a:pt x="368" y="26"/>
                      </a:lnTo>
                      <a:lnTo>
                        <a:pt x="370" y="29"/>
                      </a:lnTo>
                      <a:lnTo>
                        <a:pt x="372" y="32"/>
                      </a:lnTo>
                      <a:lnTo>
                        <a:pt x="372" y="34"/>
                      </a:lnTo>
                      <a:lnTo>
                        <a:pt x="373" y="36"/>
                      </a:lnTo>
                      <a:lnTo>
                        <a:pt x="372" y="37"/>
                      </a:lnTo>
                      <a:lnTo>
                        <a:pt x="372" y="40"/>
                      </a:lnTo>
                      <a:lnTo>
                        <a:pt x="370" y="40"/>
                      </a:lnTo>
                      <a:lnTo>
                        <a:pt x="368" y="42"/>
                      </a:lnTo>
                      <a:lnTo>
                        <a:pt x="364" y="42"/>
                      </a:lnTo>
                      <a:lnTo>
                        <a:pt x="361" y="43"/>
                      </a:lnTo>
                      <a:lnTo>
                        <a:pt x="357" y="45"/>
                      </a:lnTo>
                      <a:lnTo>
                        <a:pt x="352" y="46"/>
                      </a:lnTo>
                      <a:lnTo>
                        <a:pt x="347" y="48"/>
                      </a:lnTo>
                      <a:lnTo>
                        <a:pt x="341" y="50"/>
                      </a:lnTo>
                      <a:lnTo>
                        <a:pt x="334" y="51"/>
                      </a:lnTo>
                      <a:lnTo>
                        <a:pt x="325" y="53"/>
                      </a:lnTo>
                      <a:lnTo>
                        <a:pt x="318" y="54"/>
                      </a:lnTo>
                      <a:lnTo>
                        <a:pt x="307" y="57"/>
                      </a:lnTo>
                      <a:lnTo>
                        <a:pt x="298" y="59"/>
                      </a:lnTo>
                      <a:lnTo>
                        <a:pt x="288" y="61"/>
                      </a:lnTo>
                      <a:lnTo>
                        <a:pt x="277" y="64"/>
                      </a:lnTo>
                      <a:lnTo>
                        <a:pt x="266" y="65"/>
                      </a:lnTo>
                      <a:lnTo>
                        <a:pt x="243" y="73"/>
                      </a:lnTo>
                      <a:lnTo>
                        <a:pt x="222" y="78"/>
                      </a:lnTo>
                      <a:lnTo>
                        <a:pt x="202" y="84"/>
                      </a:lnTo>
                      <a:lnTo>
                        <a:pt x="184" y="89"/>
                      </a:lnTo>
                      <a:lnTo>
                        <a:pt x="168" y="93"/>
                      </a:lnTo>
                      <a:lnTo>
                        <a:pt x="152" y="98"/>
                      </a:lnTo>
                      <a:lnTo>
                        <a:pt x="139" y="103"/>
                      </a:lnTo>
                      <a:lnTo>
                        <a:pt x="127" y="106"/>
                      </a:lnTo>
                      <a:lnTo>
                        <a:pt x="116" y="109"/>
                      </a:lnTo>
                      <a:lnTo>
                        <a:pt x="107" y="112"/>
                      </a:lnTo>
                      <a:lnTo>
                        <a:pt x="97" y="114"/>
                      </a:lnTo>
                      <a:lnTo>
                        <a:pt x="90" y="115"/>
                      </a:lnTo>
                      <a:lnTo>
                        <a:pt x="82" y="117"/>
                      </a:lnTo>
                      <a:lnTo>
                        <a:pt x="75" y="118"/>
                      </a:lnTo>
                      <a:lnTo>
                        <a:pt x="70" y="118"/>
                      </a:lnTo>
                      <a:lnTo>
                        <a:pt x="65" y="118"/>
                      </a:lnTo>
                      <a:lnTo>
                        <a:pt x="59" y="118"/>
                      </a:lnTo>
                      <a:lnTo>
                        <a:pt x="52" y="117"/>
                      </a:lnTo>
                      <a:lnTo>
                        <a:pt x="47" y="115"/>
                      </a:lnTo>
                      <a:lnTo>
                        <a:pt x="40" y="112"/>
                      </a:lnTo>
                      <a:lnTo>
                        <a:pt x="31" y="109"/>
                      </a:lnTo>
                      <a:lnTo>
                        <a:pt x="22" y="104"/>
                      </a:lnTo>
                      <a:lnTo>
                        <a:pt x="11" y="98"/>
                      </a:lnTo>
                      <a:lnTo>
                        <a:pt x="0" y="92"/>
                      </a:lnTo>
                      <a:lnTo>
                        <a:pt x="0" y="92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" name="Freeform 99"/>
                <p:cNvSpPr/>
                <p:nvPr/>
              </p:nvSpPr>
              <p:spPr bwMode="auto">
                <a:xfrm>
                  <a:off x="2833688" y="3116263"/>
                  <a:ext cx="74613" cy="669925"/>
                </a:xfrm>
                <a:custGeom>
                  <a:avLst/>
                  <a:gdLst>
                    <a:gd name="T0" fmla="*/ 60 w 94"/>
                    <a:gd name="T1" fmla="*/ 580 h 843"/>
                    <a:gd name="T2" fmla="*/ 60 w 94"/>
                    <a:gd name="T3" fmla="*/ 623 h 843"/>
                    <a:gd name="T4" fmla="*/ 60 w 94"/>
                    <a:gd name="T5" fmla="*/ 663 h 843"/>
                    <a:gd name="T6" fmla="*/ 60 w 94"/>
                    <a:gd name="T7" fmla="*/ 698 h 843"/>
                    <a:gd name="T8" fmla="*/ 59 w 94"/>
                    <a:gd name="T9" fmla="*/ 729 h 843"/>
                    <a:gd name="T10" fmla="*/ 59 w 94"/>
                    <a:gd name="T11" fmla="*/ 756 h 843"/>
                    <a:gd name="T12" fmla="*/ 57 w 94"/>
                    <a:gd name="T13" fmla="*/ 779 h 843"/>
                    <a:gd name="T14" fmla="*/ 57 w 94"/>
                    <a:gd name="T15" fmla="*/ 798 h 843"/>
                    <a:gd name="T16" fmla="*/ 55 w 94"/>
                    <a:gd name="T17" fmla="*/ 812 h 843"/>
                    <a:gd name="T18" fmla="*/ 53 w 94"/>
                    <a:gd name="T19" fmla="*/ 823 h 843"/>
                    <a:gd name="T20" fmla="*/ 53 w 94"/>
                    <a:gd name="T21" fmla="*/ 831 h 843"/>
                    <a:gd name="T22" fmla="*/ 43 w 94"/>
                    <a:gd name="T23" fmla="*/ 842 h 843"/>
                    <a:gd name="T24" fmla="*/ 35 w 94"/>
                    <a:gd name="T25" fmla="*/ 843 h 843"/>
                    <a:gd name="T26" fmla="*/ 28 w 94"/>
                    <a:gd name="T27" fmla="*/ 835 h 843"/>
                    <a:gd name="T28" fmla="*/ 19 w 94"/>
                    <a:gd name="T29" fmla="*/ 820 h 843"/>
                    <a:gd name="T30" fmla="*/ 12 w 94"/>
                    <a:gd name="T31" fmla="*/ 796 h 843"/>
                    <a:gd name="T32" fmla="*/ 7 w 94"/>
                    <a:gd name="T33" fmla="*/ 771 h 843"/>
                    <a:gd name="T34" fmla="*/ 3 w 94"/>
                    <a:gd name="T35" fmla="*/ 751 h 843"/>
                    <a:gd name="T36" fmla="*/ 1 w 94"/>
                    <a:gd name="T37" fmla="*/ 738 h 843"/>
                    <a:gd name="T38" fmla="*/ 3 w 94"/>
                    <a:gd name="T39" fmla="*/ 732 h 843"/>
                    <a:gd name="T40" fmla="*/ 3 w 94"/>
                    <a:gd name="T41" fmla="*/ 723 h 843"/>
                    <a:gd name="T42" fmla="*/ 7 w 94"/>
                    <a:gd name="T43" fmla="*/ 705 h 843"/>
                    <a:gd name="T44" fmla="*/ 9 w 94"/>
                    <a:gd name="T45" fmla="*/ 685 h 843"/>
                    <a:gd name="T46" fmla="*/ 14 w 94"/>
                    <a:gd name="T47" fmla="*/ 660 h 843"/>
                    <a:gd name="T48" fmla="*/ 16 w 94"/>
                    <a:gd name="T49" fmla="*/ 627 h 843"/>
                    <a:gd name="T50" fmla="*/ 19 w 94"/>
                    <a:gd name="T51" fmla="*/ 582 h 843"/>
                    <a:gd name="T52" fmla="*/ 21 w 94"/>
                    <a:gd name="T53" fmla="*/ 526 h 843"/>
                    <a:gd name="T54" fmla="*/ 23 w 94"/>
                    <a:gd name="T55" fmla="*/ 455 h 843"/>
                    <a:gd name="T56" fmla="*/ 23 w 94"/>
                    <a:gd name="T57" fmla="*/ 372 h 843"/>
                    <a:gd name="T58" fmla="*/ 23 w 94"/>
                    <a:gd name="T59" fmla="*/ 295 h 843"/>
                    <a:gd name="T60" fmla="*/ 23 w 94"/>
                    <a:gd name="T61" fmla="*/ 250 h 843"/>
                    <a:gd name="T62" fmla="*/ 23 w 94"/>
                    <a:gd name="T63" fmla="*/ 209 h 843"/>
                    <a:gd name="T64" fmla="*/ 21 w 94"/>
                    <a:gd name="T65" fmla="*/ 173 h 843"/>
                    <a:gd name="T66" fmla="*/ 21 w 94"/>
                    <a:gd name="T67" fmla="*/ 141 h 843"/>
                    <a:gd name="T68" fmla="*/ 19 w 94"/>
                    <a:gd name="T69" fmla="*/ 112 h 843"/>
                    <a:gd name="T70" fmla="*/ 19 w 94"/>
                    <a:gd name="T71" fmla="*/ 89 h 843"/>
                    <a:gd name="T72" fmla="*/ 18 w 94"/>
                    <a:gd name="T73" fmla="*/ 69 h 843"/>
                    <a:gd name="T74" fmla="*/ 16 w 94"/>
                    <a:gd name="T75" fmla="*/ 53 h 843"/>
                    <a:gd name="T76" fmla="*/ 14 w 94"/>
                    <a:gd name="T77" fmla="*/ 42 h 843"/>
                    <a:gd name="T78" fmla="*/ 10 w 94"/>
                    <a:gd name="T79" fmla="*/ 34 h 843"/>
                    <a:gd name="T80" fmla="*/ 3 w 94"/>
                    <a:gd name="T81" fmla="*/ 23 h 843"/>
                    <a:gd name="T82" fmla="*/ 0 w 94"/>
                    <a:gd name="T83" fmla="*/ 12 h 843"/>
                    <a:gd name="T84" fmla="*/ 1 w 94"/>
                    <a:gd name="T85" fmla="*/ 3 h 843"/>
                    <a:gd name="T86" fmla="*/ 10 w 94"/>
                    <a:gd name="T87" fmla="*/ 1 h 843"/>
                    <a:gd name="T88" fmla="*/ 30 w 94"/>
                    <a:gd name="T89" fmla="*/ 7 h 843"/>
                    <a:gd name="T90" fmla="*/ 59 w 94"/>
                    <a:gd name="T91" fmla="*/ 20 h 843"/>
                    <a:gd name="T92" fmla="*/ 80 w 94"/>
                    <a:gd name="T93" fmla="*/ 34 h 843"/>
                    <a:gd name="T94" fmla="*/ 92 w 94"/>
                    <a:gd name="T95" fmla="*/ 47 h 843"/>
                    <a:gd name="T96" fmla="*/ 92 w 94"/>
                    <a:gd name="T97" fmla="*/ 64 h 843"/>
                    <a:gd name="T98" fmla="*/ 85 w 94"/>
                    <a:gd name="T99" fmla="*/ 79 h 843"/>
                    <a:gd name="T100" fmla="*/ 80 w 94"/>
                    <a:gd name="T101" fmla="*/ 90 h 843"/>
                    <a:gd name="T102" fmla="*/ 76 w 94"/>
                    <a:gd name="T103" fmla="*/ 108 h 843"/>
                    <a:gd name="T104" fmla="*/ 75 w 94"/>
                    <a:gd name="T105" fmla="*/ 130 h 843"/>
                    <a:gd name="T106" fmla="*/ 71 w 94"/>
                    <a:gd name="T107" fmla="*/ 158 h 843"/>
                    <a:gd name="T108" fmla="*/ 69 w 94"/>
                    <a:gd name="T109" fmla="*/ 192 h 843"/>
                    <a:gd name="T110" fmla="*/ 68 w 94"/>
                    <a:gd name="T111" fmla="*/ 234 h 843"/>
                    <a:gd name="T112" fmla="*/ 66 w 94"/>
                    <a:gd name="T113" fmla="*/ 288 h 843"/>
                    <a:gd name="T114" fmla="*/ 64 w 94"/>
                    <a:gd name="T115" fmla="*/ 353 h 843"/>
                    <a:gd name="T116" fmla="*/ 64 w 94"/>
                    <a:gd name="T117" fmla="*/ 430 h 843"/>
                    <a:gd name="T118" fmla="*/ 62 w 94"/>
                    <a:gd name="T119" fmla="*/ 516 h 8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94" h="843">
                      <a:moveTo>
                        <a:pt x="60" y="549"/>
                      </a:moveTo>
                      <a:lnTo>
                        <a:pt x="60" y="565"/>
                      </a:lnTo>
                      <a:lnTo>
                        <a:pt x="60" y="580"/>
                      </a:lnTo>
                      <a:lnTo>
                        <a:pt x="60" y="594"/>
                      </a:lnTo>
                      <a:lnTo>
                        <a:pt x="60" y="608"/>
                      </a:lnTo>
                      <a:lnTo>
                        <a:pt x="60" y="623"/>
                      </a:lnTo>
                      <a:lnTo>
                        <a:pt x="60" y="637"/>
                      </a:lnTo>
                      <a:lnTo>
                        <a:pt x="60" y="649"/>
                      </a:lnTo>
                      <a:lnTo>
                        <a:pt x="60" y="663"/>
                      </a:lnTo>
                      <a:lnTo>
                        <a:pt x="60" y="674"/>
                      </a:lnTo>
                      <a:lnTo>
                        <a:pt x="60" y="687"/>
                      </a:lnTo>
                      <a:lnTo>
                        <a:pt x="60" y="698"/>
                      </a:lnTo>
                      <a:lnTo>
                        <a:pt x="59" y="709"/>
                      </a:lnTo>
                      <a:lnTo>
                        <a:pt x="59" y="720"/>
                      </a:lnTo>
                      <a:lnTo>
                        <a:pt x="59" y="729"/>
                      </a:lnTo>
                      <a:lnTo>
                        <a:pt x="59" y="738"/>
                      </a:lnTo>
                      <a:lnTo>
                        <a:pt x="59" y="748"/>
                      </a:lnTo>
                      <a:lnTo>
                        <a:pt x="59" y="756"/>
                      </a:lnTo>
                      <a:lnTo>
                        <a:pt x="57" y="763"/>
                      </a:lnTo>
                      <a:lnTo>
                        <a:pt x="57" y="771"/>
                      </a:lnTo>
                      <a:lnTo>
                        <a:pt x="57" y="779"/>
                      </a:lnTo>
                      <a:lnTo>
                        <a:pt x="57" y="785"/>
                      </a:lnTo>
                      <a:lnTo>
                        <a:pt x="57" y="792"/>
                      </a:lnTo>
                      <a:lnTo>
                        <a:pt x="57" y="798"/>
                      </a:lnTo>
                      <a:lnTo>
                        <a:pt x="55" y="803"/>
                      </a:lnTo>
                      <a:lnTo>
                        <a:pt x="55" y="807"/>
                      </a:lnTo>
                      <a:lnTo>
                        <a:pt x="55" y="812"/>
                      </a:lnTo>
                      <a:lnTo>
                        <a:pt x="55" y="817"/>
                      </a:lnTo>
                      <a:lnTo>
                        <a:pt x="53" y="820"/>
                      </a:lnTo>
                      <a:lnTo>
                        <a:pt x="53" y="823"/>
                      </a:lnTo>
                      <a:lnTo>
                        <a:pt x="53" y="826"/>
                      </a:lnTo>
                      <a:lnTo>
                        <a:pt x="53" y="829"/>
                      </a:lnTo>
                      <a:lnTo>
                        <a:pt x="53" y="831"/>
                      </a:lnTo>
                      <a:lnTo>
                        <a:pt x="50" y="835"/>
                      </a:lnTo>
                      <a:lnTo>
                        <a:pt x="46" y="839"/>
                      </a:lnTo>
                      <a:lnTo>
                        <a:pt x="43" y="842"/>
                      </a:lnTo>
                      <a:lnTo>
                        <a:pt x="41" y="843"/>
                      </a:lnTo>
                      <a:lnTo>
                        <a:pt x="37" y="843"/>
                      </a:lnTo>
                      <a:lnTo>
                        <a:pt x="35" y="843"/>
                      </a:lnTo>
                      <a:lnTo>
                        <a:pt x="34" y="842"/>
                      </a:lnTo>
                      <a:lnTo>
                        <a:pt x="32" y="840"/>
                      </a:lnTo>
                      <a:lnTo>
                        <a:pt x="28" y="835"/>
                      </a:lnTo>
                      <a:lnTo>
                        <a:pt x="25" y="831"/>
                      </a:lnTo>
                      <a:lnTo>
                        <a:pt x="23" y="826"/>
                      </a:lnTo>
                      <a:lnTo>
                        <a:pt x="19" y="820"/>
                      </a:lnTo>
                      <a:lnTo>
                        <a:pt x="18" y="812"/>
                      </a:lnTo>
                      <a:lnTo>
                        <a:pt x="14" y="804"/>
                      </a:lnTo>
                      <a:lnTo>
                        <a:pt x="12" y="796"/>
                      </a:lnTo>
                      <a:lnTo>
                        <a:pt x="10" y="787"/>
                      </a:lnTo>
                      <a:lnTo>
                        <a:pt x="9" y="777"/>
                      </a:lnTo>
                      <a:lnTo>
                        <a:pt x="7" y="771"/>
                      </a:lnTo>
                      <a:lnTo>
                        <a:pt x="7" y="763"/>
                      </a:lnTo>
                      <a:lnTo>
                        <a:pt x="5" y="757"/>
                      </a:lnTo>
                      <a:lnTo>
                        <a:pt x="3" y="751"/>
                      </a:lnTo>
                      <a:lnTo>
                        <a:pt x="3" y="746"/>
                      </a:lnTo>
                      <a:lnTo>
                        <a:pt x="3" y="741"/>
                      </a:lnTo>
                      <a:lnTo>
                        <a:pt x="1" y="738"/>
                      </a:lnTo>
                      <a:lnTo>
                        <a:pt x="1" y="737"/>
                      </a:lnTo>
                      <a:lnTo>
                        <a:pt x="3" y="735"/>
                      </a:lnTo>
                      <a:lnTo>
                        <a:pt x="3" y="732"/>
                      </a:lnTo>
                      <a:lnTo>
                        <a:pt x="3" y="729"/>
                      </a:lnTo>
                      <a:lnTo>
                        <a:pt x="3" y="726"/>
                      </a:lnTo>
                      <a:lnTo>
                        <a:pt x="3" y="723"/>
                      </a:lnTo>
                      <a:lnTo>
                        <a:pt x="5" y="718"/>
                      </a:lnTo>
                      <a:lnTo>
                        <a:pt x="5" y="712"/>
                      </a:lnTo>
                      <a:lnTo>
                        <a:pt x="7" y="705"/>
                      </a:lnTo>
                      <a:lnTo>
                        <a:pt x="7" y="699"/>
                      </a:lnTo>
                      <a:lnTo>
                        <a:pt x="9" y="693"/>
                      </a:lnTo>
                      <a:lnTo>
                        <a:pt x="9" y="685"/>
                      </a:lnTo>
                      <a:lnTo>
                        <a:pt x="10" y="677"/>
                      </a:lnTo>
                      <a:lnTo>
                        <a:pt x="12" y="668"/>
                      </a:lnTo>
                      <a:lnTo>
                        <a:pt x="14" y="660"/>
                      </a:lnTo>
                      <a:lnTo>
                        <a:pt x="14" y="649"/>
                      </a:lnTo>
                      <a:lnTo>
                        <a:pt x="16" y="640"/>
                      </a:lnTo>
                      <a:lnTo>
                        <a:pt x="16" y="627"/>
                      </a:lnTo>
                      <a:lnTo>
                        <a:pt x="18" y="613"/>
                      </a:lnTo>
                      <a:lnTo>
                        <a:pt x="18" y="599"/>
                      </a:lnTo>
                      <a:lnTo>
                        <a:pt x="19" y="582"/>
                      </a:lnTo>
                      <a:lnTo>
                        <a:pt x="19" y="565"/>
                      </a:lnTo>
                      <a:lnTo>
                        <a:pt x="19" y="546"/>
                      </a:lnTo>
                      <a:lnTo>
                        <a:pt x="21" y="526"/>
                      </a:lnTo>
                      <a:lnTo>
                        <a:pt x="21" y="502"/>
                      </a:lnTo>
                      <a:lnTo>
                        <a:pt x="21" y="480"/>
                      </a:lnTo>
                      <a:lnTo>
                        <a:pt x="23" y="455"/>
                      </a:lnTo>
                      <a:lnTo>
                        <a:pt x="23" y="428"/>
                      </a:lnTo>
                      <a:lnTo>
                        <a:pt x="23" y="402"/>
                      </a:lnTo>
                      <a:lnTo>
                        <a:pt x="23" y="372"/>
                      </a:lnTo>
                      <a:lnTo>
                        <a:pt x="23" y="342"/>
                      </a:lnTo>
                      <a:lnTo>
                        <a:pt x="23" y="311"/>
                      </a:lnTo>
                      <a:lnTo>
                        <a:pt x="23" y="295"/>
                      </a:lnTo>
                      <a:lnTo>
                        <a:pt x="23" y="280"/>
                      </a:lnTo>
                      <a:lnTo>
                        <a:pt x="23" y="264"/>
                      </a:lnTo>
                      <a:lnTo>
                        <a:pt x="23" y="250"/>
                      </a:lnTo>
                      <a:lnTo>
                        <a:pt x="23" y="236"/>
                      </a:lnTo>
                      <a:lnTo>
                        <a:pt x="23" y="222"/>
                      </a:lnTo>
                      <a:lnTo>
                        <a:pt x="23" y="209"/>
                      </a:lnTo>
                      <a:lnTo>
                        <a:pt x="23" y="197"/>
                      </a:lnTo>
                      <a:lnTo>
                        <a:pt x="23" y="184"/>
                      </a:lnTo>
                      <a:lnTo>
                        <a:pt x="21" y="173"/>
                      </a:lnTo>
                      <a:lnTo>
                        <a:pt x="21" y="161"/>
                      </a:lnTo>
                      <a:lnTo>
                        <a:pt x="21" y="151"/>
                      </a:lnTo>
                      <a:lnTo>
                        <a:pt x="21" y="141"/>
                      </a:lnTo>
                      <a:lnTo>
                        <a:pt x="21" y="131"/>
                      </a:lnTo>
                      <a:lnTo>
                        <a:pt x="21" y="122"/>
                      </a:lnTo>
                      <a:lnTo>
                        <a:pt x="19" y="112"/>
                      </a:lnTo>
                      <a:lnTo>
                        <a:pt x="19" y="105"/>
                      </a:lnTo>
                      <a:lnTo>
                        <a:pt x="19" y="95"/>
                      </a:lnTo>
                      <a:lnTo>
                        <a:pt x="19" y="89"/>
                      </a:lnTo>
                      <a:lnTo>
                        <a:pt x="18" y="81"/>
                      </a:lnTo>
                      <a:lnTo>
                        <a:pt x="18" y="75"/>
                      </a:lnTo>
                      <a:lnTo>
                        <a:pt x="18" y="69"/>
                      </a:lnTo>
                      <a:lnTo>
                        <a:pt x="16" y="62"/>
                      </a:lnTo>
                      <a:lnTo>
                        <a:pt x="16" y="58"/>
                      </a:lnTo>
                      <a:lnTo>
                        <a:pt x="16" y="53"/>
                      </a:lnTo>
                      <a:lnTo>
                        <a:pt x="14" y="48"/>
                      </a:lnTo>
                      <a:lnTo>
                        <a:pt x="14" y="45"/>
                      </a:lnTo>
                      <a:lnTo>
                        <a:pt x="14" y="42"/>
                      </a:lnTo>
                      <a:lnTo>
                        <a:pt x="12" y="39"/>
                      </a:lnTo>
                      <a:lnTo>
                        <a:pt x="12" y="36"/>
                      </a:lnTo>
                      <a:lnTo>
                        <a:pt x="10" y="34"/>
                      </a:lnTo>
                      <a:lnTo>
                        <a:pt x="10" y="33"/>
                      </a:lnTo>
                      <a:lnTo>
                        <a:pt x="7" y="28"/>
                      </a:lnTo>
                      <a:lnTo>
                        <a:pt x="3" y="23"/>
                      </a:lnTo>
                      <a:lnTo>
                        <a:pt x="1" y="20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0" y="9"/>
                      </a:lnTo>
                      <a:lnTo>
                        <a:pt x="1" y="6"/>
                      </a:lnTo>
                      <a:lnTo>
                        <a:pt x="1" y="3"/>
                      </a:lnTo>
                      <a:lnTo>
                        <a:pt x="3" y="1"/>
                      </a:lnTo>
                      <a:lnTo>
                        <a:pt x="7" y="0"/>
                      </a:lnTo>
                      <a:lnTo>
                        <a:pt x="10" y="1"/>
                      </a:lnTo>
                      <a:lnTo>
                        <a:pt x="16" y="1"/>
                      </a:lnTo>
                      <a:lnTo>
                        <a:pt x="21" y="4"/>
                      </a:lnTo>
                      <a:lnTo>
                        <a:pt x="30" y="7"/>
                      </a:lnTo>
                      <a:lnTo>
                        <a:pt x="39" y="11"/>
                      </a:lnTo>
                      <a:lnTo>
                        <a:pt x="48" y="15"/>
                      </a:lnTo>
                      <a:lnTo>
                        <a:pt x="59" y="20"/>
                      </a:lnTo>
                      <a:lnTo>
                        <a:pt x="68" y="25"/>
                      </a:lnTo>
                      <a:lnTo>
                        <a:pt x="75" y="29"/>
                      </a:lnTo>
                      <a:lnTo>
                        <a:pt x="80" y="34"/>
                      </a:lnTo>
                      <a:lnTo>
                        <a:pt x="85" y="39"/>
                      </a:lnTo>
                      <a:lnTo>
                        <a:pt x="89" y="43"/>
                      </a:lnTo>
                      <a:lnTo>
                        <a:pt x="92" y="47"/>
                      </a:lnTo>
                      <a:lnTo>
                        <a:pt x="94" y="51"/>
                      </a:lnTo>
                      <a:lnTo>
                        <a:pt x="94" y="58"/>
                      </a:lnTo>
                      <a:lnTo>
                        <a:pt x="92" y="64"/>
                      </a:lnTo>
                      <a:lnTo>
                        <a:pt x="89" y="70"/>
                      </a:lnTo>
                      <a:lnTo>
                        <a:pt x="85" y="76"/>
                      </a:lnTo>
                      <a:lnTo>
                        <a:pt x="85" y="79"/>
                      </a:lnTo>
                      <a:lnTo>
                        <a:pt x="84" y="83"/>
                      </a:lnTo>
                      <a:lnTo>
                        <a:pt x="82" y="87"/>
                      </a:lnTo>
                      <a:lnTo>
                        <a:pt x="80" y="90"/>
                      </a:lnTo>
                      <a:lnTo>
                        <a:pt x="80" y="97"/>
                      </a:lnTo>
                      <a:lnTo>
                        <a:pt x="78" y="101"/>
                      </a:lnTo>
                      <a:lnTo>
                        <a:pt x="76" y="108"/>
                      </a:lnTo>
                      <a:lnTo>
                        <a:pt x="76" y="114"/>
                      </a:lnTo>
                      <a:lnTo>
                        <a:pt x="75" y="122"/>
                      </a:lnTo>
                      <a:lnTo>
                        <a:pt x="75" y="130"/>
                      </a:lnTo>
                      <a:lnTo>
                        <a:pt x="73" y="139"/>
                      </a:lnTo>
                      <a:lnTo>
                        <a:pt x="73" y="148"/>
                      </a:lnTo>
                      <a:lnTo>
                        <a:pt x="71" y="158"/>
                      </a:lnTo>
                      <a:lnTo>
                        <a:pt x="71" y="169"/>
                      </a:lnTo>
                      <a:lnTo>
                        <a:pt x="69" y="180"/>
                      </a:lnTo>
                      <a:lnTo>
                        <a:pt x="69" y="192"/>
                      </a:lnTo>
                      <a:lnTo>
                        <a:pt x="69" y="205"/>
                      </a:lnTo>
                      <a:lnTo>
                        <a:pt x="68" y="219"/>
                      </a:lnTo>
                      <a:lnTo>
                        <a:pt x="68" y="234"/>
                      </a:lnTo>
                      <a:lnTo>
                        <a:pt x="68" y="252"/>
                      </a:lnTo>
                      <a:lnTo>
                        <a:pt x="66" y="269"/>
                      </a:lnTo>
                      <a:lnTo>
                        <a:pt x="66" y="288"/>
                      </a:lnTo>
                      <a:lnTo>
                        <a:pt x="66" y="308"/>
                      </a:lnTo>
                      <a:lnTo>
                        <a:pt x="66" y="330"/>
                      </a:lnTo>
                      <a:lnTo>
                        <a:pt x="64" y="353"/>
                      </a:lnTo>
                      <a:lnTo>
                        <a:pt x="64" y="377"/>
                      </a:lnTo>
                      <a:lnTo>
                        <a:pt x="64" y="403"/>
                      </a:lnTo>
                      <a:lnTo>
                        <a:pt x="64" y="430"/>
                      </a:lnTo>
                      <a:lnTo>
                        <a:pt x="62" y="457"/>
                      </a:lnTo>
                      <a:lnTo>
                        <a:pt x="62" y="486"/>
                      </a:lnTo>
                      <a:lnTo>
                        <a:pt x="62" y="516"/>
                      </a:lnTo>
                      <a:lnTo>
                        <a:pt x="60" y="549"/>
                      </a:lnTo>
                      <a:lnTo>
                        <a:pt x="60" y="549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" name="Freeform 100"/>
                <p:cNvSpPr/>
                <p:nvPr/>
              </p:nvSpPr>
              <p:spPr bwMode="auto">
                <a:xfrm>
                  <a:off x="2665413" y="3352800"/>
                  <a:ext cx="203200" cy="336550"/>
                </a:xfrm>
                <a:custGeom>
                  <a:avLst/>
                  <a:gdLst>
                    <a:gd name="T0" fmla="*/ 75 w 257"/>
                    <a:gd name="T1" fmla="*/ 316 h 424"/>
                    <a:gd name="T2" fmla="*/ 116 w 257"/>
                    <a:gd name="T3" fmla="*/ 261 h 424"/>
                    <a:gd name="T4" fmla="*/ 141 w 257"/>
                    <a:gd name="T5" fmla="*/ 222 h 424"/>
                    <a:gd name="T6" fmla="*/ 157 w 257"/>
                    <a:gd name="T7" fmla="*/ 194 h 424"/>
                    <a:gd name="T8" fmla="*/ 168 w 257"/>
                    <a:gd name="T9" fmla="*/ 174 h 424"/>
                    <a:gd name="T10" fmla="*/ 179 w 257"/>
                    <a:gd name="T11" fmla="*/ 152 h 424"/>
                    <a:gd name="T12" fmla="*/ 191 w 257"/>
                    <a:gd name="T13" fmla="*/ 127 h 424"/>
                    <a:gd name="T14" fmla="*/ 202 w 257"/>
                    <a:gd name="T15" fmla="*/ 102 h 424"/>
                    <a:gd name="T16" fmla="*/ 213 w 257"/>
                    <a:gd name="T17" fmla="*/ 75 h 424"/>
                    <a:gd name="T18" fmla="*/ 229 w 257"/>
                    <a:gd name="T19" fmla="*/ 31 h 424"/>
                    <a:gd name="T20" fmla="*/ 248 w 257"/>
                    <a:gd name="T21" fmla="*/ 47 h 424"/>
                    <a:gd name="T22" fmla="*/ 250 w 257"/>
                    <a:gd name="T23" fmla="*/ 108 h 424"/>
                    <a:gd name="T24" fmla="*/ 238 w 257"/>
                    <a:gd name="T25" fmla="*/ 136 h 424"/>
                    <a:gd name="T26" fmla="*/ 220 w 257"/>
                    <a:gd name="T27" fmla="*/ 175 h 424"/>
                    <a:gd name="T28" fmla="*/ 193 w 257"/>
                    <a:gd name="T29" fmla="*/ 222 h 424"/>
                    <a:gd name="T30" fmla="*/ 166 w 257"/>
                    <a:gd name="T31" fmla="*/ 263 h 424"/>
                    <a:gd name="T32" fmla="*/ 138 w 257"/>
                    <a:gd name="T33" fmla="*/ 301 h 424"/>
                    <a:gd name="T34" fmla="*/ 111 w 257"/>
                    <a:gd name="T35" fmla="*/ 332 h 424"/>
                    <a:gd name="T36" fmla="*/ 86 w 257"/>
                    <a:gd name="T37" fmla="*/ 357 h 424"/>
                    <a:gd name="T38" fmla="*/ 63 w 257"/>
                    <a:gd name="T39" fmla="*/ 379 h 424"/>
                    <a:gd name="T40" fmla="*/ 41 w 257"/>
                    <a:gd name="T41" fmla="*/ 398 h 424"/>
                    <a:gd name="T42" fmla="*/ 23 w 257"/>
                    <a:gd name="T43" fmla="*/ 412 h 424"/>
                    <a:gd name="T44" fmla="*/ 11 w 257"/>
                    <a:gd name="T45" fmla="*/ 421 h 424"/>
                    <a:gd name="T46" fmla="*/ 4 w 257"/>
                    <a:gd name="T47" fmla="*/ 424 h 424"/>
                    <a:gd name="T48" fmla="*/ 2 w 257"/>
                    <a:gd name="T49" fmla="*/ 424 h 424"/>
                    <a:gd name="T50" fmla="*/ 0 w 257"/>
                    <a:gd name="T51" fmla="*/ 423 h 424"/>
                    <a:gd name="T52" fmla="*/ 0 w 257"/>
                    <a:gd name="T53" fmla="*/ 419 h 424"/>
                    <a:gd name="T54" fmla="*/ 2 w 257"/>
                    <a:gd name="T55" fmla="*/ 413 h 424"/>
                    <a:gd name="T56" fmla="*/ 6 w 257"/>
                    <a:gd name="T57" fmla="*/ 407 h 424"/>
                    <a:gd name="T58" fmla="*/ 11 w 257"/>
                    <a:gd name="T59" fmla="*/ 399 h 424"/>
                    <a:gd name="T60" fmla="*/ 18 w 257"/>
                    <a:gd name="T61" fmla="*/ 388 h 424"/>
                    <a:gd name="T62" fmla="*/ 29 w 257"/>
                    <a:gd name="T63" fmla="*/ 376 h 424"/>
                    <a:gd name="T64" fmla="*/ 40 w 257"/>
                    <a:gd name="T65" fmla="*/ 362 h 424"/>
                    <a:gd name="T66" fmla="*/ 47 w 257"/>
                    <a:gd name="T67" fmla="*/ 352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57" h="424">
                      <a:moveTo>
                        <a:pt x="47" y="352"/>
                      </a:moveTo>
                      <a:lnTo>
                        <a:pt x="75" y="316"/>
                      </a:lnTo>
                      <a:lnTo>
                        <a:pt x="102" y="280"/>
                      </a:lnTo>
                      <a:lnTo>
                        <a:pt x="116" y="261"/>
                      </a:lnTo>
                      <a:lnTo>
                        <a:pt x="129" y="243"/>
                      </a:lnTo>
                      <a:lnTo>
                        <a:pt x="141" y="222"/>
                      </a:lnTo>
                      <a:lnTo>
                        <a:pt x="152" y="203"/>
                      </a:lnTo>
                      <a:lnTo>
                        <a:pt x="157" y="194"/>
                      </a:lnTo>
                      <a:lnTo>
                        <a:pt x="163" y="183"/>
                      </a:lnTo>
                      <a:lnTo>
                        <a:pt x="168" y="174"/>
                      </a:lnTo>
                      <a:lnTo>
                        <a:pt x="173" y="163"/>
                      </a:lnTo>
                      <a:lnTo>
                        <a:pt x="179" y="152"/>
                      </a:lnTo>
                      <a:lnTo>
                        <a:pt x="186" y="139"/>
                      </a:lnTo>
                      <a:lnTo>
                        <a:pt x="191" y="127"/>
                      </a:lnTo>
                      <a:lnTo>
                        <a:pt x="197" y="114"/>
                      </a:lnTo>
                      <a:lnTo>
                        <a:pt x="202" y="102"/>
                      </a:lnTo>
                      <a:lnTo>
                        <a:pt x="207" y="89"/>
                      </a:lnTo>
                      <a:lnTo>
                        <a:pt x="213" y="75"/>
                      </a:lnTo>
                      <a:lnTo>
                        <a:pt x="218" y="61"/>
                      </a:lnTo>
                      <a:lnTo>
                        <a:pt x="229" y="31"/>
                      </a:lnTo>
                      <a:lnTo>
                        <a:pt x="239" y="0"/>
                      </a:lnTo>
                      <a:lnTo>
                        <a:pt x="248" y="47"/>
                      </a:lnTo>
                      <a:lnTo>
                        <a:pt x="257" y="92"/>
                      </a:lnTo>
                      <a:lnTo>
                        <a:pt x="250" y="108"/>
                      </a:lnTo>
                      <a:lnTo>
                        <a:pt x="245" y="122"/>
                      </a:lnTo>
                      <a:lnTo>
                        <a:pt x="238" y="136"/>
                      </a:lnTo>
                      <a:lnTo>
                        <a:pt x="232" y="149"/>
                      </a:lnTo>
                      <a:lnTo>
                        <a:pt x="220" y="175"/>
                      </a:lnTo>
                      <a:lnTo>
                        <a:pt x="206" y="199"/>
                      </a:lnTo>
                      <a:lnTo>
                        <a:pt x="193" y="222"/>
                      </a:lnTo>
                      <a:lnTo>
                        <a:pt x="179" y="243"/>
                      </a:lnTo>
                      <a:lnTo>
                        <a:pt x="166" y="263"/>
                      </a:lnTo>
                      <a:lnTo>
                        <a:pt x="152" y="282"/>
                      </a:lnTo>
                      <a:lnTo>
                        <a:pt x="138" y="301"/>
                      </a:lnTo>
                      <a:lnTo>
                        <a:pt x="125" y="316"/>
                      </a:lnTo>
                      <a:lnTo>
                        <a:pt x="111" y="332"/>
                      </a:lnTo>
                      <a:lnTo>
                        <a:pt x="98" y="344"/>
                      </a:lnTo>
                      <a:lnTo>
                        <a:pt x="86" y="357"/>
                      </a:lnTo>
                      <a:lnTo>
                        <a:pt x="73" y="369"/>
                      </a:lnTo>
                      <a:lnTo>
                        <a:pt x="63" y="379"/>
                      </a:lnTo>
                      <a:lnTo>
                        <a:pt x="52" y="388"/>
                      </a:lnTo>
                      <a:lnTo>
                        <a:pt x="41" y="398"/>
                      </a:lnTo>
                      <a:lnTo>
                        <a:pt x="32" y="405"/>
                      </a:lnTo>
                      <a:lnTo>
                        <a:pt x="23" y="412"/>
                      </a:lnTo>
                      <a:lnTo>
                        <a:pt x="16" y="418"/>
                      </a:lnTo>
                      <a:lnTo>
                        <a:pt x="11" y="421"/>
                      </a:lnTo>
                      <a:lnTo>
                        <a:pt x="6" y="424"/>
                      </a:lnTo>
                      <a:lnTo>
                        <a:pt x="4" y="424"/>
                      </a:lnTo>
                      <a:lnTo>
                        <a:pt x="2" y="424"/>
                      </a:lnTo>
                      <a:lnTo>
                        <a:pt x="2" y="424"/>
                      </a:lnTo>
                      <a:lnTo>
                        <a:pt x="0" y="423"/>
                      </a:lnTo>
                      <a:lnTo>
                        <a:pt x="0" y="423"/>
                      </a:lnTo>
                      <a:lnTo>
                        <a:pt x="0" y="421"/>
                      </a:lnTo>
                      <a:lnTo>
                        <a:pt x="0" y="419"/>
                      </a:lnTo>
                      <a:lnTo>
                        <a:pt x="0" y="416"/>
                      </a:lnTo>
                      <a:lnTo>
                        <a:pt x="2" y="413"/>
                      </a:lnTo>
                      <a:lnTo>
                        <a:pt x="4" y="410"/>
                      </a:lnTo>
                      <a:lnTo>
                        <a:pt x="6" y="407"/>
                      </a:lnTo>
                      <a:lnTo>
                        <a:pt x="7" y="404"/>
                      </a:lnTo>
                      <a:lnTo>
                        <a:pt x="11" y="399"/>
                      </a:lnTo>
                      <a:lnTo>
                        <a:pt x="15" y="393"/>
                      </a:lnTo>
                      <a:lnTo>
                        <a:pt x="18" y="388"/>
                      </a:lnTo>
                      <a:lnTo>
                        <a:pt x="23" y="382"/>
                      </a:lnTo>
                      <a:lnTo>
                        <a:pt x="29" y="376"/>
                      </a:lnTo>
                      <a:lnTo>
                        <a:pt x="34" y="368"/>
                      </a:lnTo>
                      <a:lnTo>
                        <a:pt x="40" y="362"/>
                      </a:lnTo>
                      <a:lnTo>
                        <a:pt x="47" y="352"/>
                      </a:lnTo>
                      <a:lnTo>
                        <a:pt x="47" y="352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" name="Freeform 101"/>
                <p:cNvSpPr/>
                <p:nvPr/>
              </p:nvSpPr>
              <p:spPr bwMode="auto">
                <a:xfrm>
                  <a:off x="2865438" y="3446463"/>
                  <a:ext cx="101600" cy="92075"/>
                </a:xfrm>
                <a:custGeom>
                  <a:avLst/>
                  <a:gdLst>
                    <a:gd name="T0" fmla="*/ 125 w 126"/>
                    <a:gd name="T1" fmla="*/ 70 h 114"/>
                    <a:gd name="T2" fmla="*/ 126 w 126"/>
                    <a:gd name="T3" fmla="*/ 75 h 114"/>
                    <a:gd name="T4" fmla="*/ 126 w 126"/>
                    <a:gd name="T5" fmla="*/ 80 h 114"/>
                    <a:gd name="T6" fmla="*/ 126 w 126"/>
                    <a:gd name="T7" fmla="*/ 84 h 114"/>
                    <a:gd name="T8" fmla="*/ 126 w 126"/>
                    <a:gd name="T9" fmla="*/ 89 h 114"/>
                    <a:gd name="T10" fmla="*/ 125 w 126"/>
                    <a:gd name="T11" fmla="*/ 94 h 114"/>
                    <a:gd name="T12" fmla="*/ 123 w 126"/>
                    <a:gd name="T13" fmla="*/ 97 h 114"/>
                    <a:gd name="T14" fmla="*/ 123 w 126"/>
                    <a:gd name="T15" fmla="*/ 100 h 114"/>
                    <a:gd name="T16" fmla="*/ 121 w 126"/>
                    <a:gd name="T17" fmla="*/ 102 h 114"/>
                    <a:gd name="T18" fmla="*/ 119 w 126"/>
                    <a:gd name="T19" fmla="*/ 105 h 114"/>
                    <a:gd name="T20" fmla="*/ 118 w 126"/>
                    <a:gd name="T21" fmla="*/ 108 h 114"/>
                    <a:gd name="T22" fmla="*/ 114 w 126"/>
                    <a:gd name="T23" fmla="*/ 110 h 114"/>
                    <a:gd name="T24" fmla="*/ 112 w 126"/>
                    <a:gd name="T25" fmla="*/ 111 h 114"/>
                    <a:gd name="T26" fmla="*/ 110 w 126"/>
                    <a:gd name="T27" fmla="*/ 113 h 114"/>
                    <a:gd name="T28" fmla="*/ 109 w 126"/>
                    <a:gd name="T29" fmla="*/ 114 h 114"/>
                    <a:gd name="T30" fmla="*/ 105 w 126"/>
                    <a:gd name="T31" fmla="*/ 114 h 114"/>
                    <a:gd name="T32" fmla="*/ 103 w 126"/>
                    <a:gd name="T33" fmla="*/ 114 h 114"/>
                    <a:gd name="T34" fmla="*/ 103 w 126"/>
                    <a:gd name="T35" fmla="*/ 114 h 114"/>
                    <a:gd name="T36" fmla="*/ 101 w 126"/>
                    <a:gd name="T37" fmla="*/ 113 h 114"/>
                    <a:gd name="T38" fmla="*/ 98 w 126"/>
                    <a:gd name="T39" fmla="*/ 111 h 114"/>
                    <a:gd name="T40" fmla="*/ 94 w 126"/>
                    <a:gd name="T41" fmla="*/ 108 h 114"/>
                    <a:gd name="T42" fmla="*/ 91 w 126"/>
                    <a:gd name="T43" fmla="*/ 103 h 114"/>
                    <a:gd name="T44" fmla="*/ 85 w 126"/>
                    <a:gd name="T45" fmla="*/ 99 h 114"/>
                    <a:gd name="T46" fmla="*/ 80 w 126"/>
                    <a:gd name="T47" fmla="*/ 92 h 114"/>
                    <a:gd name="T48" fmla="*/ 73 w 126"/>
                    <a:gd name="T49" fmla="*/ 86 h 114"/>
                    <a:gd name="T50" fmla="*/ 66 w 126"/>
                    <a:gd name="T51" fmla="*/ 78 h 114"/>
                    <a:gd name="T52" fmla="*/ 59 w 126"/>
                    <a:gd name="T53" fmla="*/ 70 h 114"/>
                    <a:gd name="T54" fmla="*/ 50 w 126"/>
                    <a:gd name="T55" fmla="*/ 61 h 114"/>
                    <a:gd name="T56" fmla="*/ 41 w 126"/>
                    <a:gd name="T57" fmla="*/ 50 h 114"/>
                    <a:gd name="T58" fmla="*/ 32 w 126"/>
                    <a:gd name="T59" fmla="*/ 39 h 114"/>
                    <a:gd name="T60" fmla="*/ 21 w 126"/>
                    <a:gd name="T61" fmla="*/ 27 h 114"/>
                    <a:gd name="T62" fmla="*/ 10 w 126"/>
                    <a:gd name="T63" fmla="*/ 14 h 114"/>
                    <a:gd name="T64" fmla="*/ 0 w 126"/>
                    <a:gd name="T65" fmla="*/ 0 h 114"/>
                    <a:gd name="T66" fmla="*/ 16 w 126"/>
                    <a:gd name="T67" fmla="*/ 0 h 114"/>
                    <a:gd name="T68" fmla="*/ 32 w 126"/>
                    <a:gd name="T69" fmla="*/ 2 h 114"/>
                    <a:gd name="T70" fmla="*/ 46 w 126"/>
                    <a:gd name="T71" fmla="*/ 3 h 114"/>
                    <a:gd name="T72" fmla="*/ 59 w 126"/>
                    <a:gd name="T73" fmla="*/ 6 h 114"/>
                    <a:gd name="T74" fmla="*/ 71 w 126"/>
                    <a:gd name="T75" fmla="*/ 9 h 114"/>
                    <a:gd name="T76" fmla="*/ 82 w 126"/>
                    <a:gd name="T77" fmla="*/ 12 h 114"/>
                    <a:gd name="T78" fmla="*/ 91 w 126"/>
                    <a:gd name="T79" fmla="*/ 17 h 114"/>
                    <a:gd name="T80" fmla="*/ 100 w 126"/>
                    <a:gd name="T81" fmla="*/ 22 h 114"/>
                    <a:gd name="T82" fmla="*/ 105 w 126"/>
                    <a:gd name="T83" fmla="*/ 28 h 114"/>
                    <a:gd name="T84" fmla="*/ 110 w 126"/>
                    <a:gd name="T85" fmla="*/ 33 h 114"/>
                    <a:gd name="T86" fmla="*/ 116 w 126"/>
                    <a:gd name="T87" fmla="*/ 39 h 114"/>
                    <a:gd name="T88" fmla="*/ 119 w 126"/>
                    <a:gd name="T89" fmla="*/ 45 h 114"/>
                    <a:gd name="T90" fmla="*/ 121 w 126"/>
                    <a:gd name="T91" fmla="*/ 52 h 114"/>
                    <a:gd name="T92" fmla="*/ 123 w 126"/>
                    <a:gd name="T93" fmla="*/ 58 h 114"/>
                    <a:gd name="T94" fmla="*/ 125 w 126"/>
                    <a:gd name="T95" fmla="*/ 64 h 114"/>
                    <a:gd name="T96" fmla="*/ 125 w 126"/>
                    <a:gd name="T97" fmla="*/ 70 h 114"/>
                    <a:gd name="T98" fmla="*/ 125 w 126"/>
                    <a:gd name="T99" fmla="*/ 7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26" h="114">
                      <a:moveTo>
                        <a:pt x="125" y="70"/>
                      </a:moveTo>
                      <a:lnTo>
                        <a:pt x="126" y="75"/>
                      </a:lnTo>
                      <a:lnTo>
                        <a:pt x="126" y="80"/>
                      </a:lnTo>
                      <a:lnTo>
                        <a:pt x="126" y="84"/>
                      </a:lnTo>
                      <a:lnTo>
                        <a:pt x="126" y="89"/>
                      </a:lnTo>
                      <a:lnTo>
                        <a:pt x="125" y="94"/>
                      </a:lnTo>
                      <a:lnTo>
                        <a:pt x="123" y="97"/>
                      </a:lnTo>
                      <a:lnTo>
                        <a:pt x="123" y="100"/>
                      </a:lnTo>
                      <a:lnTo>
                        <a:pt x="121" y="102"/>
                      </a:lnTo>
                      <a:lnTo>
                        <a:pt x="119" y="105"/>
                      </a:lnTo>
                      <a:lnTo>
                        <a:pt x="118" y="108"/>
                      </a:lnTo>
                      <a:lnTo>
                        <a:pt x="114" y="110"/>
                      </a:lnTo>
                      <a:lnTo>
                        <a:pt x="112" y="111"/>
                      </a:lnTo>
                      <a:lnTo>
                        <a:pt x="110" y="113"/>
                      </a:lnTo>
                      <a:lnTo>
                        <a:pt x="109" y="114"/>
                      </a:lnTo>
                      <a:lnTo>
                        <a:pt x="105" y="114"/>
                      </a:lnTo>
                      <a:lnTo>
                        <a:pt x="103" y="114"/>
                      </a:lnTo>
                      <a:lnTo>
                        <a:pt x="103" y="114"/>
                      </a:lnTo>
                      <a:lnTo>
                        <a:pt x="101" y="113"/>
                      </a:lnTo>
                      <a:lnTo>
                        <a:pt x="98" y="111"/>
                      </a:lnTo>
                      <a:lnTo>
                        <a:pt x="94" y="108"/>
                      </a:lnTo>
                      <a:lnTo>
                        <a:pt x="91" y="103"/>
                      </a:lnTo>
                      <a:lnTo>
                        <a:pt x="85" y="99"/>
                      </a:lnTo>
                      <a:lnTo>
                        <a:pt x="80" y="92"/>
                      </a:lnTo>
                      <a:lnTo>
                        <a:pt x="73" y="86"/>
                      </a:lnTo>
                      <a:lnTo>
                        <a:pt x="66" y="78"/>
                      </a:lnTo>
                      <a:lnTo>
                        <a:pt x="59" y="70"/>
                      </a:lnTo>
                      <a:lnTo>
                        <a:pt x="50" y="61"/>
                      </a:lnTo>
                      <a:lnTo>
                        <a:pt x="41" y="50"/>
                      </a:lnTo>
                      <a:lnTo>
                        <a:pt x="32" y="39"/>
                      </a:lnTo>
                      <a:lnTo>
                        <a:pt x="21" y="27"/>
                      </a:lnTo>
                      <a:lnTo>
                        <a:pt x="10" y="14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2"/>
                      </a:lnTo>
                      <a:lnTo>
                        <a:pt x="46" y="3"/>
                      </a:lnTo>
                      <a:lnTo>
                        <a:pt x="59" y="6"/>
                      </a:lnTo>
                      <a:lnTo>
                        <a:pt x="71" y="9"/>
                      </a:lnTo>
                      <a:lnTo>
                        <a:pt x="82" y="12"/>
                      </a:lnTo>
                      <a:lnTo>
                        <a:pt x="91" y="17"/>
                      </a:lnTo>
                      <a:lnTo>
                        <a:pt x="100" y="22"/>
                      </a:lnTo>
                      <a:lnTo>
                        <a:pt x="105" y="28"/>
                      </a:lnTo>
                      <a:lnTo>
                        <a:pt x="110" y="33"/>
                      </a:lnTo>
                      <a:lnTo>
                        <a:pt x="116" y="39"/>
                      </a:lnTo>
                      <a:lnTo>
                        <a:pt x="119" y="45"/>
                      </a:lnTo>
                      <a:lnTo>
                        <a:pt x="121" y="52"/>
                      </a:lnTo>
                      <a:lnTo>
                        <a:pt x="123" y="58"/>
                      </a:lnTo>
                      <a:lnTo>
                        <a:pt x="125" y="64"/>
                      </a:lnTo>
                      <a:lnTo>
                        <a:pt x="125" y="70"/>
                      </a:lnTo>
                      <a:lnTo>
                        <a:pt x="125" y="70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" name="Freeform 102"/>
                <p:cNvSpPr/>
                <p:nvPr/>
              </p:nvSpPr>
              <p:spPr bwMode="auto">
                <a:xfrm>
                  <a:off x="3005138" y="3270250"/>
                  <a:ext cx="331788" cy="93662"/>
                </a:xfrm>
                <a:custGeom>
                  <a:avLst/>
                  <a:gdLst>
                    <a:gd name="T0" fmla="*/ 278 w 417"/>
                    <a:gd name="T1" fmla="*/ 13 h 119"/>
                    <a:gd name="T2" fmla="*/ 298 w 417"/>
                    <a:gd name="T3" fmla="*/ 6 h 119"/>
                    <a:gd name="T4" fmla="*/ 316 w 417"/>
                    <a:gd name="T5" fmla="*/ 2 h 119"/>
                    <a:gd name="T6" fmla="*/ 333 w 417"/>
                    <a:gd name="T7" fmla="*/ 0 h 119"/>
                    <a:gd name="T8" fmla="*/ 350 w 417"/>
                    <a:gd name="T9" fmla="*/ 0 h 119"/>
                    <a:gd name="T10" fmla="*/ 371 w 417"/>
                    <a:gd name="T11" fmla="*/ 2 h 119"/>
                    <a:gd name="T12" fmla="*/ 385 w 417"/>
                    <a:gd name="T13" fmla="*/ 5 h 119"/>
                    <a:gd name="T14" fmla="*/ 396 w 417"/>
                    <a:gd name="T15" fmla="*/ 8 h 119"/>
                    <a:gd name="T16" fmla="*/ 405 w 417"/>
                    <a:gd name="T17" fmla="*/ 16 h 119"/>
                    <a:gd name="T18" fmla="*/ 410 w 417"/>
                    <a:gd name="T19" fmla="*/ 22 h 119"/>
                    <a:gd name="T20" fmla="*/ 416 w 417"/>
                    <a:gd name="T21" fmla="*/ 28 h 119"/>
                    <a:gd name="T22" fmla="*/ 417 w 417"/>
                    <a:gd name="T23" fmla="*/ 35 h 119"/>
                    <a:gd name="T24" fmla="*/ 416 w 417"/>
                    <a:gd name="T25" fmla="*/ 38 h 119"/>
                    <a:gd name="T26" fmla="*/ 412 w 417"/>
                    <a:gd name="T27" fmla="*/ 41 h 119"/>
                    <a:gd name="T28" fmla="*/ 407 w 417"/>
                    <a:gd name="T29" fmla="*/ 44 h 119"/>
                    <a:gd name="T30" fmla="*/ 400 w 417"/>
                    <a:gd name="T31" fmla="*/ 47 h 119"/>
                    <a:gd name="T32" fmla="*/ 391 w 417"/>
                    <a:gd name="T33" fmla="*/ 50 h 119"/>
                    <a:gd name="T34" fmla="*/ 380 w 417"/>
                    <a:gd name="T35" fmla="*/ 53 h 119"/>
                    <a:gd name="T36" fmla="*/ 366 w 417"/>
                    <a:gd name="T37" fmla="*/ 55 h 119"/>
                    <a:gd name="T38" fmla="*/ 350 w 417"/>
                    <a:gd name="T39" fmla="*/ 57 h 119"/>
                    <a:gd name="T40" fmla="*/ 314 w 417"/>
                    <a:gd name="T41" fmla="*/ 64 h 119"/>
                    <a:gd name="T42" fmla="*/ 273 w 417"/>
                    <a:gd name="T43" fmla="*/ 72 h 119"/>
                    <a:gd name="T44" fmla="*/ 228 w 417"/>
                    <a:gd name="T45" fmla="*/ 82 h 119"/>
                    <a:gd name="T46" fmla="*/ 176 w 417"/>
                    <a:gd name="T47" fmla="*/ 93 h 119"/>
                    <a:gd name="T48" fmla="*/ 151 w 417"/>
                    <a:gd name="T49" fmla="*/ 99 h 119"/>
                    <a:gd name="T50" fmla="*/ 128 w 417"/>
                    <a:gd name="T51" fmla="*/ 103 h 119"/>
                    <a:gd name="T52" fmla="*/ 109 w 417"/>
                    <a:gd name="T53" fmla="*/ 108 h 119"/>
                    <a:gd name="T54" fmla="*/ 91 w 417"/>
                    <a:gd name="T55" fmla="*/ 111 h 119"/>
                    <a:gd name="T56" fmla="*/ 75 w 417"/>
                    <a:gd name="T57" fmla="*/ 114 h 119"/>
                    <a:gd name="T58" fmla="*/ 62 w 417"/>
                    <a:gd name="T59" fmla="*/ 118 h 119"/>
                    <a:gd name="T60" fmla="*/ 51 w 417"/>
                    <a:gd name="T61" fmla="*/ 118 h 119"/>
                    <a:gd name="T62" fmla="*/ 43 w 417"/>
                    <a:gd name="T63" fmla="*/ 119 h 119"/>
                    <a:gd name="T64" fmla="*/ 28 w 417"/>
                    <a:gd name="T65" fmla="*/ 118 h 119"/>
                    <a:gd name="T66" fmla="*/ 18 w 417"/>
                    <a:gd name="T67" fmla="*/ 116 h 119"/>
                    <a:gd name="T68" fmla="*/ 9 w 417"/>
                    <a:gd name="T69" fmla="*/ 111 h 119"/>
                    <a:gd name="T70" fmla="*/ 5 w 417"/>
                    <a:gd name="T71" fmla="*/ 105 h 119"/>
                    <a:gd name="T72" fmla="*/ 0 w 417"/>
                    <a:gd name="T73" fmla="*/ 99 h 119"/>
                    <a:gd name="T74" fmla="*/ 0 w 417"/>
                    <a:gd name="T75" fmla="*/ 94 h 119"/>
                    <a:gd name="T76" fmla="*/ 1 w 417"/>
                    <a:gd name="T77" fmla="*/ 91 h 119"/>
                    <a:gd name="T78" fmla="*/ 9 w 417"/>
                    <a:gd name="T79" fmla="*/ 88 h 119"/>
                    <a:gd name="T80" fmla="*/ 14 w 417"/>
                    <a:gd name="T81" fmla="*/ 86 h 119"/>
                    <a:gd name="T82" fmla="*/ 23 w 417"/>
                    <a:gd name="T83" fmla="*/ 83 h 119"/>
                    <a:gd name="T84" fmla="*/ 34 w 417"/>
                    <a:gd name="T85" fmla="*/ 80 h 119"/>
                    <a:gd name="T86" fmla="*/ 48 w 417"/>
                    <a:gd name="T87" fmla="*/ 77 h 119"/>
                    <a:gd name="T88" fmla="*/ 64 w 417"/>
                    <a:gd name="T89" fmla="*/ 74 h 119"/>
                    <a:gd name="T90" fmla="*/ 84 w 417"/>
                    <a:gd name="T91" fmla="*/ 69 h 119"/>
                    <a:gd name="T92" fmla="*/ 105 w 417"/>
                    <a:gd name="T93" fmla="*/ 63 h 119"/>
                    <a:gd name="T94" fmla="*/ 130 w 417"/>
                    <a:gd name="T95" fmla="*/ 57 h 119"/>
                    <a:gd name="T96" fmla="*/ 155 w 417"/>
                    <a:gd name="T97" fmla="*/ 50 h 119"/>
                    <a:gd name="T98" fmla="*/ 176 w 417"/>
                    <a:gd name="T99" fmla="*/ 44 h 119"/>
                    <a:gd name="T100" fmla="*/ 198 w 417"/>
                    <a:gd name="T101" fmla="*/ 39 h 119"/>
                    <a:gd name="T102" fmla="*/ 216 w 417"/>
                    <a:gd name="T103" fmla="*/ 33 h 119"/>
                    <a:gd name="T104" fmla="*/ 232 w 417"/>
                    <a:gd name="T105" fmla="*/ 28 h 119"/>
                    <a:gd name="T106" fmla="*/ 246 w 417"/>
                    <a:gd name="T107" fmla="*/ 25 h 119"/>
                    <a:gd name="T108" fmla="*/ 258 w 417"/>
                    <a:gd name="T109" fmla="*/ 21 h 119"/>
                    <a:gd name="T110" fmla="*/ 269 w 417"/>
                    <a:gd name="T111" fmla="*/ 17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17" h="119">
                      <a:moveTo>
                        <a:pt x="269" y="17"/>
                      </a:moveTo>
                      <a:lnTo>
                        <a:pt x="278" y="13"/>
                      </a:lnTo>
                      <a:lnTo>
                        <a:pt x="289" y="8"/>
                      </a:lnTo>
                      <a:lnTo>
                        <a:pt x="298" y="6"/>
                      </a:lnTo>
                      <a:lnTo>
                        <a:pt x="307" y="3"/>
                      </a:lnTo>
                      <a:lnTo>
                        <a:pt x="316" y="2"/>
                      </a:lnTo>
                      <a:lnTo>
                        <a:pt x="325" y="0"/>
                      </a:lnTo>
                      <a:lnTo>
                        <a:pt x="333" y="0"/>
                      </a:lnTo>
                      <a:lnTo>
                        <a:pt x="341" y="0"/>
                      </a:lnTo>
                      <a:lnTo>
                        <a:pt x="350" y="0"/>
                      </a:lnTo>
                      <a:lnTo>
                        <a:pt x="357" y="0"/>
                      </a:lnTo>
                      <a:lnTo>
                        <a:pt x="371" y="2"/>
                      </a:lnTo>
                      <a:lnTo>
                        <a:pt x="378" y="3"/>
                      </a:lnTo>
                      <a:lnTo>
                        <a:pt x="385" y="5"/>
                      </a:lnTo>
                      <a:lnTo>
                        <a:pt x="391" y="6"/>
                      </a:lnTo>
                      <a:lnTo>
                        <a:pt x="396" y="8"/>
                      </a:lnTo>
                      <a:lnTo>
                        <a:pt x="400" y="11"/>
                      </a:lnTo>
                      <a:lnTo>
                        <a:pt x="405" y="16"/>
                      </a:lnTo>
                      <a:lnTo>
                        <a:pt x="408" y="19"/>
                      </a:lnTo>
                      <a:lnTo>
                        <a:pt x="410" y="22"/>
                      </a:lnTo>
                      <a:lnTo>
                        <a:pt x="414" y="25"/>
                      </a:lnTo>
                      <a:lnTo>
                        <a:pt x="416" y="28"/>
                      </a:lnTo>
                      <a:lnTo>
                        <a:pt x="416" y="31"/>
                      </a:lnTo>
                      <a:lnTo>
                        <a:pt x="417" y="35"/>
                      </a:lnTo>
                      <a:lnTo>
                        <a:pt x="416" y="36"/>
                      </a:lnTo>
                      <a:lnTo>
                        <a:pt x="416" y="38"/>
                      </a:lnTo>
                      <a:lnTo>
                        <a:pt x="414" y="39"/>
                      </a:lnTo>
                      <a:lnTo>
                        <a:pt x="412" y="41"/>
                      </a:lnTo>
                      <a:lnTo>
                        <a:pt x="410" y="42"/>
                      </a:lnTo>
                      <a:lnTo>
                        <a:pt x="407" y="44"/>
                      </a:lnTo>
                      <a:lnTo>
                        <a:pt x="405" y="46"/>
                      </a:lnTo>
                      <a:lnTo>
                        <a:pt x="400" y="47"/>
                      </a:lnTo>
                      <a:lnTo>
                        <a:pt x="396" y="49"/>
                      </a:lnTo>
                      <a:lnTo>
                        <a:pt x="391" y="50"/>
                      </a:lnTo>
                      <a:lnTo>
                        <a:pt x="385" y="52"/>
                      </a:lnTo>
                      <a:lnTo>
                        <a:pt x="380" y="53"/>
                      </a:lnTo>
                      <a:lnTo>
                        <a:pt x="373" y="53"/>
                      </a:lnTo>
                      <a:lnTo>
                        <a:pt x="366" y="55"/>
                      </a:lnTo>
                      <a:lnTo>
                        <a:pt x="358" y="57"/>
                      </a:lnTo>
                      <a:lnTo>
                        <a:pt x="350" y="57"/>
                      </a:lnTo>
                      <a:lnTo>
                        <a:pt x="332" y="60"/>
                      </a:lnTo>
                      <a:lnTo>
                        <a:pt x="314" y="64"/>
                      </a:lnTo>
                      <a:lnTo>
                        <a:pt x="294" y="69"/>
                      </a:lnTo>
                      <a:lnTo>
                        <a:pt x="273" y="72"/>
                      </a:lnTo>
                      <a:lnTo>
                        <a:pt x="251" y="77"/>
                      </a:lnTo>
                      <a:lnTo>
                        <a:pt x="228" y="82"/>
                      </a:lnTo>
                      <a:lnTo>
                        <a:pt x="203" y="88"/>
                      </a:lnTo>
                      <a:lnTo>
                        <a:pt x="176" y="93"/>
                      </a:lnTo>
                      <a:lnTo>
                        <a:pt x="164" y="96"/>
                      </a:lnTo>
                      <a:lnTo>
                        <a:pt x="151" y="99"/>
                      </a:lnTo>
                      <a:lnTo>
                        <a:pt x="141" y="102"/>
                      </a:lnTo>
                      <a:lnTo>
                        <a:pt x="128" y="103"/>
                      </a:lnTo>
                      <a:lnTo>
                        <a:pt x="119" y="107"/>
                      </a:lnTo>
                      <a:lnTo>
                        <a:pt x="109" y="108"/>
                      </a:lnTo>
                      <a:lnTo>
                        <a:pt x="100" y="110"/>
                      </a:lnTo>
                      <a:lnTo>
                        <a:pt x="91" y="111"/>
                      </a:lnTo>
                      <a:lnTo>
                        <a:pt x="84" y="113"/>
                      </a:lnTo>
                      <a:lnTo>
                        <a:pt x="75" y="114"/>
                      </a:lnTo>
                      <a:lnTo>
                        <a:pt x="69" y="116"/>
                      </a:lnTo>
                      <a:lnTo>
                        <a:pt x="62" y="118"/>
                      </a:lnTo>
                      <a:lnTo>
                        <a:pt x="57" y="118"/>
                      </a:lnTo>
                      <a:lnTo>
                        <a:pt x="51" y="118"/>
                      </a:lnTo>
                      <a:lnTo>
                        <a:pt x="46" y="119"/>
                      </a:lnTo>
                      <a:lnTo>
                        <a:pt x="43" y="119"/>
                      </a:lnTo>
                      <a:lnTo>
                        <a:pt x="35" y="119"/>
                      </a:lnTo>
                      <a:lnTo>
                        <a:pt x="28" y="118"/>
                      </a:lnTo>
                      <a:lnTo>
                        <a:pt x="23" y="116"/>
                      </a:lnTo>
                      <a:lnTo>
                        <a:pt x="18" y="116"/>
                      </a:lnTo>
                      <a:lnTo>
                        <a:pt x="12" y="113"/>
                      </a:lnTo>
                      <a:lnTo>
                        <a:pt x="9" y="111"/>
                      </a:lnTo>
                      <a:lnTo>
                        <a:pt x="7" y="108"/>
                      </a:lnTo>
                      <a:lnTo>
                        <a:pt x="5" y="105"/>
                      </a:lnTo>
                      <a:lnTo>
                        <a:pt x="1" y="102"/>
                      </a:lnTo>
                      <a:lnTo>
                        <a:pt x="0" y="99"/>
                      </a:lnTo>
                      <a:lnTo>
                        <a:pt x="0" y="97"/>
                      </a:lnTo>
                      <a:lnTo>
                        <a:pt x="0" y="94"/>
                      </a:lnTo>
                      <a:lnTo>
                        <a:pt x="0" y="93"/>
                      </a:lnTo>
                      <a:lnTo>
                        <a:pt x="1" y="91"/>
                      </a:lnTo>
                      <a:lnTo>
                        <a:pt x="5" y="89"/>
                      </a:lnTo>
                      <a:lnTo>
                        <a:pt x="9" y="88"/>
                      </a:lnTo>
                      <a:lnTo>
                        <a:pt x="12" y="86"/>
                      </a:lnTo>
                      <a:lnTo>
                        <a:pt x="14" y="86"/>
                      </a:lnTo>
                      <a:lnTo>
                        <a:pt x="19" y="85"/>
                      </a:lnTo>
                      <a:lnTo>
                        <a:pt x="23" y="83"/>
                      </a:lnTo>
                      <a:lnTo>
                        <a:pt x="28" y="82"/>
                      </a:lnTo>
                      <a:lnTo>
                        <a:pt x="34" y="80"/>
                      </a:lnTo>
                      <a:lnTo>
                        <a:pt x="41" y="78"/>
                      </a:lnTo>
                      <a:lnTo>
                        <a:pt x="48" y="77"/>
                      </a:lnTo>
                      <a:lnTo>
                        <a:pt x="55" y="75"/>
                      </a:lnTo>
                      <a:lnTo>
                        <a:pt x="64" y="74"/>
                      </a:lnTo>
                      <a:lnTo>
                        <a:pt x="73" y="71"/>
                      </a:lnTo>
                      <a:lnTo>
                        <a:pt x="84" y="69"/>
                      </a:lnTo>
                      <a:lnTo>
                        <a:pt x="94" y="66"/>
                      </a:lnTo>
                      <a:lnTo>
                        <a:pt x="105" y="63"/>
                      </a:lnTo>
                      <a:lnTo>
                        <a:pt x="117" y="60"/>
                      </a:lnTo>
                      <a:lnTo>
                        <a:pt x="130" y="57"/>
                      </a:lnTo>
                      <a:lnTo>
                        <a:pt x="142" y="53"/>
                      </a:lnTo>
                      <a:lnTo>
                        <a:pt x="155" y="50"/>
                      </a:lnTo>
                      <a:lnTo>
                        <a:pt x="166" y="47"/>
                      </a:lnTo>
                      <a:lnTo>
                        <a:pt x="176" y="44"/>
                      </a:lnTo>
                      <a:lnTo>
                        <a:pt x="187" y="41"/>
                      </a:lnTo>
                      <a:lnTo>
                        <a:pt x="198" y="39"/>
                      </a:lnTo>
                      <a:lnTo>
                        <a:pt x="207" y="36"/>
                      </a:lnTo>
                      <a:lnTo>
                        <a:pt x="216" y="33"/>
                      </a:lnTo>
                      <a:lnTo>
                        <a:pt x="225" y="31"/>
                      </a:lnTo>
                      <a:lnTo>
                        <a:pt x="232" y="28"/>
                      </a:lnTo>
                      <a:lnTo>
                        <a:pt x="239" y="27"/>
                      </a:lnTo>
                      <a:lnTo>
                        <a:pt x="246" y="25"/>
                      </a:lnTo>
                      <a:lnTo>
                        <a:pt x="253" y="22"/>
                      </a:lnTo>
                      <a:lnTo>
                        <a:pt x="258" y="21"/>
                      </a:lnTo>
                      <a:lnTo>
                        <a:pt x="264" y="19"/>
                      </a:lnTo>
                      <a:lnTo>
                        <a:pt x="269" y="17"/>
                      </a:lnTo>
                      <a:lnTo>
                        <a:pt x="269" y="17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" name="Freeform 103"/>
                <p:cNvSpPr/>
                <p:nvPr/>
              </p:nvSpPr>
              <p:spPr bwMode="auto">
                <a:xfrm>
                  <a:off x="3100388" y="3074988"/>
                  <a:ext cx="76200" cy="747712"/>
                </a:xfrm>
                <a:custGeom>
                  <a:avLst/>
                  <a:gdLst>
                    <a:gd name="T0" fmla="*/ 90 w 97"/>
                    <a:gd name="T1" fmla="*/ 69 h 943"/>
                    <a:gd name="T2" fmla="*/ 86 w 97"/>
                    <a:gd name="T3" fmla="*/ 83 h 943"/>
                    <a:gd name="T4" fmla="*/ 84 w 97"/>
                    <a:gd name="T5" fmla="*/ 104 h 943"/>
                    <a:gd name="T6" fmla="*/ 84 w 97"/>
                    <a:gd name="T7" fmla="*/ 132 h 943"/>
                    <a:gd name="T8" fmla="*/ 84 w 97"/>
                    <a:gd name="T9" fmla="*/ 169 h 943"/>
                    <a:gd name="T10" fmla="*/ 84 w 97"/>
                    <a:gd name="T11" fmla="*/ 213 h 943"/>
                    <a:gd name="T12" fmla="*/ 84 w 97"/>
                    <a:gd name="T13" fmla="*/ 265 h 943"/>
                    <a:gd name="T14" fmla="*/ 84 w 97"/>
                    <a:gd name="T15" fmla="*/ 323 h 943"/>
                    <a:gd name="T16" fmla="*/ 81 w 97"/>
                    <a:gd name="T17" fmla="*/ 389 h 943"/>
                    <a:gd name="T18" fmla="*/ 81 w 97"/>
                    <a:gd name="T19" fmla="*/ 465 h 943"/>
                    <a:gd name="T20" fmla="*/ 81 w 97"/>
                    <a:gd name="T21" fmla="*/ 551 h 943"/>
                    <a:gd name="T22" fmla="*/ 82 w 97"/>
                    <a:gd name="T23" fmla="*/ 648 h 943"/>
                    <a:gd name="T24" fmla="*/ 84 w 97"/>
                    <a:gd name="T25" fmla="*/ 744 h 943"/>
                    <a:gd name="T26" fmla="*/ 84 w 97"/>
                    <a:gd name="T27" fmla="*/ 821 h 943"/>
                    <a:gd name="T28" fmla="*/ 81 w 97"/>
                    <a:gd name="T29" fmla="*/ 877 h 943"/>
                    <a:gd name="T30" fmla="*/ 77 w 97"/>
                    <a:gd name="T31" fmla="*/ 910 h 943"/>
                    <a:gd name="T32" fmla="*/ 66 w 97"/>
                    <a:gd name="T33" fmla="*/ 935 h 943"/>
                    <a:gd name="T34" fmla="*/ 56 w 97"/>
                    <a:gd name="T35" fmla="*/ 943 h 943"/>
                    <a:gd name="T36" fmla="*/ 45 w 97"/>
                    <a:gd name="T37" fmla="*/ 932 h 943"/>
                    <a:gd name="T38" fmla="*/ 34 w 97"/>
                    <a:gd name="T39" fmla="*/ 905 h 943"/>
                    <a:gd name="T40" fmla="*/ 29 w 97"/>
                    <a:gd name="T41" fmla="*/ 875 h 943"/>
                    <a:gd name="T42" fmla="*/ 25 w 97"/>
                    <a:gd name="T43" fmla="*/ 857 h 943"/>
                    <a:gd name="T44" fmla="*/ 25 w 97"/>
                    <a:gd name="T45" fmla="*/ 849 h 943"/>
                    <a:gd name="T46" fmla="*/ 27 w 97"/>
                    <a:gd name="T47" fmla="*/ 836 h 943"/>
                    <a:gd name="T48" fmla="*/ 31 w 97"/>
                    <a:gd name="T49" fmla="*/ 810 h 943"/>
                    <a:gd name="T50" fmla="*/ 34 w 97"/>
                    <a:gd name="T51" fmla="*/ 775 h 943"/>
                    <a:gd name="T52" fmla="*/ 36 w 97"/>
                    <a:gd name="T53" fmla="*/ 753 h 943"/>
                    <a:gd name="T54" fmla="*/ 36 w 97"/>
                    <a:gd name="T55" fmla="*/ 725 h 943"/>
                    <a:gd name="T56" fmla="*/ 38 w 97"/>
                    <a:gd name="T57" fmla="*/ 691 h 943"/>
                    <a:gd name="T58" fmla="*/ 40 w 97"/>
                    <a:gd name="T59" fmla="*/ 648 h 943"/>
                    <a:gd name="T60" fmla="*/ 40 w 97"/>
                    <a:gd name="T61" fmla="*/ 598 h 943"/>
                    <a:gd name="T62" fmla="*/ 41 w 97"/>
                    <a:gd name="T63" fmla="*/ 542 h 943"/>
                    <a:gd name="T64" fmla="*/ 41 w 97"/>
                    <a:gd name="T65" fmla="*/ 478 h 943"/>
                    <a:gd name="T66" fmla="*/ 41 w 97"/>
                    <a:gd name="T67" fmla="*/ 409 h 943"/>
                    <a:gd name="T68" fmla="*/ 41 w 97"/>
                    <a:gd name="T69" fmla="*/ 345 h 943"/>
                    <a:gd name="T70" fmla="*/ 40 w 97"/>
                    <a:gd name="T71" fmla="*/ 288 h 943"/>
                    <a:gd name="T72" fmla="*/ 40 w 97"/>
                    <a:gd name="T73" fmla="*/ 238 h 943"/>
                    <a:gd name="T74" fmla="*/ 38 w 97"/>
                    <a:gd name="T75" fmla="*/ 195 h 943"/>
                    <a:gd name="T76" fmla="*/ 36 w 97"/>
                    <a:gd name="T77" fmla="*/ 159 h 943"/>
                    <a:gd name="T78" fmla="*/ 36 w 97"/>
                    <a:gd name="T79" fmla="*/ 130 h 943"/>
                    <a:gd name="T80" fmla="*/ 34 w 97"/>
                    <a:gd name="T81" fmla="*/ 108 h 943"/>
                    <a:gd name="T82" fmla="*/ 31 w 97"/>
                    <a:gd name="T83" fmla="*/ 87 h 943"/>
                    <a:gd name="T84" fmla="*/ 22 w 97"/>
                    <a:gd name="T85" fmla="*/ 44 h 943"/>
                    <a:gd name="T86" fmla="*/ 7 w 97"/>
                    <a:gd name="T87" fmla="*/ 22 h 943"/>
                    <a:gd name="T88" fmla="*/ 0 w 97"/>
                    <a:gd name="T89" fmla="*/ 10 h 943"/>
                    <a:gd name="T90" fmla="*/ 6 w 97"/>
                    <a:gd name="T91" fmla="*/ 2 h 943"/>
                    <a:gd name="T92" fmla="*/ 25 w 97"/>
                    <a:gd name="T93" fmla="*/ 0 h 943"/>
                    <a:gd name="T94" fmla="*/ 59 w 97"/>
                    <a:gd name="T95" fmla="*/ 11 h 943"/>
                    <a:gd name="T96" fmla="*/ 86 w 97"/>
                    <a:gd name="T97" fmla="*/ 24 h 943"/>
                    <a:gd name="T98" fmla="*/ 97 w 97"/>
                    <a:gd name="T99" fmla="*/ 40 h 943"/>
                    <a:gd name="T100" fmla="*/ 95 w 97"/>
                    <a:gd name="T101" fmla="*/ 58 h 9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97" h="943">
                      <a:moveTo>
                        <a:pt x="91" y="65"/>
                      </a:moveTo>
                      <a:lnTo>
                        <a:pt x="91" y="66"/>
                      </a:lnTo>
                      <a:lnTo>
                        <a:pt x="90" y="68"/>
                      </a:lnTo>
                      <a:lnTo>
                        <a:pt x="90" y="69"/>
                      </a:lnTo>
                      <a:lnTo>
                        <a:pt x="88" y="72"/>
                      </a:lnTo>
                      <a:lnTo>
                        <a:pt x="88" y="76"/>
                      </a:lnTo>
                      <a:lnTo>
                        <a:pt x="88" y="79"/>
                      </a:lnTo>
                      <a:lnTo>
                        <a:pt x="86" y="83"/>
                      </a:lnTo>
                      <a:lnTo>
                        <a:pt x="86" y="88"/>
                      </a:lnTo>
                      <a:lnTo>
                        <a:pt x="86" y="93"/>
                      </a:lnTo>
                      <a:lnTo>
                        <a:pt x="84" y="97"/>
                      </a:lnTo>
                      <a:lnTo>
                        <a:pt x="84" y="104"/>
                      </a:lnTo>
                      <a:lnTo>
                        <a:pt x="84" y="110"/>
                      </a:lnTo>
                      <a:lnTo>
                        <a:pt x="84" y="116"/>
                      </a:lnTo>
                      <a:lnTo>
                        <a:pt x="84" y="124"/>
                      </a:lnTo>
                      <a:lnTo>
                        <a:pt x="84" y="132"/>
                      </a:lnTo>
                      <a:lnTo>
                        <a:pt x="84" y="140"/>
                      </a:lnTo>
                      <a:lnTo>
                        <a:pt x="84" y="149"/>
                      </a:lnTo>
                      <a:lnTo>
                        <a:pt x="84" y="159"/>
                      </a:lnTo>
                      <a:lnTo>
                        <a:pt x="84" y="169"/>
                      </a:lnTo>
                      <a:lnTo>
                        <a:pt x="84" y="179"/>
                      </a:lnTo>
                      <a:lnTo>
                        <a:pt x="84" y="190"/>
                      </a:lnTo>
                      <a:lnTo>
                        <a:pt x="84" y="202"/>
                      </a:lnTo>
                      <a:lnTo>
                        <a:pt x="84" y="213"/>
                      </a:lnTo>
                      <a:lnTo>
                        <a:pt x="84" y="226"/>
                      </a:lnTo>
                      <a:lnTo>
                        <a:pt x="84" y="238"/>
                      </a:lnTo>
                      <a:lnTo>
                        <a:pt x="84" y="251"/>
                      </a:lnTo>
                      <a:lnTo>
                        <a:pt x="84" y="265"/>
                      </a:lnTo>
                      <a:lnTo>
                        <a:pt x="84" y="279"/>
                      </a:lnTo>
                      <a:lnTo>
                        <a:pt x="84" y="293"/>
                      </a:lnTo>
                      <a:lnTo>
                        <a:pt x="84" y="307"/>
                      </a:lnTo>
                      <a:lnTo>
                        <a:pt x="84" y="323"/>
                      </a:lnTo>
                      <a:lnTo>
                        <a:pt x="84" y="339"/>
                      </a:lnTo>
                      <a:lnTo>
                        <a:pt x="82" y="354"/>
                      </a:lnTo>
                      <a:lnTo>
                        <a:pt x="82" y="371"/>
                      </a:lnTo>
                      <a:lnTo>
                        <a:pt x="81" y="389"/>
                      </a:lnTo>
                      <a:lnTo>
                        <a:pt x="81" y="406"/>
                      </a:lnTo>
                      <a:lnTo>
                        <a:pt x="81" y="425"/>
                      </a:lnTo>
                      <a:lnTo>
                        <a:pt x="81" y="445"/>
                      </a:lnTo>
                      <a:lnTo>
                        <a:pt x="81" y="465"/>
                      </a:lnTo>
                      <a:lnTo>
                        <a:pt x="81" y="486"/>
                      </a:lnTo>
                      <a:lnTo>
                        <a:pt x="81" y="508"/>
                      </a:lnTo>
                      <a:lnTo>
                        <a:pt x="81" y="529"/>
                      </a:lnTo>
                      <a:lnTo>
                        <a:pt x="81" y="551"/>
                      </a:lnTo>
                      <a:lnTo>
                        <a:pt x="81" y="575"/>
                      </a:lnTo>
                      <a:lnTo>
                        <a:pt x="81" y="598"/>
                      </a:lnTo>
                      <a:lnTo>
                        <a:pt x="82" y="623"/>
                      </a:lnTo>
                      <a:lnTo>
                        <a:pt x="82" y="648"/>
                      </a:lnTo>
                      <a:lnTo>
                        <a:pt x="84" y="673"/>
                      </a:lnTo>
                      <a:lnTo>
                        <a:pt x="84" y="698"/>
                      </a:lnTo>
                      <a:lnTo>
                        <a:pt x="84" y="722"/>
                      </a:lnTo>
                      <a:lnTo>
                        <a:pt x="84" y="744"/>
                      </a:lnTo>
                      <a:lnTo>
                        <a:pt x="84" y="766"/>
                      </a:lnTo>
                      <a:lnTo>
                        <a:pt x="84" y="785"/>
                      </a:lnTo>
                      <a:lnTo>
                        <a:pt x="84" y="803"/>
                      </a:lnTo>
                      <a:lnTo>
                        <a:pt x="84" y="821"/>
                      </a:lnTo>
                      <a:lnTo>
                        <a:pt x="84" y="838"/>
                      </a:lnTo>
                      <a:lnTo>
                        <a:pt x="82" y="852"/>
                      </a:lnTo>
                      <a:lnTo>
                        <a:pt x="82" y="864"/>
                      </a:lnTo>
                      <a:lnTo>
                        <a:pt x="81" y="877"/>
                      </a:lnTo>
                      <a:lnTo>
                        <a:pt x="81" y="888"/>
                      </a:lnTo>
                      <a:lnTo>
                        <a:pt x="79" y="896"/>
                      </a:lnTo>
                      <a:lnTo>
                        <a:pt x="77" y="903"/>
                      </a:lnTo>
                      <a:lnTo>
                        <a:pt x="77" y="910"/>
                      </a:lnTo>
                      <a:lnTo>
                        <a:pt x="75" y="916"/>
                      </a:lnTo>
                      <a:lnTo>
                        <a:pt x="72" y="922"/>
                      </a:lnTo>
                      <a:lnTo>
                        <a:pt x="68" y="930"/>
                      </a:lnTo>
                      <a:lnTo>
                        <a:pt x="66" y="935"/>
                      </a:lnTo>
                      <a:lnTo>
                        <a:pt x="63" y="938"/>
                      </a:lnTo>
                      <a:lnTo>
                        <a:pt x="61" y="941"/>
                      </a:lnTo>
                      <a:lnTo>
                        <a:pt x="57" y="943"/>
                      </a:lnTo>
                      <a:lnTo>
                        <a:pt x="56" y="943"/>
                      </a:lnTo>
                      <a:lnTo>
                        <a:pt x="54" y="941"/>
                      </a:lnTo>
                      <a:lnTo>
                        <a:pt x="50" y="939"/>
                      </a:lnTo>
                      <a:lnTo>
                        <a:pt x="47" y="936"/>
                      </a:lnTo>
                      <a:lnTo>
                        <a:pt x="45" y="932"/>
                      </a:lnTo>
                      <a:lnTo>
                        <a:pt x="41" y="927"/>
                      </a:lnTo>
                      <a:lnTo>
                        <a:pt x="40" y="921"/>
                      </a:lnTo>
                      <a:lnTo>
                        <a:pt x="36" y="913"/>
                      </a:lnTo>
                      <a:lnTo>
                        <a:pt x="34" y="905"/>
                      </a:lnTo>
                      <a:lnTo>
                        <a:pt x="32" y="897"/>
                      </a:lnTo>
                      <a:lnTo>
                        <a:pt x="31" y="889"/>
                      </a:lnTo>
                      <a:lnTo>
                        <a:pt x="31" y="882"/>
                      </a:lnTo>
                      <a:lnTo>
                        <a:pt x="29" y="875"/>
                      </a:lnTo>
                      <a:lnTo>
                        <a:pt x="27" y="869"/>
                      </a:lnTo>
                      <a:lnTo>
                        <a:pt x="25" y="864"/>
                      </a:lnTo>
                      <a:lnTo>
                        <a:pt x="25" y="860"/>
                      </a:lnTo>
                      <a:lnTo>
                        <a:pt x="25" y="857"/>
                      </a:lnTo>
                      <a:lnTo>
                        <a:pt x="25" y="853"/>
                      </a:lnTo>
                      <a:lnTo>
                        <a:pt x="25" y="852"/>
                      </a:lnTo>
                      <a:lnTo>
                        <a:pt x="25" y="850"/>
                      </a:lnTo>
                      <a:lnTo>
                        <a:pt x="25" y="849"/>
                      </a:lnTo>
                      <a:lnTo>
                        <a:pt x="25" y="847"/>
                      </a:lnTo>
                      <a:lnTo>
                        <a:pt x="25" y="844"/>
                      </a:lnTo>
                      <a:lnTo>
                        <a:pt x="25" y="839"/>
                      </a:lnTo>
                      <a:lnTo>
                        <a:pt x="27" y="836"/>
                      </a:lnTo>
                      <a:lnTo>
                        <a:pt x="27" y="831"/>
                      </a:lnTo>
                      <a:lnTo>
                        <a:pt x="27" y="827"/>
                      </a:lnTo>
                      <a:lnTo>
                        <a:pt x="29" y="822"/>
                      </a:lnTo>
                      <a:lnTo>
                        <a:pt x="31" y="810"/>
                      </a:lnTo>
                      <a:lnTo>
                        <a:pt x="31" y="797"/>
                      </a:lnTo>
                      <a:lnTo>
                        <a:pt x="32" y="783"/>
                      </a:lnTo>
                      <a:lnTo>
                        <a:pt x="32" y="780"/>
                      </a:lnTo>
                      <a:lnTo>
                        <a:pt x="34" y="775"/>
                      </a:lnTo>
                      <a:lnTo>
                        <a:pt x="34" y="770"/>
                      </a:lnTo>
                      <a:lnTo>
                        <a:pt x="34" y="766"/>
                      </a:lnTo>
                      <a:lnTo>
                        <a:pt x="34" y="759"/>
                      </a:lnTo>
                      <a:lnTo>
                        <a:pt x="36" y="753"/>
                      </a:lnTo>
                      <a:lnTo>
                        <a:pt x="36" y="747"/>
                      </a:lnTo>
                      <a:lnTo>
                        <a:pt x="36" y="741"/>
                      </a:lnTo>
                      <a:lnTo>
                        <a:pt x="36" y="733"/>
                      </a:lnTo>
                      <a:lnTo>
                        <a:pt x="36" y="725"/>
                      </a:lnTo>
                      <a:lnTo>
                        <a:pt x="38" y="717"/>
                      </a:lnTo>
                      <a:lnTo>
                        <a:pt x="38" y="708"/>
                      </a:lnTo>
                      <a:lnTo>
                        <a:pt x="38" y="700"/>
                      </a:lnTo>
                      <a:lnTo>
                        <a:pt x="38" y="691"/>
                      </a:lnTo>
                      <a:lnTo>
                        <a:pt x="38" y="680"/>
                      </a:lnTo>
                      <a:lnTo>
                        <a:pt x="38" y="670"/>
                      </a:lnTo>
                      <a:lnTo>
                        <a:pt x="40" y="659"/>
                      </a:lnTo>
                      <a:lnTo>
                        <a:pt x="40" y="648"/>
                      </a:lnTo>
                      <a:lnTo>
                        <a:pt x="40" y="636"/>
                      </a:lnTo>
                      <a:lnTo>
                        <a:pt x="40" y="623"/>
                      </a:lnTo>
                      <a:lnTo>
                        <a:pt x="40" y="611"/>
                      </a:lnTo>
                      <a:lnTo>
                        <a:pt x="40" y="598"/>
                      </a:lnTo>
                      <a:lnTo>
                        <a:pt x="40" y="586"/>
                      </a:lnTo>
                      <a:lnTo>
                        <a:pt x="40" y="572"/>
                      </a:lnTo>
                      <a:lnTo>
                        <a:pt x="41" y="558"/>
                      </a:lnTo>
                      <a:lnTo>
                        <a:pt x="41" y="542"/>
                      </a:lnTo>
                      <a:lnTo>
                        <a:pt x="41" y="526"/>
                      </a:lnTo>
                      <a:lnTo>
                        <a:pt x="41" y="511"/>
                      </a:lnTo>
                      <a:lnTo>
                        <a:pt x="41" y="495"/>
                      </a:lnTo>
                      <a:lnTo>
                        <a:pt x="41" y="478"/>
                      </a:lnTo>
                      <a:lnTo>
                        <a:pt x="41" y="461"/>
                      </a:lnTo>
                      <a:lnTo>
                        <a:pt x="41" y="443"/>
                      </a:lnTo>
                      <a:lnTo>
                        <a:pt x="41" y="426"/>
                      </a:lnTo>
                      <a:lnTo>
                        <a:pt x="41" y="409"/>
                      </a:lnTo>
                      <a:lnTo>
                        <a:pt x="41" y="392"/>
                      </a:lnTo>
                      <a:lnTo>
                        <a:pt x="41" y="376"/>
                      </a:lnTo>
                      <a:lnTo>
                        <a:pt x="41" y="360"/>
                      </a:lnTo>
                      <a:lnTo>
                        <a:pt x="41" y="345"/>
                      </a:lnTo>
                      <a:lnTo>
                        <a:pt x="41" y="331"/>
                      </a:lnTo>
                      <a:lnTo>
                        <a:pt x="40" y="315"/>
                      </a:lnTo>
                      <a:lnTo>
                        <a:pt x="40" y="303"/>
                      </a:lnTo>
                      <a:lnTo>
                        <a:pt x="40" y="288"/>
                      </a:lnTo>
                      <a:lnTo>
                        <a:pt x="40" y="274"/>
                      </a:lnTo>
                      <a:lnTo>
                        <a:pt x="40" y="262"/>
                      </a:lnTo>
                      <a:lnTo>
                        <a:pt x="40" y="249"/>
                      </a:lnTo>
                      <a:lnTo>
                        <a:pt x="40" y="238"/>
                      </a:lnTo>
                      <a:lnTo>
                        <a:pt x="40" y="227"/>
                      </a:lnTo>
                      <a:lnTo>
                        <a:pt x="38" y="216"/>
                      </a:lnTo>
                      <a:lnTo>
                        <a:pt x="38" y="205"/>
                      </a:lnTo>
                      <a:lnTo>
                        <a:pt x="38" y="195"/>
                      </a:lnTo>
                      <a:lnTo>
                        <a:pt x="38" y="185"/>
                      </a:lnTo>
                      <a:lnTo>
                        <a:pt x="38" y="176"/>
                      </a:lnTo>
                      <a:lnTo>
                        <a:pt x="38" y="168"/>
                      </a:lnTo>
                      <a:lnTo>
                        <a:pt x="36" y="159"/>
                      </a:lnTo>
                      <a:lnTo>
                        <a:pt x="36" y="151"/>
                      </a:lnTo>
                      <a:lnTo>
                        <a:pt x="36" y="144"/>
                      </a:lnTo>
                      <a:lnTo>
                        <a:pt x="36" y="137"/>
                      </a:lnTo>
                      <a:lnTo>
                        <a:pt x="36" y="130"/>
                      </a:lnTo>
                      <a:lnTo>
                        <a:pt x="34" y="124"/>
                      </a:lnTo>
                      <a:lnTo>
                        <a:pt x="34" y="118"/>
                      </a:lnTo>
                      <a:lnTo>
                        <a:pt x="34" y="113"/>
                      </a:lnTo>
                      <a:lnTo>
                        <a:pt x="34" y="108"/>
                      </a:lnTo>
                      <a:lnTo>
                        <a:pt x="32" y="104"/>
                      </a:lnTo>
                      <a:lnTo>
                        <a:pt x="32" y="101"/>
                      </a:lnTo>
                      <a:lnTo>
                        <a:pt x="32" y="93"/>
                      </a:lnTo>
                      <a:lnTo>
                        <a:pt x="31" y="87"/>
                      </a:lnTo>
                      <a:lnTo>
                        <a:pt x="29" y="74"/>
                      </a:lnTo>
                      <a:lnTo>
                        <a:pt x="27" y="63"/>
                      </a:lnTo>
                      <a:lnTo>
                        <a:pt x="23" y="52"/>
                      </a:lnTo>
                      <a:lnTo>
                        <a:pt x="22" y="44"/>
                      </a:lnTo>
                      <a:lnTo>
                        <a:pt x="18" y="36"/>
                      </a:lnTo>
                      <a:lnTo>
                        <a:pt x="15" y="30"/>
                      </a:lnTo>
                      <a:lnTo>
                        <a:pt x="11" y="25"/>
                      </a:lnTo>
                      <a:lnTo>
                        <a:pt x="7" y="22"/>
                      </a:lnTo>
                      <a:lnTo>
                        <a:pt x="4" y="19"/>
                      </a:lnTo>
                      <a:lnTo>
                        <a:pt x="2" y="16"/>
                      </a:lnTo>
                      <a:lnTo>
                        <a:pt x="2" y="13"/>
                      </a:lnTo>
                      <a:lnTo>
                        <a:pt x="0" y="10"/>
                      </a:lnTo>
                      <a:lnTo>
                        <a:pt x="2" y="7"/>
                      </a:lnTo>
                      <a:lnTo>
                        <a:pt x="2" y="5"/>
                      </a:lnTo>
                      <a:lnTo>
                        <a:pt x="4" y="4"/>
                      </a:lnTo>
                      <a:lnTo>
                        <a:pt x="6" y="2"/>
                      </a:lnTo>
                      <a:lnTo>
                        <a:pt x="9" y="0"/>
                      </a:lnTo>
                      <a:lnTo>
                        <a:pt x="13" y="0"/>
                      </a:lnTo>
                      <a:lnTo>
                        <a:pt x="18" y="0"/>
                      </a:lnTo>
                      <a:lnTo>
                        <a:pt x="25" y="0"/>
                      </a:lnTo>
                      <a:lnTo>
                        <a:pt x="32" y="2"/>
                      </a:lnTo>
                      <a:lnTo>
                        <a:pt x="41" y="5"/>
                      </a:lnTo>
                      <a:lnTo>
                        <a:pt x="50" y="8"/>
                      </a:lnTo>
                      <a:lnTo>
                        <a:pt x="59" y="11"/>
                      </a:lnTo>
                      <a:lnTo>
                        <a:pt x="66" y="15"/>
                      </a:lnTo>
                      <a:lnTo>
                        <a:pt x="73" y="18"/>
                      </a:lnTo>
                      <a:lnTo>
                        <a:pt x="81" y="21"/>
                      </a:lnTo>
                      <a:lnTo>
                        <a:pt x="86" y="24"/>
                      </a:lnTo>
                      <a:lnTo>
                        <a:pt x="90" y="27"/>
                      </a:lnTo>
                      <a:lnTo>
                        <a:pt x="93" y="30"/>
                      </a:lnTo>
                      <a:lnTo>
                        <a:pt x="97" y="35"/>
                      </a:lnTo>
                      <a:lnTo>
                        <a:pt x="97" y="40"/>
                      </a:lnTo>
                      <a:lnTo>
                        <a:pt x="97" y="43"/>
                      </a:lnTo>
                      <a:lnTo>
                        <a:pt x="97" y="47"/>
                      </a:lnTo>
                      <a:lnTo>
                        <a:pt x="97" y="51"/>
                      </a:lnTo>
                      <a:lnTo>
                        <a:pt x="95" y="58"/>
                      </a:lnTo>
                      <a:lnTo>
                        <a:pt x="91" y="65"/>
                      </a:lnTo>
                      <a:lnTo>
                        <a:pt x="91" y="65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" name="Freeform 104"/>
                <p:cNvSpPr/>
                <p:nvPr/>
              </p:nvSpPr>
              <p:spPr bwMode="auto">
                <a:xfrm>
                  <a:off x="2930526" y="3314700"/>
                  <a:ext cx="219075" cy="339725"/>
                </a:xfrm>
                <a:custGeom>
                  <a:avLst/>
                  <a:gdLst>
                    <a:gd name="T0" fmla="*/ 184 w 275"/>
                    <a:gd name="T1" fmla="*/ 259 h 428"/>
                    <a:gd name="T2" fmla="*/ 157 w 275"/>
                    <a:gd name="T3" fmla="*/ 292 h 428"/>
                    <a:gd name="T4" fmla="*/ 128 w 275"/>
                    <a:gd name="T5" fmla="*/ 323 h 428"/>
                    <a:gd name="T6" fmla="*/ 98 w 275"/>
                    <a:gd name="T7" fmla="*/ 355 h 428"/>
                    <a:gd name="T8" fmla="*/ 71 w 275"/>
                    <a:gd name="T9" fmla="*/ 378 h 428"/>
                    <a:gd name="T10" fmla="*/ 55 w 275"/>
                    <a:gd name="T11" fmla="*/ 392 h 428"/>
                    <a:gd name="T12" fmla="*/ 41 w 275"/>
                    <a:gd name="T13" fmla="*/ 403 h 428"/>
                    <a:gd name="T14" fmla="*/ 28 w 275"/>
                    <a:gd name="T15" fmla="*/ 413 h 428"/>
                    <a:gd name="T16" fmla="*/ 19 w 275"/>
                    <a:gd name="T17" fmla="*/ 421 h 428"/>
                    <a:gd name="T18" fmla="*/ 11 w 275"/>
                    <a:gd name="T19" fmla="*/ 425 h 428"/>
                    <a:gd name="T20" fmla="*/ 5 w 275"/>
                    <a:gd name="T21" fmla="*/ 427 h 428"/>
                    <a:gd name="T22" fmla="*/ 2 w 275"/>
                    <a:gd name="T23" fmla="*/ 428 h 428"/>
                    <a:gd name="T24" fmla="*/ 0 w 275"/>
                    <a:gd name="T25" fmla="*/ 427 h 428"/>
                    <a:gd name="T26" fmla="*/ 2 w 275"/>
                    <a:gd name="T27" fmla="*/ 422 h 428"/>
                    <a:gd name="T28" fmla="*/ 3 w 275"/>
                    <a:gd name="T29" fmla="*/ 416 h 428"/>
                    <a:gd name="T30" fmla="*/ 9 w 275"/>
                    <a:gd name="T31" fmla="*/ 408 h 428"/>
                    <a:gd name="T32" fmla="*/ 16 w 275"/>
                    <a:gd name="T33" fmla="*/ 399 h 428"/>
                    <a:gd name="T34" fmla="*/ 25 w 275"/>
                    <a:gd name="T35" fmla="*/ 386 h 428"/>
                    <a:gd name="T36" fmla="*/ 37 w 275"/>
                    <a:gd name="T37" fmla="*/ 370 h 428"/>
                    <a:gd name="T38" fmla="*/ 52 w 275"/>
                    <a:gd name="T39" fmla="*/ 353 h 428"/>
                    <a:gd name="T40" fmla="*/ 77 w 275"/>
                    <a:gd name="T41" fmla="*/ 323 h 428"/>
                    <a:gd name="T42" fmla="*/ 107 w 275"/>
                    <a:gd name="T43" fmla="*/ 286 h 428"/>
                    <a:gd name="T44" fmla="*/ 132 w 275"/>
                    <a:gd name="T45" fmla="*/ 248 h 428"/>
                    <a:gd name="T46" fmla="*/ 155 w 275"/>
                    <a:gd name="T47" fmla="*/ 212 h 428"/>
                    <a:gd name="T48" fmla="*/ 169 w 275"/>
                    <a:gd name="T49" fmla="*/ 186 h 428"/>
                    <a:gd name="T50" fmla="*/ 180 w 275"/>
                    <a:gd name="T51" fmla="*/ 167 h 428"/>
                    <a:gd name="T52" fmla="*/ 189 w 275"/>
                    <a:gd name="T53" fmla="*/ 147 h 428"/>
                    <a:gd name="T54" fmla="*/ 202 w 275"/>
                    <a:gd name="T55" fmla="*/ 123 h 428"/>
                    <a:gd name="T56" fmla="*/ 212 w 275"/>
                    <a:gd name="T57" fmla="*/ 100 h 428"/>
                    <a:gd name="T58" fmla="*/ 225 w 275"/>
                    <a:gd name="T59" fmla="*/ 73 h 428"/>
                    <a:gd name="T60" fmla="*/ 237 w 275"/>
                    <a:gd name="T61" fmla="*/ 45 h 428"/>
                    <a:gd name="T62" fmla="*/ 250 w 275"/>
                    <a:gd name="T63" fmla="*/ 15 h 428"/>
                    <a:gd name="T64" fmla="*/ 266 w 275"/>
                    <a:gd name="T65" fmla="*/ 43 h 428"/>
                    <a:gd name="T66" fmla="*/ 266 w 275"/>
                    <a:gd name="T67" fmla="*/ 109 h 428"/>
                    <a:gd name="T68" fmla="*/ 248 w 275"/>
                    <a:gd name="T69" fmla="*/ 150 h 428"/>
                    <a:gd name="T70" fmla="*/ 227 w 275"/>
                    <a:gd name="T71" fmla="*/ 187 h 428"/>
                    <a:gd name="T72" fmla="*/ 194 w 275"/>
                    <a:gd name="T73" fmla="*/ 242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75" h="428">
                      <a:moveTo>
                        <a:pt x="194" y="242"/>
                      </a:moveTo>
                      <a:lnTo>
                        <a:pt x="184" y="259"/>
                      </a:lnTo>
                      <a:lnTo>
                        <a:pt x="171" y="275"/>
                      </a:lnTo>
                      <a:lnTo>
                        <a:pt x="157" y="292"/>
                      </a:lnTo>
                      <a:lnTo>
                        <a:pt x="144" y="308"/>
                      </a:lnTo>
                      <a:lnTo>
                        <a:pt x="128" y="323"/>
                      </a:lnTo>
                      <a:lnTo>
                        <a:pt x="114" y="339"/>
                      </a:lnTo>
                      <a:lnTo>
                        <a:pt x="98" y="355"/>
                      </a:lnTo>
                      <a:lnTo>
                        <a:pt x="80" y="370"/>
                      </a:lnTo>
                      <a:lnTo>
                        <a:pt x="71" y="378"/>
                      </a:lnTo>
                      <a:lnTo>
                        <a:pt x="64" y="386"/>
                      </a:lnTo>
                      <a:lnTo>
                        <a:pt x="55" y="392"/>
                      </a:lnTo>
                      <a:lnTo>
                        <a:pt x="48" y="399"/>
                      </a:lnTo>
                      <a:lnTo>
                        <a:pt x="41" y="403"/>
                      </a:lnTo>
                      <a:lnTo>
                        <a:pt x="36" y="410"/>
                      </a:lnTo>
                      <a:lnTo>
                        <a:pt x="28" y="413"/>
                      </a:lnTo>
                      <a:lnTo>
                        <a:pt x="23" y="417"/>
                      </a:lnTo>
                      <a:lnTo>
                        <a:pt x="19" y="421"/>
                      </a:lnTo>
                      <a:lnTo>
                        <a:pt x="14" y="422"/>
                      </a:lnTo>
                      <a:lnTo>
                        <a:pt x="11" y="425"/>
                      </a:lnTo>
                      <a:lnTo>
                        <a:pt x="9" y="427"/>
                      </a:lnTo>
                      <a:lnTo>
                        <a:pt x="5" y="427"/>
                      </a:lnTo>
                      <a:lnTo>
                        <a:pt x="3" y="428"/>
                      </a:lnTo>
                      <a:lnTo>
                        <a:pt x="2" y="428"/>
                      </a:lnTo>
                      <a:lnTo>
                        <a:pt x="2" y="427"/>
                      </a:lnTo>
                      <a:lnTo>
                        <a:pt x="0" y="427"/>
                      </a:lnTo>
                      <a:lnTo>
                        <a:pt x="0" y="425"/>
                      </a:lnTo>
                      <a:lnTo>
                        <a:pt x="2" y="422"/>
                      </a:lnTo>
                      <a:lnTo>
                        <a:pt x="2" y="421"/>
                      </a:lnTo>
                      <a:lnTo>
                        <a:pt x="3" y="416"/>
                      </a:lnTo>
                      <a:lnTo>
                        <a:pt x="5" y="413"/>
                      </a:lnTo>
                      <a:lnTo>
                        <a:pt x="9" y="408"/>
                      </a:lnTo>
                      <a:lnTo>
                        <a:pt x="12" y="403"/>
                      </a:lnTo>
                      <a:lnTo>
                        <a:pt x="16" y="399"/>
                      </a:lnTo>
                      <a:lnTo>
                        <a:pt x="19" y="392"/>
                      </a:lnTo>
                      <a:lnTo>
                        <a:pt x="25" y="386"/>
                      </a:lnTo>
                      <a:lnTo>
                        <a:pt x="30" y="378"/>
                      </a:lnTo>
                      <a:lnTo>
                        <a:pt x="37" y="370"/>
                      </a:lnTo>
                      <a:lnTo>
                        <a:pt x="44" y="363"/>
                      </a:lnTo>
                      <a:lnTo>
                        <a:pt x="52" y="353"/>
                      </a:lnTo>
                      <a:lnTo>
                        <a:pt x="61" y="344"/>
                      </a:lnTo>
                      <a:lnTo>
                        <a:pt x="77" y="323"/>
                      </a:lnTo>
                      <a:lnTo>
                        <a:pt x="93" y="305"/>
                      </a:lnTo>
                      <a:lnTo>
                        <a:pt x="107" y="286"/>
                      </a:lnTo>
                      <a:lnTo>
                        <a:pt x="119" y="267"/>
                      </a:lnTo>
                      <a:lnTo>
                        <a:pt x="132" y="248"/>
                      </a:lnTo>
                      <a:lnTo>
                        <a:pt x="144" y="230"/>
                      </a:lnTo>
                      <a:lnTo>
                        <a:pt x="155" y="212"/>
                      </a:lnTo>
                      <a:lnTo>
                        <a:pt x="166" y="194"/>
                      </a:lnTo>
                      <a:lnTo>
                        <a:pt x="169" y="186"/>
                      </a:lnTo>
                      <a:lnTo>
                        <a:pt x="175" y="176"/>
                      </a:lnTo>
                      <a:lnTo>
                        <a:pt x="180" y="167"/>
                      </a:lnTo>
                      <a:lnTo>
                        <a:pt x="185" y="156"/>
                      </a:lnTo>
                      <a:lnTo>
                        <a:pt x="189" y="147"/>
                      </a:lnTo>
                      <a:lnTo>
                        <a:pt x="194" y="136"/>
                      </a:lnTo>
                      <a:lnTo>
                        <a:pt x="202" y="123"/>
                      </a:lnTo>
                      <a:lnTo>
                        <a:pt x="207" y="112"/>
                      </a:lnTo>
                      <a:lnTo>
                        <a:pt x="212" y="100"/>
                      </a:lnTo>
                      <a:lnTo>
                        <a:pt x="218" y="86"/>
                      </a:lnTo>
                      <a:lnTo>
                        <a:pt x="225" y="73"/>
                      </a:lnTo>
                      <a:lnTo>
                        <a:pt x="230" y="59"/>
                      </a:lnTo>
                      <a:lnTo>
                        <a:pt x="237" y="45"/>
                      </a:lnTo>
                      <a:lnTo>
                        <a:pt x="244" y="31"/>
                      </a:lnTo>
                      <a:lnTo>
                        <a:pt x="250" y="15"/>
                      </a:lnTo>
                      <a:lnTo>
                        <a:pt x="257" y="0"/>
                      </a:lnTo>
                      <a:lnTo>
                        <a:pt x="266" y="43"/>
                      </a:lnTo>
                      <a:lnTo>
                        <a:pt x="275" y="89"/>
                      </a:lnTo>
                      <a:lnTo>
                        <a:pt x="266" y="109"/>
                      </a:lnTo>
                      <a:lnTo>
                        <a:pt x="257" y="129"/>
                      </a:lnTo>
                      <a:lnTo>
                        <a:pt x="248" y="150"/>
                      </a:lnTo>
                      <a:lnTo>
                        <a:pt x="237" y="169"/>
                      </a:lnTo>
                      <a:lnTo>
                        <a:pt x="227" y="187"/>
                      </a:lnTo>
                      <a:lnTo>
                        <a:pt x="216" y="206"/>
                      </a:lnTo>
                      <a:lnTo>
                        <a:pt x="194" y="242"/>
                      </a:lnTo>
                      <a:lnTo>
                        <a:pt x="194" y="242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" name="Freeform 105"/>
                <p:cNvSpPr/>
                <p:nvPr/>
              </p:nvSpPr>
              <p:spPr bwMode="auto">
                <a:xfrm>
                  <a:off x="3144838" y="3332163"/>
                  <a:ext cx="330200" cy="309562"/>
                </a:xfrm>
                <a:custGeom>
                  <a:avLst/>
                  <a:gdLst>
                    <a:gd name="T0" fmla="*/ 334 w 416"/>
                    <a:gd name="T1" fmla="*/ 390 h 390"/>
                    <a:gd name="T2" fmla="*/ 304 w 416"/>
                    <a:gd name="T3" fmla="*/ 390 h 390"/>
                    <a:gd name="T4" fmla="*/ 282 w 416"/>
                    <a:gd name="T5" fmla="*/ 389 h 390"/>
                    <a:gd name="T6" fmla="*/ 265 w 416"/>
                    <a:gd name="T7" fmla="*/ 385 h 390"/>
                    <a:gd name="T8" fmla="*/ 250 w 416"/>
                    <a:gd name="T9" fmla="*/ 382 h 390"/>
                    <a:gd name="T10" fmla="*/ 236 w 416"/>
                    <a:gd name="T11" fmla="*/ 376 h 390"/>
                    <a:gd name="T12" fmla="*/ 224 w 416"/>
                    <a:gd name="T13" fmla="*/ 365 h 390"/>
                    <a:gd name="T14" fmla="*/ 211 w 416"/>
                    <a:gd name="T15" fmla="*/ 353 h 390"/>
                    <a:gd name="T16" fmla="*/ 206 w 416"/>
                    <a:gd name="T17" fmla="*/ 342 h 390"/>
                    <a:gd name="T18" fmla="*/ 200 w 416"/>
                    <a:gd name="T19" fmla="*/ 335 h 390"/>
                    <a:gd name="T20" fmla="*/ 195 w 416"/>
                    <a:gd name="T21" fmla="*/ 328 h 390"/>
                    <a:gd name="T22" fmla="*/ 188 w 416"/>
                    <a:gd name="T23" fmla="*/ 318 h 390"/>
                    <a:gd name="T24" fmla="*/ 181 w 416"/>
                    <a:gd name="T25" fmla="*/ 306 h 390"/>
                    <a:gd name="T26" fmla="*/ 172 w 416"/>
                    <a:gd name="T27" fmla="*/ 292 h 390"/>
                    <a:gd name="T28" fmla="*/ 161 w 416"/>
                    <a:gd name="T29" fmla="*/ 274 h 390"/>
                    <a:gd name="T30" fmla="*/ 149 w 416"/>
                    <a:gd name="T31" fmla="*/ 256 h 390"/>
                    <a:gd name="T32" fmla="*/ 136 w 416"/>
                    <a:gd name="T33" fmla="*/ 235 h 390"/>
                    <a:gd name="T34" fmla="*/ 122 w 416"/>
                    <a:gd name="T35" fmla="*/ 213 h 390"/>
                    <a:gd name="T36" fmla="*/ 107 w 416"/>
                    <a:gd name="T37" fmla="*/ 188 h 390"/>
                    <a:gd name="T38" fmla="*/ 90 w 416"/>
                    <a:gd name="T39" fmla="*/ 162 h 390"/>
                    <a:gd name="T40" fmla="*/ 72 w 416"/>
                    <a:gd name="T41" fmla="*/ 132 h 390"/>
                    <a:gd name="T42" fmla="*/ 54 w 416"/>
                    <a:gd name="T43" fmla="*/ 101 h 390"/>
                    <a:gd name="T44" fmla="*/ 33 w 416"/>
                    <a:gd name="T45" fmla="*/ 68 h 390"/>
                    <a:gd name="T46" fmla="*/ 11 w 416"/>
                    <a:gd name="T47" fmla="*/ 33 h 390"/>
                    <a:gd name="T48" fmla="*/ 18 w 416"/>
                    <a:gd name="T49" fmla="*/ 0 h 390"/>
                    <a:gd name="T50" fmla="*/ 43 w 416"/>
                    <a:gd name="T51" fmla="*/ 32 h 390"/>
                    <a:gd name="T52" fmla="*/ 66 w 416"/>
                    <a:gd name="T53" fmla="*/ 61 h 390"/>
                    <a:gd name="T54" fmla="*/ 90 w 416"/>
                    <a:gd name="T55" fmla="*/ 90 h 390"/>
                    <a:gd name="T56" fmla="*/ 109 w 416"/>
                    <a:gd name="T57" fmla="*/ 116 h 390"/>
                    <a:gd name="T58" fmla="*/ 131 w 416"/>
                    <a:gd name="T59" fmla="*/ 140 h 390"/>
                    <a:gd name="T60" fmla="*/ 149 w 416"/>
                    <a:gd name="T61" fmla="*/ 163 h 390"/>
                    <a:gd name="T62" fmla="*/ 166 w 416"/>
                    <a:gd name="T63" fmla="*/ 184 h 390"/>
                    <a:gd name="T64" fmla="*/ 182 w 416"/>
                    <a:gd name="T65" fmla="*/ 202 h 390"/>
                    <a:gd name="T66" fmla="*/ 197 w 416"/>
                    <a:gd name="T67" fmla="*/ 220 h 390"/>
                    <a:gd name="T68" fmla="*/ 211 w 416"/>
                    <a:gd name="T69" fmla="*/ 235 h 390"/>
                    <a:gd name="T70" fmla="*/ 224 w 416"/>
                    <a:gd name="T71" fmla="*/ 248 h 390"/>
                    <a:gd name="T72" fmla="*/ 234 w 416"/>
                    <a:gd name="T73" fmla="*/ 259 h 390"/>
                    <a:gd name="T74" fmla="*/ 243 w 416"/>
                    <a:gd name="T75" fmla="*/ 270 h 390"/>
                    <a:gd name="T76" fmla="*/ 252 w 416"/>
                    <a:gd name="T77" fmla="*/ 277 h 390"/>
                    <a:gd name="T78" fmla="*/ 259 w 416"/>
                    <a:gd name="T79" fmla="*/ 284 h 390"/>
                    <a:gd name="T80" fmla="*/ 266 w 416"/>
                    <a:gd name="T81" fmla="*/ 287 h 390"/>
                    <a:gd name="T82" fmla="*/ 311 w 416"/>
                    <a:gd name="T83" fmla="*/ 313 h 390"/>
                    <a:gd name="T84" fmla="*/ 336 w 416"/>
                    <a:gd name="T85" fmla="*/ 324 h 390"/>
                    <a:gd name="T86" fmla="*/ 363 w 416"/>
                    <a:gd name="T87" fmla="*/ 335 h 390"/>
                    <a:gd name="T88" fmla="*/ 375 w 416"/>
                    <a:gd name="T89" fmla="*/ 340 h 390"/>
                    <a:gd name="T90" fmla="*/ 388 w 416"/>
                    <a:gd name="T91" fmla="*/ 346 h 390"/>
                    <a:gd name="T92" fmla="*/ 397 w 416"/>
                    <a:gd name="T93" fmla="*/ 349 h 390"/>
                    <a:gd name="T94" fmla="*/ 404 w 416"/>
                    <a:gd name="T95" fmla="*/ 354 h 390"/>
                    <a:gd name="T96" fmla="*/ 414 w 416"/>
                    <a:gd name="T97" fmla="*/ 362 h 390"/>
                    <a:gd name="T98" fmla="*/ 416 w 416"/>
                    <a:gd name="T99" fmla="*/ 367 h 390"/>
                    <a:gd name="T100" fmla="*/ 416 w 416"/>
                    <a:gd name="T101" fmla="*/ 370 h 390"/>
                    <a:gd name="T102" fmla="*/ 413 w 416"/>
                    <a:gd name="T103" fmla="*/ 373 h 390"/>
                    <a:gd name="T104" fmla="*/ 407 w 416"/>
                    <a:gd name="T105" fmla="*/ 376 h 390"/>
                    <a:gd name="T106" fmla="*/ 400 w 416"/>
                    <a:gd name="T107" fmla="*/ 379 h 390"/>
                    <a:gd name="T108" fmla="*/ 391 w 416"/>
                    <a:gd name="T109" fmla="*/ 382 h 390"/>
                    <a:gd name="T110" fmla="*/ 381 w 416"/>
                    <a:gd name="T111" fmla="*/ 384 h 390"/>
                    <a:gd name="T112" fmla="*/ 366 w 416"/>
                    <a:gd name="T113" fmla="*/ 387 h 390"/>
                    <a:gd name="T114" fmla="*/ 350 w 416"/>
                    <a:gd name="T115" fmla="*/ 389 h 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16" h="390">
                      <a:moveTo>
                        <a:pt x="350" y="389"/>
                      </a:moveTo>
                      <a:lnTo>
                        <a:pt x="334" y="390"/>
                      </a:lnTo>
                      <a:lnTo>
                        <a:pt x="318" y="390"/>
                      </a:lnTo>
                      <a:lnTo>
                        <a:pt x="304" y="390"/>
                      </a:lnTo>
                      <a:lnTo>
                        <a:pt x="293" y="390"/>
                      </a:lnTo>
                      <a:lnTo>
                        <a:pt x="282" y="389"/>
                      </a:lnTo>
                      <a:lnTo>
                        <a:pt x="272" y="387"/>
                      </a:lnTo>
                      <a:lnTo>
                        <a:pt x="265" y="385"/>
                      </a:lnTo>
                      <a:lnTo>
                        <a:pt x="257" y="384"/>
                      </a:lnTo>
                      <a:lnTo>
                        <a:pt x="250" y="382"/>
                      </a:lnTo>
                      <a:lnTo>
                        <a:pt x="243" y="379"/>
                      </a:lnTo>
                      <a:lnTo>
                        <a:pt x="236" y="376"/>
                      </a:lnTo>
                      <a:lnTo>
                        <a:pt x="229" y="371"/>
                      </a:lnTo>
                      <a:lnTo>
                        <a:pt x="224" y="365"/>
                      </a:lnTo>
                      <a:lnTo>
                        <a:pt x="216" y="359"/>
                      </a:lnTo>
                      <a:lnTo>
                        <a:pt x="211" y="353"/>
                      </a:lnTo>
                      <a:lnTo>
                        <a:pt x="207" y="345"/>
                      </a:lnTo>
                      <a:lnTo>
                        <a:pt x="206" y="342"/>
                      </a:lnTo>
                      <a:lnTo>
                        <a:pt x="204" y="340"/>
                      </a:lnTo>
                      <a:lnTo>
                        <a:pt x="200" y="335"/>
                      </a:lnTo>
                      <a:lnTo>
                        <a:pt x="199" y="332"/>
                      </a:lnTo>
                      <a:lnTo>
                        <a:pt x="195" y="328"/>
                      </a:lnTo>
                      <a:lnTo>
                        <a:pt x="191" y="323"/>
                      </a:lnTo>
                      <a:lnTo>
                        <a:pt x="188" y="318"/>
                      </a:lnTo>
                      <a:lnTo>
                        <a:pt x="184" y="312"/>
                      </a:lnTo>
                      <a:lnTo>
                        <a:pt x="181" y="306"/>
                      </a:lnTo>
                      <a:lnTo>
                        <a:pt x="175" y="298"/>
                      </a:lnTo>
                      <a:lnTo>
                        <a:pt x="172" y="292"/>
                      </a:lnTo>
                      <a:lnTo>
                        <a:pt x="166" y="282"/>
                      </a:lnTo>
                      <a:lnTo>
                        <a:pt x="161" y="274"/>
                      </a:lnTo>
                      <a:lnTo>
                        <a:pt x="156" y="265"/>
                      </a:lnTo>
                      <a:lnTo>
                        <a:pt x="149" y="256"/>
                      </a:lnTo>
                      <a:lnTo>
                        <a:pt x="143" y="246"/>
                      </a:lnTo>
                      <a:lnTo>
                        <a:pt x="136" y="235"/>
                      </a:lnTo>
                      <a:lnTo>
                        <a:pt x="129" y="224"/>
                      </a:lnTo>
                      <a:lnTo>
                        <a:pt x="122" y="213"/>
                      </a:lnTo>
                      <a:lnTo>
                        <a:pt x="115" y="201"/>
                      </a:lnTo>
                      <a:lnTo>
                        <a:pt x="107" y="188"/>
                      </a:lnTo>
                      <a:lnTo>
                        <a:pt x="99" y="174"/>
                      </a:lnTo>
                      <a:lnTo>
                        <a:pt x="90" y="162"/>
                      </a:lnTo>
                      <a:lnTo>
                        <a:pt x="81" y="146"/>
                      </a:lnTo>
                      <a:lnTo>
                        <a:pt x="72" y="132"/>
                      </a:lnTo>
                      <a:lnTo>
                        <a:pt x="63" y="116"/>
                      </a:lnTo>
                      <a:lnTo>
                        <a:pt x="54" y="101"/>
                      </a:lnTo>
                      <a:lnTo>
                        <a:pt x="43" y="85"/>
                      </a:lnTo>
                      <a:lnTo>
                        <a:pt x="33" y="68"/>
                      </a:lnTo>
                      <a:lnTo>
                        <a:pt x="24" y="50"/>
                      </a:lnTo>
                      <a:lnTo>
                        <a:pt x="11" y="33"/>
                      </a:lnTo>
                      <a:lnTo>
                        <a:pt x="0" y="15"/>
                      </a:lnTo>
                      <a:lnTo>
                        <a:pt x="18" y="0"/>
                      </a:lnTo>
                      <a:lnTo>
                        <a:pt x="31" y="16"/>
                      </a:lnTo>
                      <a:lnTo>
                        <a:pt x="43" y="32"/>
                      </a:lnTo>
                      <a:lnTo>
                        <a:pt x="56" y="47"/>
                      </a:lnTo>
                      <a:lnTo>
                        <a:pt x="66" y="61"/>
                      </a:lnTo>
                      <a:lnTo>
                        <a:pt x="77" y="76"/>
                      </a:lnTo>
                      <a:lnTo>
                        <a:pt x="90" y="90"/>
                      </a:lnTo>
                      <a:lnTo>
                        <a:pt x="100" y="104"/>
                      </a:lnTo>
                      <a:lnTo>
                        <a:pt x="109" y="116"/>
                      </a:lnTo>
                      <a:lnTo>
                        <a:pt x="120" y="129"/>
                      </a:lnTo>
                      <a:lnTo>
                        <a:pt x="131" y="140"/>
                      </a:lnTo>
                      <a:lnTo>
                        <a:pt x="140" y="152"/>
                      </a:lnTo>
                      <a:lnTo>
                        <a:pt x="149" y="163"/>
                      </a:lnTo>
                      <a:lnTo>
                        <a:pt x="157" y="173"/>
                      </a:lnTo>
                      <a:lnTo>
                        <a:pt x="166" y="184"/>
                      </a:lnTo>
                      <a:lnTo>
                        <a:pt x="174" y="193"/>
                      </a:lnTo>
                      <a:lnTo>
                        <a:pt x="182" y="202"/>
                      </a:lnTo>
                      <a:lnTo>
                        <a:pt x="190" y="212"/>
                      </a:lnTo>
                      <a:lnTo>
                        <a:pt x="197" y="220"/>
                      </a:lnTo>
                      <a:lnTo>
                        <a:pt x="204" y="227"/>
                      </a:lnTo>
                      <a:lnTo>
                        <a:pt x="211" y="235"/>
                      </a:lnTo>
                      <a:lnTo>
                        <a:pt x="216" y="241"/>
                      </a:lnTo>
                      <a:lnTo>
                        <a:pt x="224" y="248"/>
                      </a:lnTo>
                      <a:lnTo>
                        <a:pt x="229" y="254"/>
                      </a:lnTo>
                      <a:lnTo>
                        <a:pt x="234" y="259"/>
                      </a:lnTo>
                      <a:lnTo>
                        <a:pt x="240" y="265"/>
                      </a:lnTo>
                      <a:lnTo>
                        <a:pt x="243" y="270"/>
                      </a:lnTo>
                      <a:lnTo>
                        <a:pt x="248" y="273"/>
                      </a:lnTo>
                      <a:lnTo>
                        <a:pt x="252" y="277"/>
                      </a:lnTo>
                      <a:lnTo>
                        <a:pt x="256" y="281"/>
                      </a:lnTo>
                      <a:lnTo>
                        <a:pt x="259" y="284"/>
                      </a:lnTo>
                      <a:lnTo>
                        <a:pt x="263" y="285"/>
                      </a:lnTo>
                      <a:lnTo>
                        <a:pt x="266" y="287"/>
                      </a:lnTo>
                      <a:lnTo>
                        <a:pt x="288" y="301"/>
                      </a:lnTo>
                      <a:lnTo>
                        <a:pt x="311" y="313"/>
                      </a:lnTo>
                      <a:lnTo>
                        <a:pt x="323" y="320"/>
                      </a:lnTo>
                      <a:lnTo>
                        <a:pt x="336" y="324"/>
                      </a:lnTo>
                      <a:lnTo>
                        <a:pt x="348" y="331"/>
                      </a:lnTo>
                      <a:lnTo>
                        <a:pt x="363" y="335"/>
                      </a:lnTo>
                      <a:lnTo>
                        <a:pt x="370" y="338"/>
                      </a:lnTo>
                      <a:lnTo>
                        <a:pt x="375" y="340"/>
                      </a:lnTo>
                      <a:lnTo>
                        <a:pt x="382" y="343"/>
                      </a:lnTo>
                      <a:lnTo>
                        <a:pt x="388" y="346"/>
                      </a:lnTo>
                      <a:lnTo>
                        <a:pt x="391" y="348"/>
                      </a:lnTo>
                      <a:lnTo>
                        <a:pt x="397" y="349"/>
                      </a:lnTo>
                      <a:lnTo>
                        <a:pt x="400" y="353"/>
                      </a:lnTo>
                      <a:lnTo>
                        <a:pt x="404" y="354"/>
                      </a:lnTo>
                      <a:lnTo>
                        <a:pt x="409" y="359"/>
                      </a:lnTo>
                      <a:lnTo>
                        <a:pt x="414" y="362"/>
                      </a:lnTo>
                      <a:lnTo>
                        <a:pt x="416" y="365"/>
                      </a:lnTo>
                      <a:lnTo>
                        <a:pt x="416" y="367"/>
                      </a:lnTo>
                      <a:lnTo>
                        <a:pt x="416" y="368"/>
                      </a:lnTo>
                      <a:lnTo>
                        <a:pt x="416" y="370"/>
                      </a:lnTo>
                      <a:lnTo>
                        <a:pt x="414" y="371"/>
                      </a:lnTo>
                      <a:lnTo>
                        <a:pt x="413" y="373"/>
                      </a:lnTo>
                      <a:lnTo>
                        <a:pt x="411" y="374"/>
                      </a:lnTo>
                      <a:lnTo>
                        <a:pt x="407" y="376"/>
                      </a:lnTo>
                      <a:lnTo>
                        <a:pt x="404" y="378"/>
                      </a:lnTo>
                      <a:lnTo>
                        <a:pt x="400" y="379"/>
                      </a:lnTo>
                      <a:lnTo>
                        <a:pt x="397" y="381"/>
                      </a:lnTo>
                      <a:lnTo>
                        <a:pt x="391" y="382"/>
                      </a:lnTo>
                      <a:lnTo>
                        <a:pt x="386" y="384"/>
                      </a:lnTo>
                      <a:lnTo>
                        <a:pt x="381" y="384"/>
                      </a:lnTo>
                      <a:lnTo>
                        <a:pt x="373" y="385"/>
                      </a:lnTo>
                      <a:lnTo>
                        <a:pt x="366" y="387"/>
                      </a:lnTo>
                      <a:lnTo>
                        <a:pt x="357" y="387"/>
                      </a:lnTo>
                      <a:lnTo>
                        <a:pt x="350" y="389"/>
                      </a:lnTo>
                      <a:lnTo>
                        <a:pt x="350" y="389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8" name="组合 57"/>
            <p:cNvGrpSpPr/>
            <p:nvPr/>
          </p:nvGrpSpPr>
          <p:grpSpPr>
            <a:xfrm>
              <a:off x="6348120" y="4023134"/>
              <a:ext cx="507365" cy="509905"/>
              <a:chOff x="2248642" y="3602411"/>
              <a:chExt cx="507365" cy="509905"/>
            </a:xfrm>
          </p:grpSpPr>
          <p:pic>
            <p:nvPicPr>
              <p:cNvPr id="126" name="图片 125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8642" y="3602411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27" name="组合 126"/>
              <p:cNvGrpSpPr/>
              <p:nvPr/>
            </p:nvGrpSpPr>
            <p:grpSpPr>
              <a:xfrm>
                <a:off x="2319913" y="3688902"/>
                <a:ext cx="302586" cy="336922"/>
                <a:chOff x="2665413" y="3074988"/>
                <a:chExt cx="671513" cy="747712"/>
              </a:xfrm>
              <a:solidFill>
                <a:srgbClr val="FF0000"/>
              </a:solidFill>
            </p:grpSpPr>
            <p:sp>
              <p:nvSpPr>
                <p:cNvPr id="128" name="Freeform 98"/>
                <p:cNvSpPr/>
                <p:nvPr/>
              </p:nvSpPr>
              <p:spPr bwMode="auto">
                <a:xfrm>
                  <a:off x="2684463" y="3314700"/>
                  <a:ext cx="296863" cy="93662"/>
                </a:xfrm>
                <a:custGeom>
                  <a:avLst/>
                  <a:gdLst>
                    <a:gd name="T0" fmla="*/ 23 w 373"/>
                    <a:gd name="T1" fmla="*/ 87 h 118"/>
                    <a:gd name="T2" fmla="*/ 70 w 373"/>
                    <a:gd name="T3" fmla="*/ 75 h 118"/>
                    <a:gd name="T4" fmla="*/ 122 w 373"/>
                    <a:gd name="T5" fmla="*/ 59 h 118"/>
                    <a:gd name="T6" fmla="*/ 175 w 373"/>
                    <a:gd name="T7" fmla="*/ 43 h 118"/>
                    <a:gd name="T8" fmla="*/ 216 w 373"/>
                    <a:gd name="T9" fmla="*/ 31 h 118"/>
                    <a:gd name="T10" fmla="*/ 241 w 373"/>
                    <a:gd name="T11" fmla="*/ 23 h 118"/>
                    <a:gd name="T12" fmla="*/ 264 w 373"/>
                    <a:gd name="T13" fmla="*/ 17 h 118"/>
                    <a:gd name="T14" fmla="*/ 282 w 373"/>
                    <a:gd name="T15" fmla="*/ 12 h 118"/>
                    <a:gd name="T16" fmla="*/ 298 w 373"/>
                    <a:gd name="T17" fmla="*/ 7 h 118"/>
                    <a:gd name="T18" fmla="*/ 313 w 373"/>
                    <a:gd name="T19" fmla="*/ 4 h 118"/>
                    <a:gd name="T20" fmla="*/ 323 w 373"/>
                    <a:gd name="T21" fmla="*/ 1 h 118"/>
                    <a:gd name="T22" fmla="*/ 330 w 373"/>
                    <a:gd name="T23" fmla="*/ 0 h 118"/>
                    <a:gd name="T24" fmla="*/ 338 w 373"/>
                    <a:gd name="T25" fmla="*/ 0 h 118"/>
                    <a:gd name="T26" fmla="*/ 345 w 373"/>
                    <a:gd name="T27" fmla="*/ 3 h 118"/>
                    <a:gd name="T28" fmla="*/ 352 w 373"/>
                    <a:gd name="T29" fmla="*/ 6 h 118"/>
                    <a:gd name="T30" fmla="*/ 359 w 373"/>
                    <a:gd name="T31" fmla="*/ 14 h 118"/>
                    <a:gd name="T32" fmla="*/ 366 w 373"/>
                    <a:gd name="T33" fmla="*/ 21 h 118"/>
                    <a:gd name="T34" fmla="*/ 370 w 373"/>
                    <a:gd name="T35" fmla="*/ 29 h 118"/>
                    <a:gd name="T36" fmla="*/ 372 w 373"/>
                    <a:gd name="T37" fmla="*/ 34 h 118"/>
                    <a:gd name="T38" fmla="*/ 372 w 373"/>
                    <a:gd name="T39" fmla="*/ 37 h 118"/>
                    <a:gd name="T40" fmla="*/ 370 w 373"/>
                    <a:gd name="T41" fmla="*/ 40 h 118"/>
                    <a:gd name="T42" fmla="*/ 364 w 373"/>
                    <a:gd name="T43" fmla="*/ 42 h 118"/>
                    <a:gd name="T44" fmla="*/ 357 w 373"/>
                    <a:gd name="T45" fmla="*/ 45 h 118"/>
                    <a:gd name="T46" fmla="*/ 347 w 373"/>
                    <a:gd name="T47" fmla="*/ 48 h 118"/>
                    <a:gd name="T48" fmla="*/ 334 w 373"/>
                    <a:gd name="T49" fmla="*/ 51 h 118"/>
                    <a:gd name="T50" fmla="*/ 318 w 373"/>
                    <a:gd name="T51" fmla="*/ 54 h 118"/>
                    <a:gd name="T52" fmla="*/ 298 w 373"/>
                    <a:gd name="T53" fmla="*/ 59 h 118"/>
                    <a:gd name="T54" fmla="*/ 277 w 373"/>
                    <a:gd name="T55" fmla="*/ 64 h 118"/>
                    <a:gd name="T56" fmla="*/ 243 w 373"/>
                    <a:gd name="T57" fmla="*/ 73 h 118"/>
                    <a:gd name="T58" fmla="*/ 202 w 373"/>
                    <a:gd name="T59" fmla="*/ 84 h 118"/>
                    <a:gd name="T60" fmla="*/ 168 w 373"/>
                    <a:gd name="T61" fmla="*/ 93 h 118"/>
                    <a:gd name="T62" fmla="*/ 139 w 373"/>
                    <a:gd name="T63" fmla="*/ 103 h 118"/>
                    <a:gd name="T64" fmla="*/ 116 w 373"/>
                    <a:gd name="T65" fmla="*/ 109 h 118"/>
                    <a:gd name="T66" fmla="*/ 97 w 373"/>
                    <a:gd name="T67" fmla="*/ 114 h 118"/>
                    <a:gd name="T68" fmla="*/ 82 w 373"/>
                    <a:gd name="T69" fmla="*/ 117 h 118"/>
                    <a:gd name="T70" fmla="*/ 70 w 373"/>
                    <a:gd name="T71" fmla="*/ 118 h 118"/>
                    <a:gd name="T72" fmla="*/ 59 w 373"/>
                    <a:gd name="T73" fmla="*/ 118 h 118"/>
                    <a:gd name="T74" fmla="*/ 47 w 373"/>
                    <a:gd name="T75" fmla="*/ 115 h 118"/>
                    <a:gd name="T76" fmla="*/ 31 w 373"/>
                    <a:gd name="T77" fmla="*/ 109 h 118"/>
                    <a:gd name="T78" fmla="*/ 11 w 373"/>
                    <a:gd name="T79" fmla="*/ 98 h 118"/>
                    <a:gd name="T80" fmla="*/ 0 w 373"/>
                    <a:gd name="T81" fmla="*/ 92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73" h="118">
                      <a:moveTo>
                        <a:pt x="0" y="92"/>
                      </a:moveTo>
                      <a:lnTo>
                        <a:pt x="23" y="87"/>
                      </a:lnTo>
                      <a:lnTo>
                        <a:pt x="47" y="81"/>
                      </a:lnTo>
                      <a:lnTo>
                        <a:pt x="70" y="75"/>
                      </a:lnTo>
                      <a:lnTo>
                        <a:pt x="95" y="67"/>
                      </a:lnTo>
                      <a:lnTo>
                        <a:pt x="122" y="59"/>
                      </a:lnTo>
                      <a:lnTo>
                        <a:pt x="148" y="51"/>
                      </a:lnTo>
                      <a:lnTo>
                        <a:pt x="175" y="43"/>
                      </a:lnTo>
                      <a:lnTo>
                        <a:pt x="202" y="36"/>
                      </a:lnTo>
                      <a:lnTo>
                        <a:pt x="216" y="31"/>
                      </a:lnTo>
                      <a:lnTo>
                        <a:pt x="229" y="28"/>
                      </a:lnTo>
                      <a:lnTo>
                        <a:pt x="241" y="23"/>
                      </a:lnTo>
                      <a:lnTo>
                        <a:pt x="254" y="20"/>
                      </a:lnTo>
                      <a:lnTo>
                        <a:pt x="264" y="17"/>
                      </a:lnTo>
                      <a:lnTo>
                        <a:pt x="273" y="14"/>
                      </a:lnTo>
                      <a:lnTo>
                        <a:pt x="282" y="12"/>
                      </a:lnTo>
                      <a:lnTo>
                        <a:pt x="291" y="9"/>
                      </a:lnTo>
                      <a:lnTo>
                        <a:pt x="298" y="7"/>
                      </a:lnTo>
                      <a:lnTo>
                        <a:pt x="305" y="6"/>
                      </a:lnTo>
                      <a:lnTo>
                        <a:pt x="313" y="4"/>
                      </a:lnTo>
                      <a:lnTo>
                        <a:pt x="318" y="3"/>
                      </a:lnTo>
                      <a:lnTo>
                        <a:pt x="323" y="1"/>
                      </a:lnTo>
                      <a:lnTo>
                        <a:pt x="327" y="1"/>
                      </a:lnTo>
                      <a:lnTo>
                        <a:pt x="330" y="0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1" y="1"/>
                      </a:lnTo>
                      <a:lnTo>
                        <a:pt x="345" y="3"/>
                      </a:lnTo>
                      <a:lnTo>
                        <a:pt x="350" y="4"/>
                      </a:lnTo>
                      <a:lnTo>
                        <a:pt x="352" y="6"/>
                      </a:lnTo>
                      <a:lnTo>
                        <a:pt x="355" y="9"/>
                      </a:lnTo>
                      <a:lnTo>
                        <a:pt x="359" y="14"/>
                      </a:lnTo>
                      <a:lnTo>
                        <a:pt x="363" y="18"/>
                      </a:lnTo>
                      <a:lnTo>
                        <a:pt x="366" y="21"/>
                      </a:lnTo>
                      <a:lnTo>
                        <a:pt x="368" y="26"/>
                      </a:lnTo>
                      <a:lnTo>
                        <a:pt x="370" y="29"/>
                      </a:lnTo>
                      <a:lnTo>
                        <a:pt x="372" y="32"/>
                      </a:lnTo>
                      <a:lnTo>
                        <a:pt x="372" y="34"/>
                      </a:lnTo>
                      <a:lnTo>
                        <a:pt x="373" y="36"/>
                      </a:lnTo>
                      <a:lnTo>
                        <a:pt x="372" y="37"/>
                      </a:lnTo>
                      <a:lnTo>
                        <a:pt x="372" y="40"/>
                      </a:lnTo>
                      <a:lnTo>
                        <a:pt x="370" y="40"/>
                      </a:lnTo>
                      <a:lnTo>
                        <a:pt x="368" y="42"/>
                      </a:lnTo>
                      <a:lnTo>
                        <a:pt x="364" y="42"/>
                      </a:lnTo>
                      <a:lnTo>
                        <a:pt x="361" y="43"/>
                      </a:lnTo>
                      <a:lnTo>
                        <a:pt x="357" y="45"/>
                      </a:lnTo>
                      <a:lnTo>
                        <a:pt x="352" y="46"/>
                      </a:lnTo>
                      <a:lnTo>
                        <a:pt x="347" y="48"/>
                      </a:lnTo>
                      <a:lnTo>
                        <a:pt x="341" y="50"/>
                      </a:lnTo>
                      <a:lnTo>
                        <a:pt x="334" y="51"/>
                      </a:lnTo>
                      <a:lnTo>
                        <a:pt x="325" y="53"/>
                      </a:lnTo>
                      <a:lnTo>
                        <a:pt x="318" y="54"/>
                      </a:lnTo>
                      <a:lnTo>
                        <a:pt x="307" y="57"/>
                      </a:lnTo>
                      <a:lnTo>
                        <a:pt x="298" y="59"/>
                      </a:lnTo>
                      <a:lnTo>
                        <a:pt x="288" y="61"/>
                      </a:lnTo>
                      <a:lnTo>
                        <a:pt x="277" y="64"/>
                      </a:lnTo>
                      <a:lnTo>
                        <a:pt x="266" y="65"/>
                      </a:lnTo>
                      <a:lnTo>
                        <a:pt x="243" y="73"/>
                      </a:lnTo>
                      <a:lnTo>
                        <a:pt x="222" y="78"/>
                      </a:lnTo>
                      <a:lnTo>
                        <a:pt x="202" y="84"/>
                      </a:lnTo>
                      <a:lnTo>
                        <a:pt x="184" y="89"/>
                      </a:lnTo>
                      <a:lnTo>
                        <a:pt x="168" y="93"/>
                      </a:lnTo>
                      <a:lnTo>
                        <a:pt x="152" y="98"/>
                      </a:lnTo>
                      <a:lnTo>
                        <a:pt x="139" y="103"/>
                      </a:lnTo>
                      <a:lnTo>
                        <a:pt x="127" y="106"/>
                      </a:lnTo>
                      <a:lnTo>
                        <a:pt x="116" y="109"/>
                      </a:lnTo>
                      <a:lnTo>
                        <a:pt x="107" y="112"/>
                      </a:lnTo>
                      <a:lnTo>
                        <a:pt x="97" y="114"/>
                      </a:lnTo>
                      <a:lnTo>
                        <a:pt x="90" y="115"/>
                      </a:lnTo>
                      <a:lnTo>
                        <a:pt x="82" y="117"/>
                      </a:lnTo>
                      <a:lnTo>
                        <a:pt x="75" y="118"/>
                      </a:lnTo>
                      <a:lnTo>
                        <a:pt x="70" y="118"/>
                      </a:lnTo>
                      <a:lnTo>
                        <a:pt x="65" y="118"/>
                      </a:lnTo>
                      <a:lnTo>
                        <a:pt x="59" y="118"/>
                      </a:lnTo>
                      <a:lnTo>
                        <a:pt x="52" y="117"/>
                      </a:lnTo>
                      <a:lnTo>
                        <a:pt x="47" y="115"/>
                      </a:lnTo>
                      <a:lnTo>
                        <a:pt x="40" y="112"/>
                      </a:lnTo>
                      <a:lnTo>
                        <a:pt x="31" y="109"/>
                      </a:lnTo>
                      <a:lnTo>
                        <a:pt x="22" y="104"/>
                      </a:lnTo>
                      <a:lnTo>
                        <a:pt x="11" y="98"/>
                      </a:lnTo>
                      <a:lnTo>
                        <a:pt x="0" y="92"/>
                      </a:lnTo>
                      <a:lnTo>
                        <a:pt x="0" y="92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" name="Freeform 99"/>
                <p:cNvSpPr/>
                <p:nvPr/>
              </p:nvSpPr>
              <p:spPr bwMode="auto">
                <a:xfrm>
                  <a:off x="2833688" y="3116263"/>
                  <a:ext cx="74613" cy="669925"/>
                </a:xfrm>
                <a:custGeom>
                  <a:avLst/>
                  <a:gdLst>
                    <a:gd name="T0" fmla="*/ 60 w 94"/>
                    <a:gd name="T1" fmla="*/ 580 h 843"/>
                    <a:gd name="T2" fmla="*/ 60 w 94"/>
                    <a:gd name="T3" fmla="*/ 623 h 843"/>
                    <a:gd name="T4" fmla="*/ 60 w 94"/>
                    <a:gd name="T5" fmla="*/ 663 h 843"/>
                    <a:gd name="T6" fmla="*/ 60 w 94"/>
                    <a:gd name="T7" fmla="*/ 698 h 843"/>
                    <a:gd name="T8" fmla="*/ 59 w 94"/>
                    <a:gd name="T9" fmla="*/ 729 h 843"/>
                    <a:gd name="T10" fmla="*/ 59 w 94"/>
                    <a:gd name="T11" fmla="*/ 756 h 843"/>
                    <a:gd name="T12" fmla="*/ 57 w 94"/>
                    <a:gd name="T13" fmla="*/ 779 h 843"/>
                    <a:gd name="T14" fmla="*/ 57 w 94"/>
                    <a:gd name="T15" fmla="*/ 798 h 843"/>
                    <a:gd name="T16" fmla="*/ 55 w 94"/>
                    <a:gd name="T17" fmla="*/ 812 h 843"/>
                    <a:gd name="T18" fmla="*/ 53 w 94"/>
                    <a:gd name="T19" fmla="*/ 823 h 843"/>
                    <a:gd name="T20" fmla="*/ 53 w 94"/>
                    <a:gd name="T21" fmla="*/ 831 h 843"/>
                    <a:gd name="T22" fmla="*/ 43 w 94"/>
                    <a:gd name="T23" fmla="*/ 842 h 843"/>
                    <a:gd name="T24" fmla="*/ 35 w 94"/>
                    <a:gd name="T25" fmla="*/ 843 h 843"/>
                    <a:gd name="T26" fmla="*/ 28 w 94"/>
                    <a:gd name="T27" fmla="*/ 835 h 843"/>
                    <a:gd name="T28" fmla="*/ 19 w 94"/>
                    <a:gd name="T29" fmla="*/ 820 h 843"/>
                    <a:gd name="T30" fmla="*/ 12 w 94"/>
                    <a:gd name="T31" fmla="*/ 796 h 843"/>
                    <a:gd name="T32" fmla="*/ 7 w 94"/>
                    <a:gd name="T33" fmla="*/ 771 h 843"/>
                    <a:gd name="T34" fmla="*/ 3 w 94"/>
                    <a:gd name="T35" fmla="*/ 751 h 843"/>
                    <a:gd name="T36" fmla="*/ 1 w 94"/>
                    <a:gd name="T37" fmla="*/ 738 h 843"/>
                    <a:gd name="T38" fmla="*/ 3 w 94"/>
                    <a:gd name="T39" fmla="*/ 732 h 843"/>
                    <a:gd name="T40" fmla="*/ 3 w 94"/>
                    <a:gd name="T41" fmla="*/ 723 h 843"/>
                    <a:gd name="T42" fmla="*/ 7 w 94"/>
                    <a:gd name="T43" fmla="*/ 705 h 843"/>
                    <a:gd name="T44" fmla="*/ 9 w 94"/>
                    <a:gd name="T45" fmla="*/ 685 h 843"/>
                    <a:gd name="T46" fmla="*/ 14 w 94"/>
                    <a:gd name="T47" fmla="*/ 660 h 843"/>
                    <a:gd name="T48" fmla="*/ 16 w 94"/>
                    <a:gd name="T49" fmla="*/ 627 h 843"/>
                    <a:gd name="T50" fmla="*/ 19 w 94"/>
                    <a:gd name="T51" fmla="*/ 582 h 843"/>
                    <a:gd name="T52" fmla="*/ 21 w 94"/>
                    <a:gd name="T53" fmla="*/ 526 h 843"/>
                    <a:gd name="T54" fmla="*/ 23 w 94"/>
                    <a:gd name="T55" fmla="*/ 455 h 843"/>
                    <a:gd name="T56" fmla="*/ 23 w 94"/>
                    <a:gd name="T57" fmla="*/ 372 h 843"/>
                    <a:gd name="T58" fmla="*/ 23 w 94"/>
                    <a:gd name="T59" fmla="*/ 295 h 843"/>
                    <a:gd name="T60" fmla="*/ 23 w 94"/>
                    <a:gd name="T61" fmla="*/ 250 h 843"/>
                    <a:gd name="T62" fmla="*/ 23 w 94"/>
                    <a:gd name="T63" fmla="*/ 209 h 843"/>
                    <a:gd name="T64" fmla="*/ 21 w 94"/>
                    <a:gd name="T65" fmla="*/ 173 h 843"/>
                    <a:gd name="T66" fmla="*/ 21 w 94"/>
                    <a:gd name="T67" fmla="*/ 141 h 843"/>
                    <a:gd name="T68" fmla="*/ 19 w 94"/>
                    <a:gd name="T69" fmla="*/ 112 h 843"/>
                    <a:gd name="T70" fmla="*/ 19 w 94"/>
                    <a:gd name="T71" fmla="*/ 89 h 843"/>
                    <a:gd name="T72" fmla="*/ 18 w 94"/>
                    <a:gd name="T73" fmla="*/ 69 h 843"/>
                    <a:gd name="T74" fmla="*/ 16 w 94"/>
                    <a:gd name="T75" fmla="*/ 53 h 843"/>
                    <a:gd name="T76" fmla="*/ 14 w 94"/>
                    <a:gd name="T77" fmla="*/ 42 h 843"/>
                    <a:gd name="T78" fmla="*/ 10 w 94"/>
                    <a:gd name="T79" fmla="*/ 34 h 843"/>
                    <a:gd name="T80" fmla="*/ 3 w 94"/>
                    <a:gd name="T81" fmla="*/ 23 h 843"/>
                    <a:gd name="T82" fmla="*/ 0 w 94"/>
                    <a:gd name="T83" fmla="*/ 12 h 843"/>
                    <a:gd name="T84" fmla="*/ 1 w 94"/>
                    <a:gd name="T85" fmla="*/ 3 h 843"/>
                    <a:gd name="T86" fmla="*/ 10 w 94"/>
                    <a:gd name="T87" fmla="*/ 1 h 843"/>
                    <a:gd name="T88" fmla="*/ 30 w 94"/>
                    <a:gd name="T89" fmla="*/ 7 h 843"/>
                    <a:gd name="T90" fmla="*/ 59 w 94"/>
                    <a:gd name="T91" fmla="*/ 20 h 843"/>
                    <a:gd name="T92" fmla="*/ 80 w 94"/>
                    <a:gd name="T93" fmla="*/ 34 h 843"/>
                    <a:gd name="T94" fmla="*/ 92 w 94"/>
                    <a:gd name="T95" fmla="*/ 47 h 843"/>
                    <a:gd name="T96" fmla="*/ 92 w 94"/>
                    <a:gd name="T97" fmla="*/ 64 h 843"/>
                    <a:gd name="T98" fmla="*/ 85 w 94"/>
                    <a:gd name="T99" fmla="*/ 79 h 843"/>
                    <a:gd name="T100" fmla="*/ 80 w 94"/>
                    <a:gd name="T101" fmla="*/ 90 h 843"/>
                    <a:gd name="T102" fmla="*/ 76 w 94"/>
                    <a:gd name="T103" fmla="*/ 108 h 843"/>
                    <a:gd name="T104" fmla="*/ 75 w 94"/>
                    <a:gd name="T105" fmla="*/ 130 h 843"/>
                    <a:gd name="T106" fmla="*/ 71 w 94"/>
                    <a:gd name="T107" fmla="*/ 158 h 843"/>
                    <a:gd name="T108" fmla="*/ 69 w 94"/>
                    <a:gd name="T109" fmla="*/ 192 h 843"/>
                    <a:gd name="T110" fmla="*/ 68 w 94"/>
                    <a:gd name="T111" fmla="*/ 234 h 843"/>
                    <a:gd name="T112" fmla="*/ 66 w 94"/>
                    <a:gd name="T113" fmla="*/ 288 h 843"/>
                    <a:gd name="T114" fmla="*/ 64 w 94"/>
                    <a:gd name="T115" fmla="*/ 353 h 843"/>
                    <a:gd name="T116" fmla="*/ 64 w 94"/>
                    <a:gd name="T117" fmla="*/ 430 h 843"/>
                    <a:gd name="T118" fmla="*/ 62 w 94"/>
                    <a:gd name="T119" fmla="*/ 516 h 8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94" h="843">
                      <a:moveTo>
                        <a:pt x="60" y="549"/>
                      </a:moveTo>
                      <a:lnTo>
                        <a:pt x="60" y="565"/>
                      </a:lnTo>
                      <a:lnTo>
                        <a:pt x="60" y="580"/>
                      </a:lnTo>
                      <a:lnTo>
                        <a:pt x="60" y="594"/>
                      </a:lnTo>
                      <a:lnTo>
                        <a:pt x="60" y="608"/>
                      </a:lnTo>
                      <a:lnTo>
                        <a:pt x="60" y="623"/>
                      </a:lnTo>
                      <a:lnTo>
                        <a:pt x="60" y="637"/>
                      </a:lnTo>
                      <a:lnTo>
                        <a:pt x="60" y="649"/>
                      </a:lnTo>
                      <a:lnTo>
                        <a:pt x="60" y="663"/>
                      </a:lnTo>
                      <a:lnTo>
                        <a:pt x="60" y="674"/>
                      </a:lnTo>
                      <a:lnTo>
                        <a:pt x="60" y="687"/>
                      </a:lnTo>
                      <a:lnTo>
                        <a:pt x="60" y="698"/>
                      </a:lnTo>
                      <a:lnTo>
                        <a:pt x="59" y="709"/>
                      </a:lnTo>
                      <a:lnTo>
                        <a:pt x="59" y="720"/>
                      </a:lnTo>
                      <a:lnTo>
                        <a:pt x="59" y="729"/>
                      </a:lnTo>
                      <a:lnTo>
                        <a:pt x="59" y="738"/>
                      </a:lnTo>
                      <a:lnTo>
                        <a:pt x="59" y="748"/>
                      </a:lnTo>
                      <a:lnTo>
                        <a:pt x="59" y="756"/>
                      </a:lnTo>
                      <a:lnTo>
                        <a:pt x="57" y="763"/>
                      </a:lnTo>
                      <a:lnTo>
                        <a:pt x="57" y="771"/>
                      </a:lnTo>
                      <a:lnTo>
                        <a:pt x="57" y="779"/>
                      </a:lnTo>
                      <a:lnTo>
                        <a:pt x="57" y="785"/>
                      </a:lnTo>
                      <a:lnTo>
                        <a:pt x="57" y="792"/>
                      </a:lnTo>
                      <a:lnTo>
                        <a:pt x="57" y="798"/>
                      </a:lnTo>
                      <a:lnTo>
                        <a:pt x="55" y="803"/>
                      </a:lnTo>
                      <a:lnTo>
                        <a:pt x="55" y="807"/>
                      </a:lnTo>
                      <a:lnTo>
                        <a:pt x="55" y="812"/>
                      </a:lnTo>
                      <a:lnTo>
                        <a:pt x="55" y="817"/>
                      </a:lnTo>
                      <a:lnTo>
                        <a:pt x="53" y="820"/>
                      </a:lnTo>
                      <a:lnTo>
                        <a:pt x="53" y="823"/>
                      </a:lnTo>
                      <a:lnTo>
                        <a:pt x="53" y="826"/>
                      </a:lnTo>
                      <a:lnTo>
                        <a:pt x="53" y="829"/>
                      </a:lnTo>
                      <a:lnTo>
                        <a:pt x="53" y="831"/>
                      </a:lnTo>
                      <a:lnTo>
                        <a:pt x="50" y="835"/>
                      </a:lnTo>
                      <a:lnTo>
                        <a:pt x="46" y="839"/>
                      </a:lnTo>
                      <a:lnTo>
                        <a:pt x="43" y="842"/>
                      </a:lnTo>
                      <a:lnTo>
                        <a:pt x="41" y="843"/>
                      </a:lnTo>
                      <a:lnTo>
                        <a:pt x="37" y="843"/>
                      </a:lnTo>
                      <a:lnTo>
                        <a:pt x="35" y="843"/>
                      </a:lnTo>
                      <a:lnTo>
                        <a:pt x="34" y="842"/>
                      </a:lnTo>
                      <a:lnTo>
                        <a:pt x="32" y="840"/>
                      </a:lnTo>
                      <a:lnTo>
                        <a:pt x="28" y="835"/>
                      </a:lnTo>
                      <a:lnTo>
                        <a:pt x="25" y="831"/>
                      </a:lnTo>
                      <a:lnTo>
                        <a:pt x="23" y="826"/>
                      </a:lnTo>
                      <a:lnTo>
                        <a:pt x="19" y="820"/>
                      </a:lnTo>
                      <a:lnTo>
                        <a:pt x="18" y="812"/>
                      </a:lnTo>
                      <a:lnTo>
                        <a:pt x="14" y="804"/>
                      </a:lnTo>
                      <a:lnTo>
                        <a:pt x="12" y="796"/>
                      </a:lnTo>
                      <a:lnTo>
                        <a:pt x="10" y="787"/>
                      </a:lnTo>
                      <a:lnTo>
                        <a:pt x="9" y="777"/>
                      </a:lnTo>
                      <a:lnTo>
                        <a:pt x="7" y="771"/>
                      </a:lnTo>
                      <a:lnTo>
                        <a:pt x="7" y="763"/>
                      </a:lnTo>
                      <a:lnTo>
                        <a:pt x="5" y="757"/>
                      </a:lnTo>
                      <a:lnTo>
                        <a:pt x="3" y="751"/>
                      </a:lnTo>
                      <a:lnTo>
                        <a:pt x="3" y="746"/>
                      </a:lnTo>
                      <a:lnTo>
                        <a:pt x="3" y="741"/>
                      </a:lnTo>
                      <a:lnTo>
                        <a:pt x="1" y="738"/>
                      </a:lnTo>
                      <a:lnTo>
                        <a:pt x="1" y="737"/>
                      </a:lnTo>
                      <a:lnTo>
                        <a:pt x="3" y="735"/>
                      </a:lnTo>
                      <a:lnTo>
                        <a:pt x="3" y="732"/>
                      </a:lnTo>
                      <a:lnTo>
                        <a:pt x="3" y="729"/>
                      </a:lnTo>
                      <a:lnTo>
                        <a:pt x="3" y="726"/>
                      </a:lnTo>
                      <a:lnTo>
                        <a:pt x="3" y="723"/>
                      </a:lnTo>
                      <a:lnTo>
                        <a:pt x="5" y="718"/>
                      </a:lnTo>
                      <a:lnTo>
                        <a:pt x="5" y="712"/>
                      </a:lnTo>
                      <a:lnTo>
                        <a:pt x="7" y="705"/>
                      </a:lnTo>
                      <a:lnTo>
                        <a:pt x="7" y="699"/>
                      </a:lnTo>
                      <a:lnTo>
                        <a:pt x="9" y="693"/>
                      </a:lnTo>
                      <a:lnTo>
                        <a:pt x="9" y="685"/>
                      </a:lnTo>
                      <a:lnTo>
                        <a:pt x="10" y="677"/>
                      </a:lnTo>
                      <a:lnTo>
                        <a:pt x="12" y="668"/>
                      </a:lnTo>
                      <a:lnTo>
                        <a:pt x="14" y="660"/>
                      </a:lnTo>
                      <a:lnTo>
                        <a:pt x="14" y="649"/>
                      </a:lnTo>
                      <a:lnTo>
                        <a:pt x="16" y="640"/>
                      </a:lnTo>
                      <a:lnTo>
                        <a:pt x="16" y="627"/>
                      </a:lnTo>
                      <a:lnTo>
                        <a:pt x="18" y="613"/>
                      </a:lnTo>
                      <a:lnTo>
                        <a:pt x="18" y="599"/>
                      </a:lnTo>
                      <a:lnTo>
                        <a:pt x="19" y="582"/>
                      </a:lnTo>
                      <a:lnTo>
                        <a:pt x="19" y="565"/>
                      </a:lnTo>
                      <a:lnTo>
                        <a:pt x="19" y="546"/>
                      </a:lnTo>
                      <a:lnTo>
                        <a:pt x="21" y="526"/>
                      </a:lnTo>
                      <a:lnTo>
                        <a:pt x="21" y="502"/>
                      </a:lnTo>
                      <a:lnTo>
                        <a:pt x="21" y="480"/>
                      </a:lnTo>
                      <a:lnTo>
                        <a:pt x="23" y="455"/>
                      </a:lnTo>
                      <a:lnTo>
                        <a:pt x="23" y="428"/>
                      </a:lnTo>
                      <a:lnTo>
                        <a:pt x="23" y="402"/>
                      </a:lnTo>
                      <a:lnTo>
                        <a:pt x="23" y="372"/>
                      </a:lnTo>
                      <a:lnTo>
                        <a:pt x="23" y="342"/>
                      </a:lnTo>
                      <a:lnTo>
                        <a:pt x="23" y="311"/>
                      </a:lnTo>
                      <a:lnTo>
                        <a:pt x="23" y="295"/>
                      </a:lnTo>
                      <a:lnTo>
                        <a:pt x="23" y="280"/>
                      </a:lnTo>
                      <a:lnTo>
                        <a:pt x="23" y="264"/>
                      </a:lnTo>
                      <a:lnTo>
                        <a:pt x="23" y="250"/>
                      </a:lnTo>
                      <a:lnTo>
                        <a:pt x="23" y="236"/>
                      </a:lnTo>
                      <a:lnTo>
                        <a:pt x="23" y="222"/>
                      </a:lnTo>
                      <a:lnTo>
                        <a:pt x="23" y="209"/>
                      </a:lnTo>
                      <a:lnTo>
                        <a:pt x="23" y="197"/>
                      </a:lnTo>
                      <a:lnTo>
                        <a:pt x="23" y="184"/>
                      </a:lnTo>
                      <a:lnTo>
                        <a:pt x="21" y="173"/>
                      </a:lnTo>
                      <a:lnTo>
                        <a:pt x="21" y="161"/>
                      </a:lnTo>
                      <a:lnTo>
                        <a:pt x="21" y="151"/>
                      </a:lnTo>
                      <a:lnTo>
                        <a:pt x="21" y="141"/>
                      </a:lnTo>
                      <a:lnTo>
                        <a:pt x="21" y="131"/>
                      </a:lnTo>
                      <a:lnTo>
                        <a:pt x="21" y="122"/>
                      </a:lnTo>
                      <a:lnTo>
                        <a:pt x="19" y="112"/>
                      </a:lnTo>
                      <a:lnTo>
                        <a:pt x="19" y="105"/>
                      </a:lnTo>
                      <a:lnTo>
                        <a:pt x="19" y="95"/>
                      </a:lnTo>
                      <a:lnTo>
                        <a:pt x="19" y="89"/>
                      </a:lnTo>
                      <a:lnTo>
                        <a:pt x="18" y="81"/>
                      </a:lnTo>
                      <a:lnTo>
                        <a:pt x="18" y="75"/>
                      </a:lnTo>
                      <a:lnTo>
                        <a:pt x="18" y="69"/>
                      </a:lnTo>
                      <a:lnTo>
                        <a:pt x="16" y="62"/>
                      </a:lnTo>
                      <a:lnTo>
                        <a:pt x="16" y="58"/>
                      </a:lnTo>
                      <a:lnTo>
                        <a:pt x="16" y="53"/>
                      </a:lnTo>
                      <a:lnTo>
                        <a:pt x="14" y="48"/>
                      </a:lnTo>
                      <a:lnTo>
                        <a:pt x="14" y="45"/>
                      </a:lnTo>
                      <a:lnTo>
                        <a:pt x="14" y="42"/>
                      </a:lnTo>
                      <a:lnTo>
                        <a:pt x="12" y="39"/>
                      </a:lnTo>
                      <a:lnTo>
                        <a:pt x="12" y="36"/>
                      </a:lnTo>
                      <a:lnTo>
                        <a:pt x="10" y="34"/>
                      </a:lnTo>
                      <a:lnTo>
                        <a:pt x="10" y="33"/>
                      </a:lnTo>
                      <a:lnTo>
                        <a:pt x="7" y="28"/>
                      </a:lnTo>
                      <a:lnTo>
                        <a:pt x="3" y="23"/>
                      </a:lnTo>
                      <a:lnTo>
                        <a:pt x="1" y="20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0" y="9"/>
                      </a:lnTo>
                      <a:lnTo>
                        <a:pt x="1" y="6"/>
                      </a:lnTo>
                      <a:lnTo>
                        <a:pt x="1" y="3"/>
                      </a:lnTo>
                      <a:lnTo>
                        <a:pt x="3" y="1"/>
                      </a:lnTo>
                      <a:lnTo>
                        <a:pt x="7" y="0"/>
                      </a:lnTo>
                      <a:lnTo>
                        <a:pt x="10" y="1"/>
                      </a:lnTo>
                      <a:lnTo>
                        <a:pt x="16" y="1"/>
                      </a:lnTo>
                      <a:lnTo>
                        <a:pt x="21" y="4"/>
                      </a:lnTo>
                      <a:lnTo>
                        <a:pt x="30" y="7"/>
                      </a:lnTo>
                      <a:lnTo>
                        <a:pt x="39" y="11"/>
                      </a:lnTo>
                      <a:lnTo>
                        <a:pt x="48" y="15"/>
                      </a:lnTo>
                      <a:lnTo>
                        <a:pt x="59" y="20"/>
                      </a:lnTo>
                      <a:lnTo>
                        <a:pt x="68" y="25"/>
                      </a:lnTo>
                      <a:lnTo>
                        <a:pt x="75" y="29"/>
                      </a:lnTo>
                      <a:lnTo>
                        <a:pt x="80" y="34"/>
                      </a:lnTo>
                      <a:lnTo>
                        <a:pt x="85" y="39"/>
                      </a:lnTo>
                      <a:lnTo>
                        <a:pt x="89" y="43"/>
                      </a:lnTo>
                      <a:lnTo>
                        <a:pt x="92" y="47"/>
                      </a:lnTo>
                      <a:lnTo>
                        <a:pt x="94" y="51"/>
                      </a:lnTo>
                      <a:lnTo>
                        <a:pt x="94" y="58"/>
                      </a:lnTo>
                      <a:lnTo>
                        <a:pt x="92" y="64"/>
                      </a:lnTo>
                      <a:lnTo>
                        <a:pt x="89" y="70"/>
                      </a:lnTo>
                      <a:lnTo>
                        <a:pt x="85" y="76"/>
                      </a:lnTo>
                      <a:lnTo>
                        <a:pt x="85" y="79"/>
                      </a:lnTo>
                      <a:lnTo>
                        <a:pt x="84" y="83"/>
                      </a:lnTo>
                      <a:lnTo>
                        <a:pt x="82" y="87"/>
                      </a:lnTo>
                      <a:lnTo>
                        <a:pt x="80" y="90"/>
                      </a:lnTo>
                      <a:lnTo>
                        <a:pt x="80" y="97"/>
                      </a:lnTo>
                      <a:lnTo>
                        <a:pt x="78" y="101"/>
                      </a:lnTo>
                      <a:lnTo>
                        <a:pt x="76" y="108"/>
                      </a:lnTo>
                      <a:lnTo>
                        <a:pt x="76" y="114"/>
                      </a:lnTo>
                      <a:lnTo>
                        <a:pt x="75" y="122"/>
                      </a:lnTo>
                      <a:lnTo>
                        <a:pt x="75" y="130"/>
                      </a:lnTo>
                      <a:lnTo>
                        <a:pt x="73" y="139"/>
                      </a:lnTo>
                      <a:lnTo>
                        <a:pt x="73" y="148"/>
                      </a:lnTo>
                      <a:lnTo>
                        <a:pt x="71" y="158"/>
                      </a:lnTo>
                      <a:lnTo>
                        <a:pt x="71" y="169"/>
                      </a:lnTo>
                      <a:lnTo>
                        <a:pt x="69" y="180"/>
                      </a:lnTo>
                      <a:lnTo>
                        <a:pt x="69" y="192"/>
                      </a:lnTo>
                      <a:lnTo>
                        <a:pt x="69" y="205"/>
                      </a:lnTo>
                      <a:lnTo>
                        <a:pt x="68" y="219"/>
                      </a:lnTo>
                      <a:lnTo>
                        <a:pt x="68" y="234"/>
                      </a:lnTo>
                      <a:lnTo>
                        <a:pt x="68" y="252"/>
                      </a:lnTo>
                      <a:lnTo>
                        <a:pt x="66" y="269"/>
                      </a:lnTo>
                      <a:lnTo>
                        <a:pt x="66" y="288"/>
                      </a:lnTo>
                      <a:lnTo>
                        <a:pt x="66" y="308"/>
                      </a:lnTo>
                      <a:lnTo>
                        <a:pt x="66" y="330"/>
                      </a:lnTo>
                      <a:lnTo>
                        <a:pt x="64" y="353"/>
                      </a:lnTo>
                      <a:lnTo>
                        <a:pt x="64" y="377"/>
                      </a:lnTo>
                      <a:lnTo>
                        <a:pt x="64" y="403"/>
                      </a:lnTo>
                      <a:lnTo>
                        <a:pt x="64" y="430"/>
                      </a:lnTo>
                      <a:lnTo>
                        <a:pt x="62" y="457"/>
                      </a:lnTo>
                      <a:lnTo>
                        <a:pt x="62" y="486"/>
                      </a:lnTo>
                      <a:lnTo>
                        <a:pt x="62" y="516"/>
                      </a:lnTo>
                      <a:lnTo>
                        <a:pt x="60" y="549"/>
                      </a:lnTo>
                      <a:lnTo>
                        <a:pt x="60" y="549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" name="Freeform 100"/>
                <p:cNvSpPr/>
                <p:nvPr/>
              </p:nvSpPr>
              <p:spPr bwMode="auto">
                <a:xfrm>
                  <a:off x="2665413" y="3352800"/>
                  <a:ext cx="203200" cy="336550"/>
                </a:xfrm>
                <a:custGeom>
                  <a:avLst/>
                  <a:gdLst>
                    <a:gd name="T0" fmla="*/ 75 w 257"/>
                    <a:gd name="T1" fmla="*/ 316 h 424"/>
                    <a:gd name="T2" fmla="*/ 116 w 257"/>
                    <a:gd name="T3" fmla="*/ 261 h 424"/>
                    <a:gd name="T4" fmla="*/ 141 w 257"/>
                    <a:gd name="T5" fmla="*/ 222 h 424"/>
                    <a:gd name="T6" fmla="*/ 157 w 257"/>
                    <a:gd name="T7" fmla="*/ 194 h 424"/>
                    <a:gd name="T8" fmla="*/ 168 w 257"/>
                    <a:gd name="T9" fmla="*/ 174 h 424"/>
                    <a:gd name="T10" fmla="*/ 179 w 257"/>
                    <a:gd name="T11" fmla="*/ 152 h 424"/>
                    <a:gd name="T12" fmla="*/ 191 w 257"/>
                    <a:gd name="T13" fmla="*/ 127 h 424"/>
                    <a:gd name="T14" fmla="*/ 202 w 257"/>
                    <a:gd name="T15" fmla="*/ 102 h 424"/>
                    <a:gd name="T16" fmla="*/ 213 w 257"/>
                    <a:gd name="T17" fmla="*/ 75 h 424"/>
                    <a:gd name="T18" fmla="*/ 229 w 257"/>
                    <a:gd name="T19" fmla="*/ 31 h 424"/>
                    <a:gd name="T20" fmla="*/ 248 w 257"/>
                    <a:gd name="T21" fmla="*/ 47 h 424"/>
                    <a:gd name="T22" fmla="*/ 250 w 257"/>
                    <a:gd name="T23" fmla="*/ 108 h 424"/>
                    <a:gd name="T24" fmla="*/ 238 w 257"/>
                    <a:gd name="T25" fmla="*/ 136 h 424"/>
                    <a:gd name="T26" fmla="*/ 220 w 257"/>
                    <a:gd name="T27" fmla="*/ 175 h 424"/>
                    <a:gd name="T28" fmla="*/ 193 w 257"/>
                    <a:gd name="T29" fmla="*/ 222 h 424"/>
                    <a:gd name="T30" fmla="*/ 166 w 257"/>
                    <a:gd name="T31" fmla="*/ 263 h 424"/>
                    <a:gd name="T32" fmla="*/ 138 w 257"/>
                    <a:gd name="T33" fmla="*/ 301 h 424"/>
                    <a:gd name="T34" fmla="*/ 111 w 257"/>
                    <a:gd name="T35" fmla="*/ 332 h 424"/>
                    <a:gd name="T36" fmla="*/ 86 w 257"/>
                    <a:gd name="T37" fmla="*/ 357 h 424"/>
                    <a:gd name="T38" fmla="*/ 63 w 257"/>
                    <a:gd name="T39" fmla="*/ 379 h 424"/>
                    <a:gd name="T40" fmla="*/ 41 w 257"/>
                    <a:gd name="T41" fmla="*/ 398 h 424"/>
                    <a:gd name="T42" fmla="*/ 23 w 257"/>
                    <a:gd name="T43" fmla="*/ 412 h 424"/>
                    <a:gd name="T44" fmla="*/ 11 w 257"/>
                    <a:gd name="T45" fmla="*/ 421 h 424"/>
                    <a:gd name="T46" fmla="*/ 4 w 257"/>
                    <a:gd name="T47" fmla="*/ 424 h 424"/>
                    <a:gd name="T48" fmla="*/ 2 w 257"/>
                    <a:gd name="T49" fmla="*/ 424 h 424"/>
                    <a:gd name="T50" fmla="*/ 0 w 257"/>
                    <a:gd name="T51" fmla="*/ 423 h 424"/>
                    <a:gd name="T52" fmla="*/ 0 w 257"/>
                    <a:gd name="T53" fmla="*/ 419 h 424"/>
                    <a:gd name="T54" fmla="*/ 2 w 257"/>
                    <a:gd name="T55" fmla="*/ 413 h 424"/>
                    <a:gd name="T56" fmla="*/ 6 w 257"/>
                    <a:gd name="T57" fmla="*/ 407 h 424"/>
                    <a:gd name="T58" fmla="*/ 11 w 257"/>
                    <a:gd name="T59" fmla="*/ 399 h 424"/>
                    <a:gd name="T60" fmla="*/ 18 w 257"/>
                    <a:gd name="T61" fmla="*/ 388 h 424"/>
                    <a:gd name="T62" fmla="*/ 29 w 257"/>
                    <a:gd name="T63" fmla="*/ 376 h 424"/>
                    <a:gd name="T64" fmla="*/ 40 w 257"/>
                    <a:gd name="T65" fmla="*/ 362 h 424"/>
                    <a:gd name="T66" fmla="*/ 47 w 257"/>
                    <a:gd name="T67" fmla="*/ 352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57" h="424">
                      <a:moveTo>
                        <a:pt x="47" y="352"/>
                      </a:moveTo>
                      <a:lnTo>
                        <a:pt x="75" y="316"/>
                      </a:lnTo>
                      <a:lnTo>
                        <a:pt x="102" y="280"/>
                      </a:lnTo>
                      <a:lnTo>
                        <a:pt x="116" y="261"/>
                      </a:lnTo>
                      <a:lnTo>
                        <a:pt x="129" y="243"/>
                      </a:lnTo>
                      <a:lnTo>
                        <a:pt x="141" y="222"/>
                      </a:lnTo>
                      <a:lnTo>
                        <a:pt x="152" y="203"/>
                      </a:lnTo>
                      <a:lnTo>
                        <a:pt x="157" y="194"/>
                      </a:lnTo>
                      <a:lnTo>
                        <a:pt x="163" y="183"/>
                      </a:lnTo>
                      <a:lnTo>
                        <a:pt x="168" y="174"/>
                      </a:lnTo>
                      <a:lnTo>
                        <a:pt x="173" y="163"/>
                      </a:lnTo>
                      <a:lnTo>
                        <a:pt x="179" y="152"/>
                      </a:lnTo>
                      <a:lnTo>
                        <a:pt x="186" y="139"/>
                      </a:lnTo>
                      <a:lnTo>
                        <a:pt x="191" y="127"/>
                      </a:lnTo>
                      <a:lnTo>
                        <a:pt x="197" y="114"/>
                      </a:lnTo>
                      <a:lnTo>
                        <a:pt x="202" y="102"/>
                      </a:lnTo>
                      <a:lnTo>
                        <a:pt x="207" y="89"/>
                      </a:lnTo>
                      <a:lnTo>
                        <a:pt x="213" y="75"/>
                      </a:lnTo>
                      <a:lnTo>
                        <a:pt x="218" y="61"/>
                      </a:lnTo>
                      <a:lnTo>
                        <a:pt x="229" y="31"/>
                      </a:lnTo>
                      <a:lnTo>
                        <a:pt x="239" y="0"/>
                      </a:lnTo>
                      <a:lnTo>
                        <a:pt x="248" y="47"/>
                      </a:lnTo>
                      <a:lnTo>
                        <a:pt x="257" y="92"/>
                      </a:lnTo>
                      <a:lnTo>
                        <a:pt x="250" y="108"/>
                      </a:lnTo>
                      <a:lnTo>
                        <a:pt x="245" y="122"/>
                      </a:lnTo>
                      <a:lnTo>
                        <a:pt x="238" y="136"/>
                      </a:lnTo>
                      <a:lnTo>
                        <a:pt x="232" y="149"/>
                      </a:lnTo>
                      <a:lnTo>
                        <a:pt x="220" y="175"/>
                      </a:lnTo>
                      <a:lnTo>
                        <a:pt x="206" y="199"/>
                      </a:lnTo>
                      <a:lnTo>
                        <a:pt x="193" y="222"/>
                      </a:lnTo>
                      <a:lnTo>
                        <a:pt x="179" y="243"/>
                      </a:lnTo>
                      <a:lnTo>
                        <a:pt x="166" y="263"/>
                      </a:lnTo>
                      <a:lnTo>
                        <a:pt x="152" y="282"/>
                      </a:lnTo>
                      <a:lnTo>
                        <a:pt x="138" y="301"/>
                      </a:lnTo>
                      <a:lnTo>
                        <a:pt x="125" y="316"/>
                      </a:lnTo>
                      <a:lnTo>
                        <a:pt x="111" y="332"/>
                      </a:lnTo>
                      <a:lnTo>
                        <a:pt x="98" y="344"/>
                      </a:lnTo>
                      <a:lnTo>
                        <a:pt x="86" y="357"/>
                      </a:lnTo>
                      <a:lnTo>
                        <a:pt x="73" y="369"/>
                      </a:lnTo>
                      <a:lnTo>
                        <a:pt x="63" y="379"/>
                      </a:lnTo>
                      <a:lnTo>
                        <a:pt x="52" y="388"/>
                      </a:lnTo>
                      <a:lnTo>
                        <a:pt x="41" y="398"/>
                      </a:lnTo>
                      <a:lnTo>
                        <a:pt x="32" y="405"/>
                      </a:lnTo>
                      <a:lnTo>
                        <a:pt x="23" y="412"/>
                      </a:lnTo>
                      <a:lnTo>
                        <a:pt x="16" y="418"/>
                      </a:lnTo>
                      <a:lnTo>
                        <a:pt x="11" y="421"/>
                      </a:lnTo>
                      <a:lnTo>
                        <a:pt x="6" y="424"/>
                      </a:lnTo>
                      <a:lnTo>
                        <a:pt x="4" y="424"/>
                      </a:lnTo>
                      <a:lnTo>
                        <a:pt x="2" y="424"/>
                      </a:lnTo>
                      <a:lnTo>
                        <a:pt x="2" y="424"/>
                      </a:lnTo>
                      <a:lnTo>
                        <a:pt x="0" y="423"/>
                      </a:lnTo>
                      <a:lnTo>
                        <a:pt x="0" y="423"/>
                      </a:lnTo>
                      <a:lnTo>
                        <a:pt x="0" y="421"/>
                      </a:lnTo>
                      <a:lnTo>
                        <a:pt x="0" y="419"/>
                      </a:lnTo>
                      <a:lnTo>
                        <a:pt x="0" y="416"/>
                      </a:lnTo>
                      <a:lnTo>
                        <a:pt x="2" y="413"/>
                      </a:lnTo>
                      <a:lnTo>
                        <a:pt x="4" y="410"/>
                      </a:lnTo>
                      <a:lnTo>
                        <a:pt x="6" y="407"/>
                      </a:lnTo>
                      <a:lnTo>
                        <a:pt x="7" y="404"/>
                      </a:lnTo>
                      <a:lnTo>
                        <a:pt x="11" y="399"/>
                      </a:lnTo>
                      <a:lnTo>
                        <a:pt x="15" y="393"/>
                      </a:lnTo>
                      <a:lnTo>
                        <a:pt x="18" y="388"/>
                      </a:lnTo>
                      <a:lnTo>
                        <a:pt x="23" y="382"/>
                      </a:lnTo>
                      <a:lnTo>
                        <a:pt x="29" y="376"/>
                      </a:lnTo>
                      <a:lnTo>
                        <a:pt x="34" y="368"/>
                      </a:lnTo>
                      <a:lnTo>
                        <a:pt x="40" y="362"/>
                      </a:lnTo>
                      <a:lnTo>
                        <a:pt x="47" y="352"/>
                      </a:lnTo>
                      <a:lnTo>
                        <a:pt x="47" y="352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" name="Freeform 101"/>
                <p:cNvSpPr/>
                <p:nvPr/>
              </p:nvSpPr>
              <p:spPr bwMode="auto">
                <a:xfrm>
                  <a:off x="2865438" y="3446463"/>
                  <a:ext cx="101600" cy="92075"/>
                </a:xfrm>
                <a:custGeom>
                  <a:avLst/>
                  <a:gdLst>
                    <a:gd name="T0" fmla="*/ 125 w 126"/>
                    <a:gd name="T1" fmla="*/ 70 h 114"/>
                    <a:gd name="T2" fmla="*/ 126 w 126"/>
                    <a:gd name="T3" fmla="*/ 75 h 114"/>
                    <a:gd name="T4" fmla="*/ 126 w 126"/>
                    <a:gd name="T5" fmla="*/ 80 h 114"/>
                    <a:gd name="T6" fmla="*/ 126 w 126"/>
                    <a:gd name="T7" fmla="*/ 84 h 114"/>
                    <a:gd name="T8" fmla="*/ 126 w 126"/>
                    <a:gd name="T9" fmla="*/ 89 h 114"/>
                    <a:gd name="T10" fmla="*/ 125 w 126"/>
                    <a:gd name="T11" fmla="*/ 94 h 114"/>
                    <a:gd name="T12" fmla="*/ 123 w 126"/>
                    <a:gd name="T13" fmla="*/ 97 h 114"/>
                    <a:gd name="T14" fmla="*/ 123 w 126"/>
                    <a:gd name="T15" fmla="*/ 100 h 114"/>
                    <a:gd name="T16" fmla="*/ 121 w 126"/>
                    <a:gd name="T17" fmla="*/ 102 h 114"/>
                    <a:gd name="T18" fmla="*/ 119 w 126"/>
                    <a:gd name="T19" fmla="*/ 105 h 114"/>
                    <a:gd name="T20" fmla="*/ 118 w 126"/>
                    <a:gd name="T21" fmla="*/ 108 h 114"/>
                    <a:gd name="T22" fmla="*/ 114 w 126"/>
                    <a:gd name="T23" fmla="*/ 110 h 114"/>
                    <a:gd name="T24" fmla="*/ 112 w 126"/>
                    <a:gd name="T25" fmla="*/ 111 h 114"/>
                    <a:gd name="T26" fmla="*/ 110 w 126"/>
                    <a:gd name="T27" fmla="*/ 113 h 114"/>
                    <a:gd name="T28" fmla="*/ 109 w 126"/>
                    <a:gd name="T29" fmla="*/ 114 h 114"/>
                    <a:gd name="T30" fmla="*/ 105 w 126"/>
                    <a:gd name="T31" fmla="*/ 114 h 114"/>
                    <a:gd name="T32" fmla="*/ 103 w 126"/>
                    <a:gd name="T33" fmla="*/ 114 h 114"/>
                    <a:gd name="T34" fmla="*/ 103 w 126"/>
                    <a:gd name="T35" fmla="*/ 114 h 114"/>
                    <a:gd name="T36" fmla="*/ 101 w 126"/>
                    <a:gd name="T37" fmla="*/ 113 h 114"/>
                    <a:gd name="T38" fmla="*/ 98 w 126"/>
                    <a:gd name="T39" fmla="*/ 111 h 114"/>
                    <a:gd name="T40" fmla="*/ 94 w 126"/>
                    <a:gd name="T41" fmla="*/ 108 h 114"/>
                    <a:gd name="T42" fmla="*/ 91 w 126"/>
                    <a:gd name="T43" fmla="*/ 103 h 114"/>
                    <a:gd name="T44" fmla="*/ 85 w 126"/>
                    <a:gd name="T45" fmla="*/ 99 h 114"/>
                    <a:gd name="T46" fmla="*/ 80 w 126"/>
                    <a:gd name="T47" fmla="*/ 92 h 114"/>
                    <a:gd name="T48" fmla="*/ 73 w 126"/>
                    <a:gd name="T49" fmla="*/ 86 h 114"/>
                    <a:gd name="T50" fmla="*/ 66 w 126"/>
                    <a:gd name="T51" fmla="*/ 78 h 114"/>
                    <a:gd name="T52" fmla="*/ 59 w 126"/>
                    <a:gd name="T53" fmla="*/ 70 h 114"/>
                    <a:gd name="T54" fmla="*/ 50 w 126"/>
                    <a:gd name="T55" fmla="*/ 61 h 114"/>
                    <a:gd name="T56" fmla="*/ 41 w 126"/>
                    <a:gd name="T57" fmla="*/ 50 h 114"/>
                    <a:gd name="T58" fmla="*/ 32 w 126"/>
                    <a:gd name="T59" fmla="*/ 39 h 114"/>
                    <a:gd name="T60" fmla="*/ 21 w 126"/>
                    <a:gd name="T61" fmla="*/ 27 h 114"/>
                    <a:gd name="T62" fmla="*/ 10 w 126"/>
                    <a:gd name="T63" fmla="*/ 14 h 114"/>
                    <a:gd name="T64" fmla="*/ 0 w 126"/>
                    <a:gd name="T65" fmla="*/ 0 h 114"/>
                    <a:gd name="T66" fmla="*/ 16 w 126"/>
                    <a:gd name="T67" fmla="*/ 0 h 114"/>
                    <a:gd name="T68" fmla="*/ 32 w 126"/>
                    <a:gd name="T69" fmla="*/ 2 h 114"/>
                    <a:gd name="T70" fmla="*/ 46 w 126"/>
                    <a:gd name="T71" fmla="*/ 3 h 114"/>
                    <a:gd name="T72" fmla="*/ 59 w 126"/>
                    <a:gd name="T73" fmla="*/ 6 h 114"/>
                    <a:gd name="T74" fmla="*/ 71 w 126"/>
                    <a:gd name="T75" fmla="*/ 9 h 114"/>
                    <a:gd name="T76" fmla="*/ 82 w 126"/>
                    <a:gd name="T77" fmla="*/ 12 h 114"/>
                    <a:gd name="T78" fmla="*/ 91 w 126"/>
                    <a:gd name="T79" fmla="*/ 17 h 114"/>
                    <a:gd name="T80" fmla="*/ 100 w 126"/>
                    <a:gd name="T81" fmla="*/ 22 h 114"/>
                    <a:gd name="T82" fmla="*/ 105 w 126"/>
                    <a:gd name="T83" fmla="*/ 28 h 114"/>
                    <a:gd name="T84" fmla="*/ 110 w 126"/>
                    <a:gd name="T85" fmla="*/ 33 h 114"/>
                    <a:gd name="T86" fmla="*/ 116 w 126"/>
                    <a:gd name="T87" fmla="*/ 39 h 114"/>
                    <a:gd name="T88" fmla="*/ 119 w 126"/>
                    <a:gd name="T89" fmla="*/ 45 h 114"/>
                    <a:gd name="T90" fmla="*/ 121 w 126"/>
                    <a:gd name="T91" fmla="*/ 52 h 114"/>
                    <a:gd name="T92" fmla="*/ 123 w 126"/>
                    <a:gd name="T93" fmla="*/ 58 h 114"/>
                    <a:gd name="T94" fmla="*/ 125 w 126"/>
                    <a:gd name="T95" fmla="*/ 64 h 114"/>
                    <a:gd name="T96" fmla="*/ 125 w 126"/>
                    <a:gd name="T97" fmla="*/ 70 h 114"/>
                    <a:gd name="T98" fmla="*/ 125 w 126"/>
                    <a:gd name="T99" fmla="*/ 7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26" h="114">
                      <a:moveTo>
                        <a:pt x="125" y="70"/>
                      </a:moveTo>
                      <a:lnTo>
                        <a:pt x="126" y="75"/>
                      </a:lnTo>
                      <a:lnTo>
                        <a:pt x="126" y="80"/>
                      </a:lnTo>
                      <a:lnTo>
                        <a:pt x="126" y="84"/>
                      </a:lnTo>
                      <a:lnTo>
                        <a:pt x="126" y="89"/>
                      </a:lnTo>
                      <a:lnTo>
                        <a:pt x="125" y="94"/>
                      </a:lnTo>
                      <a:lnTo>
                        <a:pt x="123" y="97"/>
                      </a:lnTo>
                      <a:lnTo>
                        <a:pt x="123" y="100"/>
                      </a:lnTo>
                      <a:lnTo>
                        <a:pt x="121" y="102"/>
                      </a:lnTo>
                      <a:lnTo>
                        <a:pt x="119" y="105"/>
                      </a:lnTo>
                      <a:lnTo>
                        <a:pt x="118" y="108"/>
                      </a:lnTo>
                      <a:lnTo>
                        <a:pt x="114" y="110"/>
                      </a:lnTo>
                      <a:lnTo>
                        <a:pt x="112" y="111"/>
                      </a:lnTo>
                      <a:lnTo>
                        <a:pt x="110" y="113"/>
                      </a:lnTo>
                      <a:lnTo>
                        <a:pt x="109" y="114"/>
                      </a:lnTo>
                      <a:lnTo>
                        <a:pt x="105" y="114"/>
                      </a:lnTo>
                      <a:lnTo>
                        <a:pt x="103" y="114"/>
                      </a:lnTo>
                      <a:lnTo>
                        <a:pt x="103" y="114"/>
                      </a:lnTo>
                      <a:lnTo>
                        <a:pt x="101" y="113"/>
                      </a:lnTo>
                      <a:lnTo>
                        <a:pt x="98" y="111"/>
                      </a:lnTo>
                      <a:lnTo>
                        <a:pt x="94" y="108"/>
                      </a:lnTo>
                      <a:lnTo>
                        <a:pt x="91" y="103"/>
                      </a:lnTo>
                      <a:lnTo>
                        <a:pt x="85" y="99"/>
                      </a:lnTo>
                      <a:lnTo>
                        <a:pt x="80" y="92"/>
                      </a:lnTo>
                      <a:lnTo>
                        <a:pt x="73" y="86"/>
                      </a:lnTo>
                      <a:lnTo>
                        <a:pt x="66" y="78"/>
                      </a:lnTo>
                      <a:lnTo>
                        <a:pt x="59" y="70"/>
                      </a:lnTo>
                      <a:lnTo>
                        <a:pt x="50" y="61"/>
                      </a:lnTo>
                      <a:lnTo>
                        <a:pt x="41" y="50"/>
                      </a:lnTo>
                      <a:lnTo>
                        <a:pt x="32" y="39"/>
                      </a:lnTo>
                      <a:lnTo>
                        <a:pt x="21" y="27"/>
                      </a:lnTo>
                      <a:lnTo>
                        <a:pt x="10" y="14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2"/>
                      </a:lnTo>
                      <a:lnTo>
                        <a:pt x="46" y="3"/>
                      </a:lnTo>
                      <a:lnTo>
                        <a:pt x="59" y="6"/>
                      </a:lnTo>
                      <a:lnTo>
                        <a:pt x="71" y="9"/>
                      </a:lnTo>
                      <a:lnTo>
                        <a:pt x="82" y="12"/>
                      </a:lnTo>
                      <a:lnTo>
                        <a:pt x="91" y="17"/>
                      </a:lnTo>
                      <a:lnTo>
                        <a:pt x="100" y="22"/>
                      </a:lnTo>
                      <a:lnTo>
                        <a:pt x="105" y="28"/>
                      </a:lnTo>
                      <a:lnTo>
                        <a:pt x="110" y="33"/>
                      </a:lnTo>
                      <a:lnTo>
                        <a:pt x="116" y="39"/>
                      </a:lnTo>
                      <a:lnTo>
                        <a:pt x="119" y="45"/>
                      </a:lnTo>
                      <a:lnTo>
                        <a:pt x="121" y="52"/>
                      </a:lnTo>
                      <a:lnTo>
                        <a:pt x="123" y="58"/>
                      </a:lnTo>
                      <a:lnTo>
                        <a:pt x="125" y="64"/>
                      </a:lnTo>
                      <a:lnTo>
                        <a:pt x="125" y="70"/>
                      </a:lnTo>
                      <a:lnTo>
                        <a:pt x="125" y="70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" name="Freeform 102"/>
                <p:cNvSpPr/>
                <p:nvPr/>
              </p:nvSpPr>
              <p:spPr bwMode="auto">
                <a:xfrm>
                  <a:off x="3005138" y="3270250"/>
                  <a:ext cx="331788" cy="93662"/>
                </a:xfrm>
                <a:custGeom>
                  <a:avLst/>
                  <a:gdLst>
                    <a:gd name="T0" fmla="*/ 278 w 417"/>
                    <a:gd name="T1" fmla="*/ 13 h 119"/>
                    <a:gd name="T2" fmla="*/ 298 w 417"/>
                    <a:gd name="T3" fmla="*/ 6 h 119"/>
                    <a:gd name="T4" fmla="*/ 316 w 417"/>
                    <a:gd name="T5" fmla="*/ 2 h 119"/>
                    <a:gd name="T6" fmla="*/ 333 w 417"/>
                    <a:gd name="T7" fmla="*/ 0 h 119"/>
                    <a:gd name="T8" fmla="*/ 350 w 417"/>
                    <a:gd name="T9" fmla="*/ 0 h 119"/>
                    <a:gd name="T10" fmla="*/ 371 w 417"/>
                    <a:gd name="T11" fmla="*/ 2 h 119"/>
                    <a:gd name="T12" fmla="*/ 385 w 417"/>
                    <a:gd name="T13" fmla="*/ 5 h 119"/>
                    <a:gd name="T14" fmla="*/ 396 w 417"/>
                    <a:gd name="T15" fmla="*/ 8 h 119"/>
                    <a:gd name="T16" fmla="*/ 405 w 417"/>
                    <a:gd name="T17" fmla="*/ 16 h 119"/>
                    <a:gd name="T18" fmla="*/ 410 w 417"/>
                    <a:gd name="T19" fmla="*/ 22 h 119"/>
                    <a:gd name="T20" fmla="*/ 416 w 417"/>
                    <a:gd name="T21" fmla="*/ 28 h 119"/>
                    <a:gd name="T22" fmla="*/ 417 w 417"/>
                    <a:gd name="T23" fmla="*/ 35 h 119"/>
                    <a:gd name="T24" fmla="*/ 416 w 417"/>
                    <a:gd name="T25" fmla="*/ 38 h 119"/>
                    <a:gd name="T26" fmla="*/ 412 w 417"/>
                    <a:gd name="T27" fmla="*/ 41 h 119"/>
                    <a:gd name="T28" fmla="*/ 407 w 417"/>
                    <a:gd name="T29" fmla="*/ 44 h 119"/>
                    <a:gd name="T30" fmla="*/ 400 w 417"/>
                    <a:gd name="T31" fmla="*/ 47 h 119"/>
                    <a:gd name="T32" fmla="*/ 391 w 417"/>
                    <a:gd name="T33" fmla="*/ 50 h 119"/>
                    <a:gd name="T34" fmla="*/ 380 w 417"/>
                    <a:gd name="T35" fmla="*/ 53 h 119"/>
                    <a:gd name="T36" fmla="*/ 366 w 417"/>
                    <a:gd name="T37" fmla="*/ 55 h 119"/>
                    <a:gd name="T38" fmla="*/ 350 w 417"/>
                    <a:gd name="T39" fmla="*/ 57 h 119"/>
                    <a:gd name="T40" fmla="*/ 314 w 417"/>
                    <a:gd name="T41" fmla="*/ 64 h 119"/>
                    <a:gd name="T42" fmla="*/ 273 w 417"/>
                    <a:gd name="T43" fmla="*/ 72 h 119"/>
                    <a:gd name="T44" fmla="*/ 228 w 417"/>
                    <a:gd name="T45" fmla="*/ 82 h 119"/>
                    <a:gd name="T46" fmla="*/ 176 w 417"/>
                    <a:gd name="T47" fmla="*/ 93 h 119"/>
                    <a:gd name="T48" fmla="*/ 151 w 417"/>
                    <a:gd name="T49" fmla="*/ 99 h 119"/>
                    <a:gd name="T50" fmla="*/ 128 w 417"/>
                    <a:gd name="T51" fmla="*/ 103 h 119"/>
                    <a:gd name="T52" fmla="*/ 109 w 417"/>
                    <a:gd name="T53" fmla="*/ 108 h 119"/>
                    <a:gd name="T54" fmla="*/ 91 w 417"/>
                    <a:gd name="T55" fmla="*/ 111 h 119"/>
                    <a:gd name="T56" fmla="*/ 75 w 417"/>
                    <a:gd name="T57" fmla="*/ 114 h 119"/>
                    <a:gd name="T58" fmla="*/ 62 w 417"/>
                    <a:gd name="T59" fmla="*/ 118 h 119"/>
                    <a:gd name="T60" fmla="*/ 51 w 417"/>
                    <a:gd name="T61" fmla="*/ 118 h 119"/>
                    <a:gd name="T62" fmla="*/ 43 w 417"/>
                    <a:gd name="T63" fmla="*/ 119 h 119"/>
                    <a:gd name="T64" fmla="*/ 28 w 417"/>
                    <a:gd name="T65" fmla="*/ 118 h 119"/>
                    <a:gd name="T66" fmla="*/ 18 w 417"/>
                    <a:gd name="T67" fmla="*/ 116 h 119"/>
                    <a:gd name="T68" fmla="*/ 9 w 417"/>
                    <a:gd name="T69" fmla="*/ 111 h 119"/>
                    <a:gd name="T70" fmla="*/ 5 w 417"/>
                    <a:gd name="T71" fmla="*/ 105 h 119"/>
                    <a:gd name="T72" fmla="*/ 0 w 417"/>
                    <a:gd name="T73" fmla="*/ 99 h 119"/>
                    <a:gd name="T74" fmla="*/ 0 w 417"/>
                    <a:gd name="T75" fmla="*/ 94 h 119"/>
                    <a:gd name="T76" fmla="*/ 1 w 417"/>
                    <a:gd name="T77" fmla="*/ 91 h 119"/>
                    <a:gd name="T78" fmla="*/ 9 w 417"/>
                    <a:gd name="T79" fmla="*/ 88 h 119"/>
                    <a:gd name="T80" fmla="*/ 14 w 417"/>
                    <a:gd name="T81" fmla="*/ 86 h 119"/>
                    <a:gd name="T82" fmla="*/ 23 w 417"/>
                    <a:gd name="T83" fmla="*/ 83 h 119"/>
                    <a:gd name="T84" fmla="*/ 34 w 417"/>
                    <a:gd name="T85" fmla="*/ 80 h 119"/>
                    <a:gd name="T86" fmla="*/ 48 w 417"/>
                    <a:gd name="T87" fmla="*/ 77 h 119"/>
                    <a:gd name="T88" fmla="*/ 64 w 417"/>
                    <a:gd name="T89" fmla="*/ 74 h 119"/>
                    <a:gd name="T90" fmla="*/ 84 w 417"/>
                    <a:gd name="T91" fmla="*/ 69 h 119"/>
                    <a:gd name="T92" fmla="*/ 105 w 417"/>
                    <a:gd name="T93" fmla="*/ 63 h 119"/>
                    <a:gd name="T94" fmla="*/ 130 w 417"/>
                    <a:gd name="T95" fmla="*/ 57 h 119"/>
                    <a:gd name="T96" fmla="*/ 155 w 417"/>
                    <a:gd name="T97" fmla="*/ 50 h 119"/>
                    <a:gd name="T98" fmla="*/ 176 w 417"/>
                    <a:gd name="T99" fmla="*/ 44 h 119"/>
                    <a:gd name="T100" fmla="*/ 198 w 417"/>
                    <a:gd name="T101" fmla="*/ 39 h 119"/>
                    <a:gd name="T102" fmla="*/ 216 w 417"/>
                    <a:gd name="T103" fmla="*/ 33 h 119"/>
                    <a:gd name="T104" fmla="*/ 232 w 417"/>
                    <a:gd name="T105" fmla="*/ 28 h 119"/>
                    <a:gd name="T106" fmla="*/ 246 w 417"/>
                    <a:gd name="T107" fmla="*/ 25 h 119"/>
                    <a:gd name="T108" fmla="*/ 258 w 417"/>
                    <a:gd name="T109" fmla="*/ 21 h 119"/>
                    <a:gd name="T110" fmla="*/ 269 w 417"/>
                    <a:gd name="T111" fmla="*/ 17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17" h="119">
                      <a:moveTo>
                        <a:pt x="269" y="17"/>
                      </a:moveTo>
                      <a:lnTo>
                        <a:pt x="278" y="13"/>
                      </a:lnTo>
                      <a:lnTo>
                        <a:pt x="289" y="8"/>
                      </a:lnTo>
                      <a:lnTo>
                        <a:pt x="298" y="6"/>
                      </a:lnTo>
                      <a:lnTo>
                        <a:pt x="307" y="3"/>
                      </a:lnTo>
                      <a:lnTo>
                        <a:pt x="316" y="2"/>
                      </a:lnTo>
                      <a:lnTo>
                        <a:pt x="325" y="0"/>
                      </a:lnTo>
                      <a:lnTo>
                        <a:pt x="333" y="0"/>
                      </a:lnTo>
                      <a:lnTo>
                        <a:pt x="341" y="0"/>
                      </a:lnTo>
                      <a:lnTo>
                        <a:pt x="350" y="0"/>
                      </a:lnTo>
                      <a:lnTo>
                        <a:pt x="357" y="0"/>
                      </a:lnTo>
                      <a:lnTo>
                        <a:pt x="371" y="2"/>
                      </a:lnTo>
                      <a:lnTo>
                        <a:pt x="378" y="3"/>
                      </a:lnTo>
                      <a:lnTo>
                        <a:pt x="385" y="5"/>
                      </a:lnTo>
                      <a:lnTo>
                        <a:pt x="391" y="6"/>
                      </a:lnTo>
                      <a:lnTo>
                        <a:pt x="396" y="8"/>
                      </a:lnTo>
                      <a:lnTo>
                        <a:pt x="400" y="11"/>
                      </a:lnTo>
                      <a:lnTo>
                        <a:pt x="405" y="16"/>
                      </a:lnTo>
                      <a:lnTo>
                        <a:pt x="408" y="19"/>
                      </a:lnTo>
                      <a:lnTo>
                        <a:pt x="410" y="22"/>
                      </a:lnTo>
                      <a:lnTo>
                        <a:pt x="414" y="25"/>
                      </a:lnTo>
                      <a:lnTo>
                        <a:pt x="416" y="28"/>
                      </a:lnTo>
                      <a:lnTo>
                        <a:pt x="416" y="31"/>
                      </a:lnTo>
                      <a:lnTo>
                        <a:pt x="417" y="35"/>
                      </a:lnTo>
                      <a:lnTo>
                        <a:pt x="416" y="36"/>
                      </a:lnTo>
                      <a:lnTo>
                        <a:pt x="416" y="38"/>
                      </a:lnTo>
                      <a:lnTo>
                        <a:pt x="414" y="39"/>
                      </a:lnTo>
                      <a:lnTo>
                        <a:pt x="412" y="41"/>
                      </a:lnTo>
                      <a:lnTo>
                        <a:pt x="410" y="42"/>
                      </a:lnTo>
                      <a:lnTo>
                        <a:pt x="407" y="44"/>
                      </a:lnTo>
                      <a:lnTo>
                        <a:pt x="405" y="46"/>
                      </a:lnTo>
                      <a:lnTo>
                        <a:pt x="400" y="47"/>
                      </a:lnTo>
                      <a:lnTo>
                        <a:pt x="396" y="49"/>
                      </a:lnTo>
                      <a:lnTo>
                        <a:pt x="391" y="50"/>
                      </a:lnTo>
                      <a:lnTo>
                        <a:pt x="385" y="52"/>
                      </a:lnTo>
                      <a:lnTo>
                        <a:pt x="380" y="53"/>
                      </a:lnTo>
                      <a:lnTo>
                        <a:pt x="373" y="53"/>
                      </a:lnTo>
                      <a:lnTo>
                        <a:pt x="366" y="55"/>
                      </a:lnTo>
                      <a:lnTo>
                        <a:pt x="358" y="57"/>
                      </a:lnTo>
                      <a:lnTo>
                        <a:pt x="350" y="57"/>
                      </a:lnTo>
                      <a:lnTo>
                        <a:pt x="332" y="60"/>
                      </a:lnTo>
                      <a:lnTo>
                        <a:pt x="314" y="64"/>
                      </a:lnTo>
                      <a:lnTo>
                        <a:pt x="294" y="69"/>
                      </a:lnTo>
                      <a:lnTo>
                        <a:pt x="273" y="72"/>
                      </a:lnTo>
                      <a:lnTo>
                        <a:pt x="251" y="77"/>
                      </a:lnTo>
                      <a:lnTo>
                        <a:pt x="228" y="82"/>
                      </a:lnTo>
                      <a:lnTo>
                        <a:pt x="203" y="88"/>
                      </a:lnTo>
                      <a:lnTo>
                        <a:pt x="176" y="93"/>
                      </a:lnTo>
                      <a:lnTo>
                        <a:pt x="164" y="96"/>
                      </a:lnTo>
                      <a:lnTo>
                        <a:pt x="151" y="99"/>
                      </a:lnTo>
                      <a:lnTo>
                        <a:pt x="141" y="102"/>
                      </a:lnTo>
                      <a:lnTo>
                        <a:pt x="128" y="103"/>
                      </a:lnTo>
                      <a:lnTo>
                        <a:pt x="119" y="107"/>
                      </a:lnTo>
                      <a:lnTo>
                        <a:pt x="109" y="108"/>
                      </a:lnTo>
                      <a:lnTo>
                        <a:pt x="100" y="110"/>
                      </a:lnTo>
                      <a:lnTo>
                        <a:pt x="91" y="111"/>
                      </a:lnTo>
                      <a:lnTo>
                        <a:pt x="84" y="113"/>
                      </a:lnTo>
                      <a:lnTo>
                        <a:pt x="75" y="114"/>
                      </a:lnTo>
                      <a:lnTo>
                        <a:pt x="69" y="116"/>
                      </a:lnTo>
                      <a:lnTo>
                        <a:pt x="62" y="118"/>
                      </a:lnTo>
                      <a:lnTo>
                        <a:pt x="57" y="118"/>
                      </a:lnTo>
                      <a:lnTo>
                        <a:pt x="51" y="118"/>
                      </a:lnTo>
                      <a:lnTo>
                        <a:pt x="46" y="119"/>
                      </a:lnTo>
                      <a:lnTo>
                        <a:pt x="43" y="119"/>
                      </a:lnTo>
                      <a:lnTo>
                        <a:pt x="35" y="119"/>
                      </a:lnTo>
                      <a:lnTo>
                        <a:pt x="28" y="118"/>
                      </a:lnTo>
                      <a:lnTo>
                        <a:pt x="23" y="116"/>
                      </a:lnTo>
                      <a:lnTo>
                        <a:pt x="18" y="116"/>
                      </a:lnTo>
                      <a:lnTo>
                        <a:pt x="12" y="113"/>
                      </a:lnTo>
                      <a:lnTo>
                        <a:pt x="9" y="111"/>
                      </a:lnTo>
                      <a:lnTo>
                        <a:pt x="7" y="108"/>
                      </a:lnTo>
                      <a:lnTo>
                        <a:pt x="5" y="105"/>
                      </a:lnTo>
                      <a:lnTo>
                        <a:pt x="1" y="102"/>
                      </a:lnTo>
                      <a:lnTo>
                        <a:pt x="0" y="99"/>
                      </a:lnTo>
                      <a:lnTo>
                        <a:pt x="0" y="97"/>
                      </a:lnTo>
                      <a:lnTo>
                        <a:pt x="0" y="94"/>
                      </a:lnTo>
                      <a:lnTo>
                        <a:pt x="0" y="93"/>
                      </a:lnTo>
                      <a:lnTo>
                        <a:pt x="1" y="91"/>
                      </a:lnTo>
                      <a:lnTo>
                        <a:pt x="5" y="89"/>
                      </a:lnTo>
                      <a:lnTo>
                        <a:pt x="9" y="88"/>
                      </a:lnTo>
                      <a:lnTo>
                        <a:pt x="12" y="86"/>
                      </a:lnTo>
                      <a:lnTo>
                        <a:pt x="14" y="86"/>
                      </a:lnTo>
                      <a:lnTo>
                        <a:pt x="19" y="85"/>
                      </a:lnTo>
                      <a:lnTo>
                        <a:pt x="23" y="83"/>
                      </a:lnTo>
                      <a:lnTo>
                        <a:pt x="28" y="82"/>
                      </a:lnTo>
                      <a:lnTo>
                        <a:pt x="34" y="80"/>
                      </a:lnTo>
                      <a:lnTo>
                        <a:pt x="41" y="78"/>
                      </a:lnTo>
                      <a:lnTo>
                        <a:pt x="48" y="77"/>
                      </a:lnTo>
                      <a:lnTo>
                        <a:pt x="55" y="75"/>
                      </a:lnTo>
                      <a:lnTo>
                        <a:pt x="64" y="74"/>
                      </a:lnTo>
                      <a:lnTo>
                        <a:pt x="73" y="71"/>
                      </a:lnTo>
                      <a:lnTo>
                        <a:pt x="84" y="69"/>
                      </a:lnTo>
                      <a:lnTo>
                        <a:pt x="94" y="66"/>
                      </a:lnTo>
                      <a:lnTo>
                        <a:pt x="105" y="63"/>
                      </a:lnTo>
                      <a:lnTo>
                        <a:pt x="117" y="60"/>
                      </a:lnTo>
                      <a:lnTo>
                        <a:pt x="130" y="57"/>
                      </a:lnTo>
                      <a:lnTo>
                        <a:pt x="142" y="53"/>
                      </a:lnTo>
                      <a:lnTo>
                        <a:pt x="155" y="50"/>
                      </a:lnTo>
                      <a:lnTo>
                        <a:pt x="166" y="47"/>
                      </a:lnTo>
                      <a:lnTo>
                        <a:pt x="176" y="44"/>
                      </a:lnTo>
                      <a:lnTo>
                        <a:pt x="187" y="41"/>
                      </a:lnTo>
                      <a:lnTo>
                        <a:pt x="198" y="39"/>
                      </a:lnTo>
                      <a:lnTo>
                        <a:pt x="207" y="36"/>
                      </a:lnTo>
                      <a:lnTo>
                        <a:pt x="216" y="33"/>
                      </a:lnTo>
                      <a:lnTo>
                        <a:pt x="225" y="31"/>
                      </a:lnTo>
                      <a:lnTo>
                        <a:pt x="232" y="28"/>
                      </a:lnTo>
                      <a:lnTo>
                        <a:pt x="239" y="27"/>
                      </a:lnTo>
                      <a:lnTo>
                        <a:pt x="246" y="25"/>
                      </a:lnTo>
                      <a:lnTo>
                        <a:pt x="253" y="22"/>
                      </a:lnTo>
                      <a:lnTo>
                        <a:pt x="258" y="21"/>
                      </a:lnTo>
                      <a:lnTo>
                        <a:pt x="264" y="19"/>
                      </a:lnTo>
                      <a:lnTo>
                        <a:pt x="269" y="17"/>
                      </a:lnTo>
                      <a:lnTo>
                        <a:pt x="269" y="17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" name="Freeform 103"/>
                <p:cNvSpPr/>
                <p:nvPr/>
              </p:nvSpPr>
              <p:spPr bwMode="auto">
                <a:xfrm>
                  <a:off x="3100388" y="3074988"/>
                  <a:ext cx="76200" cy="747712"/>
                </a:xfrm>
                <a:custGeom>
                  <a:avLst/>
                  <a:gdLst>
                    <a:gd name="T0" fmla="*/ 90 w 97"/>
                    <a:gd name="T1" fmla="*/ 69 h 943"/>
                    <a:gd name="T2" fmla="*/ 86 w 97"/>
                    <a:gd name="T3" fmla="*/ 83 h 943"/>
                    <a:gd name="T4" fmla="*/ 84 w 97"/>
                    <a:gd name="T5" fmla="*/ 104 h 943"/>
                    <a:gd name="T6" fmla="*/ 84 w 97"/>
                    <a:gd name="T7" fmla="*/ 132 h 943"/>
                    <a:gd name="T8" fmla="*/ 84 w 97"/>
                    <a:gd name="T9" fmla="*/ 169 h 943"/>
                    <a:gd name="T10" fmla="*/ 84 w 97"/>
                    <a:gd name="T11" fmla="*/ 213 h 943"/>
                    <a:gd name="T12" fmla="*/ 84 w 97"/>
                    <a:gd name="T13" fmla="*/ 265 h 943"/>
                    <a:gd name="T14" fmla="*/ 84 w 97"/>
                    <a:gd name="T15" fmla="*/ 323 h 943"/>
                    <a:gd name="T16" fmla="*/ 81 w 97"/>
                    <a:gd name="T17" fmla="*/ 389 h 943"/>
                    <a:gd name="T18" fmla="*/ 81 w 97"/>
                    <a:gd name="T19" fmla="*/ 465 h 943"/>
                    <a:gd name="T20" fmla="*/ 81 w 97"/>
                    <a:gd name="T21" fmla="*/ 551 h 943"/>
                    <a:gd name="T22" fmla="*/ 82 w 97"/>
                    <a:gd name="T23" fmla="*/ 648 h 943"/>
                    <a:gd name="T24" fmla="*/ 84 w 97"/>
                    <a:gd name="T25" fmla="*/ 744 h 943"/>
                    <a:gd name="T26" fmla="*/ 84 w 97"/>
                    <a:gd name="T27" fmla="*/ 821 h 943"/>
                    <a:gd name="T28" fmla="*/ 81 w 97"/>
                    <a:gd name="T29" fmla="*/ 877 h 943"/>
                    <a:gd name="T30" fmla="*/ 77 w 97"/>
                    <a:gd name="T31" fmla="*/ 910 h 943"/>
                    <a:gd name="T32" fmla="*/ 66 w 97"/>
                    <a:gd name="T33" fmla="*/ 935 h 943"/>
                    <a:gd name="T34" fmla="*/ 56 w 97"/>
                    <a:gd name="T35" fmla="*/ 943 h 943"/>
                    <a:gd name="T36" fmla="*/ 45 w 97"/>
                    <a:gd name="T37" fmla="*/ 932 h 943"/>
                    <a:gd name="T38" fmla="*/ 34 w 97"/>
                    <a:gd name="T39" fmla="*/ 905 h 943"/>
                    <a:gd name="T40" fmla="*/ 29 w 97"/>
                    <a:gd name="T41" fmla="*/ 875 h 943"/>
                    <a:gd name="T42" fmla="*/ 25 w 97"/>
                    <a:gd name="T43" fmla="*/ 857 h 943"/>
                    <a:gd name="T44" fmla="*/ 25 w 97"/>
                    <a:gd name="T45" fmla="*/ 849 h 943"/>
                    <a:gd name="T46" fmla="*/ 27 w 97"/>
                    <a:gd name="T47" fmla="*/ 836 h 943"/>
                    <a:gd name="T48" fmla="*/ 31 w 97"/>
                    <a:gd name="T49" fmla="*/ 810 h 943"/>
                    <a:gd name="T50" fmla="*/ 34 w 97"/>
                    <a:gd name="T51" fmla="*/ 775 h 943"/>
                    <a:gd name="T52" fmla="*/ 36 w 97"/>
                    <a:gd name="T53" fmla="*/ 753 h 943"/>
                    <a:gd name="T54" fmla="*/ 36 w 97"/>
                    <a:gd name="T55" fmla="*/ 725 h 943"/>
                    <a:gd name="T56" fmla="*/ 38 w 97"/>
                    <a:gd name="T57" fmla="*/ 691 h 943"/>
                    <a:gd name="T58" fmla="*/ 40 w 97"/>
                    <a:gd name="T59" fmla="*/ 648 h 943"/>
                    <a:gd name="T60" fmla="*/ 40 w 97"/>
                    <a:gd name="T61" fmla="*/ 598 h 943"/>
                    <a:gd name="T62" fmla="*/ 41 w 97"/>
                    <a:gd name="T63" fmla="*/ 542 h 943"/>
                    <a:gd name="T64" fmla="*/ 41 w 97"/>
                    <a:gd name="T65" fmla="*/ 478 h 943"/>
                    <a:gd name="T66" fmla="*/ 41 w 97"/>
                    <a:gd name="T67" fmla="*/ 409 h 943"/>
                    <a:gd name="T68" fmla="*/ 41 w 97"/>
                    <a:gd name="T69" fmla="*/ 345 h 943"/>
                    <a:gd name="T70" fmla="*/ 40 w 97"/>
                    <a:gd name="T71" fmla="*/ 288 h 943"/>
                    <a:gd name="T72" fmla="*/ 40 w 97"/>
                    <a:gd name="T73" fmla="*/ 238 h 943"/>
                    <a:gd name="T74" fmla="*/ 38 w 97"/>
                    <a:gd name="T75" fmla="*/ 195 h 943"/>
                    <a:gd name="T76" fmla="*/ 36 w 97"/>
                    <a:gd name="T77" fmla="*/ 159 h 943"/>
                    <a:gd name="T78" fmla="*/ 36 w 97"/>
                    <a:gd name="T79" fmla="*/ 130 h 943"/>
                    <a:gd name="T80" fmla="*/ 34 w 97"/>
                    <a:gd name="T81" fmla="*/ 108 h 943"/>
                    <a:gd name="T82" fmla="*/ 31 w 97"/>
                    <a:gd name="T83" fmla="*/ 87 h 943"/>
                    <a:gd name="T84" fmla="*/ 22 w 97"/>
                    <a:gd name="T85" fmla="*/ 44 h 943"/>
                    <a:gd name="T86" fmla="*/ 7 w 97"/>
                    <a:gd name="T87" fmla="*/ 22 h 943"/>
                    <a:gd name="T88" fmla="*/ 0 w 97"/>
                    <a:gd name="T89" fmla="*/ 10 h 943"/>
                    <a:gd name="T90" fmla="*/ 6 w 97"/>
                    <a:gd name="T91" fmla="*/ 2 h 943"/>
                    <a:gd name="T92" fmla="*/ 25 w 97"/>
                    <a:gd name="T93" fmla="*/ 0 h 943"/>
                    <a:gd name="T94" fmla="*/ 59 w 97"/>
                    <a:gd name="T95" fmla="*/ 11 h 943"/>
                    <a:gd name="T96" fmla="*/ 86 w 97"/>
                    <a:gd name="T97" fmla="*/ 24 h 943"/>
                    <a:gd name="T98" fmla="*/ 97 w 97"/>
                    <a:gd name="T99" fmla="*/ 40 h 943"/>
                    <a:gd name="T100" fmla="*/ 95 w 97"/>
                    <a:gd name="T101" fmla="*/ 58 h 9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97" h="943">
                      <a:moveTo>
                        <a:pt x="91" y="65"/>
                      </a:moveTo>
                      <a:lnTo>
                        <a:pt x="91" y="66"/>
                      </a:lnTo>
                      <a:lnTo>
                        <a:pt x="90" y="68"/>
                      </a:lnTo>
                      <a:lnTo>
                        <a:pt x="90" y="69"/>
                      </a:lnTo>
                      <a:lnTo>
                        <a:pt x="88" y="72"/>
                      </a:lnTo>
                      <a:lnTo>
                        <a:pt x="88" y="76"/>
                      </a:lnTo>
                      <a:lnTo>
                        <a:pt x="88" y="79"/>
                      </a:lnTo>
                      <a:lnTo>
                        <a:pt x="86" y="83"/>
                      </a:lnTo>
                      <a:lnTo>
                        <a:pt x="86" y="88"/>
                      </a:lnTo>
                      <a:lnTo>
                        <a:pt x="86" y="93"/>
                      </a:lnTo>
                      <a:lnTo>
                        <a:pt x="84" y="97"/>
                      </a:lnTo>
                      <a:lnTo>
                        <a:pt x="84" y="104"/>
                      </a:lnTo>
                      <a:lnTo>
                        <a:pt x="84" y="110"/>
                      </a:lnTo>
                      <a:lnTo>
                        <a:pt x="84" y="116"/>
                      </a:lnTo>
                      <a:lnTo>
                        <a:pt x="84" y="124"/>
                      </a:lnTo>
                      <a:lnTo>
                        <a:pt x="84" y="132"/>
                      </a:lnTo>
                      <a:lnTo>
                        <a:pt x="84" y="140"/>
                      </a:lnTo>
                      <a:lnTo>
                        <a:pt x="84" y="149"/>
                      </a:lnTo>
                      <a:lnTo>
                        <a:pt x="84" y="159"/>
                      </a:lnTo>
                      <a:lnTo>
                        <a:pt x="84" y="169"/>
                      </a:lnTo>
                      <a:lnTo>
                        <a:pt x="84" y="179"/>
                      </a:lnTo>
                      <a:lnTo>
                        <a:pt x="84" y="190"/>
                      </a:lnTo>
                      <a:lnTo>
                        <a:pt x="84" y="202"/>
                      </a:lnTo>
                      <a:lnTo>
                        <a:pt x="84" y="213"/>
                      </a:lnTo>
                      <a:lnTo>
                        <a:pt x="84" y="226"/>
                      </a:lnTo>
                      <a:lnTo>
                        <a:pt x="84" y="238"/>
                      </a:lnTo>
                      <a:lnTo>
                        <a:pt x="84" y="251"/>
                      </a:lnTo>
                      <a:lnTo>
                        <a:pt x="84" y="265"/>
                      </a:lnTo>
                      <a:lnTo>
                        <a:pt x="84" y="279"/>
                      </a:lnTo>
                      <a:lnTo>
                        <a:pt x="84" y="293"/>
                      </a:lnTo>
                      <a:lnTo>
                        <a:pt x="84" y="307"/>
                      </a:lnTo>
                      <a:lnTo>
                        <a:pt x="84" y="323"/>
                      </a:lnTo>
                      <a:lnTo>
                        <a:pt x="84" y="339"/>
                      </a:lnTo>
                      <a:lnTo>
                        <a:pt x="82" y="354"/>
                      </a:lnTo>
                      <a:lnTo>
                        <a:pt x="82" y="371"/>
                      </a:lnTo>
                      <a:lnTo>
                        <a:pt x="81" y="389"/>
                      </a:lnTo>
                      <a:lnTo>
                        <a:pt x="81" y="406"/>
                      </a:lnTo>
                      <a:lnTo>
                        <a:pt x="81" y="425"/>
                      </a:lnTo>
                      <a:lnTo>
                        <a:pt x="81" y="445"/>
                      </a:lnTo>
                      <a:lnTo>
                        <a:pt x="81" y="465"/>
                      </a:lnTo>
                      <a:lnTo>
                        <a:pt x="81" y="486"/>
                      </a:lnTo>
                      <a:lnTo>
                        <a:pt x="81" y="508"/>
                      </a:lnTo>
                      <a:lnTo>
                        <a:pt x="81" y="529"/>
                      </a:lnTo>
                      <a:lnTo>
                        <a:pt x="81" y="551"/>
                      </a:lnTo>
                      <a:lnTo>
                        <a:pt x="81" y="575"/>
                      </a:lnTo>
                      <a:lnTo>
                        <a:pt x="81" y="598"/>
                      </a:lnTo>
                      <a:lnTo>
                        <a:pt x="82" y="623"/>
                      </a:lnTo>
                      <a:lnTo>
                        <a:pt x="82" y="648"/>
                      </a:lnTo>
                      <a:lnTo>
                        <a:pt x="84" y="673"/>
                      </a:lnTo>
                      <a:lnTo>
                        <a:pt x="84" y="698"/>
                      </a:lnTo>
                      <a:lnTo>
                        <a:pt x="84" y="722"/>
                      </a:lnTo>
                      <a:lnTo>
                        <a:pt x="84" y="744"/>
                      </a:lnTo>
                      <a:lnTo>
                        <a:pt x="84" y="766"/>
                      </a:lnTo>
                      <a:lnTo>
                        <a:pt x="84" y="785"/>
                      </a:lnTo>
                      <a:lnTo>
                        <a:pt x="84" y="803"/>
                      </a:lnTo>
                      <a:lnTo>
                        <a:pt x="84" y="821"/>
                      </a:lnTo>
                      <a:lnTo>
                        <a:pt x="84" y="838"/>
                      </a:lnTo>
                      <a:lnTo>
                        <a:pt x="82" y="852"/>
                      </a:lnTo>
                      <a:lnTo>
                        <a:pt x="82" y="864"/>
                      </a:lnTo>
                      <a:lnTo>
                        <a:pt x="81" y="877"/>
                      </a:lnTo>
                      <a:lnTo>
                        <a:pt x="81" y="888"/>
                      </a:lnTo>
                      <a:lnTo>
                        <a:pt x="79" y="896"/>
                      </a:lnTo>
                      <a:lnTo>
                        <a:pt x="77" y="903"/>
                      </a:lnTo>
                      <a:lnTo>
                        <a:pt x="77" y="910"/>
                      </a:lnTo>
                      <a:lnTo>
                        <a:pt x="75" y="916"/>
                      </a:lnTo>
                      <a:lnTo>
                        <a:pt x="72" y="922"/>
                      </a:lnTo>
                      <a:lnTo>
                        <a:pt x="68" y="930"/>
                      </a:lnTo>
                      <a:lnTo>
                        <a:pt x="66" y="935"/>
                      </a:lnTo>
                      <a:lnTo>
                        <a:pt x="63" y="938"/>
                      </a:lnTo>
                      <a:lnTo>
                        <a:pt x="61" y="941"/>
                      </a:lnTo>
                      <a:lnTo>
                        <a:pt x="57" y="943"/>
                      </a:lnTo>
                      <a:lnTo>
                        <a:pt x="56" y="943"/>
                      </a:lnTo>
                      <a:lnTo>
                        <a:pt x="54" y="941"/>
                      </a:lnTo>
                      <a:lnTo>
                        <a:pt x="50" y="939"/>
                      </a:lnTo>
                      <a:lnTo>
                        <a:pt x="47" y="936"/>
                      </a:lnTo>
                      <a:lnTo>
                        <a:pt x="45" y="932"/>
                      </a:lnTo>
                      <a:lnTo>
                        <a:pt x="41" y="927"/>
                      </a:lnTo>
                      <a:lnTo>
                        <a:pt x="40" y="921"/>
                      </a:lnTo>
                      <a:lnTo>
                        <a:pt x="36" y="913"/>
                      </a:lnTo>
                      <a:lnTo>
                        <a:pt x="34" y="905"/>
                      </a:lnTo>
                      <a:lnTo>
                        <a:pt x="32" y="897"/>
                      </a:lnTo>
                      <a:lnTo>
                        <a:pt x="31" y="889"/>
                      </a:lnTo>
                      <a:lnTo>
                        <a:pt x="31" y="882"/>
                      </a:lnTo>
                      <a:lnTo>
                        <a:pt x="29" y="875"/>
                      </a:lnTo>
                      <a:lnTo>
                        <a:pt x="27" y="869"/>
                      </a:lnTo>
                      <a:lnTo>
                        <a:pt x="25" y="864"/>
                      </a:lnTo>
                      <a:lnTo>
                        <a:pt x="25" y="860"/>
                      </a:lnTo>
                      <a:lnTo>
                        <a:pt x="25" y="857"/>
                      </a:lnTo>
                      <a:lnTo>
                        <a:pt x="25" y="853"/>
                      </a:lnTo>
                      <a:lnTo>
                        <a:pt x="25" y="852"/>
                      </a:lnTo>
                      <a:lnTo>
                        <a:pt x="25" y="850"/>
                      </a:lnTo>
                      <a:lnTo>
                        <a:pt x="25" y="849"/>
                      </a:lnTo>
                      <a:lnTo>
                        <a:pt x="25" y="847"/>
                      </a:lnTo>
                      <a:lnTo>
                        <a:pt x="25" y="844"/>
                      </a:lnTo>
                      <a:lnTo>
                        <a:pt x="25" y="839"/>
                      </a:lnTo>
                      <a:lnTo>
                        <a:pt x="27" y="836"/>
                      </a:lnTo>
                      <a:lnTo>
                        <a:pt x="27" y="831"/>
                      </a:lnTo>
                      <a:lnTo>
                        <a:pt x="27" y="827"/>
                      </a:lnTo>
                      <a:lnTo>
                        <a:pt x="29" y="822"/>
                      </a:lnTo>
                      <a:lnTo>
                        <a:pt x="31" y="810"/>
                      </a:lnTo>
                      <a:lnTo>
                        <a:pt x="31" y="797"/>
                      </a:lnTo>
                      <a:lnTo>
                        <a:pt x="32" y="783"/>
                      </a:lnTo>
                      <a:lnTo>
                        <a:pt x="32" y="780"/>
                      </a:lnTo>
                      <a:lnTo>
                        <a:pt x="34" y="775"/>
                      </a:lnTo>
                      <a:lnTo>
                        <a:pt x="34" y="770"/>
                      </a:lnTo>
                      <a:lnTo>
                        <a:pt x="34" y="766"/>
                      </a:lnTo>
                      <a:lnTo>
                        <a:pt x="34" y="759"/>
                      </a:lnTo>
                      <a:lnTo>
                        <a:pt x="36" y="753"/>
                      </a:lnTo>
                      <a:lnTo>
                        <a:pt x="36" y="747"/>
                      </a:lnTo>
                      <a:lnTo>
                        <a:pt x="36" y="741"/>
                      </a:lnTo>
                      <a:lnTo>
                        <a:pt x="36" y="733"/>
                      </a:lnTo>
                      <a:lnTo>
                        <a:pt x="36" y="725"/>
                      </a:lnTo>
                      <a:lnTo>
                        <a:pt x="38" y="717"/>
                      </a:lnTo>
                      <a:lnTo>
                        <a:pt x="38" y="708"/>
                      </a:lnTo>
                      <a:lnTo>
                        <a:pt x="38" y="700"/>
                      </a:lnTo>
                      <a:lnTo>
                        <a:pt x="38" y="691"/>
                      </a:lnTo>
                      <a:lnTo>
                        <a:pt x="38" y="680"/>
                      </a:lnTo>
                      <a:lnTo>
                        <a:pt x="38" y="670"/>
                      </a:lnTo>
                      <a:lnTo>
                        <a:pt x="40" y="659"/>
                      </a:lnTo>
                      <a:lnTo>
                        <a:pt x="40" y="648"/>
                      </a:lnTo>
                      <a:lnTo>
                        <a:pt x="40" y="636"/>
                      </a:lnTo>
                      <a:lnTo>
                        <a:pt x="40" y="623"/>
                      </a:lnTo>
                      <a:lnTo>
                        <a:pt x="40" y="611"/>
                      </a:lnTo>
                      <a:lnTo>
                        <a:pt x="40" y="598"/>
                      </a:lnTo>
                      <a:lnTo>
                        <a:pt x="40" y="586"/>
                      </a:lnTo>
                      <a:lnTo>
                        <a:pt x="40" y="572"/>
                      </a:lnTo>
                      <a:lnTo>
                        <a:pt x="41" y="558"/>
                      </a:lnTo>
                      <a:lnTo>
                        <a:pt x="41" y="542"/>
                      </a:lnTo>
                      <a:lnTo>
                        <a:pt x="41" y="526"/>
                      </a:lnTo>
                      <a:lnTo>
                        <a:pt x="41" y="511"/>
                      </a:lnTo>
                      <a:lnTo>
                        <a:pt x="41" y="495"/>
                      </a:lnTo>
                      <a:lnTo>
                        <a:pt x="41" y="478"/>
                      </a:lnTo>
                      <a:lnTo>
                        <a:pt x="41" y="461"/>
                      </a:lnTo>
                      <a:lnTo>
                        <a:pt x="41" y="443"/>
                      </a:lnTo>
                      <a:lnTo>
                        <a:pt x="41" y="426"/>
                      </a:lnTo>
                      <a:lnTo>
                        <a:pt x="41" y="409"/>
                      </a:lnTo>
                      <a:lnTo>
                        <a:pt x="41" y="392"/>
                      </a:lnTo>
                      <a:lnTo>
                        <a:pt x="41" y="376"/>
                      </a:lnTo>
                      <a:lnTo>
                        <a:pt x="41" y="360"/>
                      </a:lnTo>
                      <a:lnTo>
                        <a:pt x="41" y="345"/>
                      </a:lnTo>
                      <a:lnTo>
                        <a:pt x="41" y="331"/>
                      </a:lnTo>
                      <a:lnTo>
                        <a:pt x="40" y="315"/>
                      </a:lnTo>
                      <a:lnTo>
                        <a:pt x="40" y="303"/>
                      </a:lnTo>
                      <a:lnTo>
                        <a:pt x="40" y="288"/>
                      </a:lnTo>
                      <a:lnTo>
                        <a:pt x="40" y="274"/>
                      </a:lnTo>
                      <a:lnTo>
                        <a:pt x="40" y="262"/>
                      </a:lnTo>
                      <a:lnTo>
                        <a:pt x="40" y="249"/>
                      </a:lnTo>
                      <a:lnTo>
                        <a:pt x="40" y="238"/>
                      </a:lnTo>
                      <a:lnTo>
                        <a:pt x="40" y="227"/>
                      </a:lnTo>
                      <a:lnTo>
                        <a:pt x="38" y="216"/>
                      </a:lnTo>
                      <a:lnTo>
                        <a:pt x="38" y="205"/>
                      </a:lnTo>
                      <a:lnTo>
                        <a:pt x="38" y="195"/>
                      </a:lnTo>
                      <a:lnTo>
                        <a:pt x="38" y="185"/>
                      </a:lnTo>
                      <a:lnTo>
                        <a:pt x="38" y="176"/>
                      </a:lnTo>
                      <a:lnTo>
                        <a:pt x="38" y="168"/>
                      </a:lnTo>
                      <a:lnTo>
                        <a:pt x="36" y="159"/>
                      </a:lnTo>
                      <a:lnTo>
                        <a:pt x="36" y="151"/>
                      </a:lnTo>
                      <a:lnTo>
                        <a:pt x="36" y="144"/>
                      </a:lnTo>
                      <a:lnTo>
                        <a:pt x="36" y="137"/>
                      </a:lnTo>
                      <a:lnTo>
                        <a:pt x="36" y="130"/>
                      </a:lnTo>
                      <a:lnTo>
                        <a:pt x="34" y="124"/>
                      </a:lnTo>
                      <a:lnTo>
                        <a:pt x="34" y="118"/>
                      </a:lnTo>
                      <a:lnTo>
                        <a:pt x="34" y="113"/>
                      </a:lnTo>
                      <a:lnTo>
                        <a:pt x="34" y="108"/>
                      </a:lnTo>
                      <a:lnTo>
                        <a:pt x="32" y="104"/>
                      </a:lnTo>
                      <a:lnTo>
                        <a:pt x="32" y="101"/>
                      </a:lnTo>
                      <a:lnTo>
                        <a:pt x="32" y="93"/>
                      </a:lnTo>
                      <a:lnTo>
                        <a:pt x="31" y="87"/>
                      </a:lnTo>
                      <a:lnTo>
                        <a:pt x="29" y="74"/>
                      </a:lnTo>
                      <a:lnTo>
                        <a:pt x="27" y="63"/>
                      </a:lnTo>
                      <a:lnTo>
                        <a:pt x="23" y="52"/>
                      </a:lnTo>
                      <a:lnTo>
                        <a:pt x="22" y="44"/>
                      </a:lnTo>
                      <a:lnTo>
                        <a:pt x="18" y="36"/>
                      </a:lnTo>
                      <a:lnTo>
                        <a:pt x="15" y="30"/>
                      </a:lnTo>
                      <a:lnTo>
                        <a:pt x="11" y="25"/>
                      </a:lnTo>
                      <a:lnTo>
                        <a:pt x="7" y="22"/>
                      </a:lnTo>
                      <a:lnTo>
                        <a:pt x="4" y="19"/>
                      </a:lnTo>
                      <a:lnTo>
                        <a:pt x="2" y="16"/>
                      </a:lnTo>
                      <a:lnTo>
                        <a:pt x="2" y="13"/>
                      </a:lnTo>
                      <a:lnTo>
                        <a:pt x="0" y="10"/>
                      </a:lnTo>
                      <a:lnTo>
                        <a:pt x="2" y="7"/>
                      </a:lnTo>
                      <a:lnTo>
                        <a:pt x="2" y="5"/>
                      </a:lnTo>
                      <a:lnTo>
                        <a:pt x="4" y="4"/>
                      </a:lnTo>
                      <a:lnTo>
                        <a:pt x="6" y="2"/>
                      </a:lnTo>
                      <a:lnTo>
                        <a:pt x="9" y="0"/>
                      </a:lnTo>
                      <a:lnTo>
                        <a:pt x="13" y="0"/>
                      </a:lnTo>
                      <a:lnTo>
                        <a:pt x="18" y="0"/>
                      </a:lnTo>
                      <a:lnTo>
                        <a:pt x="25" y="0"/>
                      </a:lnTo>
                      <a:lnTo>
                        <a:pt x="32" y="2"/>
                      </a:lnTo>
                      <a:lnTo>
                        <a:pt x="41" y="5"/>
                      </a:lnTo>
                      <a:lnTo>
                        <a:pt x="50" y="8"/>
                      </a:lnTo>
                      <a:lnTo>
                        <a:pt x="59" y="11"/>
                      </a:lnTo>
                      <a:lnTo>
                        <a:pt x="66" y="15"/>
                      </a:lnTo>
                      <a:lnTo>
                        <a:pt x="73" y="18"/>
                      </a:lnTo>
                      <a:lnTo>
                        <a:pt x="81" y="21"/>
                      </a:lnTo>
                      <a:lnTo>
                        <a:pt x="86" y="24"/>
                      </a:lnTo>
                      <a:lnTo>
                        <a:pt x="90" y="27"/>
                      </a:lnTo>
                      <a:lnTo>
                        <a:pt x="93" y="30"/>
                      </a:lnTo>
                      <a:lnTo>
                        <a:pt x="97" y="35"/>
                      </a:lnTo>
                      <a:lnTo>
                        <a:pt x="97" y="40"/>
                      </a:lnTo>
                      <a:lnTo>
                        <a:pt x="97" y="43"/>
                      </a:lnTo>
                      <a:lnTo>
                        <a:pt x="97" y="47"/>
                      </a:lnTo>
                      <a:lnTo>
                        <a:pt x="97" y="51"/>
                      </a:lnTo>
                      <a:lnTo>
                        <a:pt x="95" y="58"/>
                      </a:lnTo>
                      <a:lnTo>
                        <a:pt x="91" y="65"/>
                      </a:lnTo>
                      <a:lnTo>
                        <a:pt x="91" y="65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" name="Freeform 104"/>
                <p:cNvSpPr/>
                <p:nvPr/>
              </p:nvSpPr>
              <p:spPr bwMode="auto">
                <a:xfrm>
                  <a:off x="2930526" y="3314700"/>
                  <a:ext cx="219075" cy="339725"/>
                </a:xfrm>
                <a:custGeom>
                  <a:avLst/>
                  <a:gdLst>
                    <a:gd name="T0" fmla="*/ 184 w 275"/>
                    <a:gd name="T1" fmla="*/ 259 h 428"/>
                    <a:gd name="T2" fmla="*/ 157 w 275"/>
                    <a:gd name="T3" fmla="*/ 292 h 428"/>
                    <a:gd name="T4" fmla="*/ 128 w 275"/>
                    <a:gd name="T5" fmla="*/ 323 h 428"/>
                    <a:gd name="T6" fmla="*/ 98 w 275"/>
                    <a:gd name="T7" fmla="*/ 355 h 428"/>
                    <a:gd name="T8" fmla="*/ 71 w 275"/>
                    <a:gd name="T9" fmla="*/ 378 h 428"/>
                    <a:gd name="T10" fmla="*/ 55 w 275"/>
                    <a:gd name="T11" fmla="*/ 392 h 428"/>
                    <a:gd name="T12" fmla="*/ 41 w 275"/>
                    <a:gd name="T13" fmla="*/ 403 h 428"/>
                    <a:gd name="T14" fmla="*/ 28 w 275"/>
                    <a:gd name="T15" fmla="*/ 413 h 428"/>
                    <a:gd name="T16" fmla="*/ 19 w 275"/>
                    <a:gd name="T17" fmla="*/ 421 h 428"/>
                    <a:gd name="T18" fmla="*/ 11 w 275"/>
                    <a:gd name="T19" fmla="*/ 425 h 428"/>
                    <a:gd name="T20" fmla="*/ 5 w 275"/>
                    <a:gd name="T21" fmla="*/ 427 h 428"/>
                    <a:gd name="T22" fmla="*/ 2 w 275"/>
                    <a:gd name="T23" fmla="*/ 428 h 428"/>
                    <a:gd name="T24" fmla="*/ 0 w 275"/>
                    <a:gd name="T25" fmla="*/ 427 h 428"/>
                    <a:gd name="T26" fmla="*/ 2 w 275"/>
                    <a:gd name="T27" fmla="*/ 422 h 428"/>
                    <a:gd name="T28" fmla="*/ 3 w 275"/>
                    <a:gd name="T29" fmla="*/ 416 h 428"/>
                    <a:gd name="T30" fmla="*/ 9 w 275"/>
                    <a:gd name="T31" fmla="*/ 408 h 428"/>
                    <a:gd name="T32" fmla="*/ 16 w 275"/>
                    <a:gd name="T33" fmla="*/ 399 h 428"/>
                    <a:gd name="T34" fmla="*/ 25 w 275"/>
                    <a:gd name="T35" fmla="*/ 386 h 428"/>
                    <a:gd name="T36" fmla="*/ 37 w 275"/>
                    <a:gd name="T37" fmla="*/ 370 h 428"/>
                    <a:gd name="T38" fmla="*/ 52 w 275"/>
                    <a:gd name="T39" fmla="*/ 353 h 428"/>
                    <a:gd name="T40" fmla="*/ 77 w 275"/>
                    <a:gd name="T41" fmla="*/ 323 h 428"/>
                    <a:gd name="T42" fmla="*/ 107 w 275"/>
                    <a:gd name="T43" fmla="*/ 286 h 428"/>
                    <a:gd name="T44" fmla="*/ 132 w 275"/>
                    <a:gd name="T45" fmla="*/ 248 h 428"/>
                    <a:gd name="T46" fmla="*/ 155 w 275"/>
                    <a:gd name="T47" fmla="*/ 212 h 428"/>
                    <a:gd name="T48" fmla="*/ 169 w 275"/>
                    <a:gd name="T49" fmla="*/ 186 h 428"/>
                    <a:gd name="T50" fmla="*/ 180 w 275"/>
                    <a:gd name="T51" fmla="*/ 167 h 428"/>
                    <a:gd name="T52" fmla="*/ 189 w 275"/>
                    <a:gd name="T53" fmla="*/ 147 h 428"/>
                    <a:gd name="T54" fmla="*/ 202 w 275"/>
                    <a:gd name="T55" fmla="*/ 123 h 428"/>
                    <a:gd name="T56" fmla="*/ 212 w 275"/>
                    <a:gd name="T57" fmla="*/ 100 h 428"/>
                    <a:gd name="T58" fmla="*/ 225 w 275"/>
                    <a:gd name="T59" fmla="*/ 73 h 428"/>
                    <a:gd name="T60" fmla="*/ 237 w 275"/>
                    <a:gd name="T61" fmla="*/ 45 h 428"/>
                    <a:gd name="T62" fmla="*/ 250 w 275"/>
                    <a:gd name="T63" fmla="*/ 15 h 428"/>
                    <a:gd name="T64" fmla="*/ 266 w 275"/>
                    <a:gd name="T65" fmla="*/ 43 h 428"/>
                    <a:gd name="T66" fmla="*/ 266 w 275"/>
                    <a:gd name="T67" fmla="*/ 109 h 428"/>
                    <a:gd name="T68" fmla="*/ 248 w 275"/>
                    <a:gd name="T69" fmla="*/ 150 h 428"/>
                    <a:gd name="T70" fmla="*/ 227 w 275"/>
                    <a:gd name="T71" fmla="*/ 187 h 428"/>
                    <a:gd name="T72" fmla="*/ 194 w 275"/>
                    <a:gd name="T73" fmla="*/ 242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75" h="428">
                      <a:moveTo>
                        <a:pt x="194" y="242"/>
                      </a:moveTo>
                      <a:lnTo>
                        <a:pt x="184" y="259"/>
                      </a:lnTo>
                      <a:lnTo>
                        <a:pt x="171" y="275"/>
                      </a:lnTo>
                      <a:lnTo>
                        <a:pt x="157" y="292"/>
                      </a:lnTo>
                      <a:lnTo>
                        <a:pt x="144" y="308"/>
                      </a:lnTo>
                      <a:lnTo>
                        <a:pt x="128" y="323"/>
                      </a:lnTo>
                      <a:lnTo>
                        <a:pt x="114" y="339"/>
                      </a:lnTo>
                      <a:lnTo>
                        <a:pt x="98" y="355"/>
                      </a:lnTo>
                      <a:lnTo>
                        <a:pt x="80" y="370"/>
                      </a:lnTo>
                      <a:lnTo>
                        <a:pt x="71" y="378"/>
                      </a:lnTo>
                      <a:lnTo>
                        <a:pt x="64" y="386"/>
                      </a:lnTo>
                      <a:lnTo>
                        <a:pt x="55" y="392"/>
                      </a:lnTo>
                      <a:lnTo>
                        <a:pt x="48" y="399"/>
                      </a:lnTo>
                      <a:lnTo>
                        <a:pt x="41" y="403"/>
                      </a:lnTo>
                      <a:lnTo>
                        <a:pt x="36" y="410"/>
                      </a:lnTo>
                      <a:lnTo>
                        <a:pt x="28" y="413"/>
                      </a:lnTo>
                      <a:lnTo>
                        <a:pt x="23" y="417"/>
                      </a:lnTo>
                      <a:lnTo>
                        <a:pt x="19" y="421"/>
                      </a:lnTo>
                      <a:lnTo>
                        <a:pt x="14" y="422"/>
                      </a:lnTo>
                      <a:lnTo>
                        <a:pt x="11" y="425"/>
                      </a:lnTo>
                      <a:lnTo>
                        <a:pt x="9" y="427"/>
                      </a:lnTo>
                      <a:lnTo>
                        <a:pt x="5" y="427"/>
                      </a:lnTo>
                      <a:lnTo>
                        <a:pt x="3" y="428"/>
                      </a:lnTo>
                      <a:lnTo>
                        <a:pt x="2" y="428"/>
                      </a:lnTo>
                      <a:lnTo>
                        <a:pt x="2" y="427"/>
                      </a:lnTo>
                      <a:lnTo>
                        <a:pt x="0" y="427"/>
                      </a:lnTo>
                      <a:lnTo>
                        <a:pt x="0" y="425"/>
                      </a:lnTo>
                      <a:lnTo>
                        <a:pt x="2" y="422"/>
                      </a:lnTo>
                      <a:lnTo>
                        <a:pt x="2" y="421"/>
                      </a:lnTo>
                      <a:lnTo>
                        <a:pt x="3" y="416"/>
                      </a:lnTo>
                      <a:lnTo>
                        <a:pt x="5" y="413"/>
                      </a:lnTo>
                      <a:lnTo>
                        <a:pt x="9" y="408"/>
                      </a:lnTo>
                      <a:lnTo>
                        <a:pt x="12" y="403"/>
                      </a:lnTo>
                      <a:lnTo>
                        <a:pt x="16" y="399"/>
                      </a:lnTo>
                      <a:lnTo>
                        <a:pt x="19" y="392"/>
                      </a:lnTo>
                      <a:lnTo>
                        <a:pt x="25" y="386"/>
                      </a:lnTo>
                      <a:lnTo>
                        <a:pt x="30" y="378"/>
                      </a:lnTo>
                      <a:lnTo>
                        <a:pt x="37" y="370"/>
                      </a:lnTo>
                      <a:lnTo>
                        <a:pt x="44" y="363"/>
                      </a:lnTo>
                      <a:lnTo>
                        <a:pt x="52" y="353"/>
                      </a:lnTo>
                      <a:lnTo>
                        <a:pt x="61" y="344"/>
                      </a:lnTo>
                      <a:lnTo>
                        <a:pt x="77" y="323"/>
                      </a:lnTo>
                      <a:lnTo>
                        <a:pt x="93" y="305"/>
                      </a:lnTo>
                      <a:lnTo>
                        <a:pt x="107" y="286"/>
                      </a:lnTo>
                      <a:lnTo>
                        <a:pt x="119" y="267"/>
                      </a:lnTo>
                      <a:lnTo>
                        <a:pt x="132" y="248"/>
                      </a:lnTo>
                      <a:lnTo>
                        <a:pt x="144" y="230"/>
                      </a:lnTo>
                      <a:lnTo>
                        <a:pt x="155" y="212"/>
                      </a:lnTo>
                      <a:lnTo>
                        <a:pt x="166" y="194"/>
                      </a:lnTo>
                      <a:lnTo>
                        <a:pt x="169" y="186"/>
                      </a:lnTo>
                      <a:lnTo>
                        <a:pt x="175" y="176"/>
                      </a:lnTo>
                      <a:lnTo>
                        <a:pt x="180" y="167"/>
                      </a:lnTo>
                      <a:lnTo>
                        <a:pt x="185" y="156"/>
                      </a:lnTo>
                      <a:lnTo>
                        <a:pt x="189" y="147"/>
                      </a:lnTo>
                      <a:lnTo>
                        <a:pt x="194" y="136"/>
                      </a:lnTo>
                      <a:lnTo>
                        <a:pt x="202" y="123"/>
                      </a:lnTo>
                      <a:lnTo>
                        <a:pt x="207" y="112"/>
                      </a:lnTo>
                      <a:lnTo>
                        <a:pt x="212" y="100"/>
                      </a:lnTo>
                      <a:lnTo>
                        <a:pt x="218" y="86"/>
                      </a:lnTo>
                      <a:lnTo>
                        <a:pt x="225" y="73"/>
                      </a:lnTo>
                      <a:lnTo>
                        <a:pt x="230" y="59"/>
                      </a:lnTo>
                      <a:lnTo>
                        <a:pt x="237" y="45"/>
                      </a:lnTo>
                      <a:lnTo>
                        <a:pt x="244" y="31"/>
                      </a:lnTo>
                      <a:lnTo>
                        <a:pt x="250" y="15"/>
                      </a:lnTo>
                      <a:lnTo>
                        <a:pt x="257" y="0"/>
                      </a:lnTo>
                      <a:lnTo>
                        <a:pt x="266" y="43"/>
                      </a:lnTo>
                      <a:lnTo>
                        <a:pt x="275" y="89"/>
                      </a:lnTo>
                      <a:lnTo>
                        <a:pt x="266" y="109"/>
                      </a:lnTo>
                      <a:lnTo>
                        <a:pt x="257" y="129"/>
                      </a:lnTo>
                      <a:lnTo>
                        <a:pt x="248" y="150"/>
                      </a:lnTo>
                      <a:lnTo>
                        <a:pt x="237" y="169"/>
                      </a:lnTo>
                      <a:lnTo>
                        <a:pt x="227" y="187"/>
                      </a:lnTo>
                      <a:lnTo>
                        <a:pt x="216" y="206"/>
                      </a:lnTo>
                      <a:lnTo>
                        <a:pt x="194" y="242"/>
                      </a:lnTo>
                      <a:lnTo>
                        <a:pt x="194" y="242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9" name="组合 58"/>
            <p:cNvGrpSpPr/>
            <p:nvPr/>
          </p:nvGrpSpPr>
          <p:grpSpPr>
            <a:xfrm>
              <a:off x="5845146" y="4023134"/>
              <a:ext cx="507365" cy="509905"/>
              <a:chOff x="2248642" y="3602411"/>
              <a:chExt cx="507365" cy="509905"/>
            </a:xfrm>
          </p:grpSpPr>
          <p:pic>
            <p:nvPicPr>
              <p:cNvPr id="118" name="图片 117"/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8642" y="3602411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19" name="组合 118"/>
              <p:cNvGrpSpPr/>
              <p:nvPr/>
            </p:nvGrpSpPr>
            <p:grpSpPr>
              <a:xfrm>
                <a:off x="2319913" y="3688902"/>
                <a:ext cx="302586" cy="336922"/>
                <a:chOff x="2665413" y="3074988"/>
                <a:chExt cx="671513" cy="747712"/>
              </a:xfrm>
              <a:solidFill>
                <a:srgbClr val="FF0000"/>
              </a:solidFill>
            </p:grpSpPr>
            <p:sp>
              <p:nvSpPr>
                <p:cNvPr id="120" name="Freeform 98"/>
                <p:cNvSpPr/>
                <p:nvPr/>
              </p:nvSpPr>
              <p:spPr bwMode="auto">
                <a:xfrm>
                  <a:off x="2684463" y="3314700"/>
                  <a:ext cx="296863" cy="93662"/>
                </a:xfrm>
                <a:custGeom>
                  <a:avLst/>
                  <a:gdLst>
                    <a:gd name="T0" fmla="*/ 23 w 373"/>
                    <a:gd name="T1" fmla="*/ 87 h 118"/>
                    <a:gd name="T2" fmla="*/ 70 w 373"/>
                    <a:gd name="T3" fmla="*/ 75 h 118"/>
                    <a:gd name="T4" fmla="*/ 122 w 373"/>
                    <a:gd name="T5" fmla="*/ 59 h 118"/>
                    <a:gd name="T6" fmla="*/ 175 w 373"/>
                    <a:gd name="T7" fmla="*/ 43 h 118"/>
                    <a:gd name="T8" fmla="*/ 216 w 373"/>
                    <a:gd name="T9" fmla="*/ 31 h 118"/>
                    <a:gd name="T10" fmla="*/ 241 w 373"/>
                    <a:gd name="T11" fmla="*/ 23 h 118"/>
                    <a:gd name="T12" fmla="*/ 264 w 373"/>
                    <a:gd name="T13" fmla="*/ 17 h 118"/>
                    <a:gd name="T14" fmla="*/ 282 w 373"/>
                    <a:gd name="T15" fmla="*/ 12 h 118"/>
                    <a:gd name="T16" fmla="*/ 298 w 373"/>
                    <a:gd name="T17" fmla="*/ 7 h 118"/>
                    <a:gd name="T18" fmla="*/ 313 w 373"/>
                    <a:gd name="T19" fmla="*/ 4 h 118"/>
                    <a:gd name="T20" fmla="*/ 323 w 373"/>
                    <a:gd name="T21" fmla="*/ 1 h 118"/>
                    <a:gd name="T22" fmla="*/ 330 w 373"/>
                    <a:gd name="T23" fmla="*/ 0 h 118"/>
                    <a:gd name="T24" fmla="*/ 338 w 373"/>
                    <a:gd name="T25" fmla="*/ 0 h 118"/>
                    <a:gd name="T26" fmla="*/ 345 w 373"/>
                    <a:gd name="T27" fmla="*/ 3 h 118"/>
                    <a:gd name="T28" fmla="*/ 352 w 373"/>
                    <a:gd name="T29" fmla="*/ 6 h 118"/>
                    <a:gd name="T30" fmla="*/ 359 w 373"/>
                    <a:gd name="T31" fmla="*/ 14 h 118"/>
                    <a:gd name="T32" fmla="*/ 366 w 373"/>
                    <a:gd name="T33" fmla="*/ 21 h 118"/>
                    <a:gd name="T34" fmla="*/ 370 w 373"/>
                    <a:gd name="T35" fmla="*/ 29 h 118"/>
                    <a:gd name="T36" fmla="*/ 372 w 373"/>
                    <a:gd name="T37" fmla="*/ 34 h 118"/>
                    <a:gd name="T38" fmla="*/ 372 w 373"/>
                    <a:gd name="T39" fmla="*/ 37 h 118"/>
                    <a:gd name="T40" fmla="*/ 370 w 373"/>
                    <a:gd name="T41" fmla="*/ 40 h 118"/>
                    <a:gd name="T42" fmla="*/ 364 w 373"/>
                    <a:gd name="T43" fmla="*/ 42 h 118"/>
                    <a:gd name="T44" fmla="*/ 357 w 373"/>
                    <a:gd name="T45" fmla="*/ 45 h 118"/>
                    <a:gd name="T46" fmla="*/ 347 w 373"/>
                    <a:gd name="T47" fmla="*/ 48 h 118"/>
                    <a:gd name="T48" fmla="*/ 334 w 373"/>
                    <a:gd name="T49" fmla="*/ 51 h 118"/>
                    <a:gd name="T50" fmla="*/ 318 w 373"/>
                    <a:gd name="T51" fmla="*/ 54 h 118"/>
                    <a:gd name="T52" fmla="*/ 298 w 373"/>
                    <a:gd name="T53" fmla="*/ 59 h 118"/>
                    <a:gd name="T54" fmla="*/ 277 w 373"/>
                    <a:gd name="T55" fmla="*/ 64 h 118"/>
                    <a:gd name="T56" fmla="*/ 243 w 373"/>
                    <a:gd name="T57" fmla="*/ 73 h 118"/>
                    <a:gd name="T58" fmla="*/ 202 w 373"/>
                    <a:gd name="T59" fmla="*/ 84 h 118"/>
                    <a:gd name="T60" fmla="*/ 168 w 373"/>
                    <a:gd name="T61" fmla="*/ 93 h 118"/>
                    <a:gd name="T62" fmla="*/ 139 w 373"/>
                    <a:gd name="T63" fmla="*/ 103 h 118"/>
                    <a:gd name="T64" fmla="*/ 116 w 373"/>
                    <a:gd name="T65" fmla="*/ 109 h 118"/>
                    <a:gd name="T66" fmla="*/ 97 w 373"/>
                    <a:gd name="T67" fmla="*/ 114 h 118"/>
                    <a:gd name="T68" fmla="*/ 82 w 373"/>
                    <a:gd name="T69" fmla="*/ 117 h 118"/>
                    <a:gd name="T70" fmla="*/ 70 w 373"/>
                    <a:gd name="T71" fmla="*/ 118 h 118"/>
                    <a:gd name="T72" fmla="*/ 59 w 373"/>
                    <a:gd name="T73" fmla="*/ 118 h 118"/>
                    <a:gd name="T74" fmla="*/ 47 w 373"/>
                    <a:gd name="T75" fmla="*/ 115 h 118"/>
                    <a:gd name="T76" fmla="*/ 31 w 373"/>
                    <a:gd name="T77" fmla="*/ 109 h 118"/>
                    <a:gd name="T78" fmla="*/ 11 w 373"/>
                    <a:gd name="T79" fmla="*/ 98 h 118"/>
                    <a:gd name="T80" fmla="*/ 0 w 373"/>
                    <a:gd name="T81" fmla="*/ 92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73" h="118">
                      <a:moveTo>
                        <a:pt x="0" y="92"/>
                      </a:moveTo>
                      <a:lnTo>
                        <a:pt x="23" y="87"/>
                      </a:lnTo>
                      <a:lnTo>
                        <a:pt x="47" y="81"/>
                      </a:lnTo>
                      <a:lnTo>
                        <a:pt x="70" y="75"/>
                      </a:lnTo>
                      <a:lnTo>
                        <a:pt x="95" y="67"/>
                      </a:lnTo>
                      <a:lnTo>
                        <a:pt x="122" y="59"/>
                      </a:lnTo>
                      <a:lnTo>
                        <a:pt x="148" y="51"/>
                      </a:lnTo>
                      <a:lnTo>
                        <a:pt x="175" y="43"/>
                      </a:lnTo>
                      <a:lnTo>
                        <a:pt x="202" y="36"/>
                      </a:lnTo>
                      <a:lnTo>
                        <a:pt x="216" y="31"/>
                      </a:lnTo>
                      <a:lnTo>
                        <a:pt x="229" y="28"/>
                      </a:lnTo>
                      <a:lnTo>
                        <a:pt x="241" y="23"/>
                      </a:lnTo>
                      <a:lnTo>
                        <a:pt x="254" y="20"/>
                      </a:lnTo>
                      <a:lnTo>
                        <a:pt x="264" y="17"/>
                      </a:lnTo>
                      <a:lnTo>
                        <a:pt x="273" y="14"/>
                      </a:lnTo>
                      <a:lnTo>
                        <a:pt x="282" y="12"/>
                      </a:lnTo>
                      <a:lnTo>
                        <a:pt x="291" y="9"/>
                      </a:lnTo>
                      <a:lnTo>
                        <a:pt x="298" y="7"/>
                      </a:lnTo>
                      <a:lnTo>
                        <a:pt x="305" y="6"/>
                      </a:lnTo>
                      <a:lnTo>
                        <a:pt x="313" y="4"/>
                      </a:lnTo>
                      <a:lnTo>
                        <a:pt x="318" y="3"/>
                      </a:lnTo>
                      <a:lnTo>
                        <a:pt x="323" y="1"/>
                      </a:lnTo>
                      <a:lnTo>
                        <a:pt x="327" y="1"/>
                      </a:lnTo>
                      <a:lnTo>
                        <a:pt x="330" y="0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1" y="1"/>
                      </a:lnTo>
                      <a:lnTo>
                        <a:pt x="345" y="3"/>
                      </a:lnTo>
                      <a:lnTo>
                        <a:pt x="350" y="4"/>
                      </a:lnTo>
                      <a:lnTo>
                        <a:pt x="352" y="6"/>
                      </a:lnTo>
                      <a:lnTo>
                        <a:pt x="355" y="9"/>
                      </a:lnTo>
                      <a:lnTo>
                        <a:pt x="359" y="14"/>
                      </a:lnTo>
                      <a:lnTo>
                        <a:pt x="363" y="18"/>
                      </a:lnTo>
                      <a:lnTo>
                        <a:pt x="366" y="21"/>
                      </a:lnTo>
                      <a:lnTo>
                        <a:pt x="368" y="26"/>
                      </a:lnTo>
                      <a:lnTo>
                        <a:pt x="370" y="29"/>
                      </a:lnTo>
                      <a:lnTo>
                        <a:pt x="372" y="32"/>
                      </a:lnTo>
                      <a:lnTo>
                        <a:pt x="372" y="34"/>
                      </a:lnTo>
                      <a:lnTo>
                        <a:pt x="373" y="36"/>
                      </a:lnTo>
                      <a:lnTo>
                        <a:pt x="372" y="37"/>
                      </a:lnTo>
                      <a:lnTo>
                        <a:pt x="372" y="40"/>
                      </a:lnTo>
                      <a:lnTo>
                        <a:pt x="370" y="40"/>
                      </a:lnTo>
                      <a:lnTo>
                        <a:pt x="368" y="42"/>
                      </a:lnTo>
                      <a:lnTo>
                        <a:pt x="364" y="42"/>
                      </a:lnTo>
                      <a:lnTo>
                        <a:pt x="361" y="43"/>
                      </a:lnTo>
                      <a:lnTo>
                        <a:pt x="357" y="45"/>
                      </a:lnTo>
                      <a:lnTo>
                        <a:pt x="352" y="46"/>
                      </a:lnTo>
                      <a:lnTo>
                        <a:pt x="347" y="48"/>
                      </a:lnTo>
                      <a:lnTo>
                        <a:pt x="341" y="50"/>
                      </a:lnTo>
                      <a:lnTo>
                        <a:pt x="334" y="51"/>
                      </a:lnTo>
                      <a:lnTo>
                        <a:pt x="325" y="53"/>
                      </a:lnTo>
                      <a:lnTo>
                        <a:pt x="318" y="54"/>
                      </a:lnTo>
                      <a:lnTo>
                        <a:pt x="307" y="57"/>
                      </a:lnTo>
                      <a:lnTo>
                        <a:pt x="298" y="59"/>
                      </a:lnTo>
                      <a:lnTo>
                        <a:pt x="288" y="61"/>
                      </a:lnTo>
                      <a:lnTo>
                        <a:pt x="277" y="64"/>
                      </a:lnTo>
                      <a:lnTo>
                        <a:pt x="266" y="65"/>
                      </a:lnTo>
                      <a:lnTo>
                        <a:pt x="243" y="73"/>
                      </a:lnTo>
                      <a:lnTo>
                        <a:pt x="222" y="78"/>
                      </a:lnTo>
                      <a:lnTo>
                        <a:pt x="202" y="84"/>
                      </a:lnTo>
                      <a:lnTo>
                        <a:pt x="184" y="89"/>
                      </a:lnTo>
                      <a:lnTo>
                        <a:pt x="168" y="93"/>
                      </a:lnTo>
                      <a:lnTo>
                        <a:pt x="152" y="98"/>
                      </a:lnTo>
                      <a:lnTo>
                        <a:pt x="139" y="103"/>
                      </a:lnTo>
                      <a:lnTo>
                        <a:pt x="127" y="106"/>
                      </a:lnTo>
                      <a:lnTo>
                        <a:pt x="116" y="109"/>
                      </a:lnTo>
                      <a:lnTo>
                        <a:pt x="107" y="112"/>
                      </a:lnTo>
                      <a:lnTo>
                        <a:pt x="97" y="114"/>
                      </a:lnTo>
                      <a:lnTo>
                        <a:pt x="90" y="115"/>
                      </a:lnTo>
                      <a:lnTo>
                        <a:pt x="82" y="117"/>
                      </a:lnTo>
                      <a:lnTo>
                        <a:pt x="75" y="118"/>
                      </a:lnTo>
                      <a:lnTo>
                        <a:pt x="70" y="118"/>
                      </a:lnTo>
                      <a:lnTo>
                        <a:pt x="65" y="118"/>
                      </a:lnTo>
                      <a:lnTo>
                        <a:pt x="59" y="118"/>
                      </a:lnTo>
                      <a:lnTo>
                        <a:pt x="52" y="117"/>
                      </a:lnTo>
                      <a:lnTo>
                        <a:pt x="47" y="115"/>
                      </a:lnTo>
                      <a:lnTo>
                        <a:pt x="40" y="112"/>
                      </a:lnTo>
                      <a:lnTo>
                        <a:pt x="31" y="109"/>
                      </a:lnTo>
                      <a:lnTo>
                        <a:pt x="22" y="104"/>
                      </a:lnTo>
                      <a:lnTo>
                        <a:pt x="11" y="98"/>
                      </a:lnTo>
                      <a:lnTo>
                        <a:pt x="0" y="92"/>
                      </a:lnTo>
                      <a:lnTo>
                        <a:pt x="0" y="92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99"/>
                <p:cNvSpPr/>
                <p:nvPr/>
              </p:nvSpPr>
              <p:spPr bwMode="auto">
                <a:xfrm>
                  <a:off x="2833688" y="3116263"/>
                  <a:ext cx="74613" cy="669925"/>
                </a:xfrm>
                <a:custGeom>
                  <a:avLst/>
                  <a:gdLst>
                    <a:gd name="T0" fmla="*/ 60 w 94"/>
                    <a:gd name="T1" fmla="*/ 580 h 843"/>
                    <a:gd name="T2" fmla="*/ 60 w 94"/>
                    <a:gd name="T3" fmla="*/ 623 h 843"/>
                    <a:gd name="T4" fmla="*/ 60 w 94"/>
                    <a:gd name="T5" fmla="*/ 663 h 843"/>
                    <a:gd name="T6" fmla="*/ 60 w 94"/>
                    <a:gd name="T7" fmla="*/ 698 h 843"/>
                    <a:gd name="T8" fmla="*/ 59 w 94"/>
                    <a:gd name="T9" fmla="*/ 729 h 843"/>
                    <a:gd name="T10" fmla="*/ 59 w 94"/>
                    <a:gd name="T11" fmla="*/ 756 h 843"/>
                    <a:gd name="T12" fmla="*/ 57 w 94"/>
                    <a:gd name="T13" fmla="*/ 779 h 843"/>
                    <a:gd name="T14" fmla="*/ 57 w 94"/>
                    <a:gd name="T15" fmla="*/ 798 h 843"/>
                    <a:gd name="T16" fmla="*/ 55 w 94"/>
                    <a:gd name="T17" fmla="*/ 812 h 843"/>
                    <a:gd name="T18" fmla="*/ 53 w 94"/>
                    <a:gd name="T19" fmla="*/ 823 h 843"/>
                    <a:gd name="T20" fmla="*/ 53 w 94"/>
                    <a:gd name="T21" fmla="*/ 831 h 843"/>
                    <a:gd name="T22" fmla="*/ 43 w 94"/>
                    <a:gd name="T23" fmla="*/ 842 h 843"/>
                    <a:gd name="T24" fmla="*/ 35 w 94"/>
                    <a:gd name="T25" fmla="*/ 843 h 843"/>
                    <a:gd name="T26" fmla="*/ 28 w 94"/>
                    <a:gd name="T27" fmla="*/ 835 h 843"/>
                    <a:gd name="T28" fmla="*/ 19 w 94"/>
                    <a:gd name="T29" fmla="*/ 820 h 843"/>
                    <a:gd name="T30" fmla="*/ 12 w 94"/>
                    <a:gd name="T31" fmla="*/ 796 h 843"/>
                    <a:gd name="T32" fmla="*/ 7 w 94"/>
                    <a:gd name="T33" fmla="*/ 771 h 843"/>
                    <a:gd name="T34" fmla="*/ 3 w 94"/>
                    <a:gd name="T35" fmla="*/ 751 h 843"/>
                    <a:gd name="T36" fmla="*/ 1 w 94"/>
                    <a:gd name="T37" fmla="*/ 738 h 843"/>
                    <a:gd name="T38" fmla="*/ 3 w 94"/>
                    <a:gd name="T39" fmla="*/ 732 h 843"/>
                    <a:gd name="T40" fmla="*/ 3 w 94"/>
                    <a:gd name="T41" fmla="*/ 723 h 843"/>
                    <a:gd name="T42" fmla="*/ 7 w 94"/>
                    <a:gd name="T43" fmla="*/ 705 h 843"/>
                    <a:gd name="T44" fmla="*/ 9 w 94"/>
                    <a:gd name="T45" fmla="*/ 685 h 843"/>
                    <a:gd name="T46" fmla="*/ 14 w 94"/>
                    <a:gd name="T47" fmla="*/ 660 h 843"/>
                    <a:gd name="T48" fmla="*/ 16 w 94"/>
                    <a:gd name="T49" fmla="*/ 627 h 843"/>
                    <a:gd name="T50" fmla="*/ 19 w 94"/>
                    <a:gd name="T51" fmla="*/ 582 h 843"/>
                    <a:gd name="T52" fmla="*/ 21 w 94"/>
                    <a:gd name="T53" fmla="*/ 526 h 843"/>
                    <a:gd name="T54" fmla="*/ 23 w 94"/>
                    <a:gd name="T55" fmla="*/ 455 h 843"/>
                    <a:gd name="T56" fmla="*/ 23 w 94"/>
                    <a:gd name="T57" fmla="*/ 372 h 843"/>
                    <a:gd name="T58" fmla="*/ 23 w 94"/>
                    <a:gd name="T59" fmla="*/ 295 h 843"/>
                    <a:gd name="T60" fmla="*/ 23 w 94"/>
                    <a:gd name="T61" fmla="*/ 250 h 843"/>
                    <a:gd name="T62" fmla="*/ 23 w 94"/>
                    <a:gd name="T63" fmla="*/ 209 h 843"/>
                    <a:gd name="T64" fmla="*/ 21 w 94"/>
                    <a:gd name="T65" fmla="*/ 173 h 843"/>
                    <a:gd name="T66" fmla="*/ 21 w 94"/>
                    <a:gd name="T67" fmla="*/ 141 h 843"/>
                    <a:gd name="T68" fmla="*/ 19 w 94"/>
                    <a:gd name="T69" fmla="*/ 112 h 843"/>
                    <a:gd name="T70" fmla="*/ 19 w 94"/>
                    <a:gd name="T71" fmla="*/ 89 h 843"/>
                    <a:gd name="T72" fmla="*/ 18 w 94"/>
                    <a:gd name="T73" fmla="*/ 69 h 843"/>
                    <a:gd name="T74" fmla="*/ 16 w 94"/>
                    <a:gd name="T75" fmla="*/ 53 h 843"/>
                    <a:gd name="T76" fmla="*/ 14 w 94"/>
                    <a:gd name="T77" fmla="*/ 42 h 843"/>
                    <a:gd name="T78" fmla="*/ 10 w 94"/>
                    <a:gd name="T79" fmla="*/ 34 h 843"/>
                    <a:gd name="T80" fmla="*/ 3 w 94"/>
                    <a:gd name="T81" fmla="*/ 23 h 843"/>
                    <a:gd name="T82" fmla="*/ 0 w 94"/>
                    <a:gd name="T83" fmla="*/ 12 h 843"/>
                    <a:gd name="T84" fmla="*/ 1 w 94"/>
                    <a:gd name="T85" fmla="*/ 3 h 843"/>
                    <a:gd name="T86" fmla="*/ 10 w 94"/>
                    <a:gd name="T87" fmla="*/ 1 h 843"/>
                    <a:gd name="T88" fmla="*/ 30 w 94"/>
                    <a:gd name="T89" fmla="*/ 7 h 843"/>
                    <a:gd name="T90" fmla="*/ 59 w 94"/>
                    <a:gd name="T91" fmla="*/ 20 h 843"/>
                    <a:gd name="T92" fmla="*/ 80 w 94"/>
                    <a:gd name="T93" fmla="*/ 34 h 843"/>
                    <a:gd name="T94" fmla="*/ 92 w 94"/>
                    <a:gd name="T95" fmla="*/ 47 h 843"/>
                    <a:gd name="T96" fmla="*/ 92 w 94"/>
                    <a:gd name="T97" fmla="*/ 64 h 843"/>
                    <a:gd name="T98" fmla="*/ 85 w 94"/>
                    <a:gd name="T99" fmla="*/ 79 h 843"/>
                    <a:gd name="T100" fmla="*/ 80 w 94"/>
                    <a:gd name="T101" fmla="*/ 90 h 843"/>
                    <a:gd name="T102" fmla="*/ 76 w 94"/>
                    <a:gd name="T103" fmla="*/ 108 h 843"/>
                    <a:gd name="T104" fmla="*/ 75 w 94"/>
                    <a:gd name="T105" fmla="*/ 130 h 843"/>
                    <a:gd name="T106" fmla="*/ 71 w 94"/>
                    <a:gd name="T107" fmla="*/ 158 h 843"/>
                    <a:gd name="T108" fmla="*/ 69 w 94"/>
                    <a:gd name="T109" fmla="*/ 192 h 843"/>
                    <a:gd name="T110" fmla="*/ 68 w 94"/>
                    <a:gd name="T111" fmla="*/ 234 h 843"/>
                    <a:gd name="T112" fmla="*/ 66 w 94"/>
                    <a:gd name="T113" fmla="*/ 288 h 843"/>
                    <a:gd name="T114" fmla="*/ 64 w 94"/>
                    <a:gd name="T115" fmla="*/ 353 h 843"/>
                    <a:gd name="T116" fmla="*/ 64 w 94"/>
                    <a:gd name="T117" fmla="*/ 430 h 843"/>
                    <a:gd name="T118" fmla="*/ 62 w 94"/>
                    <a:gd name="T119" fmla="*/ 516 h 8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94" h="843">
                      <a:moveTo>
                        <a:pt x="60" y="549"/>
                      </a:moveTo>
                      <a:lnTo>
                        <a:pt x="60" y="565"/>
                      </a:lnTo>
                      <a:lnTo>
                        <a:pt x="60" y="580"/>
                      </a:lnTo>
                      <a:lnTo>
                        <a:pt x="60" y="594"/>
                      </a:lnTo>
                      <a:lnTo>
                        <a:pt x="60" y="608"/>
                      </a:lnTo>
                      <a:lnTo>
                        <a:pt x="60" y="623"/>
                      </a:lnTo>
                      <a:lnTo>
                        <a:pt x="60" y="637"/>
                      </a:lnTo>
                      <a:lnTo>
                        <a:pt x="60" y="649"/>
                      </a:lnTo>
                      <a:lnTo>
                        <a:pt x="60" y="663"/>
                      </a:lnTo>
                      <a:lnTo>
                        <a:pt x="60" y="674"/>
                      </a:lnTo>
                      <a:lnTo>
                        <a:pt x="60" y="687"/>
                      </a:lnTo>
                      <a:lnTo>
                        <a:pt x="60" y="698"/>
                      </a:lnTo>
                      <a:lnTo>
                        <a:pt x="59" y="709"/>
                      </a:lnTo>
                      <a:lnTo>
                        <a:pt x="59" y="720"/>
                      </a:lnTo>
                      <a:lnTo>
                        <a:pt x="59" y="729"/>
                      </a:lnTo>
                      <a:lnTo>
                        <a:pt x="59" y="738"/>
                      </a:lnTo>
                      <a:lnTo>
                        <a:pt x="59" y="748"/>
                      </a:lnTo>
                      <a:lnTo>
                        <a:pt x="59" y="756"/>
                      </a:lnTo>
                      <a:lnTo>
                        <a:pt x="57" y="763"/>
                      </a:lnTo>
                      <a:lnTo>
                        <a:pt x="57" y="771"/>
                      </a:lnTo>
                      <a:lnTo>
                        <a:pt x="57" y="779"/>
                      </a:lnTo>
                      <a:lnTo>
                        <a:pt x="57" y="785"/>
                      </a:lnTo>
                      <a:lnTo>
                        <a:pt x="57" y="792"/>
                      </a:lnTo>
                      <a:lnTo>
                        <a:pt x="57" y="798"/>
                      </a:lnTo>
                      <a:lnTo>
                        <a:pt x="55" y="803"/>
                      </a:lnTo>
                      <a:lnTo>
                        <a:pt x="55" y="807"/>
                      </a:lnTo>
                      <a:lnTo>
                        <a:pt x="55" y="812"/>
                      </a:lnTo>
                      <a:lnTo>
                        <a:pt x="55" y="817"/>
                      </a:lnTo>
                      <a:lnTo>
                        <a:pt x="53" y="820"/>
                      </a:lnTo>
                      <a:lnTo>
                        <a:pt x="53" y="823"/>
                      </a:lnTo>
                      <a:lnTo>
                        <a:pt x="53" y="826"/>
                      </a:lnTo>
                      <a:lnTo>
                        <a:pt x="53" y="829"/>
                      </a:lnTo>
                      <a:lnTo>
                        <a:pt x="53" y="831"/>
                      </a:lnTo>
                      <a:lnTo>
                        <a:pt x="50" y="835"/>
                      </a:lnTo>
                      <a:lnTo>
                        <a:pt x="46" y="839"/>
                      </a:lnTo>
                      <a:lnTo>
                        <a:pt x="43" y="842"/>
                      </a:lnTo>
                      <a:lnTo>
                        <a:pt x="41" y="843"/>
                      </a:lnTo>
                      <a:lnTo>
                        <a:pt x="37" y="843"/>
                      </a:lnTo>
                      <a:lnTo>
                        <a:pt x="35" y="843"/>
                      </a:lnTo>
                      <a:lnTo>
                        <a:pt x="34" y="842"/>
                      </a:lnTo>
                      <a:lnTo>
                        <a:pt x="32" y="840"/>
                      </a:lnTo>
                      <a:lnTo>
                        <a:pt x="28" y="835"/>
                      </a:lnTo>
                      <a:lnTo>
                        <a:pt x="25" y="831"/>
                      </a:lnTo>
                      <a:lnTo>
                        <a:pt x="23" y="826"/>
                      </a:lnTo>
                      <a:lnTo>
                        <a:pt x="19" y="820"/>
                      </a:lnTo>
                      <a:lnTo>
                        <a:pt x="18" y="812"/>
                      </a:lnTo>
                      <a:lnTo>
                        <a:pt x="14" y="804"/>
                      </a:lnTo>
                      <a:lnTo>
                        <a:pt x="12" y="796"/>
                      </a:lnTo>
                      <a:lnTo>
                        <a:pt x="10" y="787"/>
                      </a:lnTo>
                      <a:lnTo>
                        <a:pt x="9" y="777"/>
                      </a:lnTo>
                      <a:lnTo>
                        <a:pt x="7" y="771"/>
                      </a:lnTo>
                      <a:lnTo>
                        <a:pt x="7" y="763"/>
                      </a:lnTo>
                      <a:lnTo>
                        <a:pt x="5" y="757"/>
                      </a:lnTo>
                      <a:lnTo>
                        <a:pt x="3" y="751"/>
                      </a:lnTo>
                      <a:lnTo>
                        <a:pt x="3" y="746"/>
                      </a:lnTo>
                      <a:lnTo>
                        <a:pt x="3" y="741"/>
                      </a:lnTo>
                      <a:lnTo>
                        <a:pt x="1" y="738"/>
                      </a:lnTo>
                      <a:lnTo>
                        <a:pt x="1" y="737"/>
                      </a:lnTo>
                      <a:lnTo>
                        <a:pt x="3" y="735"/>
                      </a:lnTo>
                      <a:lnTo>
                        <a:pt x="3" y="732"/>
                      </a:lnTo>
                      <a:lnTo>
                        <a:pt x="3" y="729"/>
                      </a:lnTo>
                      <a:lnTo>
                        <a:pt x="3" y="726"/>
                      </a:lnTo>
                      <a:lnTo>
                        <a:pt x="3" y="723"/>
                      </a:lnTo>
                      <a:lnTo>
                        <a:pt x="5" y="718"/>
                      </a:lnTo>
                      <a:lnTo>
                        <a:pt x="5" y="712"/>
                      </a:lnTo>
                      <a:lnTo>
                        <a:pt x="7" y="705"/>
                      </a:lnTo>
                      <a:lnTo>
                        <a:pt x="7" y="699"/>
                      </a:lnTo>
                      <a:lnTo>
                        <a:pt x="9" y="693"/>
                      </a:lnTo>
                      <a:lnTo>
                        <a:pt x="9" y="685"/>
                      </a:lnTo>
                      <a:lnTo>
                        <a:pt x="10" y="677"/>
                      </a:lnTo>
                      <a:lnTo>
                        <a:pt x="12" y="668"/>
                      </a:lnTo>
                      <a:lnTo>
                        <a:pt x="14" y="660"/>
                      </a:lnTo>
                      <a:lnTo>
                        <a:pt x="14" y="649"/>
                      </a:lnTo>
                      <a:lnTo>
                        <a:pt x="16" y="640"/>
                      </a:lnTo>
                      <a:lnTo>
                        <a:pt x="16" y="627"/>
                      </a:lnTo>
                      <a:lnTo>
                        <a:pt x="18" y="613"/>
                      </a:lnTo>
                      <a:lnTo>
                        <a:pt x="18" y="599"/>
                      </a:lnTo>
                      <a:lnTo>
                        <a:pt x="19" y="582"/>
                      </a:lnTo>
                      <a:lnTo>
                        <a:pt x="19" y="565"/>
                      </a:lnTo>
                      <a:lnTo>
                        <a:pt x="19" y="546"/>
                      </a:lnTo>
                      <a:lnTo>
                        <a:pt x="21" y="526"/>
                      </a:lnTo>
                      <a:lnTo>
                        <a:pt x="21" y="502"/>
                      </a:lnTo>
                      <a:lnTo>
                        <a:pt x="21" y="480"/>
                      </a:lnTo>
                      <a:lnTo>
                        <a:pt x="23" y="455"/>
                      </a:lnTo>
                      <a:lnTo>
                        <a:pt x="23" y="428"/>
                      </a:lnTo>
                      <a:lnTo>
                        <a:pt x="23" y="402"/>
                      </a:lnTo>
                      <a:lnTo>
                        <a:pt x="23" y="372"/>
                      </a:lnTo>
                      <a:lnTo>
                        <a:pt x="23" y="342"/>
                      </a:lnTo>
                      <a:lnTo>
                        <a:pt x="23" y="311"/>
                      </a:lnTo>
                      <a:lnTo>
                        <a:pt x="23" y="295"/>
                      </a:lnTo>
                      <a:lnTo>
                        <a:pt x="23" y="280"/>
                      </a:lnTo>
                      <a:lnTo>
                        <a:pt x="23" y="264"/>
                      </a:lnTo>
                      <a:lnTo>
                        <a:pt x="23" y="250"/>
                      </a:lnTo>
                      <a:lnTo>
                        <a:pt x="23" y="236"/>
                      </a:lnTo>
                      <a:lnTo>
                        <a:pt x="23" y="222"/>
                      </a:lnTo>
                      <a:lnTo>
                        <a:pt x="23" y="209"/>
                      </a:lnTo>
                      <a:lnTo>
                        <a:pt x="23" y="197"/>
                      </a:lnTo>
                      <a:lnTo>
                        <a:pt x="23" y="184"/>
                      </a:lnTo>
                      <a:lnTo>
                        <a:pt x="21" y="173"/>
                      </a:lnTo>
                      <a:lnTo>
                        <a:pt x="21" y="161"/>
                      </a:lnTo>
                      <a:lnTo>
                        <a:pt x="21" y="151"/>
                      </a:lnTo>
                      <a:lnTo>
                        <a:pt x="21" y="141"/>
                      </a:lnTo>
                      <a:lnTo>
                        <a:pt x="21" y="131"/>
                      </a:lnTo>
                      <a:lnTo>
                        <a:pt x="21" y="122"/>
                      </a:lnTo>
                      <a:lnTo>
                        <a:pt x="19" y="112"/>
                      </a:lnTo>
                      <a:lnTo>
                        <a:pt x="19" y="105"/>
                      </a:lnTo>
                      <a:lnTo>
                        <a:pt x="19" y="95"/>
                      </a:lnTo>
                      <a:lnTo>
                        <a:pt x="19" y="89"/>
                      </a:lnTo>
                      <a:lnTo>
                        <a:pt x="18" y="81"/>
                      </a:lnTo>
                      <a:lnTo>
                        <a:pt x="18" y="75"/>
                      </a:lnTo>
                      <a:lnTo>
                        <a:pt x="18" y="69"/>
                      </a:lnTo>
                      <a:lnTo>
                        <a:pt x="16" y="62"/>
                      </a:lnTo>
                      <a:lnTo>
                        <a:pt x="16" y="58"/>
                      </a:lnTo>
                      <a:lnTo>
                        <a:pt x="16" y="53"/>
                      </a:lnTo>
                      <a:lnTo>
                        <a:pt x="14" y="48"/>
                      </a:lnTo>
                      <a:lnTo>
                        <a:pt x="14" y="45"/>
                      </a:lnTo>
                      <a:lnTo>
                        <a:pt x="14" y="42"/>
                      </a:lnTo>
                      <a:lnTo>
                        <a:pt x="12" y="39"/>
                      </a:lnTo>
                      <a:lnTo>
                        <a:pt x="12" y="36"/>
                      </a:lnTo>
                      <a:lnTo>
                        <a:pt x="10" y="34"/>
                      </a:lnTo>
                      <a:lnTo>
                        <a:pt x="10" y="33"/>
                      </a:lnTo>
                      <a:lnTo>
                        <a:pt x="7" y="28"/>
                      </a:lnTo>
                      <a:lnTo>
                        <a:pt x="3" y="23"/>
                      </a:lnTo>
                      <a:lnTo>
                        <a:pt x="1" y="20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0" y="9"/>
                      </a:lnTo>
                      <a:lnTo>
                        <a:pt x="1" y="6"/>
                      </a:lnTo>
                      <a:lnTo>
                        <a:pt x="1" y="3"/>
                      </a:lnTo>
                      <a:lnTo>
                        <a:pt x="3" y="1"/>
                      </a:lnTo>
                      <a:lnTo>
                        <a:pt x="7" y="0"/>
                      </a:lnTo>
                      <a:lnTo>
                        <a:pt x="10" y="1"/>
                      </a:lnTo>
                      <a:lnTo>
                        <a:pt x="16" y="1"/>
                      </a:lnTo>
                      <a:lnTo>
                        <a:pt x="21" y="4"/>
                      </a:lnTo>
                      <a:lnTo>
                        <a:pt x="30" y="7"/>
                      </a:lnTo>
                      <a:lnTo>
                        <a:pt x="39" y="11"/>
                      </a:lnTo>
                      <a:lnTo>
                        <a:pt x="48" y="15"/>
                      </a:lnTo>
                      <a:lnTo>
                        <a:pt x="59" y="20"/>
                      </a:lnTo>
                      <a:lnTo>
                        <a:pt x="68" y="25"/>
                      </a:lnTo>
                      <a:lnTo>
                        <a:pt x="75" y="29"/>
                      </a:lnTo>
                      <a:lnTo>
                        <a:pt x="80" y="34"/>
                      </a:lnTo>
                      <a:lnTo>
                        <a:pt x="85" y="39"/>
                      </a:lnTo>
                      <a:lnTo>
                        <a:pt x="89" y="43"/>
                      </a:lnTo>
                      <a:lnTo>
                        <a:pt x="92" y="47"/>
                      </a:lnTo>
                      <a:lnTo>
                        <a:pt x="94" y="51"/>
                      </a:lnTo>
                      <a:lnTo>
                        <a:pt x="94" y="58"/>
                      </a:lnTo>
                      <a:lnTo>
                        <a:pt x="92" y="64"/>
                      </a:lnTo>
                      <a:lnTo>
                        <a:pt x="89" y="70"/>
                      </a:lnTo>
                      <a:lnTo>
                        <a:pt x="85" y="76"/>
                      </a:lnTo>
                      <a:lnTo>
                        <a:pt x="85" y="79"/>
                      </a:lnTo>
                      <a:lnTo>
                        <a:pt x="84" y="83"/>
                      </a:lnTo>
                      <a:lnTo>
                        <a:pt x="82" y="87"/>
                      </a:lnTo>
                      <a:lnTo>
                        <a:pt x="80" y="90"/>
                      </a:lnTo>
                      <a:lnTo>
                        <a:pt x="80" y="97"/>
                      </a:lnTo>
                      <a:lnTo>
                        <a:pt x="78" y="101"/>
                      </a:lnTo>
                      <a:lnTo>
                        <a:pt x="76" y="108"/>
                      </a:lnTo>
                      <a:lnTo>
                        <a:pt x="76" y="114"/>
                      </a:lnTo>
                      <a:lnTo>
                        <a:pt x="75" y="122"/>
                      </a:lnTo>
                      <a:lnTo>
                        <a:pt x="75" y="130"/>
                      </a:lnTo>
                      <a:lnTo>
                        <a:pt x="73" y="139"/>
                      </a:lnTo>
                      <a:lnTo>
                        <a:pt x="73" y="148"/>
                      </a:lnTo>
                      <a:lnTo>
                        <a:pt x="71" y="158"/>
                      </a:lnTo>
                      <a:lnTo>
                        <a:pt x="71" y="169"/>
                      </a:lnTo>
                      <a:lnTo>
                        <a:pt x="69" y="180"/>
                      </a:lnTo>
                      <a:lnTo>
                        <a:pt x="69" y="192"/>
                      </a:lnTo>
                      <a:lnTo>
                        <a:pt x="69" y="205"/>
                      </a:lnTo>
                      <a:lnTo>
                        <a:pt x="68" y="219"/>
                      </a:lnTo>
                      <a:lnTo>
                        <a:pt x="68" y="234"/>
                      </a:lnTo>
                      <a:lnTo>
                        <a:pt x="68" y="252"/>
                      </a:lnTo>
                      <a:lnTo>
                        <a:pt x="66" y="269"/>
                      </a:lnTo>
                      <a:lnTo>
                        <a:pt x="66" y="288"/>
                      </a:lnTo>
                      <a:lnTo>
                        <a:pt x="66" y="308"/>
                      </a:lnTo>
                      <a:lnTo>
                        <a:pt x="66" y="330"/>
                      </a:lnTo>
                      <a:lnTo>
                        <a:pt x="64" y="353"/>
                      </a:lnTo>
                      <a:lnTo>
                        <a:pt x="64" y="377"/>
                      </a:lnTo>
                      <a:lnTo>
                        <a:pt x="64" y="403"/>
                      </a:lnTo>
                      <a:lnTo>
                        <a:pt x="64" y="430"/>
                      </a:lnTo>
                      <a:lnTo>
                        <a:pt x="62" y="457"/>
                      </a:lnTo>
                      <a:lnTo>
                        <a:pt x="62" y="486"/>
                      </a:lnTo>
                      <a:lnTo>
                        <a:pt x="62" y="516"/>
                      </a:lnTo>
                      <a:lnTo>
                        <a:pt x="60" y="549"/>
                      </a:lnTo>
                      <a:lnTo>
                        <a:pt x="60" y="549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" name="Freeform 100"/>
                <p:cNvSpPr/>
                <p:nvPr/>
              </p:nvSpPr>
              <p:spPr bwMode="auto">
                <a:xfrm>
                  <a:off x="2665413" y="3352800"/>
                  <a:ext cx="203200" cy="336550"/>
                </a:xfrm>
                <a:custGeom>
                  <a:avLst/>
                  <a:gdLst>
                    <a:gd name="T0" fmla="*/ 75 w 257"/>
                    <a:gd name="T1" fmla="*/ 316 h 424"/>
                    <a:gd name="T2" fmla="*/ 116 w 257"/>
                    <a:gd name="T3" fmla="*/ 261 h 424"/>
                    <a:gd name="T4" fmla="*/ 141 w 257"/>
                    <a:gd name="T5" fmla="*/ 222 h 424"/>
                    <a:gd name="T6" fmla="*/ 157 w 257"/>
                    <a:gd name="T7" fmla="*/ 194 h 424"/>
                    <a:gd name="T8" fmla="*/ 168 w 257"/>
                    <a:gd name="T9" fmla="*/ 174 h 424"/>
                    <a:gd name="T10" fmla="*/ 179 w 257"/>
                    <a:gd name="T11" fmla="*/ 152 h 424"/>
                    <a:gd name="T12" fmla="*/ 191 w 257"/>
                    <a:gd name="T13" fmla="*/ 127 h 424"/>
                    <a:gd name="T14" fmla="*/ 202 w 257"/>
                    <a:gd name="T15" fmla="*/ 102 h 424"/>
                    <a:gd name="T16" fmla="*/ 213 w 257"/>
                    <a:gd name="T17" fmla="*/ 75 h 424"/>
                    <a:gd name="T18" fmla="*/ 229 w 257"/>
                    <a:gd name="T19" fmla="*/ 31 h 424"/>
                    <a:gd name="T20" fmla="*/ 248 w 257"/>
                    <a:gd name="T21" fmla="*/ 47 h 424"/>
                    <a:gd name="T22" fmla="*/ 250 w 257"/>
                    <a:gd name="T23" fmla="*/ 108 h 424"/>
                    <a:gd name="T24" fmla="*/ 238 w 257"/>
                    <a:gd name="T25" fmla="*/ 136 h 424"/>
                    <a:gd name="T26" fmla="*/ 220 w 257"/>
                    <a:gd name="T27" fmla="*/ 175 h 424"/>
                    <a:gd name="T28" fmla="*/ 193 w 257"/>
                    <a:gd name="T29" fmla="*/ 222 h 424"/>
                    <a:gd name="T30" fmla="*/ 166 w 257"/>
                    <a:gd name="T31" fmla="*/ 263 h 424"/>
                    <a:gd name="T32" fmla="*/ 138 w 257"/>
                    <a:gd name="T33" fmla="*/ 301 h 424"/>
                    <a:gd name="T34" fmla="*/ 111 w 257"/>
                    <a:gd name="T35" fmla="*/ 332 h 424"/>
                    <a:gd name="T36" fmla="*/ 86 w 257"/>
                    <a:gd name="T37" fmla="*/ 357 h 424"/>
                    <a:gd name="T38" fmla="*/ 63 w 257"/>
                    <a:gd name="T39" fmla="*/ 379 h 424"/>
                    <a:gd name="T40" fmla="*/ 41 w 257"/>
                    <a:gd name="T41" fmla="*/ 398 h 424"/>
                    <a:gd name="T42" fmla="*/ 23 w 257"/>
                    <a:gd name="T43" fmla="*/ 412 h 424"/>
                    <a:gd name="T44" fmla="*/ 11 w 257"/>
                    <a:gd name="T45" fmla="*/ 421 h 424"/>
                    <a:gd name="T46" fmla="*/ 4 w 257"/>
                    <a:gd name="T47" fmla="*/ 424 h 424"/>
                    <a:gd name="T48" fmla="*/ 2 w 257"/>
                    <a:gd name="T49" fmla="*/ 424 h 424"/>
                    <a:gd name="T50" fmla="*/ 0 w 257"/>
                    <a:gd name="T51" fmla="*/ 423 h 424"/>
                    <a:gd name="T52" fmla="*/ 0 w 257"/>
                    <a:gd name="T53" fmla="*/ 419 h 424"/>
                    <a:gd name="T54" fmla="*/ 2 w 257"/>
                    <a:gd name="T55" fmla="*/ 413 h 424"/>
                    <a:gd name="T56" fmla="*/ 6 w 257"/>
                    <a:gd name="T57" fmla="*/ 407 h 424"/>
                    <a:gd name="T58" fmla="*/ 11 w 257"/>
                    <a:gd name="T59" fmla="*/ 399 h 424"/>
                    <a:gd name="T60" fmla="*/ 18 w 257"/>
                    <a:gd name="T61" fmla="*/ 388 h 424"/>
                    <a:gd name="T62" fmla="*/ 29 w 257"/>
                    <a:gd name="T63" fmla="*/ 376 h 424"/>
                    <a:gd name="T64" fmla="*/ 40 w 257"/>
                    <a:gd name="T65" fmla="*/ 362 h 424"/>
                    <a:gd name="T66" fmla="*/ 47 w 257"/>
                    <a:gd name="T67" fmla="*/ 352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57" h="424">
                      <a:moveTo>
                        <a:pt x="47" y="352"/>
                      </a:moveTo>
                      <a:lnTo>
                        <a:pt x="75" y="316"/>
                      </a:lnTo>
                      <a:lnTo>
                        <a:pt x="102" y="280"/>
                      </a:lnTo>
                      <a:lnTo>
                        <a:pt x="116" y="261"/>
                      </a:lnTo>
                      <a:lnTo>
                        <a:pt x="129" y="243"/>
                      </a:lnTo>
                      <a:lnTo>
                        <a:pt x="141" y="222"/>
                      </a:lnTo>
                      <a:lnTo>
                        <a:pt x="152" y="203"/>
                      </a:lnTo>
                      <a:lnTo>
                        <a:pt x="157" y="194"/>
                      </a:lnTo>
                      <a:lnTo>
                        <a:pt x="163" y="183"/>
                      </a:lnTo>
                      <a:lnTo>
                        <a:pt x="168" y="174"/>
                      </a:lnTo>
                      <a:lnTo>
                        <a:pt x="173" y="163"/>
                      </a:lnTo>
                      <a:lnTo>
                        <a:pt x="179" y="152"/>
                      </a:lnTo>
                      <a:lnTo>
                        <a:pt x="186" y="139"/>
                      </a:lnTo>
                      <a:lnTo>
                        <a:pt x="191" y="127"/>
                      </a:lnTo>
                      <a:lnTo>
                        <a:pt x="197" y="114"/>
                      </a:lnTo>
                      <a:lnTo>
                        <a:pt x="202" y="102"/>
                      </a:lnTo>
                      <a:lnTo>
                        <a:pt x="207" y="89"/>
                      </a:lnTo>
                      <a:lnTo>
                        <a:pt x="213" y="75"/>
                      </a:lnTo>
                      <a:lnTo>
                        <a:pt x="218" y="61"/>
                      </a:lnTo>
                      <a:lnTo>
                        <a:pt x="229" y="31"/>
                      </a:lnTo>
                      <a:lnTo>
                        <a:pt x="239" y="0"/>
                      </a:lnTo>
                      <a:lnTo>
                        <a:pt x="248" y="47"/>
                      </a:lnTo>
                      <a:lnTo>
                        <a:pt x="257" y="92"/>
                      </a:lnTo>
                      <a:lnTo>
                        <a:pt x="250" y="108"/>
                      </a:lnTo>
                      <a:lnTo>
                        <a:pt x="245" y="122"/>
                      </a:lnTo>
                      <a:lnTo>
                        <a:pt x="238" y="136"/>
                      </a:lnTo>
                      <a:lnTo>
                        <a:pt x="232" y="149"/>
                      </a:lnTo>
                      <a:lnTo>
                        <a:pt x="220" y="175"/>
                      </a:lnTo>
                      <a:lnTo>
                        <a:pt x="206" y="199"/>
                      </a:lnTo>
                      <a:lnTo>
                        <a:pt x="193" y="222"/>
                      </a:lnTo>
                      <a:lnTo>
                        <a:pt x="179" y="243"/>
                      </a:lnTo>
                      <a:lnTo>
                        <a:pt x="166" y="263"/>
                      </a:lnTo>
                      <a:lnTo>
                        <a:pt x="152" y="282"/>
                      </a:lnTo>
                      <a:lnTo>
                        <a:pt x="138" y="301"/>
                      </a:lnTo>
                      <a:lnTo>
                        <a:pt x="125" y="316"/>
                      </a:lnTo>
                      <a:lnTo>
                        <a:pt x="111" y="332"/>
                      </a:lnTo>
                      <a:lnTo>
                        <a:pt x="98" y="344"/>
                      </a:lnTo>
                      <a:lnTo>
                        <a:pt x="86" y="357"/>
                      </a:lnTo>
                      <a:lnTo>
                        <a:pt x="73" y="369"/>
                      </a:lnTo>
                      <a:lnTo>
                        <a:pt x="63" y="379"/>
                      </a:lnTo>
                      <a:lnTo>
                        <a:pt x="52" y="388"/>
                      </a:lnTo>
                      <a:lnTo>
                        <a:pt x="41" y="398"/>
                      </a:lnTo>
                      <a:lnTo>
                        <a:pt x="32" y="405"/>
                      </a:lnTo>
                      <a:lnTo>
                        <a:pt x="23" y="412"/>
                      </a:lnTo>
                      <a:lnTo>
                        <a:pt x="16" y="418"/>
                      </a:lnTo>
                      <a:lnTo>
                        <a:pt x="11" y="421"/>
                      </a:lnTo>
                      <a:lnTo>
                        <a:pt x="6" y="424"/>
                      </a:lnTo>
                      <a:lnTo>
                        <a:pt x="4" y="424"/>
                      </a:lnTo>
                      <a:lnTo>
                        <a:pt x="2" y="424"/>
                      </a:lnTo>
                      <a:lnTo>
                        <a:pt x="2" y="424"/>
                      </a:lnTo>
                      <a:lnTo>
                        <a:pt x="0" y="423"/>
                      </a:lnTo>
                      <a:lnTo>
                        <a:pt x="0" y="423"/>
                      </a:lnTo>
                      <a:lnTo>
                        <a:pt x="0" y="421"/>
                      </a:lnTo>
                      <a:lnTo>
                        <a:pt x="0" y="419"/>
                      </a:lnTo>
                      <a:lnTo>
                        <a:pt x="0" y="416"/>
                      </a:lnTo>
                      <a:lnTo>
                        <a:pt x="2" y="413"/>
                      </a:lnTo>
                      <a:lnTo>
                        <a:pt x="4" y="410"/>
                      </a:lnTo>
                      <a:lnTo>
                        <a:pt x="6" y="407"/>
                      </a:lnTo>
                      <a:lnTo>
                        <a:pt x="7" y="404"/>
                      </a:lnTo>
                      <a:lnTo>
                        <a:pt x="11" y="399"/>
                      </a:lnTo>
                      <a:lnTo>
                        <a:pt x="15" y="393"/>
                      </a:lnTo>
                      <a:lnTo>
                        <a:pt x="18" y="388"/>
                      </a:lnTo>
                      <a:lnTo>
                        <a:pt x="23" y="382"/>
                      </a:lnTo>
                      <a:lnTo>
                        <a:pt x="29" y="376"/>
                      </a:lnTo>
                      <a:lnTo>
                        <a:pt x="34" y="368"/>
                      </a:lnTo>
                      <a:lnTo>
                        <a:pt x="40" y="362"/>
                      </a:lnTo>
                      <a:lnTo>
                        <a:pt x="47" y="352"/>
                      </a:lnTo>
                      <a:lnTo>
                        <a:pt x="47" y="352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" name="Freeform 101"/>
                <p:cNvSpPr/>
                <p:nvPr/>
              </p:nvSpPr>
              <p:spPr bwMode="auto">
                <a:xfrm>
                  <a:off x="2865438" y="3446463"/>
                  <a:ext cx="101600" cy="92075"/>
                </a:xfrm>
                <a:custGeom>
                  <a:avLst/>
                  <a:gdLst>
                    <a:gd name="T0" fmla="*/ 125 w 126"/>
                    <a:gd name="T1" fmla="*/ 70 h 114"/>
                    <a:gd name="T2" fmla="*/ 126 w 126"/>
                    <a:gd name="T3" fmla="*/ 75 h 114"/>
                    <a:gd name="T4" fmla="*/ 126 w 126"/>
                    <a:gd name="T5" fmla="*/ 80 h 114"/>
                    <a:gd name="T6" fmla="*/ 126 w 126"/>
                    <a:gd name="T7" fmla="*/ 84 h 114"/>
                    <a:gd name="T8" fmla="*/ 126 w 126"/>
                    <a:gd name="T9" fmla="*/ 89 h 114"/>
                    <a:gd name="T10" fmla="*/ 125 w 126"/>
                    <a:gd name="T11" fmla="*/ 94 h 114"/>
                    <a:gd name="T12" fmla="*/ 123 w 126"/>
                    <a:gd name="T13" fmla="*/ 97 h 114"/>
                    <a:gd name="T14" fmla="*/ 123 w 126"/>
                    <a:gd name="T15" fmla="*/ 100 h 114"/>
                    <a:gd name="T16" fmla="*/ 121 w 126"/>
                    <a:gd name="T17" fmla="*/ 102 h 114"/>
                    <a:gd name="T18" fmla="*/ 119 w 126"/>
                    <a:gd name="T19" fmla="*/ 105 h 114"/>
                    <a:gd name="T20" fmla="*/ 118 w 126"/>
                    <a:gd name="T21" fmla="*/ 108 h 114"/>
                    <a:gd name="T22" fmla="*/ 114 w 126"/>
                    <a:gd name="T23" fmla="*/ 110 h 114"/>
                    <a:gd name="T24" fmla="*/ 112 w 126"/>
                    <a:gd name="T25" fmla="*/ 111 h 114"/>
                    <a:gd name="T26" fmla="*/ 110 w 126"/>
                    <a:gd name="T27" fmla="*/ 113 h 114"/>
                    <a:gd name="T28" fmla="*/ 109 w 126"/>
                    <a:gd name="T29" fmla="*/ 114 h 114"/>
                    <a:gd name="T30" fmla="*/ 105 w 126"/>
                    <a:gd name="T31" fmla="*/ 114 h 114"/>
                    <a:gd name="T32" fmla="*/ 103 w 126"/>
                    <a:gd name="T33" fmla="*/ 114 h 114"/>
                    <a:gd name="T34" fmla="*/ 103 w 126"/>
                    <a:gd name="T35" fmla="*/ 114 h 114"/>
                    <a:gd name="T36" fmla="*/ 101 w 126"/>
                    <a:gd name="T37" fmla="*/ 113 h 114"/>
                    <a:gd name="T38" fmla="*/ 98 w 126"/>
                    <a:gd name="T39" fmla="*/ 111 h 114"/>
                    <a:gd name="T40" fmla="*/ 94 w 126"/>
                    <a:gd name="T41" fmla="*/ 108 h 114"/>
                    <a:gd name="T42" fmla="*/ 91 w 126"/>
                    <a:gd name="T43" fmla="*/ 103 h 114"/>
                    <a:gd name="T44" fmla="*/ 85 w 126"/>
                    <a:gd name="T45" fmla="*/ 99 h 114"/>
                    <a:gd name="T46" fmla="*/ 80 w 126"/>
                    <a:gd name="T47" fmla="*/ 92 h 114"/>
                    <a:gd name="T48" fmla="*/ 73 w 126"/>
                    <a:gd name="T49" fmla="*/ 86 h 114"/>
                    <a:gd name="T50" fmla="*/ 66 w 126"/>
                    <a:gd name="T51" fmla="*/ 78 h 114"/>
                    <a:gd name="T52" fmla="*/ 59 w 126"/>
                    <a:gd name="T53" fmla="*/ 70 h 114"/>
                    <a:gd name="T54" fmla="*/ 50 w 126"/>
                    <a:gd name="T55" fmla="*/ 61 h 114"/>
                    <a:gd name="T56" fmla="*/ 41 w 126"/>
                    <a:gd name="T57" fmla="*/ 50 h 114"/>
                    <a:gd name="T58" fmla="*/ 32 w 126"/>
                    <a:gd name="T59" fmla="*/ 39 h 114"/>
                    <a:gd name="T60" fmla="*/ 21 w 126"/>
                    <a:gd name="T61" fmla="*/ 27 h 114"/>
                    <a:gd name="T62" fmla="*/ 10 w 126"/>
                    <a:gd name="T63" fmla="*/ 14 h 114"/>
                    <a:gd name="T64" fmla="*/ 0 w 126"/>
                    <a:gd name="T65" fmla="*/ 0 h 114"/>
                    <a:gd name="T66" fmla="*/ 16 w 126"/>
                    <a:gd name="T67" fmla="*/ 0 h 114"/>
                    <a:gd name="T68" fmla="*/ 32 w 126"/>
                    <a:gd name="T69" fmla="*/ 2 h 114"/>
                    <a:gd name="T70" fmla="*/ 46 w 126"/>
                    <a:gd name="T71" fmla="*/ 3 h 114"/>
                    <a:gd name="T72" fmla="*/ 59 w 126"/>
                    <a:gd name="T73" fmla="*/ 6 h 114"/>
                    <a:gd name="T74" fmla="*/ 71 w 126"/>
                    <a:gd name="T75" fmla="*/ 9 h 114"/>
                    <a:gd name="T76" fmla="*/ 82 w 126"/>
                    <a:gd name="T77" fmla="*/ 12 h 114"/>
                    <a:gd name="T78" fmla="*/ 91 w 126"/>
                    <a:gd name="T79" fmla="*/ 17 h 114"/>
                    <a:gd name="T80" fmla="*/ 100 w 126"/>
                    <a:gd name="T81" fmla="*/ 22 h 114"/>
                    <a:gd name="T82" fmla="*/ 105 w 126"/>
                    <a:gd name="T83" fmla="*/ 28 h 114"/>
                    <a:gd name="T84" fmla="*/ 110 w 126"/>
                    <a:gd name="T85" fmla="*/ 33 h 114"/>
                    <a:gd name="T86" fmla="*/ 116 w 126"/>
                    <a:gd name="T87" fmla="*/ 39 h 114"/>
                    <a:gd name="T88" fmla="*/ 119 w 126"/>
                    <a:gd name="T89" fmla="*/ 45 h 114"/>
                    <a:gd name="T90" fmla="*/ 121 w 126"/>
                    <a:gd name="T91" fmla="*/ 52 h 114"/>
                    <a:gd name="T92" fmla="*/ 123 w 126"/>
                    <a:gd name="T93" fmla="*/ 58 h 114"/>
                    <a:gd name="T94" fmla="*/ 125 w 126"/>
                    <a:gd name="T95" fmla="*/ 64 h 114"/>
                    <a:gd name="T96" fmla="*/ 125 w 126"/>
                    <a:gd name="T97" fmla="*/ 70 h 114"/>
                    <a:gd name="T98" fmla="*/ 125 w 126"/>
                    <a:gd name="T99" fmla="*/ 7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26" h="114">
                      <a:moveTo>
                        <a:pt x="125" y="70"/>
                      </a:moveTo>
                      <a:lnTo>
                        <a:pt x="126" y="75"/>
                      </a:lnTo>
                      <a:lnTo>
                        <a:pt x="126" y="80"/>
                      </a:lnTo>
                      <a:lnTo>
                        <a:pt x="126" y="84"/>
                      </a:lnTo>
                      <a:lnTo>
                        <a:pt x="126" y="89"/>
                      </a:lnTo>
                      <a:lnTo>
                        <a:pt x="125" y="94"/>
                      </a:lnTo>
                      <a:lnTo>
                        <a:pt x="123" y="97"/>
                      </a:lnTo>
                      <a:lnTo>
                        <a:pt x="123" y="100"/>
                      </a:lnTo>
                      <a:lnTo>
                        <a:pt x="121" y="102"/>
                      </a:lnTo>
                      <a:lnTo>
                        <a:pt x="119" y="105"/>
                      </a:lnTo>
                      <a:lnTo>
                        <a:pt x="118" y="108"/>
                      </a:lnTo>
                      <a:lnTo>
                        <a:pt x="114" y="110"/>
                      </a:lnTo>
                      <a:lnTo>
                        <a:pt x="112" y="111"/>
                      </a:lnTo>
                      <a:lnTo>
                        <a:pt x="110" y="113"/>
                      </a:lnTo>
                      <a:lnTo>
                        <a:pt x="109" y="114"/>
                      </a:lnTo>
                      <a:lnTo>
                        <a:pt x="105" y="114"/>
                      </a:lnTo>
                      <a:lnTo>
                        <a:pt x="103" y="114"/>
                      </a:lnTo>
                      <a:lnTo>
                        <a:pt x="103" y="114"/>
                      </a:lnTo>
                      <a:lnTo>
                        <a:pt x="101" y="113"/>
                      </a:lnTo>
                      <a:lnTo>
                        <a:pt x="98" y="111"/>
                      </a:lnTo>
                      <a:lnTo>
                        <a:pt x="94" y="108"/>
                      </a:lnTo>
                      <a:lnTo>
                        <a:pt x="91" y="103"/>
                      </a:lnTo>
                      <a:lnTo>
                        <a:pt x="85" y="99"/>
                      </a:lnTo>
                      <a:lnTo>
                        <a:pt x="80" y="92"/>
                      </a:lnTo>
                      <a:lnTo>
                        <a:pt x="73" y="86"/>
                      </a:lnTo>
                      <a:lnTo>
                        <a:pt x="66" y="78"/>
                      </a:lnTo>
                      <a:lnTo>
                        <a:pt x="59" y="70"/>
                      </a:lnTo>
                      <a:lnTo>
                        <a:pt x="50" y="61"/>
                      </a:lnTo>
                      <a:lnTo>
                        <a:pt x="41" y="50"/>
                      </a:lnTo>
                      <a:lnTo>
                        <a:pt x="32" y="39"/>
                      </a:lnTo>
                      <a:lnTo>
                        <a:pt x="21" y="27"/>
                      </a:lnTo>
                      <a:lnTo>
                        <a:pt x="10" y="14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2"/>
                      </a:lnTo>
                      <a:lnTo>
                        <a:pt x="46" y="3"/>
                      </a:lnTo>
                      <a:lnTo>
                        <a:pt x="59" y="6"/>
                      </a:lnTo>
                      <a:lnTo>
                        <a:pt x="71" y="9"/>
                      </a:lnTo>
                      <a:lnTo>
                        <a:pt x="82" y="12"/>
                      </a:lnTo>
                      <a:lnTo>
                        <a:pt x="91" y="17"/>
                      </a:lnTo>
                      <a:lnTo>
                        <a:pt x="100" y="22"/>
                      </a:lnTo>
                      <a:lnTo>
                        <a:pt x="105" y="28"/>
                      </a:lnTo>
                      <a:lnTo>
                        <a:pt x="110" y="33"/>
                      </a:lnTo>
                      <a:lnTo>
                        <a:pt x="116" y="39"/>
                      </a:lnTo>
                      <a:lnTo>
                        <a:pt x="119" y="45"/>
                      </a:lnTo>
                      <a:lnTo>
                        <a:pt x="121" y="52"/>
                      </a:lnTo>
                      <a:lnTo>
                        <a:pt x="123" y="58"/>
                      </a:lnTo>
                      <a:lnTo>
                        <a:pt x="125" y="64"/>
                      </a:lnTo>
                      <a:lnTo>
                        <a:pt x="125" y="70"/>
                      </a:lnTo>
                      <a:lnTo>
                        <a:pt x="125" y="70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" name="Freeform 102"/>
                <p:cNvSpPr/>
                <p:nvPr/>
              </p:nvSpPr>
              <p:spPr bwMode="auto">
                <a:xfrm>
                  <a:off x="3005138" y="3270250"/>
                  <a:ext cx="331788" cy="93662"/>
                </a:xfrm>
                <a:custGeom>
                  <a:avLst/>
                  <a:gdLst>
                    <a:gd name="T0" fmla="*/ 278 w 417"/>
                    <a:gd name="T1" fmla="*/ 13 h 119"/>
                    <a:gd name="T2" fmla="*/ 298 w 417"/>
                    <a:gd name="T3" fmla="*/ 6 h 119"/>
                    <a:gd name="T4" fmla="*/ 316 w 417"/>
                    <a:gd name="T5" fmla="*/ 2 h 119"/>
                    <a:gd name="T6" fmla="*/ 333 w 417"/>
                    <a:gd name="T7" fmla="*/ 0 h 119"/>
                    <a:gd name="T8" fmla="*/ 350 w 417"/>
                    <a:gd name="T9" fmla="*/ 0 h 119"/>
                    <a:gd name="T10" fmla="*/ 371 w 417"/>
                    <a:gd name="T11" fmla="*/ 2 h 119"/>
                    <a:gd name="T12" fmla="*/ 385 w 417"/>
                    <a:gd name="T13" fmla="*/ 5 h 119"/>
                    <a:gd name="T14" fmla="*/ 396 w 417"/>
                    <a:gd name="T15" fmla="*/ 8 h 119"/>
                    <a:gd name="T16" fmla="*/ 405 w 417"/>
                    <a:gd name="T17" fmla="*/ 16 h 119"/>
                    <a:gd name="T18" fmla="*/ 410 w 417"/>
                    <a:gd name="T19" fmla="*/ 22 h 119"/>
                    <a:gd name="T20" fmla="*/ 416 w 417"/>
                    <a:gd name="T21" fmla="*/ 28 h 119"/>
                    <a:gd name="T22" fmla="*/ 417 w 417"/>
                    <a:gd name="T23" fmla="*/ 35 h 119"/>
                    <a:gd name="T24" fmla="*/ 416 w 417"/>
                    <a:gd name="T25" fmla="*/ 38 h 119"/>
                    <a:gd name="T26" fmla="*/ 412 w 417"/>
                    <a:gd name="T27" fmla="*/ 41 h 119"/>
                    <a:gd name="T28" fmla="*/ 407 w 417"/>
                    <a:gd name="T29" fmla="*/ 44 h 119"/>
                    <a:gd name="T30" fmla="*/ 400 w 417"/>
                    <a:gd name="T31" fmla="*/ 47 h 119"/>
                    <a:gd name="T32" fmla="*/ 391 w 417"/>
                    <a:gd name="T33" fmla="*/ 50 h 119"/>
                    <a:gd name="T34" fmla="*/ 380 w 417"/>
                    <a:gd name="T35" fmla="*/ 53 h 119"/>
                    <a:gd name="T36" fmla="*/ 366 w 417"/>
                    <a:gd name="T37" fmla="*/ 55 h 119"/>
                    <a:gd name="T38" fmla="*/ 350 w 417"/>
                    <a:gd name="T39" fmla="*/ 57 h 119"/>
                    <a:gd name="T40" fmla="*/ 314 w 417"/>
                    <a:gd name="T41" fmla="*/ 64 h 119"/>
                    <a:gd name="T42" fmla="*/ 273 w 417"/>
                    <a:gd name="T43" fmla="*/ 72 h 119"/>
                    <a:gd name="T44" fmla="*/ 228 w 417"/>
                    <a:gd name="T45" fmla="*/ 82 h 119"/>
                    <a:gd name="T46" fmla="*/ 176 w 417"/>
                    <a:gd name="T47" fmla="*/ 93 h 119"/>
                    <a:gd name="T48" fmla="*/ 151 w 417"/>
                    <a:gd name="T49" fmla="*/ 99 h 119"/>
                    <a:gd name="T50" fmla="*/ 128 w 417"/>
                    <a:gd name="T51" fmla="*/ 103 h 119"/>
                    <a:gd name="T52" fmla="*/ 109 w 417"/>
                    <a:gd name="T53" fmla="*/ 108 h 119"/>
                    <a:gd name="T54" fmla="*/ 91 w 417"/>
                    <a:gd name="T55" fmla="*/ 111 h 119"/>
                    <a:gd name="T56" fmla="*/ 75 w 417"/>
                    <a:gd name="T57" fmla="*/ 114 h 119"/>
                    <a:gd name="T58" fmla="*/ 62 w 417"/>
                    <a:gd name="T59" fmla="*/ 118 h 119"/>
                    <a:gd name="T60" fmla="*/ 51 w 417"/>
                    <a:gd name="T61" fmla="*/ 118 h 119"/>
                    <a:gd name="T62" fmla="*/ 43 w 417"/>
                    <a:gd name="T63" fmla="*/ 119 h 119"/>
                    <a:gd name="T64" fmla="*/ 28 w 417"/>
                    <a:gd name="T65" fmla="*/ 118 h 119"/>
                    <a:gd name="T66" fmla="*/ 18 w 417"/>
                    <a:gd name="T67" fmla="*/ 116 h 119"/>
                    <a:gd name="T68" fmla="*/ 9 w 417"/>
                    <a:gd name="T69" fmla="*/ 111 h 119"/>
                    <a:gd name="T70" fmla="*/ 5 w 417"/>
                    <a:gd name="T71" fmla="*/ 105 h 119"/>
                    <a:gd name="T72" fmla="*/ 0 w 417"/>
                    <a:gd name="T73" fmla="*/ 99 h 119"/>
                    <a:gd name="T74" fmla="*/ 0 w 417"/>
                    <a:gd name="T75" fmla="*/ 94 h 119"/>
                    <a:gd name="T76" fmla="*/ 1 w 417"/>
                    <a:gd name="T77" fmla="*/ 91 h 119"/>
                    <a:gd name="T78" fmla="*/ 9 w 417"/>
                    <a:gd name="T79" fmla="*/ 88 h 119"/>
                    <a:gd name="T80" fmla="*/ 14 w 417"/>
                    <a:gd name="T81" fmla="*/ 86 h 119"/>
                    <a:gd name="T82" fmla="*/ 23 w 417"/>
                    <a:gd name="T83" fmla="*/ 83 h 119"/>
                    <a:gd name="T84" fmla="*/ 34 w 417"/>
                    <a:gd name="T85" fmla="*/ 80 h 119"/>
                    <a:gd name="T86" fmla="*/ 48 w 417"/>
                    <a:gd name="T87" fmla="*/ 77 h 119"/>
                    <a:gd name="T88" fmla="*/ 64 w 417"/>
                    <a:gd name="T89" fmla="*/ 74 h 119"/>
                    <a:gd name="T90" fmla="*/ 84 w 417"/>
                    <a:gd name="T91" fmla="*/ 69 h 119"/>
                    <a:gd name="T92" fmla="*/ 105 w 417"/>
                    <a:gd name="T93" fmla="*/ 63 h 119"/>
                    <a:gd name="T94" fmla="*/ 130 w 417"/>
                    <a:gd name="T95" fmla="*/ 57 h 119"/>
                    <a:gd name="T96" fmla="*/ 155 w 417"/>
                    <a:gd name="T97" fmla="*/ 50 h 119"/>
                    <a:gd name="T98" fmla="*/ 176 w 417"/>
                    <a:gd name="T99" fmla="*/ 44 h 119"/>
                    <a:gd name="T100" fmla="*/ 198 w 417"/>
                    <a:gd name="T101" fmla="*/ 39 h 119"/>
                    <a:gd name="T102" fmla="*/ 216 w 417"/>
                    <a:gd name="T103" fmla="*/ 33 h 119"/>
                    <a:gd name="T104" fmla="*/ 232 w 417"/>
                    <a:gd name="T105" fmla="*/ 28 h 119"/>
                    <a:gd name="T106" fmla="*/ 246 w 417"/>
                    <a:gd name="T107" fmla="*/ 25 h 119"/>
                    <a:gd name="T108" fmla="*/ 258 w 417"/>
                    <a:gd name="T109" fmla="*/ 21 h 119"/>
                    <a:gd name="T110" fmla="*/ 269 w 417"/>
                    <a:gd name="T111" fmla="*/ 17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17" h="119">
                      <a:moveTo>
                        <a:pt x="269" y="17"/>
                      </a:moveTo>
                      <a:lnTo>
                        <a:pt x="278" y="13"/>
                      </a:lnTo>
                      <a:lnTo>
                        <a:pt x="289" y="8"/>
                      </a:lnTo>
                      <a:lnTo>
                        <a:pt x="298" y="6"/>
                      </a:lnTo>
                      <a:lnTo>
                        <a:pt x="307" y="3"/>
                      </a:lnTo>
                      <a:lnTo>
                        <a:pt x="316" y="2"/>
                      </a:lnTo>
                      <a:lnTo>
                        <a:pt x="325" y="0"/>
                      </a:lnTo>
                      <a:lnTo>
                        <a:pt x="333" y="0"/>
                      </a:lnTo>
                      <a:lnTo>
                        <a:pt x="341" y="0"/>
                      </a:lnTo>
                      <a:lnTo>
                        <a:pt x="350" y="0"/>
                      </a:lnTo>
                      <a:lnTo>
                        <a:pt x="357" y="0"/>
                      </a:lnTo>
                      <a:lnTo>
                        <a:pt x="371" y="2"/>
                      </a:lnTo>
                      <a:lnTo>
                        <a:pt x="378" y="3"/>
                      </a:lnTo>
                      <a:lnTo>
                        <a:pt x="385" y="5"/>
                      </a:lnTo>
                      <a:lnTo>
                        <a:pt x="391" y="6"/>
                      </a:lnTo>
                      <a:lnTo>
                        <a:pt x="396" y="8"/>
                      </a:lnTo>
                      <a:lnTo>
                        <a:pt x="400" y="11"/>
                      </a:lnTo>
                      <a:lnTo>
                        <a:pt x="405" y="16"/>
                      </a:lnTo>
                      <a:lnTo>
                        <a:pt x="408" y="19"/>
                      </a:lnTo>
                      <a:lnTo>
                        <a:pt x="410" y="22"/>
                      </a:lnTo>
                      <a:lnTo>
                        <a:pt x="414" y="25"/>
                      </a:lnTo>
                      <a:lnTo>
                        <a:pt x="416" y="28"/>
                      </a:lnTo>
                      <a:lnTo>
                        <a:pt x="416" y="31"/>
                      </a:lnTo>
                      <a:lnTo>
                        <a:pt x="417" y="35"/>
                      </a:lnTo>
                      <a:lnTo>
                        <a:pt x="416" y="36"/>
                      </a:lnTo>
                      <a:lnTo>
                        <a:pt x="416" y="38"/>
                      </a:lnTo>
                      <a:lnTo>
                        <a:pt x="414" y="39"/>
                      </a:lnTo>
                      <a:lnTo>
                        <a:pt x="412" y="41"/>
                      </a:lnTo>
                      <a:lnTo>
                        <a:pt x="410" y="42"/>
                      </a:lnTo>
                      <a:lnTo>
                        <a:pt x="407" y="44"/>
                      </a:lnTo>
                      <a:lnTo>
                        <a:pt x="405" y="46"/>
                      </a:lnTo>
                      <a:lnTo>
                        <a:pt x="400" y="47"/>
                      </a:lnTo>
                      <a:lnTo>
                        <a:pt x="396" y="49"/>
                      </a:lnTo>
                      <a:lnTo>
                        <a:pt x="391" y="50"/>
                      </a:lnTo>
                      <a:lnTo>
                        <a:pt x="385" y="52"/>
                      </a:lnTo>
                      <a:lnTo>
                        <a:pt x="380" y="53"/>
                      </a:lnTo>
                      <a:lnTo>
                        <a:pt x="373" y="53"/>
                      </a:lnTo>
                      <a:lnTo>
                        <a:pt x="366" y="55"/>
                      </a:lnTo>
                      <a:lnTo>
                        <a:pt x="358" y="57"/>
                      </a:lnTo>
                      <a:lnTo>
                        <a:pt x="350" y="57"/>
                      </a:lnTo>
                      <a:lnTo>
                        <a:pt x="332" y="60"/>
                      </a:lnTo>
                      <a:lnTo>
                        <a:pt x="314" y="64"/>
                      </a:lnTo>
                      <a:lnTo>
                        <a:pt x="294" y="69"/>
                      </a:lnTo>
                      <a:lnTo>
                        <a:pt x="273" y="72"/>
                      </a:lnTo>
                      <a:lnTo>
                        <a:pt x="251" y="77"/>
                      </a:lnTo>
                      <a:lnTo>
                        <a:pt x="228" y="82"/>
                      </a:lnTo>
                      <a:lnTo>
                        <a:pt x="203" y="88"/>
                      </a:lnTo>
                      <a:lnTo>
                        <a:pt x="176" y="93"/>
                      </a:lnTo>
                      <a:lnTo>
                        <a:pt x="164" y="96"/>
                      </a:lnTo>
                      <a:lnTo>
                        <a:pt x="151" y="99"/>
                      </a:lnTo>
                      <a:lnTo>
                        <a:pt x="141" y="102"/>
                      </a:lnTo>
                      <a:lnTo>
                        <a:pt x="128" y="103"/>
                      </a:lnTo>
                      <a:lnTo>
                        <a:pt x="119" y="107"/>
                      </a:lnTo>
                      <a:lnTo>
                        <a:pt x="109" y="108"/>
                      </a:lnTo>
                      <a:lnTo>
                        <a:pt x="100" y="110"/>
                      </a:lnTo>
                      <a:lnTo>
                        <a:pt x="91" y="111"/>
                      </a:lnTo>
                      <a:lnTo>
                        <a:pt x="84" y="113"/>
                      </a:lnTo>
                      <a:lnTo>
                        <a:pt x="75" y="114"/>
                      </a:lnTo>
                      <a:lnTo>
                        <a:pt x="69" y="116"/>
                      </a:lnTo>
                      <a:lnTo>
                        <a:pt x="62" y="118"/>
                      </a:lnTo>
                      <a:lnTo>
                        <a:pt x="57" y="118"/>
                      </a:lnTo>
                      <a:lnTo>
                        <a:pt x="51" y="118"/>
                      </a:lnTo>
                      <a:lnTo>
                        <a:pt x="46" y="119"/>
                      </a:lnTo>
                      <a:lnTo>
                        <a:pt x="43" y="119"/>
                      </a:lnTo>
                      <a:lnTo>
                        <a:pt x="35" y="119"/>
                      </a:lnTo>
                      <a:lnTo>
                        <a:pt x="28" y="118"/>
                      </a:lnTo>
                      <a:lnTo>
                        <a:pt x="23" y="116"/>
                      </a:lnTo>
                      <a:lnTo>
                        <a:pt x="18" y="116"/>
                      </a:lnTo>
                      <a:lnTo>
                        <a:pt x="12" y="113"/>
                      </a:lnTo>
                      <a:lnTo>
                        <a:pt x="9" y="111"/>
                      </a:lnTo>
                      <a:lnTo>
                        <a:pt x="7" y="108"/>
                      </a:lnTo>
                      <a:lnTo>
                        <a:pt x="5" y="105"/>
                      </a:lnTo>
                      <a:lnTo>
                        <a:pt x="1" y="102"/>
                      </a:lnTo>
                      <a:lnTo>
                        <a:pt x="0" y="99"/>
                      </a:lnTo>
                      <a:lnTo>
                        <a:pt x="0" y="97"/>
                      </a:lnTo>
                      <a:lnTo>
                        <a:pt x="0" y="94"/>
                      </a:lnTo>
                      <a:lnTo>
                        <a:pt x="0" y="93"/>
                      </a:lnTo>
                      <a:lnTo>
                        <a:pt x="1" y="91"/>
                      </a:lnTo>
                      <a:lnTo>
                        <a:pt x="5" y="89"/>
                      </a:lnTo>
                      <a:lnTo>
                        <a:pt x="9" y="88"/>
                      </a:lnTo>
                      <a:lnTo>
                        <a:pt x="12" y="86"/>
                      </a:lnTo>
                      <a:lnTo>
                        <a:pt x="14" y="86"/>
                      </a:lnTo>
                      <a:lnTo>
                        <a:pt x="19" y="85"/>
                      </a:lnTo>
                      <a:lnTo>
                        <a:pt x="23" y="83"/>
                      </a:lnTo>
                      <a:lnTo>
                        <a:pt x="28" y="82"/>
                      </a:lnTo>
                      <a:lnTo>
                        <a:pt x="34" y="80"/>
                      </a:lnTo>
                      <a:lnTo>
                        <a:pt x="41" y="78"/>
                      </a:lnTo>
                      <a:lnTo>
                        <a:pt x="48" y="77"/>
                      </a:lnTo>
                      <a:lnTo>
                        <a:pt x="55" y="75"/>
                      </a:lnTo>
                      <a:lnTo>
                        <a:pt x="64" y="74"/>
                      </a:lnTo>
                      <a:lnTo>
                        <a:pt x="73" y="71"/>
                      </a:lnTo>
                      <a:lnTo>
                        <a:pt x="84" y="69"/>
                      </a:lnTo>
                      <a:lnTo>
                        <a:pt x="94" y="66"/>
                      </a:lnTo>
                      <a:lnTo>
                        <a:pt x="105" y="63"/>
                      </a:lnTo>
                      <a:lnTo>
                        <a:pt x="117" y="60"/>
                      </a:lnTo>
                      <a:lnTo>
                        <a:pt x="130" y="57"/>
                      </a:lnTo>
                      <a:lnTo>
                        <a:pt x="142" y="53"/>
                      </a:lnTo>
                      <a:lnTo>
                        <a:pt x="155" y="50"/>
                      </a:lnTo>
                      <a:lnTo>
                        <a:pt x="166" y="47"/>
                      </a:lnTo>
                      <a:lnTo>
                        <a:pt x="176" y="44"/>
                      </a:lnTo>
                      <a:lnTo>
                        <a:pt x="187" y="41"/>
                      </a:lnTo>
                      <a:lnTo>
                        <a:pt x="198" y="39"/>
                      </a:lnTo>
                      <a:lnTo>
                        <a:pt x="207" y="36"/>
                      </a:lnTo>
                      <a:lnTo>
                        <a:pt x="216" y="33"/>
                      </a:lnTo>
                      <a:lnTo>
                        <a:pt x="225" y="31"/>
                      </a:lnTo>
                      <a:lnTo>
                        <a:pt x="232" y="28"/>
                      </a:lnTo>
                      <a:lnTo>
                        <a:pt x="239" y="27"/>
                      </a:lnTo>
                      <a:lnTo>
                        <a:pt x="246" y="25"/>
                      </a:lnTo>
                      <a:lnTo>
                        <a:pt x="253" y="22"/>
                      </a:lnTo>
                      <a:lnTo>
                        <a:pt x="258" y="21"/>
                      </a:lnTo>
                      <a:lnTo>
                        <a:pt x="264" y="19"/>
                      </a:lnTo>
                      <a:lnTo>
                        <a:pt x="269" y="17"/>
                      </a:lnTo>
                      <a:lnTo>
                        <a:pt x="269" y="17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" name="Freeform 103"/>
                <p:cNvSpPr/>
                <p:nvPr/>
              </p:nvSpPr>
              <p:spPr bwMode="auto">
                <a:xfrm>
                  <a:off x="3100388" y="3074988"/>
                  <a:ext cx="76200" cy="747712"/>
                </a:xfrm>
                <a:custGeom>
                  <a:avLst/>
                  <a:gdLst>
                    <a:gd name="T0" fmla="*/ 90 w 97"/>
                    <a:gd name="T1" fmla="*/ 69 h 943"/>
                    <a:gd name="T2" fmla="*/ 86 w 97"/>
                    <a:gd name="T3" fmla="*/ 83 h 943"/>
                    <a:gd name="T4" fmla="*/ 84 w 97"/>
                    <a:gd name="T5" fmla="*/ 104 h 943"/>
                    <a:gd name="T6" fmla="*/ 84 w 97"/>
                    <a:gd name="T7" fmla="*/ 132 h 943"/>
                    <a:gd name="T8" fmla="*/ 84 w 97"/>
                    <a:gd name="T9" fmla="*/ 169 h 943"/>
                    <a:gd name="T10" fmla="*/ 84 w 97"/>
                    <a:gd name="T11" fmla="*/ 213 h 943"/>
                    <a:gd name="T12" fmla="*/ 84 w 97"/>
                    <a:gd name="T13" fmla="*/ 265 h 943"/>
                    <a:gd name="T14" fmla="*/ 84 w 97"/>
                    <a:gd name="T15" fmla="*/ 323 h 943"/>
                    <a:gd name="T16" fmla="*/ 81 w 97"/>
                    <a:gd name="T17" fmla="*/ 389 h 943"/>
                    <a:gd name="T18" fmla="*/ 81 w 97"/>
                    <a:gd name="T19" fmla="*/ 465 h 943"/>
                    <a:gd name="T20" fmla="*/ 81 w 97"/>
                    <a:gd name="T21" fmla="*/ 551 h 943"/>
                    <a:gd name="T22" fmla="*/ 82 w 97"/>
                    <a:gd name="T23" fmla="*/ 648 h 943"/>
                    <a:gd name="T24" fmla="*/ 84 w 97"/>
                    <a:gd name="T25" fmla="*/ 744 h 943"/>
                    <a:gd name="T26" fmla="*/ 84 w 97"/>
                    <a:gd name="T27" fmla="*/ 821 h 943"/>
                    <a:gd name="T28" fmla="*/ 81 w 97"/>
                    <a:gd name="T29" fmla="*/ 877 h 943"/>
                    <a:gd name="T30" fmla="*/ 77 w 97"/>
                    <a:gd name="T31" fmla="*/ 910 h 943"/>
                    <a:gd name="T32" fmla="*/ 66 w 97"/>
                    <a:gd name="T33" fmla="*/ 935 h 943"/>
                    <a:gd name="T34" fmla="*/ 56 w 97"/>
                    <a:gd name="T35" fmla="*/ 943 h 943"/>
                    <a:gd name="T36" fmla="*/ 45 w 97"/>
                    <a:gd name="T37" fmla="*/ 932 h 943"/>
                    <a:gd name="T38" fmla="*/ 34 w 97"/>
                    <a:gd name="T39" fmla="*/ 905 h 943"/>
                    <a:gd name="T40" fmla="*/ 29 w 97"/>
                    <a:gd name="T41" fmla="*/ 875 h 943"/>
                    <a:gd name="T42" fmla="*/ 25 w 97"/>
                    <a:gd name="T43" fmla="*/ 857 h 943"/>
                    <a:gd name="T44" fmla="*/ 25 w 97"/>
                    <a:gd name="T45" fmla="*/ 849 h 943"/>
                    <a:gd name="T46" fmla="*/ 27 w 97"/>
                    <a:gd name="T47" fmla="*/ 836 h 943"/>
                    <a:gd name="T48" fmla="*/ 31 w 97"/>
                    <a:gd name="T49" fmla="*/ 810 h 943"/>
                    <a:gd name="T50" fmla="*/ 34 w 97"/>
                    <a:gd name="T51" fmla="*/ 775 h 943"/>
                    <a:gd name="T52" fmla="*/ 36 w 97"/>
                    <a:gd name="T53" fmla="*/ 753 h 943"/>
                    <a:gd name="T54" fmla="*/ 36 w 97"/>
                    <a:gd name="T55" fmla="*/ 725 h 943"/>
                    <a:gd name="T56" fmla="*/ 38 w 97"/>
                    <a:gd name="T57" fmla="*/ 691 h 943"/>
                    <a:gd name="T58" fmla="*/ 40 w 97"/>
                    <a:gd name="T59" fmla="*/ 648 h 943"/>
                    <a:gd name="T60" fmla="*/ 40 w 97"/>
                    <a:gd name="T61" fmla="*/ 598 h 943"/>
                    <a:gd name="T62" fmla="*/ 41 w 97"/>
                    <a:gd name="T63" fmla="*/ 542 h 943"/>
                    <a:gd name="T64" fmla="*/ 41 w 97"/>
                    <a:gd name="T65" fmla="*/ 478 h 943"/>
                    <a:gd name="T66" fmla="*/ 41 w 97"/>
                    <a:gd name="T67" fmla="*/ 409 h 943"/>
                    <a:gd name="T68" fmla="*/ 41 w 97"/>
                    <a:gd name="T69" fmla="*/ 345 h 943"/>
                    <a:gd name="T70" fmla="*/ 40 w 97"/>
                    <a:gd name="T71" fmla="*/ 288 h 943"/>
                    <a:gd name="T72" fmla="*/ 40 w 97"/>
                    <a:gd name="T73" fmla="*/ 238 h 943"/>
                    <a:gd name="T74" fmla="*/ 38 w 97"/>
                    <a:gd name="T75" fmla="*/ 195 h 943"/>
                    <a:gd name="T76" fmla="*/ 36 w 97"/>
                    <a:gd name="T77" fmla="*/ 159 h 943"/>
                    <a:gd name="T78" fmla="*/ 36 w 97"/>
                    <a:gd name="T79" fmla="*/ 130 h 943"/>
                    <a:gd name="T80" fmla="*/ 34 w 97"/>
                    <a:gd name="T81" fmla="*/ 108 h 943"/>
                    <a:gd name="T82" fmla="*/ 31 w 97"/>
                    <a:gd name="T83" fmla="*/ 87 h 943"/>
                    <a:gd name="T84" fmla="*/ 22 w 97"/>
                    <a:gd name="T85" fmla="*/ 44 h 943"/>
                    <a:gd name="T86" fmla="*/ 7 w 97"/>
                    <a:gd name="T87" fmla="*/ 22 h 943"/>
                    <a:gd name="T88" fmla="*/ 0 w 97"/>
                    <a:gd name="T89" fmla="*/ 10 h 943"/>
                    <a:gd name="T90" fmla="*/ 6 w 97"/>
                    <a:gd name="T91" fmla="*/ 2 h 943"/>
                    <a:gd name="T92" fmla="*/ 25 w 97"/>
                    <a:gd name="T93" fmla="*/ 0 h 943"/>
                    <a:gd name="T94" fmla="*/ 59 w 97"/>
                    <a:gd name="T95" fmla="*/ 11 h 943"/>
                    <a:gd name="T96" fmla="*/ 86 w 97"/>
                    <a:gd name="T97" fmla="*/ 24 h 943"/>
                    <a:gd name="T98" fmla="*/ 97 w 97"/>
                    <a:gd name="T99" fmla="*/ 40 h 943"/>
                    <a:gd name="T100" fmla="*/ 95 w 97"/>
                    <a:gd name="T101" fmla="*/ 58 h 9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97" h="943">
                      <a:moveTo>
                        <a:pt x="91" y="65"/>
                      </a:moveTo>
                      <a:lnTo>
                        <a:pt x="91" y="66"/>
                      </a:lnTo>
                      <a:lnTo>
                        <a:pt x="90" y="68"/>
                      </a:lnTo>
                      <a:lnTo>
                        <a:pt x="90" y="69"/>
                      </a:lnTo>
                      <a:lnTo>
                        <a:pt x="88" y="72"/>
                      </a:lnTo>
                      <a:lnTo>
                        <a:pt x="88" y="76"/>
                      </a:lnTo>
                      <a:lnTo>
                        <a:pt x="88" y="79"/>
                      </a:lnTo>
                      <a:lnTo>
                        <a:pt x="86" y="83"/>
                      </a:lnTo>
                      <a:lnTo>
                        <a:pt x="86" y="88"/>
                      </a:lnTo>
                      <a:lnTo>
                        <a:pt x="86" y="93"/>
                      </a:lnTo>
                      <a:lnTo>
                        <a:pt x="84" y="97"/>
                      </a:lnTo>
                      <a:lnTo>
                        <a:pt x="84" y="104"/>
                      </a:lnTo>
                      <a:lnTo>
                        <a:pt x="84" y="110"/>
                      </a:lnTo>
                      <a:lnTo>
                        <a:pt x="84" y="116"/>
                      </a:lnTo>
                      <a:lnTo>
                        <a:pt x="84" y="124"/>
                      </a:lnTo>
                      <a:lnTo>
                        <a:pt x="84" y="132"/>
                      </a:lnTo>
                      <a:lnTo>
                        <a:pt x="84" y="140"/>
                      </a:lnTo>
                      <a:lnTo>
                        <a:pt x="84" y="149"/>
                      </a:lnTo>
                      <a:lnTo>
                        <a:pt x="84" y="159"/>
                      </a:lnTo>
                      <a:lnTo>
                        <a:pt x="84" y="169"/>
                      </a:lnTo>
                      <a:lnTo>
                        <a:pt x="84" y="179"/>
                      </a:lnTo>
                      <a:lnTo>
                        <a:pt x="84" y="190"/>
                      </a:lnTo>
                      <a:lnTo>
                        <a:pt x="84" y="202"/>
                      </a:lnTo>
                      <a:lnTo>
                        <a:pt x="84" y="213"/>
                      </a:lnTo>
                      <a:lnTo>
                        <a:pt x="84" y="226"/>
                      </a:lnTo>
                      <a:lnTo>
                        <a:pt x="84" y="238"/>
                      </a:lnTo>
                      <a:lnTo>
                        <a:pt x="84" y="251"/>
                      </a:lnTo>
                      <a:lnTo>
                        <a:pt x="84" y="265"/>
                      </a:lnTo>
                      <a:lnTo>
                        <a:pt x="84" y="279"/>
                      </a:lnTo>
                      <a:lnTo>
                        <a:pt x="84" y="293"/>
                      </a:lnTo>
                      <a:lnTo>
                        <a:pt x="84" y="307"/>
                      </a:lnTo>
                      <a:lnTo>
                        <a:pt x="84" y="323"/>
                      </a:lnTo>
                      <a:lnTo>
                        <a:pt x="84" y="339"/>
                      </a:lnTo>
                      <a:lnTo>
                        <a:pt x="82" y="354"/>
                      </a:lnTo>
                      <a:lnTo>
                        <a:pt x="82" y="371"/>
                      </a:lnTo>
                      <a:lnTo>
                        <a:pt x="81" y="389"/>
                      </a:lnTo>
                      <a:lnTo>
                        <a:pt x="81" y="406"/>
                      </a:lnTo>
                      <a:lnTo>
                        <a:pt x="81" y="425"/>
                      </a:lnTo>
                      <a:lnTo>
                        <a:pt x="81" y="445"/>
                      </a:lnTo>
                      <a:lnTo>
                        <a:pt x="81" y="465"/>
                      </a:lnTo>
                      <a:lnTo>
                        <a:pt x="81" y="486"/>
                      </a:lnTo>
                      <a:lnTo>
                        <a:pt x="81" y="508"/>
                      </a:lnTo>
                      <a:lnTo>
                        <a:pt x="81" y="529"/>
                      </a:lnTo>
                      <a:lnTo>
                        <a:pt x="81" y="551"/>
                      </a:lnTo>
                      <a:lnTo>
                        <a:pt x="81" y="575"/>
                      </a:lnTo>
                      <a:lnTo>
                        <a:pt x="81" y="598"/>
                      </a:lnTo>
                      <a:lnTo>
                        <a:pt x="82" y="623"/>
                      </a:lnTo>
                      <a:lnTo>
                        <a:pt x="82" y="648"/>
                      </a:lnTo>
                      <a:lnTo>
                        <a:pt x="84" y="673"/>
                      </a:lnTo>
                      <a:lnTo>
                        <a:pt x="84" y="698"/>
                      </a:lnTo>
                      <a:lnTo>
                        <a:pt x="84" y="722"/>
                      </a:lnTo>
                      <a:lnTo>
                        <a:pt x="84" y="744"/>
                      </a:lnTo>
                      <a:lnTo>
                        <a:pt x="84" y="766"/>
                      </a:lnTo>
                      <a:lnTo>
                        <a:pt x="84" y="785"/>
                      </a:lnTo>
                      <a:lnTo>
                        <a:pt x="84" y="803"/>
                      </a:lnTo>
                      <a:lnTo>
                        <a:pt x="84" y="821"/>
                      </a:lnTo>
                      <a:lnTo>
                        <a:pt x="84" y="838"/>
                      </a:lnTo>
                      <a:lnTo>
                        <a:pt x="82" y="852"/>
                      </a:lnTo>
                      <a:lnTo>
                        <a:pt x="82" y="864"/>
                      </a:lnTo>
                      <a:lnTo>
                        <a:pt x="81" y="877"/>
                      </a:lnTo>
                      <a:lnTo>
                        <a:pt x="81" y="888"/>
                      </a:lnTo>
                      <a:lnTo>
                        <a:pt x="79" y="896"/>
                      </a:lnTo>
                      <a:lnTo>
                        <a:pt x="77" y="903"/>
                      </a:lnTo>
                      <a:lnTo>
                        <a:pt x="77" y="910"/>
                      </a:lnTo>
                      <a:lnTo>
                        <a:pt x="75" y="916"/>
                      </a:lnTo>
                      <a:lnTo>
                        <a:pt x="72" y="922"/>
                      </a:lnTo>
                      <a:lnTo>
                        <a:pt x="68" y="930"/>
                      </a:lnTo>
                      <a:lnTo>
                        <a:pt x="66" y="935"/>
                      </a:lnTo>
                      <a:lnTo>
                        <a:pt x="63" y="938"/>
                      </a:lnTo>
                      <a:lnTo>
                        <a:pt x="61" y="941"/>
                      </a:lnTo>
                      <a:lnTo>
                        <a:pt x="57" y="943"/>
                      </a:lnTo>
                      <a:lnTo>
                        <a:pt x="56" y="943"/>
                      </a:lnTo>
                      <a:lnTo>
                        <a:pt x="54" y="941"/>
                      </a:lnTo>
                      <a:lnTo>
                        <a:pt x="50" y="939"/>
                      </a:lnTo>
                      <a:lnTo>
                        <a:pt x="47" y="936"/>
                      </a:lnTo>
                      <a:lnTo>
                        <a:pt x="45" y="932"/>
                      </a:lnTo>
                      <a:lnTo>
                        <a:pt x="41" y="927"/>
                      </a:lnTo>
                      <a:lnTo>
                        <a:pt x="40" y="921"/>
                      </a:lnTo>
                      <a:lnTo>
                        <a:pt x="36" y="913"/>
                      </a:lnTo>
                      <a:lnTo>
                        <a:pt x="34" y="905"/>
                      </a:lnTo>
                      <a:lnTo>
                        <a:pt x="32" y="897"/>
                      </a:lnTo>
                      <a:lnTo>
                        <a:pt x="31" y="889"/>
                      </a:lnTo>
                      <a:lnTo>
                        <a:pt x="31" y="882"/>
                      </a:lnTo>
                      <a:lnTo>
                        <a:pt x="29" y="875"/>
                      </a:lnTo>
                      <a:lnTo>
                        <a:pt x="27" y="869"/>
                      </a:lnTo>
                      <a:lnTo>
                        <a:pt x="25" y="864"/>
                      </a:lnTo>
                      <a:lnTo>
                        <a:pt x="25" y="860"/>
                      </a:lnTo>
                      <a:lnTo>
                        <a:pt x="25" y="857"/>
                      </a:lnTo>
                      <a:lnTo>
                        <a:pt x="25" y="853"/>
                      </a:lnTo>
                      <a:lnTo>
                        <a:pt x="25" y="852"/>
                      </a:lnTo>
                      <a:lnTo>
                        <a:pt x="25" y="850"/>
                      </a:lnTo>
                      <a:lnTo>
                        <a:pt x="25" y="849"/>
                      </a:lnTo>
                      <a:lnTo>
                        <a:pt x="25" y="847"/>
                      </a:lnTo>
                      <a:lnTo>
                        <a:pt x="25" y="844"/>
                      </a:lnTo>
                      <a:lnTo>
                        <a:pt x="25" y="839"/>
                      </a:lnTo>
                      <a:lnTo>
                        <a:pt x="27" y="836"/>
                      </a:lnTo>
                      <a:lnTo>
                        <a:pt x="27" y="831"/>
                      </a:lnTo>
                      <a:lnTo>
                        <a:pt x="27" y="827"/>
                      </a:lnTo>
                      <a:lnTo>
                        <a:pt x="29" y="822"/>
                      </a:lnTo>
                      <a:lnTo>
                        <a:pt x="31" y="810"/>
                      </a:lnTo>
                      <a:lnTo>
                        <a:pt x="31" y="797"/>
                      </a:lnTo>
                      <a:lnTo>
                        <a:pt x="32" y="783"/>
                      </a:lnTo>
                      <a:lnTo>
                        <a:pt x="32" y="780"/>
                      </a:lnTo>
                      <a:lnTo>
                        <a:pt x="34" y="775"/>
                      </a:lnTo>
                      <a:lnTo>
                        <a:pt x="34" y="770"/>
                      </a:lnTo>
                      <a:lnTo>
                        <a:pt x="34" y="766"/>
                      </a:lnTo>
                      <a:lnTo>
                        <a:pt x="34" y="759"/>
                      </a:lnTo>
                      <a:lnTo>
                        <a:pt x="36" y="753"/>
                      </a:lnTo>
                      <a:lnTo>
                        <a:pt x="36" y="747"/>
                      </a:lnTo>
                      <a:lnTo>
                        <a:pt x="36" y="741"/>
                      </a:lnTo>
                      <a:lnTo>
                        <a:pt x="36" y="733"/>
                      </a:lnTo>
                      <a:lnTo>
                        <a:pt x="36" y="725"/>
                      </a:lnTo>
                      <a:lnTo>
                        <a:pt x="38" y="717"/>
                      </a:lnTo>
                      <a:lnTo>
                        <a:pt x="38" y="708"/>
                      </a:lnTo>
                      <a:lnTo>
                        <a:pt x="38" y="700"/>
                      </a:lnTo>
                      <a:lnTo>
                        <a:pt x="38" y="691"/>
                      </a:lnTo>
                      <a:lnTo>
                        <a:pt x="38" y="680"/>
                      </a:lnTo>
                      <a:lnTo>
                        <a:pt x="38" y="670"/>
                      </a:lnTo>
                      <a:lnTo>
                        <a:pt x="40" y="659"/>
                      </a:lnTo>
                      <a:lnTo>
                        <a:pt x="40" y="648"/>
                      </a:lnTo>
                      <a:lnTo>
                        <a:pt x="40" y="636"/>
                      </a:lnTo>
                      <a:lnTo>
                        <a:pt x="40" y="623"/>
                      </a:lnTo>
                      <a:lnTo>
                        <a:pt x="40" y="611"/>
                      </a:lnTo>
                      <a:lnTo>
                        <a:pt x="40" y="598"/>
                      </a:lnTo>
                      <a:lnTo>
                        <a:pt x="40" y="586"/>
                      </a:lnTo>
                      <a:lnTo>
                        <a:pt x="40" y="572"/>
                      </a:lnTo>
                      <a:lnTo>
                        <a:pt x="41" y="558"/>
                      </a:lnTo>
                      <a:lnTo>
                        <a:pt x="41" y="542"/>
                      </a:lnTo>
                      <a:lnTo>
                        <a:pt x="41" y="526"/>
                      </a:lnTo>
                      <a:lnTo>
                        <a:pt x="41" y="511"/>
                      </a:lnTo>
                      <a:lnTo>
                        <a:pt x="41" y="495"/>
                      </a:lnTo>
                      <a:lnTo>
                        <a:pt x="41" y="478"/>
                      </a:lnTo>
                      <a:lnTo>
                        <a:pt x="41" y="461"/>
                      </a:lnTo>
                      <a:lnTo>
                        <a:pt x="41" y="443"/>
                      </a:lnTo>
                      <a:lnTo>
                        <a:pt x="41" y="426"/>
                      </a:lnTo>
                      <a:lnTo>
                        <a:pt x="41" y="409"/>
                      </a:lnTo>
                      <a:lnTo>
                        <a:pt x="41" y="392"/>
                      </a:lnTo>
                      <a:lnTo>
                        <a:pt x="41" y="376"/>
                      </a:lnTo>
                      <a:lnTo>
                        <a:pt x="41" y="360"/>
                      </a:lnTo>
                      <a:lnTo>
                        <a:pt x="41" y="345"/>
                      </a:lnTo>
                      <a:lnTo>
                        <a:pt x="41" y="331"/>
                      </a:lnTo>
                      <a:lnTo>
                        <a:pt x="40" y="315"/>
                      </a:lnTo>
                      <a:lnTo>
                        <a:pt x="40" y="303"/>
                      </a:lnTo>
                      <a:lnTo>
                        <a:pt x="40" y="288"/>
                      </a:lnTo>
                      <a:lnTo>
                        <a:pt x="40" y="274"/>
                      </a:lnTo>
                      <a:lnTo>
                        <a:pt x="40" y="262"/>
                      </a:lnTo>
                      <a:lnTo>
                        <a:pt x="40" y="249"/>
                      </a:lnTo>
                      <a:lnTo>
                        <a:pt x="40" y="238"/>
                      </a:lnTo>
                      <a:lnTo>
                        <a:pt x="40" y="227"/>
                      </a:lnTo>
                      <a:lnTo>
                        <a:pt x="38" y="216"/>
                      </a:lnTo>
                      <a:lnTo>
                        <a:pt x="38" y="205"/>
                      </a:lnTo>
                      <a:lnTo>
                        <a:pt x="38" y="195"/>
                      </a:lnTo>
                      <a:lnTo>
                        <a:pt x="38" y="185"/>
                      </a:lnTo>
                      <a:lnTo>
                        <a:pt x="38" y="176"/>
                      </a:lnTo>
                      <a:lnTo>
                        <a:pt x="38" y="168"/>
                      </a:lnTo>
                      <a:lnTo>
                        <a:pt x="36" y="159"/>
                      </a:lnTo>
                      <a:lnTo>
                        <a:pt x="36" y="151"/>
                      </a:lnTo>
                      <a:lnTo>
                        <a:pt x="36" y="144"/>
                      </a:lnTo>
                      <a:lnTo>
                        <a:pt x="36" y="137"/>
                      </a:lnTo>
                      <a:lnTo>
                        <a:pt x="36" y="130"/>
                      </a:lnTo>
                      <a:lnTo>
                        <a:pt x="34" y="124"/>
                      </a:lnTo>
                      <a:lnTo>
                        <a:pt x="34" y="118"/>
                      </a:lnTo>
                      <a:lnTo>
                        <a:pt x="34" y="113"/>
                      </a:lnTo>
                      <a:lnTo>
                        <a:pt x="34" y="108"/>
                      </a:lnTo>
                      <a:lnTo>
                        <a:pt x="32" y="104"/>
                      </a:lnTo>
                      <a:lnTo>
                        <a:pt x="32" y="101"/>
                      </a:lnTo>
                      <a:lnTo>
                        <a:pt x="32" y="93"/>
                      </a:lnTo>
                      <a:lnTo>
                        <a:pt x="31" y="87"/>
                      </a:lnTo>
                      <a:lnTo>
                        <a:pt x="29" y="74"/>
                      </a:lnTo>
                      <a:lnTo>
                        <a:pt x="27" y="63"/>
                      </a:lnTo>
                      <a:lnTo>
                        <a:pt x="23" y="52"/>
                      </a:lnTo>
                      <a:lnTo>
                        <a:pt x="22" y="44"/>
                      </a:lnTo>
                      <a:lnTo>
                        <a:pt x="18" y="36"/>
                      </a:lnTo>
                      <a:lnTo>
                        <a:pt x="15" y="30"/>
                      </a:lnTo>
                      <a:lnTo>
                        <a:pt x="11" y="25"/>
                      </a:lnTo>
                      <a:lnTo>
                        <a:pt x="7" y="22"/>
                      </a:lnTo>
                      <a:lnTo>
                        <a:pt x="4" y="19"/>
                      </a:lnTo>
                      <a:lnTo>
                        <a:pt x="2" y="16"/>
                      </a:lnTo>
                      <a:lnTo>
                        <a:pt x="2" y="13"/>
                      </a:lnTo>
                      <a:lnTo>
                        <a:pt x="0" y="10"/>
                      </a:lnTo>
                      <a:lnTo>
                        <a:pt x="2" y="7"/>
                      </a:lnTo>
                      <a:lnTo>
                        <a:pt x="2" y="5"/>
                      </a:lnTo>
                      <a:lnTo>
                        <a:pt x="4" y="4"/>
                      </a:lnTo>
                      <a:lnTo>
                        <a:pt x="6" y="2"/>
                      </a:lnTo>
                      <a:lnTo>
                        <a:pt x="9" y="0"/>
                      </a:lnTo>
                      <a:lnTo>
                        <a:pt x="13" y="0"/>
                      </a:lnTo>
                      <a:lnTo>
                        <a:pt x="18" y="0"/>
                      </a:lnTo>
                      <a:lnTo>
                        <a:pt x="25" y="0"/>
                      </a:lnTo>
                      <a:lnTo>
                        <a:pt x="32" y="2"/>
                      </a:lnTo>
                      <a:lnTo>
                        <a:pt x="41" y="5"/>
                      </a:lnTo>
                      <a:lnTo>
                        <a:pt x="50" y="8"/>
                      </a:lnTo>
                      <a:lnTo>
                        <a:pt x="59" y="11"/>
                      </a:lnTo>
                      <a:lnTo>
                        <a:pt x="66" y="15"/>
                      </a:lnTo>
                      <a:lnTo>
                        <a:pt x="73" y="18"/>
                      </a:lnTo>
                      <a:lnTo>
                        <a:pt x="81" y="21"/>
                      </a:lnTo>
                      <a:lnTo>
                        <a:pt x="86" y="24"/>
                      </a:lnTo>
                      <a:lnTo>
                        <a:pt x="90" y="27"/>
                      </a:lnTo>
                      <a:lnTo>
                        <a:pt x="93" y="30"/>
                      </a:lnTo>
                      <a:lnTo>
                        <a:pt x="97" y="35"/>
                      </a:lnTo>
                      <a:lnTo>
                        <a:pt x="97" y="40"/>
                      </a:lnTo>
                      <a:lnTo>
                        <a:pt x="97" y="43"/>
                      </a:lnTo>
                      <a:lnTo>
                        <a:pt x="97" y="47"/>
                      </a:lnTo>
                      <a:lnTo>
                        <a:pt x="97" y="51"/>
                      </a:lnTo>
                      <a:lnTo>
                        <a:pt x="95" y="58"/>
                      </a:lnTo>
                      <a:lnTo>
                        <a:pt x="91" y="65"/>
                      </a:lnTo>
                      <a:lnTo>
                        <a:pt x="91" y="65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0" name="组合 59"/>
            <p:cNvGrpSpPr/>
            <p:nvPr/>
          </p:nvGrpSpPr>
          <p:grpSpPr>
            <a:xfrm>
              <a:off x="5342172" y="4023134"/>
              <a:ext cx="507365" cy="509905"/>
              <a:chOff x="2248642" y="3602411"/>
              <a:chExt cx="507365" cy="509905"/>
            </a:xfrm>
          </p:grpSpPr>
          <p:pic>
            <p:nvPicPr>
              <p:cNvPr id="82" name="图片 81"/>
              <p:cNvPicPr>
                <a:picLocks noChangeAspect="1"/>
              </p:cNvPicPr>
              <p:nvPr>
                <p:custDataLst>
                  <p:tags r:id="rId10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8642" y="3602411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83" name="组合 82"/>
              <p:cNvGrpSpPr/>
              <p:nvPr/>
            </p:nvGrpSpPr>
            <p:grpSpPr>
              <a:xfrm>
                <a:off x="2319913" y="3707501"/>
                <a:ext cx="302586" cy="301871"/>
                <a:chOff x="2665413" y="3116263"/>
                <a:chExt cx="671513" cy="669925"/>
              </a:xfrm>
              <a:solidFill>
                <a:srgbClr val="FF0000"/>
              </a:solidFill>
            </p:grpSpPr>
            <p:sp>
              <p:nvSpPr>
                <p:cNvPr id="84" name="Freeform 98"/>
                <p:cNvSpPr/>
                <p:nvPr/>
              </p:nvSpPr>
              <p:spPr bwMode="auto">
                <a:xfrm>
                  <a:off x="2684463" y="3314700"/>
                  <a:ext cx="296863" cy="93662"/>
                </a:xfrm>
                <a:custGeom>
                  <a:avLst/>
                  <a:gdLst>
                    <a:gd name="T0" fmla="*/ 23 w 373"/>
                    <a:gd name="T1" fmla="*/ 87 h 118"/>
                    <a:gd name="T2" fmla="*/ 70 w 373"/>
                    <a:gd name="T3" fmla="*/ 75 h 118"/>
                    <a:gd name="T4" fmla="*/ 122 w 373"/>
                    <a:gd name="T5" fmla="*/ 59 h 118"/>
                    <a:gd name="T6" fmla="*/ 175 w 373"/>
                    <a:gd name="T7" fmla="*/ 43 h 118"/>
                    <a:gd name="T8" fmla="*/ 216 w 373"/>
                    <a:gd name="T9" fmla="*/ 31 h 118"/>
                    <a:gd name="T10" fmla="*/ 241 w 373"/>
                    <a:gd name="T11" fmla="*/ 23 h 118"/>
                    <a:gd name="T12" fmla="*/ 264 w 373"/>
                    <a:gd name="T13" fmla="*/ 17 h 118"/>
                    <a:gd name="T14" fmla="*/ 282 w 373"/>
                    <a:gd name="T15" fmla="*/ 12 h 118"/>
                    <a:gd name="T16" fmla="*/ 298 w 373"/>
                    <a:gd name="T17" fmla="*/ 7 h 118"/>
                    <a:gd name="T18" fmla="*/ 313 w 373"/>
                    <a:gd name="T19" fmla="*/ 4 h 118"/>
                    <a:gd name="T20" fmla="*/ 323 w 373"/>
                    <a:gd name="T21" fmla="*/ 1 h 118"/>
                    <a:gd name="T22" fmla="*/ 330 w 373"/>
                    <a:gd name="T23" fmla="*/ 0 h 118"/>
                    <a:gd name="T24" fmla="*/ 338 w 373"/>
                    <a:gd name="T25" fmla="*/ 0 h 118"/>
                    <a:gd name="T26" fmla="*/ 345 w 373"/>
                    <a:gd name="T27" fmla="*/ 3 h 118"/>
                    <a:gd name="T28" fmla="*/ 352 w 373"/>
                    <a:gd name="T29" fmla="*/ 6 h 118"/>
                    <a:gd name="T30" fmla="*/ 359 w 373"/>
                    <a:gd name="T31" fmla="*/ 14 h 118"/>
                    <a:gd name="T32" fmla="*/ 366 w 373"/>
                    <a:gd name="T33" fmla="*/ 21 h 118"/>
                    <a:gd name="T34" fmla="*/ 370 w 373"/>
                    <a:gd name="T35" fmla="*/ 29 h 118"/>
                    <a:gd name="T36" fmla="*/ 372 w 373"/>
                    <a:gd name="T37" fmla="*/ 34 h 118"/>
                    <a:gd name="T38" fmla="*/ 372 w 373"/>
                    <a:gd name="T39" fmla="*/ 37 h 118"/>
                    <a:gd name="T40" fmla="*/ 370 w 373"/>
                    <a:gd name="T41" fmla="*/ 40 h 118"/>
                    <a:gd name="T42" fmla="*/ 364 w 373"/>
                    <a:gd name="T43" fmla="*/ 42 h 118"/>
                    <a:gd name="T44" fmla="*/ 357 w 373"/>
                    <a:gd name="T45" fmla="*/ 45 h 118"/>
                    <a:gd name="T46" fmla="*/ 347 w 373"/>
                    <a:gd name="T47" fmla="*/ 48 h 118"/>
                    <a:gd name="T48" fmla="*/ 334 w 373"/>
                    <a:gd name="T49" fmla="*/ 51 h 118"/>
                    <a:gd name="T50" fmla="*/ 318 w 373"/>
                    <a:gd name="T51" fmla="*/ 54 h 118"/>
                    <a:gd name="T52" fmla="*/ 298 w 373"/>
                    <a:gd name="T53" fmla="*/ 59 h 118"/>
                    <a:gd name="T54" fmla="*/ 277 w 373"/>
                    <a:gd name="T55" fmla="*/ 64 h 118"/>
                    <a:gd name="T56" fmla="*/ 243 w 373"/>
                    <a:gd name="T57" fmla="*/ 73 h 118"/>
                    <a:gd name="T58" fmla="*/ 202 w 373"/>
                    <a:gd name="T59" fmla="*/ 84 h 118"/>
                    <a:gd name="T60" fmla="*/ 168 w 373"/>
                    <a:gd name="T61" fmla="*/ 93 h 118"/>
                    <a:gd name="T62" fmla="*/ 139 w 373"/>
                    <a:gd name="T63" fmla="*/ 103 h 118"/>
                    <a:gd name="T64" fmla="*/ 116 w 373"/>
                    <a:gd name="T65" fmla="*/ 109 h 118"/>
                    <a:gd name="T66" fmla="*/ 97 w 373"/>
                    <a:gd name="T67" fmla="*/ 114 h 118"/>
                    <a:gd name="T68" fmla="*/ 82 w 373"/>
                    <a:gd name="T69" fmla="*/ 117 h 118"/>
                    <a:gd name="T70" fmla="*/ 70 w 373"/>
                    <a:gd name="T71" fmla="*/ 118 h 118"/>
                    <a:gd name="T72" fmla="*/ 59 w 373"/>
                    <a:gd name="T73" fmla="*/ 118 h 118"/>
                    <a:gd name="T74" fmla="*/ 47 w 373"/>
                    <a:gd name="T75" fmla="*/ 115 h 118"/>
                    <a:gd name="T76" fmla="*/ 31 w 373"/>
                    <a:gd name="T77" fmla="*/ 109 h 118"/>
                    <a:gd name="T78" fmla="*/ 11 w 373"/>
                    <a:gd name="T79" fmla="*/ 98 h 118"/>
                    <a:gd name="T80" fmla="*/ 0 w 373"/>
                    <a:gd name="T81" fmla="*/ 92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73" h="118">
                      <a:moveTo>
                        <a:pt x="0" y="92"/>
                      </a:moveTo>
                      <a:lnTo>
                        <a:pt x="23" y="87"/>
                      </a:lnTo>
                      <a:lnTo>
                        <a:pt x="47" y="81"/>
                      </a:lnTo>
                      <a:lnTo>
                        <a:pt x="70" y="75"/>
                      </a:lnTo>
                      <a:lnTo>
                        <a:pt x="95" y="67"/>
                      </a:lnTo>
                      <a:lnTo>
                        <a:pt x="122" y="59"/>
                      </a:lnTo>
                      <a:lnTo>
                        <a:pt x="148" y="51"/>
                      </a:lnTo>
                      <a:lnTo>
                        <a:pt x="175" y="43"/>
                      </a:lnTo>
                      <a:lnTo>
                        <a:pt x="202" y="36"/>
                      </a:lnTo>
                      <a:lnTo>
                        <a:pt x="216" y="31"/>
                      </a:lnTo>
                      <a:lnTo>
                        <a:pt x="229" y="28"/>
                      </a:lnTo>
                      <a:lnTo>
                        <a:pt x="241" y="23"/>
                      </a:lnTo>
                      <a:lnTo>
                        <a:pt x="254" y="20"/>
                      </a:lnTo>
                      <a:lnTo>
                        <a:pt x="264" y="17"/>
                      </a:lnTo>
                      <a:lnTo>
                        <a:pt x="273" y="14"/>
                      </a:lnTo>
                      <a:lnTo>
                        <a:pt x="282" y="12"/>
                      </a:lnTo>
                      <a:lnTo>
                        <a:pt x="291" y="9"/>
                      </a:lnTo>
                      <a:lnTo>
                        <a:pt x="298" y="7"/>
                      </a:lnTo>
                      <a:lnTo>
                        <a:pt x="305" y="6"/>
                      </a:lnTo>
                      <a:lnTo>
                        <a:pt x="313" y="4"/>
                      </a:lnTo>
                      <a:lnTo>
                        <a:pt x="318" y="3"/>
                      </a:lnTo>
                      <a:lnTo>
                        <a:pt x="323" y="1"/>
                      </a:lnTo>
                      <a:lnTo>
                        <a:pt x="327" y="1"/>
                      </a:lnTo>
                      <a:lnTo>
                        <a:pt x="330" y="0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1" y="1"/>
                      </a:lnTo>
                      <a:lnTo>
                        <a:pt x="345" y="3"/>
                      </a:lnTo>
                      <a:lnTo>
                        <a:pt x="350" y="4"/>
                      </a:lnTo>
                      <a:lnTo>
                        <a:pt x="352" y="6"/>
                      </a:lnTo>
                      <a:lnTo>
                        <a:pt x="355" y="9"/>
                      </a:lnTo>
                      <a:lnTo>
                        <a:pt x="359" y="14"/>
                      </a:lnTo>
                      <a:lnTo>
                        <a:pt x="363" y="18"/>
                      </a:lnTo>
                      <a:lnTo>
                        <a:pt x="366" y="21"/>
                      </a:lnTo>
                      <a:lnTo>
                        <a:pt x="368" y="26"/>
                      </a:lnTo>
                      <a:lnTo>
                        <a:pt x="370" y="29"/>
                      </a:lnTo>
                      <a:lnTo>
                        <a:pt x="372" y="32"/>
                      </a:lnTo>
                      <a:lnTo>
                        <a:pt x="372" y="34"/>
                      </a:lnTo>
                      <a:lnTo>
                        <a:pt x="373" y="36"/>
                      </a:lnTo>
                      <a:lnTo>
                        <a:pt x="372" y="37"/>
                      </a:lnTo>
                      <a:lnTo>
                        <a:pt x="372" y="40"/>
                      </a:lnTo>
                      <a:lnTo>
                        <a:pt x="370" y="40"/>
                      </a:lnTo>
                      <a:lnTo>
                        <a:pt x="368" y="42"/>
                      </a:lnTo>
                      <a:lnTo>
                        <a:pt x="364" y="42"/>
                      </a:lnTo>
                      <a:lnTo>
                        <a:pt x="361" y="43"/>
                      </a:lnTo>
                      <a:lnTo>
                        <a:pt x="357" y="45"/>
                      </a:lnTo>
                      <a:lnTo>
                        <a:pt x="352" y="46"/>
                      </a:lnTo>
                      <a:lnTo>
                        <a:pt x="347" y="48"/>
                      </a:lnTo>
                      <a:lnTo>
                        <a:pt x="341" y="50"/>
                      </a:lnTo>
                      <a:lnTo>
                        <a:pt x="334" y="51"/>
                      </a:lnTo>
                      <a:lnTo>
                        <a:pt x="325" y="53"/>
                      </a:lnTo>
                      <a:lnTo>
                        <a:pt x="318" y="54"/>
                      </a:lnTo>
                      <a:lnTo>
                        <a:pt x="307" y="57"/>
                      </a:lnTo>
                      <a:lnTo>
                        <a:pt x="298" y="59"/>
                      </a:lnTo>
                      <a:lnTo>
                        <a:pt x="288" y="61"/>
                      </a:lnTo>
                      <a:lnTo>
                        <a:pt x="277" y="64"/>
                      </a:lnTo>
                      <a:lnTo>
                        <a:pt x="266" y="65"/>
                      </a:lnTo>
                      <a:lnTo>
                        <a:pt x="243" y="73"/>
                      </a:lnTo>
                      <a:lnTo>
                        <a:pt x="222" y="78"/>
                      </a:lnTo>
                      <a:lnTo>
                        <a:pt x="202" y="84"/>
                      </a:lnTo>
                      <a:lnTo>
                        <a:pt x="184" y="89"/>
                      </a:lnTo>
                      <a:lnTo>
                        <a:pt x="168" y="93"/>
                      </a:lnTo>
                      <a:lnTo>
                        <a:pt x="152" y="98"/>
                      </a:lnTo>
                      <a:lnTo>
                        <a:pt x="139" y="103"/>
                      </a:lnTo>
                      <a:lnTo>
                        <a:pt x="127" y="106"/>
                      </a:lnTo>
                      <a:lnTo>
                        <a:pt x="116" y="109"/>
                      </a:lnTo>
                      <a:lnTo>
                        <a:pt x="107" y="112"/>
                      </a:lnTo>
                      <a:lnTo>
                        <a:pt x="97" y="114"/>
                      </a:lnTo>
                      <a:lnTo>
                        <a:pt x="90" y="115"/>
                      </a:lnTo>
                      <a:lnTo>
                        <a:pt x="82" y="117"/>
                      </a:lnTo>
                      <a:lnTo>
                        <a:pt x="75" y="118"/>
                      </a:lnTo>
                      <a:lnTo>
                        <a:pt x="70" y="118"/>
                      </a:lnTo>
                      <a:lnTo>
                        <a:pt x="65" y="118"/>
                      </a:lnTo>
                      <a:lnTo>
                        <a:pt x="59" y="118"/>
                      </a:lnTo>
                      <a:lnTo>
                        <a:pt x="52" y="117"/>
                      </a:lnTo>
                      <a:lnTo>
                        <a:pt x="47" y="115"/>
                      </a:lnTo>
                      <a:lnTo>
                        <a:pt x="40" y="112"/>
                      </a:lnTo>
                      <a:lnTo>
                        <a:pt x="31" y="109"/>
                      </a:lnTo>
                      <a:lnTo>
                        <a:pt x="22" y="104"/>
                      </a:lnTo>
                      <a:lnTo>
                        <a:pt x="11" y="98"/>
                      </a:lnTo>
                      <a:lnTo>
                        <a:pt x="0" y="92"/>
                      </a:lnTo>
                      <a:lnTo>
                        <a:pt x="0" y="92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" name="Freeform 99"/>
                <p:cNvSpPr/>
                <p:nvPr/>
              </p:nvSpPr>
              <p:spPr bwMode="auto">
                <a:xfrm>
                  <a:off x="2833688" y="3116263"/>
                  <a:ext cx="74613" cy="669925"/>
                </a:xfrm>
                <a:custGeom>
                  <a:avLst/>
                  <a:gdLst>
                    <a:gd name="T0" fmla="*/ 60 w 94"/>
                    <a:gd name="T1" fmla="*/ 580 h 843"/>
                    <a:gd name="T2" fmla="*/ 60 w 94"/>
                    <a:gd name="T3" fmla="*/ 623 h 843"/>
                    <a:gd name="T4" fmla="*/ 60 w 94"/>
                    <a:gd name="T5" fmla="*/ 663 h 843"/>
                    <a:gd name="T6" fmla="*/ 60 w 94"/>
                    <a:gd name="T7" fmla="*/ 698 h 843"/>
                    <a:gd name="T8" fmla="*/ 59 w 94"/>
                    <a:gd name="T9" fmla="*/ 729 h 843"/>
                    <a:gd name="T10" fmla="*/ 59 w 94"/>
                    <a:gd name="T11" fmla="*/ 756 h 843"/>
                    <a:gd name="T12" fmla="*/ 57 w 94"/>
                    <a:gd name="T13" fmla="*/ 779 h 843"/>
                    <a:gd name="T14" fmla="*/ 57 w 94"/>
                    <a:gd name="T15" fmla="*/ 798 h 843"/>
                    <a:gd name="T16" fmla="*/ 55 w 94"/>
                    <a:gd name="T17" fmla="*/ 812 h 843"/>
                    <a:gd name="T18" fmla="*/ 53 w 94"/>
                    <a:gd name="T19" fmla="*/ 823 h 843"/>
                    <a:gd name="T20" fmla="*/ 53 w 94"/>
                    <a:gd name="T21" fmla="*/ 831 h 843"/>
                    <a:gd name="T22" fmla="*/ 43 w 94"/>
                    <a:gd name="T23" fmla="*/ 842 h 843"/>
                    <a:gd name="T24" fmla="*/ 35 w 94"/>
                    <a:gd name="T25" fmla="*/ 843 h 843"/>
                    <a:gd name="T26" fmla="*/ 28 w 94"/>
                    <a:gd name="T27" fmla="*/ 835 h 843"/>
                    <a:gd name="T28" fmla="*/ 19 w 94"/>
                    <a:gd name="T29" fmla="*/ 820 h 843"/>
                    <a:gd name="T30" fmla="*/ 12 w 94"/>
                    <a:gd name="T31" fmla="*/ 796 h 843"/>
                    <a:gd name="T32" fmla="*/ 7 w 94"/>
                    <a:gd name="T33" fmla="*/ 771 h 843"/>
                    <a:gd name="T34" fmla="*/ 3 w 94"/>
                    <a:gd name="T35" fmla="*/ 751 h 843"/>
                    <a:gd name="T36" fmla="*/ 1 w 94"/>
                    <a:gd name="T37" fmla="*/ 738 h 843"/>
                    <a:gd name="T38" fmla="*/ 3 w 94"/>
                    <a:gd name="T39" fmla="*/ 732 h 843"/>
                    <a:gd name="T40" fmla="*/ 3 w 94"/>
                    <a:gd name="T41" fmla="*/ 723 h 843"/>
                    <a:gd name="T42" fmla="*/ 7 w 94"/>
                    <a:gd name="T43" fmla="*/ 705 h 843"/>
                    <a:gd name="T44" fmla="*/ 9 w 94"/>
                    <a:gd name="T45" fmla="*/ 685 h 843"/>
                    <a:gd name="T46" fmla="*/ 14 w 94"/>
                    <a:gd name="T47" fmla="*/ 660 h 843"/>
                    <a:gd name="T48" fmla="*/ 16 w 94"/>
                    <a:gd name="T49" fmla="*/ 627 h 843"/>
                    <a:gd name="T50" fmla="*/ 19 w 94"/>
                    <a:gd name="T51" fmla="*/ 582 h 843"/>
                    <a:gd name="T52" fmla="*/ 21 w 94"/>
                    <a:gd name="T53" fmla="*/ 526 h 843"/>
                    <a:gd name="T54" fmla="*/ 23 w 94"/>
                    <a:gd name="T55" fmla="*/ 455 h 843"/>
                    <a:gd name="T56" fmla="*/ 23 w 94"/>
                    <a:gd name="T57" fmla="*/ 372 h 843"/>
                    <a:gd name="T58" fmla="*/ 23 w 94"/>
                    <a:gd name="T59" fmla="*/ 295 h 843"/>
                    <a:gd name="T60" fmla="*/ 23 w 94"/>
                    <a:gd name="T61" fmla="*/ 250 h 843"/>
                    <a:gd name="T62" fmla="*/ 23 w 94"/>
                    <a:gd name="T63" fmla="*/ 209 h 843"/>
                    <a:gd name="T64" fmla="*/ 21 w 94"/>
                    <a:gd name="T65" fmla="*/ 173 h 843"/>
                    <a:gd name="T66" fmla="*/ 21 w 94"/>
                    <a:gd name="T67" fmla="*/ 141 h 843"/>
                    <a:gd name="T68" fmla="*/ 19 w 94"/>
                    <a:gd name="T69" fmla="*/ 112 h 843"/>
                    <a:gd name="T70" fmla="*/ 19 w 94"/>
                    <a:gd name="T71" fmla="*/ 89 h 843"/>
                    <a:gd name="T72" fmla="*/ 18 w 94"/>
                    <a:gd name="T73" fmla="*/ 69 h 843"/>
                    <a:gd name="T74" fmla="*/ 16 w 94"/>
                    <a:gd name="T75" fmla="*/ 53 h 843"/>
                    <a:gd name="T76" fmla="*/ 14 w 94"/>
                    <a:gd name="T77" fmla="*/ 42 h 843"/>
                    <a:gd name="T78" fmla="*/ 10 w 94"/>
                    <a:gd name="T79" fmla="*/ 34 h 843"/>
                    <a:gd name="T80" fmla="*/ 3 w 94"/>
                    <a:gd name="T81" fmla="*/ 23 h 843"/>
                    <a:gd name="T82" fmla="*/ 0 w 94"/>
                    <a:gd name="T83" fmla="*/ 12 h 843"/>
                    <a:gd name="T84" fmla="*/ 1 w 94"/>
                    <a:gd name="T85" fmla="*/ 3 h 843"/>
                    <a:gd name="T86" fmla="*/ 10 w 94"/>
                    <a:gd name="T87" fmla="*/ 1 h 843"/>
                    <a:gd name="T88" fmla="*/ 30 w 94"/>
                    <a:gd name="T89" fmla="*/ 7 h 843"/>
                    <a:gd name="T90" fmla="*/ 59 w 94"/>
                    <a:gd name="T91" fmla="*/ 20 h 843"/>
                    <a:gd name="T92" fmla="*/ 80 w 94"/>
                    <a:gd name="T93" fmla="*/ 34 h 843"/>
                    <a:gd name="T94" fmla="*/ 92 w 94"/>
                    <a:gd name="T95" fmla="*/ 47 h 843"/>
                    <a:gd name="T96" fmla="*/ 92 w 94"/>
                    <a:gd name="T97" fmla="*/ 64 h 843"/>
                    <a:gd name="T98" fmla="*/ 85 w 94"/>
                    <a:gd name="T99" fmla="*/ 79 h 843"/>
                    <a:gd name="T100" fmla="*/ 80 w 94"/>
                    <a:gd name="T101" fmla="*/ 90 h 843"/>
                    <a:gd name="T102" fmla="*/ 76 w 94"/>
                    <a:gd name="T103" fmla="*/ 108 h 843"/>
                    <a:gd name="T104" fmla="*/ 75 w 94"/>
                    <a:gd name="T105" fmla="*/ 130 h 843"/>
                    <a:gd name="T106" fmla="*/ 71 w 94"/>
                    <a:gd name="T107" fmla="*/ 158 h 843"/>
                    <a:gd name="T108" fmla="*/ 69 w 94"/>
                    <a:gd name="T109" fmla="*/ 192 h 843"/>
                    <a:gd name="T110" fmla="*/ 68 w 94"/>
                    <a:gd name="T111" fmla="*/ 234 h 843"/>
                    <a:gd name="T112" fmla="*/ 66 w 94"/>
                    <a:gd name="T113" fmla="*/ 288 h 843"/>
                    <a:gd name="T114" fmla="*/ 64 w 94"/>
                    <a:gd name="T115" fmla="*/ 353 h 843"/>
                    <a:gd name="T116" fmla="*/ 64 w 94"/>
                    <a:gd name="T117" fmla="*/ 430 h 843"/>
                    <a:gd name="T118" fmla="*/ 62 w 94"/>
                    <a:gd name="T119" fmla="*/ 516 h 8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94" h="843">
                      <a:moveTo>
                        <a:pt x="60" y="549"/>
                      </a:moveTo>
                      <a:lnTo>
                        <a:pt x="60" y="565"/>
                      </a:lnTo>
                      <a:lnTo>
                        <a:pt x="60" y="580"/>
                      </a:lnTo>
                      <a:lnTo>
                        <a:pt x="60" y="594"/>
                      </a:lnTo>
                      <a:lnTo>
                        <a:pt x="60" y="608"/>
                      </a:lnTo>
                      <a:lnTo>
                        <a:pt x="60" y="623"/>
                      </a:lnTo>
                      <a:lnTo>
                        <a:pt x="60" y="637"/>
                      </a:lnTo>
                      <a:lnTo>
                        <a:pt x="60" y="649"/>
                      </a:lnTo>
                      <a:lnTo>
                        <a:pt x="60" y="663"/>
                      </a:lnTo>
                      <a:lnTo>
                        <a:pt x="60" y="674"/>
                      </a:lnTo>
                      <a:lnTo>
                        <a:pt x="60" y="687"/>
                      </a:lnTo>
                      <a:lnTo>
                        <a:pt x="60" y="698"/>
                      </a:lnTo>
                      <a:lnTo>
                        <a:pt x="59" y="709"/>
                      </a:lnTo>
                      <a:lnTo>
                        <a:pt x="59" y="720"/>
                      </a:lnTo>
                      <a:lnTo>
                        <a:pt x="59" y="729"/>
                      </a:lnTo>
                      <a:lnTo>
                        <a:pt x="59" y="738"/>
                      </a:lnTo>
                      <a:lnTo>
                        <a:pt x="59" y="748"/>
                      </a:lnTo>
                      <a:lnTo>
                        <a:pt x="59" y="756"/>
                      </a:lnTo>
                      <a:lnTo>
                        <a:pt x="57" y="763"/>
                      </a:lnTo>
                      <a:lnTo>
                        <a:pt x="57" y="771"/>
                      </a:lnTo>
                      <a:lnTo>
                        <a:pt x="57" y="779"/>
                      </a:lnTo>
                      <a:lnTo>
                        <a:pt x="57" y="785"/>
                      </a:lnTo>
                      <a:lnTo>
                        <a:pt x="57" y="792"/>
                      </a:lnTo>
                      <a:lnTo>
                        <a:pt x="57" y="798"/>
                      </a:lnTo>
                      <a:lnTo>
                        <a:pt x="55" y="803"/>
                      </a:lnTo>
                      <a:lnTo>
                        <a:pt x="55" y="807"/>
                      </a:lnTo>
                      <a:lnTo>
                        <a:pt x="55" y="812"/>
                      </a:lnTo>
                      <a:lnTo>
                        <a:pt x="55" y="817"/>
                      </a:lnTo>
                      <a:lnTo>
                        <a:pt x="53" y="820"/>
                      </a:lnTo>
                      <a:lnTo>
                        <a:pt x="53" y="823"/>
                      </a:lnTo>
                      <a:lnTo>
                        <a:pt x="53" y="826"/>
                      </a:lnTo>
                      <a:lnTo>
                        <a:pt x="53" y="829"/>
                      </a:lnTo>
                      <a:lnTo>
                        <a:pt x="53" y="831"/>
                      </a:lnTo>
                      <a:lnTo>
                        <a:pt x="50" y="835"/>
                      </a:lnTo>
                      <a:lnTo>
                        <a:pt x="46" y="839"/>
                      </a:lnTo>
                      <a:lnTo>
                        <a:pt x="43" y="842"/>
                      </a:lnTo>
                      <a:lnTo>
                        <a:pt x="41" y="843"/>
                      </a:lnTo>
                      <a:lnTo>
                        <a:pt x="37" y="843"/>
                      </a:lnTo>
                      <a:lnTo>
                        <a:pt x="35" y="843"/>
                      </a:lnTo>
                      <a:lnTo>
                        <a:pt x="34" y="842"/>
                      </a:lnTo>
                      <a:lnTo>
                        <a:pt x="32" y="840"/>
                      </a:lnTo>
                      <a:lnTo>
                        <a:pt x="28" y="835"/>
                      </a:lnTo>
                      <a:lnTo>
                        <a:pt x="25" y="831"/>
                      </a:lnTo>
                      <a:lnTo>
                        <a:pt x="23" y="826"/>
                      </a:lnTo>
                      <a:lnTo>
                        <a:pt x="19" y="820"/>
                      </a:lnTo>
                      <a:lnTo>
                        <a:pt x="18" y="812"/>
                      </a:lnTo>
                      <a:lnTo>
                        <a:pt x="14" y="804"/>
                      </a:lnTo>
                      <a:lnTo>
                        <a:pt x="12" y="796"/>
                      </a:lnTo>
                      <a:lnTo>
                        <a:pt x="10" y="787"/>
                      </a:lnTo>
                      <a:lnTo>
                        <a:pt x="9" y="777"/>
                      </a:lnTo>
                      <a:lnTo>
                        <a:pt x="7" y="771"/>
                      </a:lnTo>
                      <a:lnTo>
                        <a:pt x="7" y="763"/>
                      </a:lnTo>
                      <a:lnTo>
                        <a:pt x="5" y="757"/>
                      </a:lnTo>
                      <a:lnTo>
                        <a:pt x="3" y="751"/>
                      </a:lnTo>
                      <a:lnTo>
                        <a:pt x="3" y="746"/>
                      </a:lnTo>
                      <a:lnTo>
                        <a:pt x="3" y="741"/>
                      </a:lnTo>
                      <a:lnTo>
                        <a:pt x="1" y="738"/>
                      </a:lnTo>
                      <a:lnTo>
                        <a:pt x="1" y="737"/>
                      </a:lnTo>
                      <a:lnTo>
                        <a:pt x="3" y="735"/>
                      </a:lnTo>
                      <a:lnTo>
                        <a:pt x="3" y="732"/>
                      </a:lnTo>
                      <a:lnTo>
                        <a:pt x="3" y="729"/>
                      </a:lnTo>
                      <a:lnTo>
                        <a:pt x="3" y="726"/>
                      </a:lnTo>
                      <a:lnTo>
                        <a:pt x="3" y="723"/>
                      </a:lnTo>
                      <a:lnTo>
                        <a:pt x="5" y="718"/>
                      </a:lnTo>
                      <a:lnTo>
                        <a:pt x="5" y="712"/>
                      </a:lnTo>
                      <a:lnTo>
                        <a:pt x="7" y="705"/>
                      </a:lnTo>
                      <a:lnTo>
                        <a:pt x="7" y="699"/>
                      </a:lnTo>
                      <a:lnTo>
                        <a:pt x="9" y="693"/>
                      </a:lnTo>
                      <a:lnTo>
                        <a:pt x="9" y="685"/>
                      </a:lnTo>
                      <a:lnTo>
                        <a:pt x="10" y="677"/>
                      </a:lnTo>
                      <a:lnTo>
                        <a:pt x="12" y="668"/>
                      </a:lnTo>
                      <a:lnTo>
                        <a:pt x="14" y="660"/>
                      </a:lnTo>
                      <a:lnTo>
                        <a:pt x="14" y="649"/>
                      </a:lnTo>
                      <a:lnTo>
                        <a:pt x="16" y="640"/>
                      </a:lnTo>
                      <a:lnTo>
                        <a:pt x="16" y="627"/>
                      </a:lnTo>
                      <a:lnTo>
                        <a:pt x="18" y="613"/>
                      </a:lnTo>
                      <a:lnTo>
                        <a:pt x="18" y="599"/>
                      </a:lnTo>
                      <a:lnTo>
                        <a:pt x="19" y="582"/>
                      </a:lnTo>
                      <a:lnTo>
                        <a:pt x="19" y="565"/>
                      </a:lnTo>
                      <a:lnTo>
                        <a:pt x="19" y="546"/>
                      </a:lnTo>
                      <a:lnTo>
                        <a:pt x="21" y="526"/>
                      </a:lnTo>
                      <a:lnTo>
                        <a:pt x="21" y="502"/>
                      </a:lnTo>
                      <a:lnTo>
                        <a:pt x="21" y="480"/>
                      </a:lnTo>
                      <a:lnTo>
                        <a:pt x="23" y="455"/>
                      </a:lnTo>
                      <a:lnTo>
                        <a:pt x="23" y="428"/>
                      </a:lnTo>
                      <a:lnTo>
                        <a:pt x="23" y="402"/>
                      </a:lnTo>
                      <a:lnTo>
                        <a:pt x="23" y="372"/>
                      </a:lnTo>
                      <a:lnTo>
                        <a:pt x="23" y="342"/>
                      </a:lnTo>
                      <a:lnTo>
                        <a:pt x="23" y="311"/>
                      </a:lnTo>
                      <a:lnTo>
                        <a:pt x="23" y="295"/>
                      </a:lnTo>
                      <a:lnTo>
                        <a:pt x="23" y="280"/>
                      </a:lnTo>
                      <a:lnTo>
                        <a:pt x="23" y="264"/>
                      </a:lnTo>
                      <a:lnTo>
                        <a:pt x="23" y="250"/>
                      </a:lnTo>
                      <a:lnTo>
                        <a:pt x="23" y="236"/>
                      </a:lnTo>
                      <a:lnTo>
                        <a:pt x="23" y="222"/>
                      </a:lnTo>
                      <a:lnTo>
                        <a:pt x="23" y="209"/>
                      </a:lnTo>
                      <a:lnTo>
                        <a:pt x="23" y="197"/>
                      </a:lnTo>
                      <a:lnTo>
                        <a:pt x="23" y="184"/>
                      </a:lnTo>
                      <a:lnTo>
                        <a:pt x="21" y="173"/>
                      </a:lnTo>
                      <a:lnTo>
                        <a:pt x="21" y="161"/>
                      </a:lnTo>
                      <a:lnTo>
                        <a:pt x="21" y="151"/>
                      </a:lnTo>
                      <a:lnTo>
                        <a:pt x="21" y="141"/>
                      </a:lnTo>
                      <a:lnTo>
                        <a:pt x="21" y="131"/>
                      </a:lnTo>
                      <a:lnTo>
                        <a:pt x="21" y="122"/>
                      </a:lnTo>
                      <a:lnTo>
                        <a:pt x="19" y="112"/>
                      </a:lnTo>
                      <a:lnTo>
                        <a:pt x="19" y="105"/>
                      </a:lnTo>
                      <a:lnTo>
                        <a:pt x="19" y="95"/>
                      </a:lnTo>
                      <a:lnTo>
                        <a:pt x="19" y="89"/>
                      </a:lnTo>
                      <a:lnTo>
                        <a:pt x="18" y="81"/>
                      </a:lnTo>
                      <a:lnTo>
                        <a:pt x="18" y="75"/>
                      </a:lnTo>
                      <a:lnTo>
                        <a:pt x="18" y="69"/>
                      </a:lnTo>
                      <a:lnTo>
                        <a:pt x="16" y="62"/>
                      </a:lnTo>
                      <a:lnTo>
                        <a:pt x="16" y="58"/>
                      </a:lnTo>
                      <a:lnTo>
                        <a:pt x="16" y="53"/>
                      </a:lnTo>
                      <a:lnTo>
                        <a:pt x="14" y="48"/>
                      </a:lnTo>
                      <a:lnTo>
                        <a:pt x="14" y="45"/>
                      </a:lnTo>
                      <a:lnTo>
                        <a:pt x="14" y="42"/>
                      </a:lnTo>
                      <a:lnTo>
                        <a:pt x="12" y="39"/>
                      </a:lnTo>
                      <a:lnTo>
                        <a:pt x="12" y="36"/>
                      </a:lnTo>
                      <a:lnTo>
                        <a:pt x="10" y="34"/>
                      </a:lnTo>
                      <a:lnTo>
                        <a:pt x="10" y="33"/>
                      </a:lnTo>
                      <a:lnTo>
                        <a:pt x="7" y="28"/>
                      </a:lnTo>
                      <a:lnTo>
                        <a:pt x="3" y="23"/>
                      </a:lnTo>
                      <a:lnTo>
                        <a:pt x="1" y="20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0" y="9"/>
                      </a:lnTo>
                      <a:lnTo>
                        <a:pt x="1" y="6"/>
                      </a:lnTo>
                      <a:lnTo>
                        <a:pt x="1" y="3"/>
                      </a:lnTo>
                      <a:lnTo>
                        <a:pt x="3" y="1"/>
                      </a:lnTo>
                      <a:lnTo>
                        <a:pt x="7" y="0"/>
                      </a:lnTo>
                      <a:lnTo>
                        <a:pt x="10" y="1"/>
                      </a:lnTo>
                      <a:lnTo>
                        <a:pt x="16" y="1"/>
                      </a:lnTo>
                      <a:lnTo>
                        <a:pt x="21" y="4"/>
                      </a:lnTo>
                      <a:lnTo>
                        <a:pt x="30" y="7"/>
                      </a:lnTo>
                      <a:lnTo>
                        <a:pt x="39" y="11"/>
                      </a:lnTo>
                      <a:lnTo>
                        <a:pt x="48" y="15"/>
                      </a:lnTo>
                      <a:lnTo>
                        <a:pt x="59" y="20"/>
                      </a:lnTo>
                      <a:lnTo>
                        <a:pt x="68" y="25"/>
                      </a:lnTo>
                      <a:lnTo>
                        <a:pt x="75" y="29"/>
                      </a:lnTo>
                      <a:lnTo>
                        <a:pt x="80" y="34"/>
                      </a:lnTo>
                      <a:lnTo>
                        <a:pt x="85" y="39"/>
                      </a:lnTo>
                      <a:lnTo>
                        <a:pt x="89" y="43"/>
                      </a:lnTo>
                      <a:lnTo>
                        <a:pt x="92" y="47"/>
                      </a:lnTo>
                      <a:lnTo>
                        <a:pt x="94" y="51"/>
                      </a:lnTo>
                      <a:lnTo>
                        <a:pt x="94" y="58"/>
                      </a:lnTo>
                      <a:lnTo>
                        <a:pt x="92" y="64"/>
                      </a:lnTo>
                      <a:lnTo>
                        <a:pt x="89" y="70"/>
                      </a:lnTo>
                      <a:lnTo>
                        <a:pt x="85" y="76"/>
                      </a:lnTo>
                      <a:lnTo>
                        <a:pt x="85" y="79"/>
                      </a:lnTo>
                      <a:lnTo>
                        <a:pt x="84" y="83"/>
                      </a:lnTo>
                      <a:lnTo>
                        <a:pt x="82" y="87"/>
                      </a:lnTo>
                      <a:lnTo>
                        <a:pt x="80" y="90"/>
                      </a:lnTo>
                      <a:lnTo>
                        <a:pt x="80" y="97"/>
                      </a:lnTo>
                      <a:lnTo>
                        <a:pt x="78" y="101"/>
                      </a:lnTo>
                      <a:lnTo>
                        <a:pt x="76" y="108"/>
                      </a:lnTo>
                      <a:lnTo>
                        <a:pt x="76" y="114"/>
                      </a:lnTo>
                      <a:lnTo>
                        <a:pt x="75" y="122"/>
                      </a:lnTo>
                      <a:lnTo>
                        <a:pt x="75" y="130"/>
                      </a:lnTo>
                      <a:lnTo>
                        <a:pt x="73" y="139"/>
                      </a:lnTo>
                      <a:lnTo>
                        <a:pt x="73" y="148"/>
                      </a:lnTo>
                      <a:lnTo>
                        <a:pt x="71" y="158"/>
                      </a:lnTo>
                      <a:lnTo>
                        <a:pt x="71" y="169"/>
                      </a:lnTo>
                      <a:lnTo>
                        <a:pt x="69" y="180"/>
                      </a:lnTo>
                      <a:lnTo>
                        <a:pt x="69" y="192"/>
                      </a:lnTo>
                      <a:lnTo>
                        <a:pt x="69" y="205"/>
                      </a:lnTo>
                      <a:lnTo>
                        <a:pt x="68" y="219"/>
                      </a:lnTo>
                      <a:lnTo>
                        <a:pt x="68" y="234"/>
                      </a:lnTo>
                      <a:lnTo>
                        <a:pt x="68" y="252"/>
                      </a:lnTo>
                      <a:lnTo>
                        <a:pt x="66" y="269"/>
                      </a:lnTo>
                      <a:lnTo>
                        <a:pt x="66" y="288"/>
                      </a:lnTo>
                      <a:lnTo>
                        <a:pt x="66" y="308"/>
                      </a:lnTo>
                      <a:lnTo>
                        <a:pt x="66" y="330"/>
                      </a:lnTo>
                      <a:lnTo>
                        <a:pt x="64" y="353"/>
                      </a:lnTo>
                      <a:lnTo>
                        <a:pt x="64" y="377"/>
                      </a:lnTo>
                      <a:lnTo>
                        <a:pt x="64" y="403"/>
                      </a:lnTo>
                      <a:lnTo>
                        <a:pt x="64" y="430"/>
                      </a:lnTo>
                      <a:lnTo>
                        <a:pt x="62" y="457"/>
                      </a:lnTo>
                      <a:lnTo>
                        <a:pt x="62" y="486"/>
                      </a:lnTo>
                      <a:lnTo>
                        <a:pt x="62" y="516"/>
                      </a:lnTo>
                      <a:lnTo>
                        <a:pt x="60" y="549"/>
                      </a:lnTo>
                      <a:lnTo>
                        <a:pt x="60" y="549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" name="Freeform 100"/>
                <p:cNvSpPr/>
                <p:nvPr/>
              </p:nvSpPr>
              <p:spPr bwMode="auto">
                <a:xfrm>
                  <a:off x="2665413" y="3352800"/>
                  <a:ext cx="203200" cy="336550"/>
                </a:xfrm>
                <a:custGeom>
                  <a:avLst/>
                  <a:gdLst>
                    <a:gd name="T0" fmla="*/ 75 w 257"/>
                    <a:gd name="T1" fmla="*/ 316 h 424"/>
                    <a:gd name="T2" fmla="*/ 116 w 257"/>
                    <a:gd name="T3" fmla="*/ 261 h 424"/>
                    <a:gd name="T4" fmla="*/ 141 w 257"/>
                    <a:gd name="T5" fmla="*/ 222 h 424"/>
                    <a:gd name="T6" fmla="*/ 157 w 257"/>
                    <a:gd name="T7" fmla="*/ 194 h 424"/>
                    <a:gd name="T8" fmla="*/ 168 w 257"/>
                    <a:gd name="T9" fmla="*/ 174 h 424"/>
                    <a:gd name="T10" fmla="*/ 179 w 257"/>
                    <a:gd name="T11" fmla="*/ 152 h 424"/>
                    <a:gd name="T12" fmla="*/ 191 w 257"/>
                    <a:gd name="T13" fmla="*/ 127 h 424"/>
                    <a:gd name="T14" fmla="*/ 202 w 257"/>
                    <a:gd name="T15" fmla="*/ 102 h 424"/>
                    <a:gd name="T16" fmla="*/ 213 w 257"/>
                    <a:gd name="T17" fmla="*/ 75 h 424"/>
                    <a:gd name="T18" fmla="*/ 229 w 257"/>
                    <a:gd name="T19" fmla="*/ 31 h 424"/>
                    <a:gd name="T20" fmla="*/ 248 w 257"/>
                    <a:gd name="T21" fmla="*/ 47 h 424"/>
                    <a:gd name="T22" fmla="*/ 250 w 257"/>
                    <a:gd name="T23" fmla="*/ 108 h 424"/>
                    <a:gd name="T24" fmla="*/ 238 w 257"/>
                    <a:gd name="T25" fmla="*/ 136 h 424"/>
                    <a:gd name="T26" fmla="*/ 220 w 257"/>
                    <a:gd name="T27" fmla="*/ 175 h 424"/>
                    <a:gd name="T28" fmla="*/ 193 w 257"/>
                    <a:gd name="T29" fmla="*/ 222 h 424"/>
                    <a:gd name="T30" fmla="*/ 166 w 257"/>
                    <a:gd name="T31" fmla="*/ 263 h 424"/>
                    <a:gd name="T32" fmla="*/ 138 w 257"/>
                    <a:gd name="T33" fmla="*/ 301 h 424"/>
                    <a:gd name="T34" fmla="*/ 111 w 257"/>
                    <a:gd name="T35" fmla="*/ 332 h 424"/>
                    <a:gd name="T36" fmla="*/ 86 w 257"/>
                    <a:gd name="T37" fmla="*/ 357 h 424"/>
                    <a:gd name="T38" fmla="*/ 63 w 257"/>
                    <a:gd name="T39" fmla="*/ 379 h 424"/>
                    <a:gd name="T40" fmla="*/ 41 w 257"/>
                    <a:gd name="T41" fmla="*/ 398 h 424"/>
                    <a:gd name="T42" fmla="*/ 23 w 257"/>
                    <a:gd name="T43" fmla="*/ 412 h 424"/>
                    <a:gd name="T44" fmla="*/ 11 w 257"/>
                    <a:gd name="T45" fmla="*/ 421 h 424"/>
                    <a:gd name="T46" fmla="*/ 4 w 257"/>
                    <a:gd name="T47" fmla="*/ 424 h 424"/>
                    <a:gd name="T48" fmla="*/ 2 w 257"/>
                    <a:gd name="T49" fmla="*/ 424 h 424"/>
                    <a:gd name="T50" fmla="*/ 0 w 257"/>
                    <a:gd name="T51" fmla="*/ 423 h 424"/>
                    <a:gd name="T52" fmla="*/ 0 w 257"/>
                    <a:gd name="T53" fmla="*/ 419 h 424"/>
                    <a:gd name="T54" fmla="*/ 2 w 257"/>
                    <a:gd name="T55" fmla="*/ 413 h 424"/>
                    <a:gd name="T56" fmla="*/ 6 w 257"/>
                    <a:gd name="T57" fmla="*/ 407 h 424"/>
                    <a:gd name="T58" fmla="*/ 11 w 257"/>
                    <a:gd name="T59" fmla="*/ 399 h 424"/>
                    <a:gd name="T60" fmla="*/ 18 w 257"/>
                    <a:gd name="T61" fmla="*/ 388 h 424"/>
                    <a:gd name="T62" fmla="*/ 29 w 257"/>
                    <a:gd name="T63" fmla="*/ 376 h 424"/>
                    <a:gd name="T64" fmla="*/ 40 w 257"/>
                    <a:gd name="T65" fmla="*/ 362 h 424"/>
                    <a:gd name="T66" fmla="*/ 47 w 257"/>
                    <a:gd name="T67" fmla="*/ 352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57" h="424">
                      <a:moveTo>
                        <a:pt x="47" y="352"/>
                      </a:moveTo>
                      <a:lnTo>
                        <a:pt x="75" y="316"/>
                      </a:lnTo>
                      <a:lnTo>
                        <a:pt x="102" y="280"/>
                      </a:lnTo>
                      <a:lnTo>
                        <a:pt x="116" y="261"/>
                      </a:lnTo>
                      <a:lnTo>
                        <a:pt x="129" y="243"/>
                      </a:lnTo>
                      <a:lnTo>
                        <a:pt x="141" y="222"/>
                      </a:lnTo>
                      <a:lnTo>
                        <a:pt x="152" y="203"/>
                      </a:lnTo>
                      <a:lnTo>
                        <a:pt x="157" y="194"/>
                      </a:lnTo>
                      <a:lnTo>
                        <a:pt x="163" y="183"/>
                      </a:lnTo>
                      <a:lnTo>
                        <a:pt x="168" y="174"/>
                      </a:lnTo>
                      <a:lnTo>
                        <a:pt x="173" y="163"/>
                      </a:lnTo>
                      <a:lnTo>
                        <a:pt x="179" y="152"/>
                      </a:lnTo>
                      <a:lnTo>
                        <a:pt x="186" y="139"/>
                      </a:lnTo>
                      <a:lnTo>
                        <a:pt x="191" y="127"/>
                      </a:lnTo>
                      <a:lnTo>
                        <a:pt x="197" y="114"/>
                      </a:lnTo>
                      <a:lnTo>
                        <a:pt x="202" y="102"/>
                      </a:lnTo>
                      <a:lnTo>
                        <a:pt x="207" y="89"/>
                      </a:lnTo>
                      <a:lnTo>
                        <a:pt x="213" y="75"/>
                      </a:lnTo>
                      <a:lnTo>
                        <a:pt x="218" y="61"/>
                      </a:lnTo>
                      <a:lnTo>
                        <a:pt x="229" y="31"/>
                      </a:lnTo>
                      <a:lnTo>
                        <a:pt x="239" y="0"/>
                      </a:lnTo>
                      <a:lnTo>
                        <a:pt x="248" y="47"/>
                      </a:lnTo>
                      <a:lnTo>
                        <a:pt x="257" y="92"/>
                      </a:lnTo>
                      <a:lnTo>
                        <a:pt x="250" y="108"/>
                      </a:lnTo>
                      <a:lnTo>
                        <a:pt x="245" y="122"/>
                      </a:lnTo>
                      <a:lnTo>
                        <a:pt x="238" y="136"/>
                      </a:lnTo>
                      <a:lnTo>
                        <a:pt x="232" y="149"/>
                      </a:lnTo>
                      <a:lnTo>
                        <a:pt x="220" y="175"/>
                      </a:lnTo>
                      <a:lnTo>
                        <a:pt x="206" y="199"/>
                      </a:lnTo>
                      <a:lnTo>
                        <a:pt x="193" y="222"/>
                      </a:lnTo>
                      <a:lnTo>
                        <a:pt x="179" y="243"/>
                      </a:lnTo>
                      <a:lnTo>
                        <a:pt x="166" y="263"/>
                      </a:lnTo>
                      <a:lnTo>
                        <a:pt x="152" y="282"/>
                      </a:lnTo>
                      <a:lnTo>
                        <a:pt x="138" y="301"/>
                      </a:lnTo>
                      <a:lnTo>
                        <a:pt x="125" y="316"/>
                      </a:lnTo>
                      <a:lnTo>
                        <a:pt x="111" y="332"/>
                      </a:lnTo>
                      <a:lnTo>
                        <a:pt x="98" y="344"/>
                      </a:lnTo>
                      <a:lnTo>
                        <a:pt x="86" y="357"/>
                      </a:lnTo>
                      <a:lnTo>
                        <a:pt x="73" y="369"/>
                      </a:lnTo>
                      <a:lnTo>
                        <a:pt x="63" y="379"/>
                      </a:lnTo>
                      <a:lnTo>
                        <a:pt x="52" y="388"/>
                      </a:lnTo>
                      <a:lnTo>
                        <a:pt x="41" y="398"/>
                      </a:lnTo>
                      <a:lnTo>
                        <a:pt x="32" y="405"/>
                      </a:lnTo>
                      <a:lnTo>
                        <a:pt x="23" y="412"/>
                      </a:lnTo>
                      <a:lnTo>
                        <a:pt x="16" y="418"/>
                      </a:lnTo>
                      <a:lnTo>
                        <a:pt x="11" y="421"/>
                      </a:lnTo>
                      <a:lnTo>
                        <a:pt x="6" y="424"/>
                      </a:lnTo>
                      <a:lnTo>
                        <a:pt x="4" y="424"/>
                      </a:lnTo>
                      <a:lnTo>
                        <a:pt x="2" y="424"/>
                      </a:lnTo>
                      <a:lnTo>
                        <a:pt x="2" y="424"/>
                      </a:lnTo>
                      <a:lnTo>
                        <a:pt x="0" y="423"/>
                      </a:lnTo>
                      <a:lnTo>
                        <a:pt x="0" y="423"/>
                      </a:lnTo>
                      <a:lnTo>
                        <a:pt x="0" y="421"/>
                      </a:lnTo>
                      <a:lnTo>
                        <a:pt x="0" y="419"/>
                      </a:lnTo>
                      <a:lnTo>
                        <a:pt x="0" y="416"/>
                      </a:lnTo>
                      <a:lnTo>
                        <a:pt x="2" y="413"/>
                      </a:lnTo>
                      <a:lnTo>
                        <a:pt x="4" y="410"/>
                      </a:lnTo>
                      <a:lnTo>
                        <a:pt x="6" y="407"/>
                      </a:lnTo>
                      <a:lnTo>
                        <a:pt x="7" y="404"/>
                      </a:lnTo>
                      <a:lnTo>
                        <a:pt x="11" y="399"/>
                      </a:lnTo>
                      <a:lnTo>
                        <a:pt x="15" y="393"/>
                      </a:lnTo>
                      <a:lnTo>
                        <a:pt x="18" y="388"/>
                      </a:lnTo>
                      <a:lnTo>
                        <a:pt x="23" y="382"/>
                      </a:lnTo>
                      <a:lnTo>
                        <a:pt x="29" y="376"/>
                      </a:lnTo>
                      <a:lnTo>
                        <a:pt x="34" y="368"/>
                      </a:lnTo>
                      <a:lnTo>
                        <a:pt x="40" y="362"/>
                      </a:lnTo>
                      <a:lnTo>
                        <a:pt x="47" y="352"/>
                      </a:lnTo>
                      <a:lnTo>
                        <a:pt x="47" y="352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" name="Freeform 101"/>
                <p:cNvSpPr/>
                <p:nvPr/>
              </p:nvSpPr>
              <p:spPr bwMode="auto">
                <a:xfrm>
                  <a:off x="2865438" y="3446463"/>
                  <a:ext cx="101600" cy="92075"/>
                </a:xfrm>
                <a:custGeom>
                  <a:avLst/>
                  <a:gdLst>
                    <a:gd name="T0" fmla="*/ 125 w 126"/>
                    <a:gd name="T1" fmla="*/ 70 h 114"/>
                    <a:gd name="T2" fmla="*/ 126 w 126"/>
                    <a:gd name="T3" fmla="*/ 75 h 114"/>
                    <a:gd name="T4" fmla="*/ 126 w 126"/>
                    <a:gd name="T5" fmla="*/ 80 h 114"/>
                    <a:gd name="T6" fmla="*/ 126 w 126"/>
                    <a:gd name="T7" fmla="*/ 84 h 114"/>
                    <a:gd name="T8" fmla="*/ 126 w 126"/>
                    <a:gd name="T9" fmla="*/ 89 h 114"/>
                    <a:gd name="T10" fmla="*/ 125 w 126"/>
                    <a:gd name="T11" fmla="*/ 94 h 114"/>
                    <a:gd name="T12" fmla="*/ 123 w 126"/>
                    <a:gd name="T13" fmla="*/ 97 h 114"/>
                    <a:gd name="T14" fmla="*/ 123 w 126"/>
                    <a:gd name="T15" fmla="*/ 100 h 114"/>
                    <a:gd name="T16" fmla="*/ 121 w 126"/>
                    <a:gd name="T17" fmla="*/ 102 h 114"/>
                    <a:gd name="T18" fmla="*/ 119 w 126"/>
                    <a:gd name="T19" fmla="*/ 105 h 114"/>
                    <a:gd name="T20" fmla="*/ 118 w 126"/>
                    <a:gd name="T21" fmla="*/ 108 h 114"/>
                    <a:gd name="T22" fmla="*/ 114 w 126"/>
                    <a:gd name="T23" fmla="*/ 110 h 114"/>
                    <a:gd name="T24" fmla="*/ 112 w 126"/>
                    <a:gd name="T25" fmla="*/ 111 h 114"/>
                    <a:gd name="T26" fmla="*/ 110 w 126"/>
                    <a:gd name="T27" fmla="*/ 113 h 114"/>
                    <a:gd name="T28" fmla="*/ 109 w 126"/>
                    <a:gd name="T29" fmla="*/ 114 h 114"/>
                    <a:gd name="T30" fmla="*/ 105 w 126"/>
                    <a:gd name="T31" fmla="*/ 114 h 114"/>
                    <a:gd name="T32" fmla="*/ 103 w 126"/>
                    <a:gd name="T33" fmla="*/ 114 h 114"/>
                    <a:gd name="T34" fmla="*/ 103 w 126"/>
                    <a:gd name="T35" fmla="*/ 114 h 114"/>
                    <a:gd name="T36" fmla="*/ 101 w 126"/>
                    <a:gd name="T37" fmla="*/ 113 h 114"/>
                    <a:gd name="T38" fmla="*/ 98 w 126"/>
                    <a:gd name="T39" fmla="*/ 111 h 114"/>
                    <a:gd name="T40" fmla="*/ 94 w 126"/>
                    <a:gd name="T41" fmla="*/ 108 h 114"/>
                    <a:gd name="T42" fmla="*/ 91 w 126"/>
                    <a:gd name="T43" fmla="*/ 103 h 114"/>
                    <a:gd name="T44" fmla="*/ 85 w 126"/>
                    <a:gd name="T45" fmla="*/ 99 h 114"/>
                    <a:gd name="T46" fmla="*/ 80 w 126"/>
                    <a:gd name="T47" fmla="*/ 92 h 114"/>
                    <a:gd name="T48" fmla="*/ 73 w 126"/>
                    <a:gd name="T49" fmla="*/ 86 h 114"/>
                    <a:gd name="T50" fmla="*/ 66 w 126"/>
                    <a:gd name="T51" fmla="*/ 78 h 114"/>
                    <a:gd name="T52" fmla="*/ 59 w 126"/>
                    <a:gd name="T53" fmla="*/ 70 h 114"/>
                    <a:gd name="T54" fmla="*/ 50 w 126"/>
                    <a:gd name="T55" fmla="*/ 61 h 114"/>
                    <a:gd name="T56" fmla="*/ 41 w 126"/>
                    <a:gd name="T57" fmla="*/ 50 h 114"/>
                    <a:gd name="T58" fmla="*/ 32 w 126"/>
                    <a:gd name="T59" fmla="*/ 39 h 114"/>
                    <a:gd name="T60" fmla="*/ 21 w 126"/>
                    <a:gd name="T61" fmla="*/ 27 h 114"/>
                    <a:gd name="T62" fmla="*/ 10 w 126"/>
                    <a:gd name="T63" fmla="*/ 14 h 114"/>
                    <a:gd name="T64" fmla="*/ 0 w 126"/>
                    <a:gd name="T65" fmla="*/ 0 h 114"/>
                    <a:gd name="T66" fmla="*/ 16 w 126"/>
                    <a:gd name="T67" fmla="*/ 0 h 114"/>
                    <a:gd name="T68" fmla="*/ 32 w 126"/>
                    <a:gd name="T69" fmla="*/ 2 h 114"/>
                    <a:gd name="T70" fmla="*/ 46 w 126"/>
                    <a:gd name="T71" fmla="*/ 3 h 114"/>
                    <a:gd name="T72" fmla="*/ 59 w 126"/>
                    <a:gd name="T73" fmla="*/ 6 h 114"/>
                    <a:gd name="T74" fmla="*/ 71 w 126"/>
                    <a:gd name="T75" fmla="*/ 9 h 114"/>
                    <a:gd name="T76" fmla="*/ 82 w 126"/>
                    <a:gd name="T77" fmla="*/ 12 h 114"/>
                    <a:gd name="T78" fmla="*/ 91 w 126"/>
                    <a:gd name="T79" fmla="*/ 17 h 114"/>
                    <a:gd name="T80" fmla="*/ 100 w 126"/>
                    <a:gd name="T81" fmla="*/ 22 h 114"/>
                    <a:gd name="T82" fmla="*/ 105 w 126"/>
                    <a:gd name="T83" fmla="*/ 28 h 114"/>
                    <a:gd name="T84" fmla="*/ 110 w 126"/>
                    <a:gd name="T85" fmla="*/ 33 h 114"/>
                    <a:gd name="T86" fmla="*/ 116 w 126"/>
                    <a:gd name="T87" fmla="*/ 39 h 114"/>
                    <a:gd name="T88" fmla="*/ 119 w 126"/>
                    <a:gd name="T89" fmla="*/ 45 h 114"/>
                    <a:gd name="T90" fmla="*/ 121 w 126"/>
                    <a:gd name="T91" fmla="*/ 52 h 114"/>
                    <a:gd name="T92" fmla="*/ 123 w 126"/>
                    <a:gd name="T93" fmla="*/ 58 h 114"/>
                    <a:gd name="T94" fmla="*/ 125 w 126"/>
                    <a:gd name="T95" fmla="*/ 64 h 114"/>
                    <a:gd name="T96" fmla="*/ 125 w 126"/>
                    <a:gd name="T97" fmla="*/ 70 h 114"/>
                    <a:gd name="T98" fmla="*/ 125 w 126"/>
                    <a:gd name="T99" fmla="*/ 7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26" h="114">
                      <a:moveTo>
                        <a:pt x="125" y="70"/>
                      </a:moveTo>
                      <a:lnTo>
                        <a:pt x="126" y="75"/>
                      </a:lnTo>
                      <a:lnTo>
                        <a:pt x="126" y="80"/>
                      </a:lnTo>
                      <a:lnTo>
                        <a:pt x="126" y="84"/>
                      </a:lnTo>
                      <a:lnTo>
                        <a:pt x="126" y="89"/>
                      </a:lnTo>
                      <a:lnTo>
                        <a:pt x="125" y="94"/>
                      </a:lnTo>
                      <a:lnTo>
                        <a:pt x="123" y="97"/>
                      </a:lnTo>
                      <a:lnTo>
                        <a:pt x="123" y="100"/>
                      </a:lnTo>
                      <a:lnTo>
                        <a:pt x="121" y="102"/>
                      </a:lnTo>
                      <a:lnTo>
                        <a:pt x="119" y="105"/>
                      </a:lnTo>
                      <a:lnTo>
                        <a:pt x="118" y="108"/>
                      </a:lnTo>
                      <a:lnTo>
                        <a:pt x="114" y="110"/>
                      </a:lnTo>
                      <a:lnTo>
                        <a:pt x="112" y="111"/>
                      </a:lnTo>
                      <a:lnTo>
                        <a:pt x="110" y="113"/>
                      </a:lnTo>
                      <a:lnTo>
                        <a:pt x="109" y="114"/>
                      </a:lnTo>
                      <a:lnTo>
                        <a:pt x="105" y="114"/>
                      </a:lnTo>
                      <a:lnTo>
                        <a:pt x="103" y="114"/>
                      </a:lnTo>
                      <a:lnTo>
                        <a:pt x="103" y="114"/>
                      </a:lnTo>
                      <a:lnTo>
                        <a:pt x="101" y="113"/>
                      </a:lnTo>
                      <a:lnTo>
                        <a:pt x="98" y="111"/>
                      </a:lnTo>
                      <a:lnTo>
                        <a:pt x="94" y="108"/>
                      </a:lnTo>
                      <a:lnTo>
                        <a:pt x="91" y="103"/>
                      </a:lnTo>
                      <a:lnTo>
                        <a:pt x="85" y="99"/>
                      </a:lnTo>
                      <a:lnTo>
                        <a:pt x="80" y="92"/>
                      </a:lnTo>
                      <a:lnTo>
                        <a:pt x="73" y="86"/>
                      </a:lnTo>
                      <a:lnTo>
                        <a:pt x="66" y="78"/>
                      </a:lnTo>
                      <a:lnTo>
                        <a:pt x="59" y="70"/>
                      </a:lnTo>
                      <a:lnTo>
                        <a:pt x="50" y="61"/>
                      </a:lnTo>
                      <a:lnTo>
                        <a:pt x="41" y="50"/>
                      </a:lnTo>
                      <a:lnTo>
                        <a:pt x="32" y="39"/>
                      </a:lnTo>
                      <a:lnTo>
                        <a:pt x="21" y="27"/>
                      </a:lnTo>
                      <a:lnTo>
                        <a:pt x="10" y="14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2"/>
                      </a:lnTo>
                      <a:lnTo>
                        <a:pt x="46" y="3"/>
                      </a:lnTo>
                      <a:lnTo>
                        <a:pt x="59" y="6"/>
                      </a:lnTo>
                      <a:lnTo>
                        <a:pt x="71" y="9"/>
                      </a:lnTo>
                      <a:lnTo>
                        <a:pt x="82" y="12"/>
                      </a:lnTo>
                      <a:lnTo>
                        <a:pt x="91" y="17"/>
                      </a:lnTo>
                      <a:lnTo>
                        <a:pt x="100" y="22"/>
                      </a:lnTo>
                      <a:lnTo>
                        <a:pt x="105" y="28"/>
                      </a:lnTo>
                      <a:lnTo>
                        <a:pt x="110" y="33"/>
                      </a:lnTo>
                      <a:lnTo>
                        <a:pt x="116" y="39"/>
                      </a:lnTo>
                      <a:lnTo>
                        <a:pt x="119" y="45"/>
                      </a:lnTo>
                      <a:lnTo>
                        <a:pt x="121" y="52"/>
                      </a:lnTo>
                      <a:lnTo>
                        <a:pt x="123" y="58"/>
                      </a:lnTo>
                      <a:lnTo>
                        <a:pt x="125" y="64"/>
                      </a:lnTo>
                      <a:lnTo>
                        <a:pt x="125" y="70"/>
                      </a:lnTo>
                      <a:lnTo>
                        <a:pt x="125" y="70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" name="Freeform 102"/>
                <p:cNvSpPr/>
                <p:nvPr/>
              </p:nvSpPr>
              <p:spPr bwMode="auto">
                <a:xfrm>
                  <a:off x="3005138" y="3270250"/>
                  <a:ext cx="331788" cy="93662"/>
                </a:xfrm>
                <a:custGeom>
                  <a:avLst/>
                  <a:gdLst>
                    <a:gd name="T0" fmla="*/ 278 w 417"/>
                    <a:gd name="T1" fmla="*/ 13 h 119"/>
                    <a:gd name="T2" fmla="*/ 298 w 417"/>
                    <a:gd name="T3" fmla="*/ 6 h 119"/>
                    <a:gd name="T4" fmla="*/ 316 w 417"/>
                    <a:gd name="T5" fmla="*/ 2 h 119"/>
                    <a:gd name="T6" fmla="*/ 333 w 417"/>
                    <a:gd name="T7" fmla="*/ 0 h 119"/>
                    <a:gd name="T8" fmla="*/ 350 w 417"/>
                    <a:gd name="T9" fmla="*/ 0 h 119"/>
                    <a:gd name="T10" fmla="*/ 371 w 417"/>
                    <a:gd name="T11" fmla="*/ 2 h 119"/>
                    <a:gd name="T12" fmla="*/ 385 w 417"/>
                    <a:gd name="T13" fmla="*/ 5 h 119"/>
                    <a:gd name="T14" fmla="*/ 396 w 417"/>
                    <a:gd name="T15" fmla="*/ 8 h 119"/>
                    <a:gd name="T16" fmla="*/ 405 w 417"/>
                    <a:gd name="T17" fmla="*/ 16 h 119"/>
                    <a:gd name="T18" fmla="*/ 410 w 417"/>
                    <a:gd name="T19" fmla="*/ 22 h 119"/>
                    <a:gd name="T20" fmla="*/ 416 w 417"/>
                    <a:gd name="T21" fmla="*/ 28 h 119"/>
                    <a:gd name="T22" fmla="*/ 417 w 417"/>
                    <a:gd name="T23" fmla="*/ 35 h 119"/>
                    <a:gd name="T24" fmla="*/ 416 w 417"/>
                    <a:gd name="T25" fmla="*/ 38 h 119"/>
                    <a:gd name="T26" fmla="*/ 412 w 417"/>
                    <a:gd name="T27" fmla="*/ 41 h 119"/>
                    <a:gd name="T28" fmla="*/ 407 w 417"/>
                    <a:gd name="T29" fmla="*/ 44 h 119"/>
                    <a:gd name="T30" fmla="*/ 400 w 417"/>
                    <a:gd name="T31" fmla="*/ 47 h 119"/>
                    <a:gd name="T32" fmla="*/ 391 w 417"/>
                    <a:gd name="T33" fmla="*/ 50 h 119"/>
                    <a:gd name="T34" fmla="*/ 380 w 417"/>
                    <a:gd name="T35" fmla="*/ 53 h 119"/>
                    <a:gd name="T36" fmla="*/ 366 w 417"/>
                    <a:gd name="T37" fmla="*/ 55 h 119"/>
                    <a:gd name="T38" fmla="*/ 350 w 417"/>
                    <a:gd name="T39" fmla="*/ 57 h 119"/>
                    <a:gd name="T40" fmla="*/ 314 w 417"/>
                    <a:gd name="T41" fmla="*/ 64 h 119"/>
                    <a:gd name="T42" fmla="*/ 273 w 417"/>
                    <a:gd name="T43" fmla="*/ 72 h 119"/>
                    <a:gd name="T44" fmla="*/ 228 w 417"/>
                    <a:gd name="T45" fmla="*/ 82 h 119"/>
                    <a:gd name="T46" fmla="*/ 176 w 417"/>
                    <a:gd name="T47" fmla="*/ 93 h 119"/>
                    <a:gd name="T48" fmla="*/ 151 w 417"/>
                    <a:gd name="T49" fmla="*/ 99 h 119"/>
                    <a:gd name="T50" fmla="*/ 128 w 417"/>
                    <a:gd name="T51" fmla="*/ 103 h 119"/>
                    <a:gd name="T52" fmla="*/ 109 w 417"/>
                    <a:gd name="T53" fmla="*/ 108 h 119"/>
                    <a:gd name="T54" fmla="*/ 91 w 417"/>
                    <a:gd name="T55" fmla="*/ 111 h 119"/>
                    <a:gd name="T56" fmla="*/ 75 w 417"/>
                    <a:gd name="T57" fmla="*/ 114 h 119"/>
                    <a:gd name="T58" fmla="*/ 62 w 417"/>
                    <a:gd name="T59" fmla="*/ 118 h 119"/>
                    <a:gd name="T60" fmla="*/ 51 w 417"/>
                    <a:gd name="T61" fmla="*/ 118 h 119"/>
                    <a:gd name="T62" fmla="*/ 43 w 417"/>
                    <a:gd name="T63" fmla="*/ 119 h 119"/>
                    <a:gd name="T64" fmla="*/ 28 w 417"/>
                    <a:gd name="T65" fmla="*/ 118 h 119"/>
                    <a:gd name="T66" fmla="*/ 18 w 417"/>
                    <a:gd name="T67" fmla="*/ 116 h 119"/>
                    <a:gd name="T68" fmla="*/ 9 w 417"/>
                    <a:gd name="T69" fmla="*/ 111 h 119"/>
                    <a:gd name="T70" fmla="*/ 5 w 417"/>
                    <a:gd name="T71" fmla="*/ 105 h 119"/>
                    <a:gd name="T72" fmla="*/ 0 w 417"/>
                    <a:gd name="T73" fmla="*/ 99 h 119"/>
                    <a:gd name="T74" fmla="*/ 0 w 417"/>
                    <a:gd name="T75" fmla="*/ 94 h 119"/>
                    <a:gd name="T76" fmla="*/ 1 w 417"/>
                    <a:gd name="T77" fmla="*/ 91 h 119"/>
                    <a:gd name="T78" fmla="*/ 9 w 417"/>
                    <a:gd name="T79" fmla="*/ 88 h 119"/>
                    <a:gd name="T80" fmla="*/ 14 w 417"/>
                    <a:gd name="T81" fmla="*/ 86 h 119"/>
                    <a:gd name="T82" fmla="*/ 23 w 417"/>
                    <a:gd name="T83" fmla="*/ 83 h 119"/>
                    <a:gd name="T84" fmla="*/ 34 w 417"/>
                    <a:gd name="T85" fmla="*/ 80 h 119"/>
                    <a:gd name="T86" fmla="*/ 48 w 417"/>
                    <a:gd name="T87" fmla="*/ 77 h 119"/>
                    <a:gd name="T88" fmla="*/ 64 w 417"/>
                    <a:gd name="T89" fmla="*/ 74 h 119"/>
                    <a:gd name="T90" fmla="*/ 84 w 417"/>
                    <a:gd name="T91" fmla="*/ 69 h 119"/>
                    <a:gd name="T92" fmla="*/ 105 w 417"/>
                    <a:gd name="T93" fmla="*/ 63 h 119"/>
                    <a:gd name="T94" fmla="*/ 130 w 417"/>
                    <a:gd name="T95" fmla="*/ 57 h 119"/>
                    <a:gd name="T96" fmla="*/ 155 w 417"/>
                    <a:gd name="T97" fmla="*/ 50 h 119"/>
                    <a:gd name="T98" fmla="*/ 176 w 417"/>
                    <a:gd name="T99" fmla="*/ 44 h 119"/>
                    <a:gd name="T100" fmla="*/ 198 w 417"/>
                    <a:gd name="T101" fmla="*/ 39 h 119"/>
                    <a:gd name="T102" fmla="*/ 216 w 417"/>
                    <a:gd name="T103" fmla="*/ 33 h 119"/>
                    <a:gd name="T104" fmla="*/ 232 w 417"/>
                    <a:gd name="T105" fmla="*/ 28 h 119"/>
                    <a:gd name="T106" fmla="*/ 246 w 417"/>
                    <a:gd name="T107" fmla="*/ 25 h 119"/>
                    <a:gd name="T108" fmla="*/ 258 w 417"/>
                    <a:gd name="T109" fmla="*/ 21 h 119"/>
                    <a:gd name="T110" fmla="*/ 269 w 417"/>
                    <a:gd name="T111" fmla="*/ 17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17" h="119">
                      <a:moveTo>
                        <a:pt x="269" y="17"/>
                      </a:moveTo>
                      <a:lnTo>
                        <a:pt x="278" y="13"/>
                      </a:lnTo>
                      <a:lnTo>
                        <a:pt x="289" y="8"/>
                      </a:lnTo>
                      <a:lnTo>
                        <a:pt x="298" y="6"/>
                      </a:lnTo>
                      <a:lnTo>
                        <a:pt x="307" y="3"/>
                      </a:lnTo>
                      <a:lnTo>
                        <a:pt x="316" y="2"/>
                      </a:lnTo>
                      <a:lnTo>
                        <a:pt x="325" y="0"/>
                      </a:lnTo>
                      <a:lnTo>
                        <a:pt x="333" y="0"/>
                      </a:lnTo>
                      <a:lnTo>
                        <a:pt x="341" y="0"/>
                      </a:lnTo>
                      <a:lnTo>
                        <a:pt x="350" y="0"/>
                      </a:lnTo>
                      <a:lnTo>
                        <a:pt x="357" y="0"/>
                      </a:lnTo>
                      <a:lnTo>
                        <a:pt x="371" y="2"/>
                      </a:lnTo>
                      <a:lnTo>
                        <a:pt x="378" y="3"/>
                      </a:lnTo>
                      <a:lnTo>
                        <a:pt x="385" y="5"/>
                      </a:lnTo>
                      <a:lnTo>
                        <a:pt x="391" y="6"/>
                      </a:lnTo>
                      <a:lnTo>
                        <a:pt x="396" y="8"/>
                      </a:lnTo>
                      <a:lnTo>
                        <a:pt x="400" y="11"/>
                      </a:lnTo>
                      <a:lnTo>
                        <a:pt x="405" y="16"/>
                      </a:lnTo>
                      <a:lnTo>
                        <a:pt x="408" y="19"/>
                      </a:lnTo>
                      <a:lnTo>
                        <a:pt x="410" y="22"/>
                      </a:lnTo>
                      <a:lnTo>
                        <a:pt x="414" y="25"/>
                      </a:lnTo>
                      <a:lnTo>
                        <a:pt x="416" y="28"/>
                      </a:lnTo>
                      <a:lnTo>
                        <a:pt x="416" y="31"/>
                      </a:lnTo>
                      <a:lnTo>
                        <a:pt x="417" y="35"/>
                      </a:lnTo>
                      <a:lnTo>
                        <a:pt x="416" y="36"/>
                      </a:lnTo>
                      <a:lnTo>
                        <a:pt x="416" y="38"/>
                      </a:lnTo>
                      <a:lnTo>
                        <a:pt x="414" y="39"/>
                      </a:lnTo>
                      <a:lnTo>
                        <a:pt x="412" y="41"/>
                      </a:lnTo>
                      <a:lnTo>
                        <a:pt x="410" y="42"/>
                      </a:lnTo>
                      <a:lnTo>
                        <a:pt x="407" y="44"/>
                      </a:lnTo>
                      <a:lnTo>
                        <a:pt x="405" y="46"/>
                      </a:lnTo>
                      <a:lnTo>
                        <a:pt x="400" y="47"/>
                      </a:lnTo>
                      <a:lnTo>
                        <a:pt x="396" y="49"/>
                      </a:lnTo>
                      <a:lnTo>
                        <a:pt x="391" y="50"/>
                      </a:lnTo>
                      <a:lnTo>
                        <a:pt x="385" y="52"/>
                      </a:lnTo>
                      <a:lnTo>
                        <a:pt x="380" y="53"/>
                      </a:lnTo>
                      <a:lnTo>
                        <a:pt x="373" y="53"/>
                      </a:lnTo>
                      <a:lnTo>
                        <a:pt x="366" y="55"/>
                      </a:lnTo>
                      <a:lnTo>
                        <a:pt x="358" y="57"/>
                      </a:lnTo>
                      <a:lnTo>
                        <a:pt x="350" y="57"/>
                      </a:lnTo>
                      <a:lnTo>
                        <a:pt x="332" y="60"/>
                      </a:lnTo>
                      <a:lnTo>
                        <a:pt x="314" y="64"/>
                      </a:lnTo>
                      <a:lnTo>
                        <a:pt x="294" y="69"/>
                      </a:lnTo>
                      <a:lnTo>
                        <a:pt x="273" y="72"/>
                      </a:lnTo>
                      <a:lnTo>
                        <a:pt x="251" y="77"/>
                      </a:lnTo>
                      <a:lnTo>
                        <a:pt x="228" y="82"/>
                      </a:lnTo>
                      <a:lnTo>
                        <a:pt x="203" y="88"/>
                      </a:lnTo>
                      <a:lnTo>
                        <a:pt x="176" y="93"/>
                      </a:lnTo>
                      <a:lnTo>
                        <a:pt x="164" y="96"/>
                      </a:lnTo>
                      <a:lnTo>
                        <a:pt x="151" y="99"/>
                      </a:lnTo>
                      <a:lnTo>
                        <a:pt x="141" y="102"/>
                      </a:lnTo>
                      <a:lnTo>
                        <a:pt x="128" y="103"/>
                      </a:lnTo>
                      <a:lnTo>
                        <a:pt x="119" y="107"/>
                      </a:lnTo>
                      <a:lnTo>
                        <a:pt x="109" y="108"/>
                      </a:lnTo>
                      <a:lnTo>
                        <a:pt x="100" y="110"/>
                      </a:lnTo>
                      <a:lnTo>
                        <a:pt x="91" y="111"/>
                      </a:lnTo>
                      <a:lnTo>
                        <a:pt x="84" y="113"/>
                      </a:lnTo>
                      <a:lnTo>
                        <a:pt x="75" y="114"/>
                      </a:lnTo>
                      <a:lnTo>
                        <a:pt x="69" y="116"/>
                      </a:lnTo>
                      <a:lnTo>
                        <a:pt x="62" y="118"/>
                      </a:lnTo>
                      <a:lnTo>
                        <a:pt x="57" y="118"/>
                      </a:lnTo>
                      <a:lnTo>
                        <a:pt x="51" y="118"/>
                      </a:lnTo>
                      <a:lnTo>
                        <a:pt x="46" y="119"/>
                      </a:lnTo>
                      <a:lnTo>
                        <a:pt x="43" y="119"/>
                      </a:lnTo>
                      <a:lnTo>
                        <a:pt x="35" y="119"/>
                      </a:lnTo>
                      <a:lnTo>
                        <a:pt x="28" y="118"/>
                      </a:lnTo>
                      <a:lnTo>
                        <a:pt x="23" y="116"/>
                      </a:lnTo>
                      <a:lnTo>
                        <a:pt x="18" y="116"/>
                      </a:lnTo>
                      <a:lnTo>
                        <a:pt x="12" y="113"/>
                      </a:lnTo>
                      <a:lnTo>
                        <a:pt x="9" y="111"/>
                      </a:lnTo>
                      <a:lnTo>
                        <a:pt x="7" y="108"/>
                      </a:lnTo>
                      <a:lnTo>
                        <a:pt x="5" y="105"/>
                      </a:lnTo>
                      <a:lnTo>
                        <a:pt x="1" y="102"/>
                      </a:lnTo>
                      <a:lnTo>
                        <a:pt x="0" y="99"/>
                      </a:lnTo>
                      <a:lnTo>
                        <a:pt x="0" y="97"/>
                      </a:lnTo>
                      <a:lnTo>
                        <a:pt x="0" y="94"/>
                      </a:lnTo>
                      <a:lnTo>
                        <a:pt x="0" y="93"/>
                      </a:lnTo>
                      <a:lnTo>
                        <a:pt x="1" y="91"/>
                      </a:lnTo>
                      <a:lnTo>
                        <a:pt x="5" y="89"/>
                      </a:lnTo>
                      <a:lnTo>
                        <a:pt x="9" y="88"/>
                      </a:lnTo>
                      <a:lnTo>
                        <a:pt x="12" y="86"/>
                      </a:lnTo>
                      <a:lnTo>
                        <a:pt x="14" y="86"/>
                      </a:lnTo>
                      <a:lnTo>
                        <a:pt x="19" y="85"/>
                      </a:lnTo>
                      <a:lnTo>
                        <a:pt x="23" y="83"/>
                      </a:lnTo>
                      <a:lnTo>
                        <a:pt x="28" y="82"/>
                      </a:lnTo>
                      <a:lnTo>
                        <a:pt x="34" y="80"/>
                      </a:lnTo>
                      <a:lnTo>
                        <a:pt x="41" y="78"/>
                      </a:lnTo>
                      <a:lnTo>
                        <a:pt x="48" y="77"/>
                      </a:lnTo>
                      <a:lnTo>
                        <a:pt x="55" y="75"/>
                      </a:lnTo>
                      <a:lnTo>
                        <a:pt x="64" y="74"/>
                      </a:lnTo>
                      <a:lnTo>
                        <a:pt x="73" y="71"/>
                      </a:lnTo>
                      <a:lnTo>
                        <a:pt x="84" y="69"/>
                      </a:lnTo>
                      <a:lnTo>
                        <a:pt x="94" y="66"/>
                      </a:lnTo>
                      <a:lnTo>
                        <a:pt x="105" y="63"/>
                      </a:lnTo>
                      <a:lnTo>
                        <a:pt x="117" y="60"/>
                      </a:lnTo>
                      <a:lnTo>
                        <a:pt x="130" y="57"/>
                      </a:lnTo>
                      <a:lnTo>
                        <a:pt x="142" y="53"/>
                      </a:lnTo>
                      <a:lnTo>
                        <a:pt x="155" y="50"/>
                      </a:lnTo>
                      <a:lnTo>
                        <a:pt x="166" y="47"/>
                      </a:lnTo>
                      <a:lnTo>
                        <a:pt x="176" y="44"/>
                      </a:lnTo>
                      <a:lnTo>
                        <a:pt x="187" y="41"/>
                      </a:lnTo>
                      <a:lnTo>
                        <a:pt x="198" y="39"/>
                      </a:lnTo>
                      <a:lnTo>
                        <a:pt x="207" y="36"/>
                      </a:lnTo>
                      <a:lnTo>
                        <a:pt x="216" y="33"/>
                      </a:lnTo>
                      <a:lnTo>
                        <a:pt x="225" y="31"/>
                      </a:lnTo>
                      <a:lnTo>
                        <a:pt x="232" y="28"/>
                      </a:lnTo>
                      <a:lnTo>
                        <a:pt x="239" y="27"/>
                      </a:lnTo>
                      <a:lnTo>
                        <a:pt x="246" y="25"/>
                      </a:lnTo>
                      <a:lnTo>
                        <a:pt x="253" y="22"/>
                      </a:lnTo>
                      <a:lnTo>
                        <a:pt x="258" y="21"/>
                      </a:lnTo>
                      <a:lnTo>
                        <a:pt x="264" y="19"/>
                      </a:lnTo>
                      <a:lnTo>
                        <a:pt x="269" y="17"/>
                      </a:lnTo>
                      <a:lnTo>
                        <a:pt x="269" y="17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1" name="组合 60"/>
            <p:cNvGrpSpPr/>
            <p:nvPr/>
          </p:nvGrpSpPr>
          <p:grpSpPr>
            <a:xfrm>
              <a:off x="4839198" y="4023134"/>
              <a:ext cx="507365" cy="509905"/>
              <a:chOff x="2248642" y="3602411"/>
              <a:chExt cx="507365" cy="509905"/>
            </a:xfrm>
          </p:grpSpPr>
          <p:pic>
            <p:nvPicPr>
              <p:cNvPr id="76" name="图片 75"/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8642" y="3602411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77" name="组合 76"/>
              <p:cNvGrpSpPr/>
              <p:nvPr/>
            </p:nvGrpSpPr>
            <p:grpSpPr>
              <a:xfrm>
                <a:off x="2319909" y="3707501"/>
                <a:ext cx="142351" cy="301871"/>
                <a:chOff x="2665413" y="3116263"/>
                <a:chExt cx="315913" cy="669925"/>
              </a:xfrm>
              <a:solidFill>
                <a:srgbClr val="FF0000"/>
              </a:solidFill>
            </p:grpSpPr>
            <p:sp>
              <p:nvSpPr>
                <p:cNvPr id="78" name="Freeform 98"/>
                <p:cNvSpPr/>
                <p:nvPr/>
              </p:nvSpPr>
              <p:spPr bwMode="auto">
                <a:xfrm>
                  <a:off x="2684463" y="3314700"/>
                  <a:ext cx="296863" cy="93662"/>
                </a:xfrm>
                <a:custGeom>
                  <a:avLst/>
                  <a:gdLst>
                    <a:gd name="T0" fmla="*/ 23 w 373"/>
                    <a:gd name="T1" fmla="*/ 87 h 118"/>
                    <a:gd name="T2" fmla="*/ 70 w 373"/>
                    <a:gd name="T3" fmla="*/ 75 h 118"/>
                    <a:gd name="T4" fmla="*/ 122 w 373"/>
                    <a:gd name="T5" fmla="*/ 59 h 118"/>
                    <a:gd name="T6" fmla="*/ 175 w 373"/>
                    <a:gd name="T7" fmla="*/ 43 h 118"/>
                    <a:gd name="T8" fmla="*/ 216 w 373"/>
                    <a:gd name="T9" fmla="*/ 31 h 118"/>
                    <a:gd name="T10" fmla="*/ 241 w 373"/>
                    <a:gd name="T11" fmla="*/ 23 h 118"/>
                    <a:gd name="T12" fmla="*/ 264 w 373"/>
                    <a:gd name="T13" fmla="*/ 17 h 118"/>
                    <a:gd name="T14" fmla="*/ 282 w 373"/>
                    <a:gd name="T15" fmla="*/ 12 h 118"/>
                    <a:gd name="T16" fmla="*/ 298 w 373"/>
                    <a:gd name="T17" fmla="*/ 7 h 118"/>
                    <a:gd name="T18" fmla="*/ 313 w 373"/>
                    <a:gd name="T19" fmla="*/ 4 h 118"/>
                    <a:gd name="T20" fmla="*/ 323 w 373"/>
                    <a:gd name="T21" fmla="*/ 1 h 118"/>
                    <a:gd name="T22" fmla="*/ 330 w 373"/>
                    <a:gd name="T23" fmla="*/ 0 h 118"/>
                    <a:gd name="T24" fmla="*/ 338 w 373"/>
                    <a:gd name="T25" fmla="*/ 0 h 118"/>
                    <a:gd name="T26" fmla="*/ 345 w 373"/>
                    <a:gd name="T27" fmla="*/ 3 h 118"/>
                    <a:gd name="T28" fmla="*/ 352 w 373"/>
                    <a:gd name="T29" fmla="*/ 6 h 118"/>
                    <a:gd name="T30" fmla="*/ 359 w 373"/>
                    <a:gd name="T31" fmla="*/ 14 h 118"/>
                    <a:gd name="T32" fmla="*/ 366 w 373"/>
                    <a:gd name="T33" fmla="*/ 21 h 118"/>
                    <a:gd name="T34" fmla="*/ 370 w 373"/>
                    <a:gd name="T35" fmla="*/ 29 h 118"/>
                    <a:gd name="T36" fmla="*/ 372 w 373"/>
                    <a:gd name="T37" fmla="*/ 34 h 118"/>
                    <a:gd name="T38" fmla="*/ 372 w 373"/>
                    <a:gd name="T39" fmla="*/ 37 h 118"/>
                    <a:gd name="T40" fmla="*/ 370 w 373"/>
                    <a:gd name="T41" fmla="*/ 40 h 118"/>
                    <a:gd name="T42" fmla="*/ 364 w 373"/>
                    <a:gd name="T43" fmla="*/ 42 h 118"/>
                    <a:gd name="T44" fmla="*/ 357 w 373"/>
                    <a:gd name="T45" fmla="*/ 45 h 118"/>
                    <a:gd name="T46" fmla="*/ 347 w 373"/>
                    <a:gd name="T47" fmla="*/ 48 h 118"/>
                    <a:gd name="T48" fmla="*/ 334 w 373"/>
                    <a:gd name="T49" fmla="*/ 51 h 118"/>
                    <a:gd name="T50" fmla="*/ 318 w 373"/>
                    <a:gd name="T51" fmla="*/ 54 h 118"/>
                    <a:gd name="T52" fmla="*/ 298 w 373"/>
                    <a:gd name="T53" fmla="*/ 59 h 118"/>
                    <a:gd name="T54" fmla="*/ 277 w 373"/>
                    <a:gd name="T55" fmla="*/ 64 h 118"/>
                    <a:gd name="T56" fmla="*/ 243 w 373"/>
                    <a:gd name="T57" fmla="*/ 73 h 118"/>
                    <a:gd name="T58" fmla="*/ 202 w 373"/>
                    <a:gd name="T59" fmla="*/ 84 h 118"/>
                    <a:gd name="T60" fmla="*/ 168 w 373"/>
                    <a:gd name="T61" fmla="*/ 93 h 118"/>
                    <a:gd name="T62" fmla="*/ 139 w 373"/>
                    <a:gd name="T63" fmla="*/ 103 h 118"/>
                    <a:gd name="T64" fmla="*/ 116 w 373"/>
                    <a:gd name="T65" fmla="*/ 109 h 118"/>
                    <a:gd name="T66" fmla="*/ 97 w 373"/>
                    <a:gd name="T67" fmla="*/ 114 h 118"/>
                    <a:gd name="T68" fmla="*/ 82 w 373"/>
                    <a:gd name="T69" fmla="*/ 117 h 118"/>
                    <a:gd name="T70" fmla="*/ 70 w 373"/>
                    <a:gd name="T71" fmla="*/ 118 h 118"/>
                    <a:gd name="T72" fmla="*/ 59 w 373"/>
                    <a:gd name="T73" fmla="*/ 118 h 118"/>
                    <a:gd name="T74" fmla="*/ 47 w 373"/>
                    <a:gd name="T75" fmla="*/ 115 h 118"/>
                    <a:gd name="T76" fmla="*/ 31 w 373"/>
                    <a:gd name="T77" fmla="*/ 109 h 118"/>
                    <a:gd name="T78" fmla="*/ 11 w 373"/>
                    <a:gd name="T79" fmla="*/ 98 h 118"/>
                    <a:gd name="T80" fmla="*/ 0 w 373"/>
                    <a:gd name="T81" fmla="*/ 92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73" h="118">
                      <a:moveTo>
                        <a:pt x="0" y="92"/>
                      </a:moveTo>
                      <a:lnTo>
                        <a:pt x="23" y="87"/>
                      </a:lnTo>
                      <a:lnTo>
                        <a:pt x="47" y="81"/>
                      </a:lnTo>
                      <a:lnTo>
                        <a:pt x="70" y="75"/>
                      </a:lnTo>
                      <a:lnTo>
                        <a:pt x="95" y="67"/>
                      </a:lnTo>
                      <a:lnTo>
                        <a:pt x="122" y="59"/>
                      </a:lnTo>
                      <a:lnTo>
                        <a:pt x="148" y="51"/>
                      </a:lnTo>
                      <a:lnTo>
                        <a:pt x="175" y="43"/>
                      </a:lnTo>
                      <a:lnTo>
                        <a:pt x="202" y="36"/>
                      </a:lnTo>
                      <a:lnTo>
                        <a:pt x="216" y="31"/>
                      </a:lnTo>
                      <a:lnTo>
                        <a:pt x="229" y="28"/>
                      </a:lnTo>
                      <a:lnTo>
                        <a:pt x="241" y="23"/>
                      </a:lnTo>
                      <a:lnTo>
                        <a:pt x="254" y="20"/>
                      </a:lnTo>
                      <a:lnTo>
                        <a:pt x="264" y="17"/>
                      </a:lnTo>
                      <a:lnTo>
                        <a:pt x="273" y="14"/>
                      </a:lnTo>
                      <a:lnTo>
                        <a:pt x="282" y="12"/>
                      </a:lnTo>
                      <a:lnTo>
                        <a:pt x="291" y="9"/>
                      </a:lnTo>
                      <a:lnTo>
                        <a:pt x="298" y="7"/>
                      </a:lnTo>
                      <a:lnTo>
                        <a:pt x="305" y="6"/>
                      </a:lnTo>
                      <a:lnTo>
                        <a:pt x="313" y="4"/>
                      </a:lnTo>
                      <a:lnTo>
                        <a:pt x="318" y="3"/>
                      </a:lnTo>
                      <a:lnTo>
                        <a:pt x="323" y="1"/>
                      </a:lnTo>
                      <a:lnTo>
                        <a:pt x="327" y="1"/>
                      </a:lnTo>
                      <a:lnTo>
                        <a:pt x="330" y="0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1" y="1"/>
                      </a:lnTo>
                      <a:lnTo>
                        <a:pt x="345" y="3"/>
                      </a:lnTo>
                      <a:lnTo>
                        <a:pt x="350" y="4"/>
                      </a:lnTo>
                      <a:lnTo>
                        <a:pt x="352" y="6"/>
                      </a:lnTo>
                      <a:lnTo>
                        <a:pt x="355" y="9"/>
                      </a:lnTo>
                      <a:lnTo>
                        <a:pt x="359" y="14"/>
                      </a:lnTo>
                      <a:lnTo>
                        <a:pt x="363" y="18"/>
                      </a:lnTo>
                      <a:lnTo>
                        <a:pt x="366" y="21"/>
                      </a:lnTo>
                      <a:lnTo>
                        <a:pt x="368" y="26"/>
                      </a:lnTo>
                      <a:lnTo>
                        <a:pt x="370" y="29"/>
                      </a:lnTo>
                      <a:lnTo>
                        <a:pt x="372" y="32"/>
                      </a:lnTo>
                      <a:lnTo>
                        <a:pt x="372" y="34"/>
                      </a:lnTo>
                      <a:lnTo>
                        <a:pt x="373" y="36"/>
                      </a:lnTo>
                      <a:lnTo>
                        <a:pt x="372" y="37"/>
                      </a:lnTo>
                      <a:lnTo>
                        <a:pt x="372" y="40"/>
                      </a:lnTo>
                      <a:lnTo>
                        <a:pt x="370" y="40"/>
                      </a:lnTo>
                      <a:lnTo>
                        <a:pt x="368" y="42"/>
                      </a:lnTo>
                      <a:lnTo>
                        <a:pt x="364" y="42"/>
                      </a:lnTo>
                      <a:lnTo>
                        <a:pt x="361" y="43"/>
                      </a:lnTo>
                      <a:lnTo>
                        <a:pt x="357" y="45"/>
                      </a:lnTo>
                      <a:lnTo>
                        <a:pt x="352" y="46"/>
                      </a:lnTo>
                      <a:lnTo>
                        <a:pt x="347" y="48"/>
                      </a:lnTo>
                      <a:lnTo>
                        <a:pt x="341" y="50"/>
                      </a:lnTo>
                      <a:lnTo>
                        <a:pt x="334" y="51"/>
                      </a:lnTo>
                      <a:lnTo>
                        <a:pt x="325" y="53"/>
                      </a:lnTo>
                      <a:lnTo>
                        <a:pt x="318" y="54"/>
                      </a:lnTo>
                      <a:lnTo>
                        <a:pt x="307" y="57"/>
                      </a:lnTo>
                      <a:lnTo>
                        <a:pt x="298" y="59"/>
                      </a:lnTo>
                      <a:lnTo>
                        <a:pt x="288" y="61"/>
                      </a:lnTo>
                      <a:lnTo>
                        <a:pt x="277" y="64"/>
                      </a:lnTo>
                      <a:lnTo>
                        <a:pt x="266" y="65"/>
                      </a:lnTo>
                      <a:lnTo>
                        <a:pt x="243" y="73"/>
                      </a:lnTo>
                      <a:lnTo>
                        <a:pt x="222" y="78"/>
                      </a:lnTo>
                      <a:lnTo>
                        <a:pt x="202" y="84"/>
                      </a:lnTo>
                      <a:lnTo>
                        <a:pt x="184" y="89"/>
                      </a:lnTo>
                      <a:lnTo>
                        <a:pt x="168" y="93"/>
                      </a:lnTo>
                      <a:lnTo>
                        <a:pt x="152" y="98"/>
                      </a:lnTo>
                      <a:lnTo>
                        <a:pt x="139" y="103"/>
                      </a:lnTo>
                      <a:lnTo>
                        <a:pt x="127" y="106"/>
                      </a:lnTo>
                      <a:lnTo>
                        <a:pt x="116" y="109"/>
                      </a:lnTo>
                      <a:lnTo>
                        <a:pt x="107" y="112"/>
                      </a:lnTo>
                      <a:lnTo>
                        <a:pt x="97" y="114"/>
                      </a:lnTo>
                      <a:lnTo>
                        <a:pt x="90" y="115"/>
                      </a:lnTo>
                      <a:lnTo>
                        <a:pt x="82" y="117"/>
                      </a:lnTo>
                      <a:lnTo>
                        <a:pt x="75" y="118"/>
                      </a:lnTo>
                      <a:lnTo>
                        <a:pt x="70" y="118"/>
                      </a:lnTo>
                      <a:lnTo>
                        <a:pt x="65" y="118"/>
                      </a:lnTo>
                      <a:lnTo>
                        <a:pt x="59" y="118"/>
                      </a:lnTo>
                      <a:lnTo>
                        <a:pt x="52" y="117"/>
                      </a:lnTo>
                      <a:lnTo>
                        <a:pt x="47" y="115"/>
                      </a:lnTo>
                      <a:lnTo>
                        <a:pt x="40" y="112"/>
                      </a:lnTo>
                      <a:lnTo>
                        <a:pt x="31" y="109"/>
                      </a:lnTo>
                      <a:lnTo>
                        <a:pt x="22" y="104"/>
                      </a:lnTo>
                      <a:lnTo>
                        <a:pt x="11" y="98"/>
                      </a:lnTo>
                      <a:lnTo>
                        <a:pt x="0" y="92"/>
                      </a:lnTo>
                      <a:lnTo>
                        <a:pt x="0" y="92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99"/>
                <p:cNvSpPr/>
                <p:nvPr/>
              </p:nvSpPr>
              <p:spPr bwMode="auto">
                <a:xfrm>
                  <a:off x="2833688" y="3116263"/>
                  <a:ext cx="74613" cy="669925"/>
                </a:xfrm>
                <a:custGeom>
                  <a:avLst/>
                  <a:gdLst>
                    <a:gd name="T0" fmla="*/ 60 w 94"/>
                    <a:gd name="T1" fmla="*/ 580 h 843"/>
                    <a:gd name="T2" fmla="*/ 60 w 94"/>
                    <a:gd name="T3" fmla="*/ 623 h 843"/>
                    <a:gd name="T4" fmla="*/ 60 w 94"/>
                    <a:gd name="T5" fmla="*/ 663 h 843"/>
                    <a:gd name="T6" fmla="*/ 60 w 94"/>
                    <a:gd name="T7" fmla="*/ 698 h 843"/>
                    <a:gd name="T8" fmla="*/ 59 w 94"/>
                    <a:gd name="T9" fmla="*/ 729 h 843"/>
                    <a:gd name="T10" fmla="*/ 59 w 94"/>
                    <a:gd name="T11" fmla="*/ 756 h 843"/>
                    <a:gd name="T12" fmla="*/ 57 w 94"/>
                    <a:gd name="T13" fmla="*/ 779 h 843"/>
                    <a:gd name="T14" fmla="*/ 57 w 94"/>
                    <a:gd name="T15" fmla="*/ 798 h 843"/>
                    <a:gd name="T16" fmla="*/ 55 w 94"/>
                    <a:gd name="T17" fmla="*/ 812 h 843"/>
                    <a:gd name="T18" fmla="*/ 53 w 94"/>
                    <a:gd name="T19" fmla="*/ 823 h 843"/>
                    <a:gd name="T20" fmla="*/ 53 w 94"/>
                    <a:gd name="T21" fmla="*/ 831 h 843"/>
                    <a:gd name="T22" fmla="*/ 43 w 94"/>
                    <a:gd name="T23" fmla="*/ 842 h 843"/>
                    <a:gd name="T24" fmla="*/ 35 w 94"/>
                    <a:gd name="T25" fmla="*/ 843 h 843"/>
                    <a:gd name="T26" fmla="*/ 28 w 94"/>
                    <a:gd name="T27" fmla="*/ 835 h 843"/>
                    <a:gd name="T28" fmla="*/ 19 w 94"/>
                    <a:gd name="T29" fmla="*/ 820 h 843"/>
                    <a:gd name="T30" fmla="*/ 12 w 94"/>
                    <a:gd name="T31" fmla="*/ 796 h 843"/>
                    <a:gd name="T32" fmla="*/ 7 w 94"/>
                    <a:gd name="T33" fmla="*/ 771 h 843"/>
                    <a:gd name="T34" fmla="*/ 3 w 94"/>
                    <a:gd name="T35" fmla="*/ 751 h 843"/>
                    <a:gd name="T36" fmla="*/ 1 w 94"/>
                    <a:gd name="T37" fmla="*/ 738 h 843"/>
                    <a:gd name="T38" fmla="*/ 3 w 94"/>
                    <a:gd name="T39" fmla="*/ 732 h 843"/>
                    <a:gd name="T40" fmla="*/ 3 w 94"/>
                    <a:gd name="T41" fmla="*/ 723 h 843"/>
                    <a:gd name="T42" fmla="*/ 7 w 94"/>
                    <a:gd name="T43" fmla="*/ 705 h 843"/>
                    <a:gd name="T44" fmla="*/ 9 w 94"/>
                    <a:gd name="T45" fmla="*/ 685 h 843"/>
                    <a:gd name="T46" fmla="*/ 14 w 94"/>
                    <a:gd name="T47" fmla="*/ 660 h 843"/>
                    <a:gd name="T48" fmla="*/ 16 w 94"/>
                    <a:gd name="T49" fmla="*/ 627 h 843"/>
                    <a:gd name="T50" fmla="*/ 19 w 94"/>
                    <a:gd name="T51" fmla="*/ 582 h 843"/>
                    <a:gd name="T52" fmla="*/ 21 w 94"/>
                    <a:gd name="T53" fmla="*/ 526 h 843"/>
                    <a:gd name="T54" fmla="*/ 23 w 94"/>
                    <a:gd name="T55" fmla="*/ 455 h 843"/>
                    <a:gd name="T56" fmla="*/ 23 w 94"/>
                    <a:gd name="T57" fmla="*/ 372 h 843"/>
                    <a:gd name="T58" fmla="*/ 23 w 94"/>
                    <a:gd name="T59" fmla="*/ 295 h 843"/>
                    <a:gd name="T60" fmla="*/ 23 w 94"/>
                    <a:gd name="T61" fmla="*/ 250 h 843"/>
                    <a:gd name="T62" fmla="*/ 23 w 94"/>
                    <a:gd name="T63" fmla="*/ 209 h 843"/>
                    <a:gd name="T64" fmla="*/ 21 w 94"/>
                    <a:gd name="T65" fmla="*/ 173 h 843"/>
                    <a:gd name="T66" fmla="*/ 21 w 94"/>
                    <a:gd name="T67" fmla="*/ 141 h 843"/>
                    <a:gd name="T68" fmla="*/ 19 w 94"/>
                    <a:gd name="T69" fmla="*/ 112 h 843"/>
                    <a:gd name="T70" fmla="*/ 19 w 94"/>
                    <a:gd name="T71" fmla="*/ 89 h 843"/>
                    <a:gd name="T72" fmla="*/ 18 w 94"/>
                    <a:gd name="T73" fmla="*/ 69 h 843"/>
                    <a:gd name="T74" fmla="*/ 16 w 94"/>
                    <a:gd name="T75" fmla="*/ 53 h 843"/>
                    <a:gd name="T76" fmla="*/ 14 w 94"/>
                    <a:gd name="T77" fmla="*/ 42 h 843"/>
                    <a:gd name="T78" fmla="*/ 10 w 94"/>
                    <a:gd name="T79" fmla="*/ 34 h 843"/>
                    <a:gd name="T80" fmla="*/ 3 w 94"/>
                    <a:gd name="T81" fmla="*/ 23 h 843"/>
                    <a:gd name="T82" fmla="*/ 0 w 94"/>
                    <a:gd name="T83" fmla="*/ 12 h 843"/>
                    <a:gd name="T84" fmla="*/ 1 w 94"/>
                    <a:gd name="T85" fmla="*/ 3 h 843"/>
                    <a:gd name="T86" fmla="*/ 10 w 94"/>
                    <a:gd name="T87" fmla="*/ 1 h 843"/>
                    <a:gd name="T88" fmla="*/ 30 w 94"/>
                    <a:gd name="T89" fmla="*/ 7 h 843"/>
                    <a:gd name="T90" fmla="*/ 59 w 94"/>
                    <a:gd name="T91" fmla="*/ 20 h 843"/>
                    <a:gd name="T92" fmla="*/ 80 w 94"/>
                    <a:gd name="T93" fmla="*/ 34 h 843"/>
                    <a:gd name="T94" fmla="*/ 92 w 94"/>
                    <a:gd name="T95" fmla="*/ 47 h 843"/>
                    <a:gd name="T96" fmla="*/ 92 w 94"/>
                    <a:gd name="T97" fmla="*/ 64 h 843"/>
                    <a:gd name="T98" fmla="*/ 85 w 94"/>
                    <a:gd name="T99" fmla="*/ 79 h 843"/>
                    <a:gd name="T100" fmla="*/ 80 w 94"/>
                    <a:gd name="T101" fmla="*/ 90 h 843"/>
                    <a:gd name="T102" fmla="*/ 76 w 94"/>
                    <a:gd name="T103" fmla="*/ 108 h 843"/>
                    <a:gd name="T104" fmla="*/ 75 w 94"/>
                    <a:gd name="T105" fmla="*/ 130 h 843"/>
                    <a:gd name="T106" fmla="*/ 71 w 94"/>
                    <a:gd name="T107" fmla="*/ 158 h 843"/>
                    <a:gd name="T108" fmla="*/ 69 w 94"/>
                    <a:gd name="T109" fmla="*/ 192 h 843"/>
                    <a:gd name="T110" fmla="*/ 68 w 94"/>
                    <a:gd name="T111" fmla="*/ 234 h 843"/>
                    <a:gd name="T112" fmla="*/ 66 w 94"/>
                    <a:gd name="T113" fmla="*/ 288 h 843"/>
                    <a:gd name="T114" fmla="*/ 64 w 94"/>
                    <a:gd name="T115" fmla="*/ 353 h 843"/>
                    <a:gd name="T116" fmla="*/ 64 w 94"/>
                    <a:gd name="T117" fmla="*/ 430 h 843"/>
                    <a:gd name="T118" fmla="*/ 62 w 94"/>
                    <a:gd name="T119" fmla="*/ 516 h 8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94" h="843">
                      <a:moveTo>
                        <a:pt x="60" y="549"/>
                      </a:moveTo>
                      <a:lnTo>
                        <a:pt x="60" y="565"/>
                      </a:lnTo>
                      <a:lnTo>
                        <a:pt x="60" y="580"/>
                      </a:lnTo>
                      <a:lnTo>
                        <a:pt x="60" y="594"/>
                      </a:lnTo>
                      <a:lnTo>
                        <a:pt x="60" y="608"/>
                      </a:lnTo>
                      <a:lnTo>
                        <a:pt x="60" y="623"/>
                      </a:lnTo>
                      <a:lnTo>
                        <a:pt x="60" y="637"/>
                      </a:lnTo>
                      <a:lnTo>
                        <a:pt x="60" y="649"/>
                      </a:lnTo>
                      <a:lnTo>
                        <a:pt x="60" y="663"/>
                      </a:lnTo>
                      <a:lnTo>
                        <a:pt x="60" y="674"/>
                      </a:lnTo>
                      <a:lnTo>
                        <a:pt x="60" y="687"/>
                      </a:lnTo>
                      <a:lnTo>
                        <a:pt x="60" y="698"/>
                      </a:lnTo>
                      <a:lnTo>
                        <a:pt x="59" y="709"/>
                      </a:lnTo>
                      <a:lnTo>
                        <a:pt x="59" y="720"/>
                      </a:lnTo>
                      <a:lnTo>
                        <a:pt x="59" y="729"/>
                      </a:lnTo>
                      <a:lnTo>
                        <a:pt x="59" y="738"/>
                      </a:lnTo>
                      <a:lnTo>
                        <a:pt x="59" y="748"/>
                      </a:lnTo>
                      <a:lnTo>
                        <a:pt x="59" y="756"/>
                      </a:lnTo>
                      <a:lnTo>
                        <a:pt x="57" y="763"/>
                      </a:lnTo>
                      <a:lnTo>
                        <a:pt x="57" y="771"/>
                      </a:lnTo>
                      <a:lnTo>
                        <a:pt x="57" y="779"/>
                      </a:lnTo>
                      <a:lnTo>
                        <a:pt x="57" y="785"/>
                      </a:lnTo>
                      <a:lnTo>
                        <a:pt x="57" y="792"/>
                      </a:lnTo>
                      <a:lnTo>
                        <a:pt x="57" y="798"/>
                      </a:lnTo>
                      <a:lnTo>
                        <a:pt x="55" y="803"/>
                      </a:lnTo>
                      <a:lnTo>
                        <a:pt x="55" y="807"/>
                      </a:lnTo>
                      <a:lnTo>
                        <a:pt x="55" y="812"/>
                      </a:lnTo>
                      <a:lnTo>
                        <a:pt x="55" y="817"/>
                      </a:lnTo>
                      <a:lnTo>
                        <a:pt x="53" y="820"/>
                      </a:lnTo>
                      <a:lnTo>
                        <a:pt x="53" y="823"/>
                      </a:lnTo>
                      <a:lnTo>
                        <a:pt x="53" y="826"/>
                      </a:lnTo>
                      <a:lnTo>
                        <a:pt x="53" y="829"/>
                      </a:lnTo>
                      <a:lnTo>
                        <a:pt x="53" y="831"/>
                      </a:lnTo>
                      <a:lnTo>
                        <a:pt x="50" y="835"/>
                      </a:lnTo>
                      <a:lnTo>
                        <a:pt x="46" y="839"/>
                      </a:lnTo>
                      <a:lnTo>
                        <a:pt x="43" y="842"/>
                      </a:lnTo>
                      <a:lnTo>
                        <a:pt x="41" y="843"/>
                      </a:lnTo>
                      <a:lnTo>
                        <a:pt x="37" y="843"/>
                      </a:lnTo>
                      <a:lnTo>
                        <a:pt x="35" y="843"/>
                      </a:lnTo>
                      <a:lnTo>
                        <a:pt x="34" y="842"/>
                      </a:lnTo>
                      <a:lnTo>
                        <a:pt x="32" y="840"/>
                      </a:lnTo>
                      <a:lnTo>
                        <a:pt x="28" y="835"/>
                      </a:lnTo>
                      <a:lnTo>
                        <a:pt x="25" y="831"/>
                      </a:lnTo>
                      <a:lnTo>
                        <a:pt x="23" y="826"/>
                      </a:lnTo>
                      <a:lnTo>
                        <a:pt x="19" y="820"/>
                      </a:lnTo>
                      <a:lnTo>
                        <a:pt x="18" y="812"/>
                      </a:lnTo>
                      <a:lnTo>
                        <a:pt x="14" y="804"/>
                      </a:lnTo>
                      <a:lnTo>
                        <a:pt x="12" y="796"/>
                      </a:lnTo>
                      <a:lnTo>
                        <a:pt x="10" y="787"/>
                      </a:lnTo>
                      <a:lnTo>
                        <a:pt x="9" y="777"/>
                      </a:lnTo>
                      <a:lnTo>
                        <a:pt x="7" y="771"/>
                      </a:lnTo>
                      <a:lnTo>
                        <a:pt x="7" y="763"/>
                      </a:lnTo>
                      <a:lnTo>
                        <a:pt x="5" y="757"/>
                      </a:lnTo>
                      <a:lnTo>
                        <a:pt x="3" y="751"/>
                      </a:lnTo>
                      <a:lnTo>
                        <a:pt x="3" y="746"/>
                      </a:lnTo>
                      <a:lnTo>
                        <a:pt x="3" y="741"/>
                      </a:lnTo>
                      <a:lnTo>
                        <a:pt x="1" y="738"/>
                      </a:lnTo>
                      <a:lnTo>
                        <a:pt x="1" y="737"/>
                      </a:lnTo>
                      <a:lnTo>
                        <a:pt x="3" y="735"/>
                      </a:lnTo>
                      <a:lnTo>
                        <a:pt x="3" y="732"/>
                      </a:lnTo>
                      <a:lnTo>
                        <a:pt x="3" y="729"/>
                      </a:lnTo>
                      <a:lnTo>
                        <a:pt x="3" y="726"/>
                      </a:lnTo>
                      <a:lnTo>
                        <a:pt x="3" y="723"/>
                      </a:lnTo>
                      <a:lnTo>
                        <a:pt x="5" y="718"/>
                      </a:lnTo>
                      <a:lnTo>
                        <a:pt x="5" y="712"/>
                      </a:lnTo>
                      <a:lnTo>
                        <a:pt x="7" y="705"/>
                      </a:lnTo>
                      <a:lnTo>
                        <a:pt x="7" y="699"/>
                      </a:lnTo>
                      <a:lnTo>
                        <a:pt x="9" y="693"/>
                      </a:lnTo>
                      <a:lnTo>
                        <a:pt x="9" y="685"/>
                      </a:lnTo>
                      <a:lnTo>
                        <a:pt x="10" y="677"/>
                      </a:lnTo>
                      <a:lnTo>
                        <a:pt x="12" y="668"/>
                      </a:lnTo>
                      <a:lnTo>
                        <a:pt x="14" y="660"/>
                      </a:lnTo>
                      <a:lnTo>
                        <a:pt x="14" y="649"/>
                      </a:lnTo>
                      <a:lnTo>
                        <a:pt x="16" y="640"/>
                      </a:lnTo>
                      <a:lnTo>
                        <a:pt x="16" y="627"/>
                      </a:lnTo>
                      <a:lnTo>
                        <a:pt x="18" y="613"/>
                      </a:lnTo>
                      <a:lnTo>
                        <a:pt x="18" y="599"/>
                      </a:lnTo>
                      <a:lnTo>
                        <a:pt x="19" y="582"/>
                      </a:lnTo>
                      <a:lnTo>
                        <a:pt x="19" y="565"/>
                      </a:lnTo>
                      <a:lnTo>
                        <a:pt x="19" y="546"/>
                      </a:lnTo>
                      <a:lnTo>
                        <a:pt x="21" y="526"/>
                      </a:lnTo>
                      <a:lnTo>
                        <a:pt x="21" y="502"/>
                      </a:lnTo>
                      <a:lnTo>
                        <a:pt x="21" y="480"/>
                      </a:lnTo>
                      <a:lnTo>
                        <a:pt x="23" y="455"/>
                      </a:lnTo>
                      <a:lnTo>
                        <a:pt x="23" y="428"/>
                      </a:lnTo>
                      <a:lnTo>
                        <a:pt x="23" y="402"/>
                      </a:lnTo>
                      <a:lnTo>
                        <a:pt x="23" y="372"/>
                      </a:lnTo>
                      <a:lnTo>
                        <a:pt x="23" y="342"/>
                      </a:lnTo>
                      <a:lnTo>
                        <a:pt x="23" y="311"/>
                      </a:lnTo>
                      <a:lnTo>
                        <a:pt x="23" y="295"/>
                      </a:lnTo>
                      <a:lnTo>
                        <a:pt x="23" y="280"/>
                      </a:lnTo>
                      <a:lnTo>
                        <a:pt x="23" y="264"/>
                      </a:lnTo>
                      <a:lnTo>
                        <a:pt x="23" y="250"/>
                      </a:lnTo>
                      <a:lnTo>
                        <a:pt x="23" y="236"/>
                      </a:lnTo>
                      <a:lnTo>
                        <a:pt x="23" y="222"/>
                      </a:lnTo>
                      <a:lnTo>
                        <a:pt x="23" y="209"/>
                      </a:lnTo>
                      <a:lnTo>
                        <a:pt x="23" y="197"/>
                      </a:lnTo>
                      <a:lnTo>
                        <a:pt x="23" y="184"/>
                      </a:lnTo>
                      <a:lnTo>
                        <a:pt x="21" y="173"/>
                      </a:lnTo>
                      <a:lnTo>
                        <a:pt x="21" y="161"/>
                      </a:lnTo>
                      <a:lnTo>
                        <a:pt x="21" y="151"/>
                      </a:lnTo>
                      <a:lnTo>
                        <a:pt x="21" y="141"/>
                      </a:lnTo>
                      <a:lnTo>
                        <a:pt x="21" y="131"/>
                      </a:lnTo>
                      <a:lnTo>
                        <a:pt x="21" y="122"/>
                      </a:lnTo>
                      <a:lnTo>
                        <a:pt x="19" y="112"/>
                      </a:lnTo>
                      <a:lnTo>
                        <a:pt x="19" y="105"/>
                      </a:lnTo>
                      <a:lnTo>
                        <a:pt x="19" y="95"/>
                      </a:lnTo>
                      <a:lnTo>
                        <a:pt x="19" y="89"/>
                      </a:lnTo>
                      <a:lnTo>
                        <a:pt x="18" y="81"/>
                      </a:lnTo>
                      <a:lnTo>
                        <a:pt x="18" y="75"/>
                      </a:lnTo>
                      <a:lnTo>
                        <a:pt x="18" y="69"/>
                      </a:lnTo>
                      <a:lnTo>
                        <a:pt x="16" y="62"/>
                      </a:lnTo>
                      <a:lnTo>
                        <a:pt x="16" y="58"/>
                      </a:lnTo>
                      <a:lnTo>
                        <a:pt x="16" y="53"/>
                      </a:lnTo>
                      <a:lnTo>
                        <a:pt x="14" y="48"/>
                      </a:lnTo>
                      <a:lnTo>
                        <a:pt x="14" y="45"/>
                      </a:lnTo>
                      <a:lnTo>
                        <a:pt x="14" y="42"/>
                      </a:lnTo>
                      <a:lnTo>
                        <a:pt x="12" y="39"/>
                      </a:lnTo>
                      <a:lnTo>
                        <a:pt x="12" y="36"/>
                      </a:lnTo>
                      <a:lnTo>
                        <a:pt x="10" y="34"/>
                      </a:lnTo>
                      <a:lnTo>
                        <a:pt x="10" y="33"/>
                      </a:lnTo>
                      <a:lnTo>
                        <a:pt x="7" y="28"/>
                      </a:lnTo>
                      <a:lnTo>
                        <a:pt x="3" y="23"/>
                      </a:lnTo>
                      <a:lnTo>
                        <a:pt x="1" y="20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0" y="9"/>
                      </a:lnTo>
                      <a:lnTo>
                        <a:pt x="1" y="6"/>
                      </a:lnTo>
                      <a:lnTo>
                        <a:pt x="1" y="3"/>
                      </a:lnTo>
                      <a:lnTo>
                        <a:pt x="3" y="1"/>
                      </a:lnTo>
                      <a:lnTo>
                        <a:pt x="7" y="0"/>
                      </a:lnTo>
                      <a:lnTo>
                        <a:pt x="10" y="1"/>
                      </a:lnTo>
                      <a:lnTo>
                        <a:pt x="16" y="1"/>
                      </a:lnTo>
                      <a:lnTo>
                        <a:pt x="21" y="4"/>
                      </a:lnTo>
                      <a:lnTo>
                        <a:pt x="30" y="7"/>
                      </a:lnTo>
                      <a:lnTo>
                        <a:pt x="39" y="11"/>
                      </a:lnTo>
                      <a:lnTo>
                        <a:pt x="48" y="15"/>
                      </a:lnTo>
                      <a:lnTo>
                        <a:pt x="59" y="20"/>
                      </a:lnTo>
                      <a:lnTo>
                        <a:pt x="68" y="25"/>
                      </a:lnTo>
                      <a:lnTo>
                        <a:pt x="75" y="29"/>
                      </a:lnTo>
                      <a:lnTo>
                        <a:pt x="80" y="34"/>
                      </a:lnTo>
                      <a:lnTo>
                        <a:pt x="85" y="39"/>
                      </a:lnTo>
                      <a:lnTo>
                        <a:pt x="89" y="43"/>
                      </a:lnTo>
                      <a:lnTo>
                        <a:pt x="92" y="47"/>
                      </a:lnTo>
                      <a:lnTo>
                        <a:pt x="94" y="51"/>
                      </a:lnTo>
                      <a:lnTo>
                        <a:pt x="94" y="58"/>
                      </a:lnTo>
                      <a:lnTo>
                        <a:pt x="92" y="64"/>
                      </a:lnTo>
                      <a:lnTo>
                        <a:pt x="89" y="70"/>
                      </a:lnTo>
                      <a:lnTo>
                        <a:pt x="85" y="76"/>
                      </a:lnTo>
                      <a:lnTo>
                        <a:pt x="85" y="79"/>
                      </a:lnTo>
                      <a:lnTo>
                        <a:pt x="84" y="83"/>
                      </a:lnTo>
                      <a:lnTo>
                        <a:pt x="82" y="87"/>
                      </a:lnTo>
                      <a:lnTo>
                        <a:pt x="80" y="90"/>
                      </a:lnTo>
                      <a:lnTo>
                        <a:pt x="80" y="97"/>
                      </a:lnTo>
                      <a:lnTo>
                        <a:pt x="78" y="101"/>
                      </a:lnTo>
                      <a:lnTo>
                        <a:pt x="76" y="108"/>
                      </a:lnTo>
                      <a:lnTo>
                        <a:pt x="76" y="114"/>
                      </a:lnTo>
                      <a:lnTo>
                        <a:pt x="75" y="122"/>
                      </a:lnTo>
                      <a:lnTo>
                        <a:pt x="75" y="130"/>
                      </a:lnTo>
                      <a:lnTo>
                        <a:pt x="73" y="139"/>
                      </a:lnTo>
                      <a:lnTo>
                        <a:pt x="73" y="148"/>
                      </a:lnTo>
                      <a:lnTo>
                        <a:pt x="71" y="158"/>
                      </a:lnTo>
                      <a:lnTo>
                        <a:pt x="71" y="169"/>
                      </a:lnTo>
                      <a:lnTo>
                        <a:pt x="69" y="180"/>
                      </a:lnTo>
                      <a:lnTo>
                        <a:pt x="69" y="192"/>
                      </a:lnTo>
                      <a:lnTo>
                        <a:pt x="69" y="205"/>
                      </a:lnTo>
                      <a:lnTo>
                        <a:pt x="68" y="219"/>
                      </a:lnTo>
                      <a:lnTo>
                        <a:pt x="68" y="234"/>
                      </a:lnTo>
                      <a:lnTo>
                        <a:pt x="68" y="252"/>
                      </a:lnTo>
                      <a:lnTo>
                        <a:pt x="66" y="269"/>
                      </a:lnTo>
                      <a:lnTo>
                        <a:pt x="66" y="288"/>
                      </a:lnTo>
                      <a:lnTo>
                        <a:pt x="66" y="308"/>
                      </a:lnTo>
                      <a:lnTo>
                        <a:pt x="66" y="330"/>
                      </a:lnTo>
                      <a:lnTo>
                        <a:pt x="64" y="353"/>
                      </a:lnTo>
                      <a:lnTo>
                        <a:pt x="64" y="377"/>
                      </a:lnTo>
                      <a:lnTo>
                        <a:pt x="64" y="403"/>
                      </a:lnTo>
                      <a:lnTo>
                        <a:pt x="64" y="430"/>
                      </a:lnTo>
                      <a:lnTo>
                        <a:pt x="62" y="457"/>
                      </a:lnTo>
                      <a:lnTo>
                        <a:pt x="62" y="486"/>
                      </a:lnTo>
                      <a:lnTo>
                        <a:pt x="62" y="516"/>
                      </a:lnTo>
                      <a:lnTo>
                        <a:pt x="60" y="549"/>
                      </a:lnTo>
                      <a:lnTo>
                        <a:pt x="60" y="549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100"/>
                <p:cNvSpPr/>
                <p:nvPr/>
              </p:nvSpPr>
              <p:spPr bwMode="auto">
                <a:xfrm>
                  <a:off x="2665413" y="3352800"/>
                  <a:ext cx="203200" cy="336550"/>
                </a:xfrm>
                <a:custGeom>
                  <a:avLst/>
                  <a:gdLst>
                    <a:gd name="T0" fmla="*/ 75 w 257"/>
                    <a:gd name="T1" fmla="*/ 316 h 424"/>
                    <a:gd name="T2" fmla="*/ 116 w 257"/>
                    <a:gd name="T3" fmla="*/ 261 h 424"/>
                    <a:gd name="T4" fmla="*/ 141 w 257"/>
                    <a:gd name="T5" fmla="*/ 222 h 424"/>
                    <a:gd name="T6" fmla="*/ 157 w 257"/>
                    <a:gd name="T7" fmla="*/ 194 h 424"/>
                    <a:gd name="T8" fmla="*/ 168 w 257"/>
                    <a:gd name="T9" fmla="*/ 174 h 424"/>
                    <a:gd name="T10" fmla="*/ 179 w 257"/>
                    <a:gd name="T11" fmla="*/ 152 h 424"/>
                    <a:gd name="T12" fmla="*/ 191 w 257"/>
                    <a:gd name="T13" fmla="*/ 127 h 424"/>
                    <a:gd name="T14" fmla="*/ 202 w 257"/>
                    <a:gd name="T15" fmla="*/ 102 h 424"/>
                    <a:gd name="T16" fmla="*/ 213 w 257"/>
                    <a:gd name="T17" fmla="*/ 75 h 424"/>
                    <a:gd name="T18" fmla="*/ 229 w 257"/>
                    <a:gd name="T19" fmla="*/ 31 h 424"/>
                    <a:gd name="T20" fmla="*/ 248 w 257"/>
                    <a:gd name="T21" fmla="*/ 47 h 424"/>
                    <a:gd name="T22" fmla="*/ 250 w 257"/>
                    <a:gd name="T23" fmla="*/ 108 h 424"/>
                    <a:gd name="T24" fmla="*/ 238 w 257"/>
                    <a:gd name="T25" fmla="*/ 136 h 424"/>
                    <a:gd name="T26" fmla="*/ 220 w 257"/>
                    <a:gd name="T27" fmla="*/ 175 h 424"/>
                    <a:gd name="T28" fmla="*/ 193 w 257"/>
                    <a:gd name="T29" fmla="*/ 222 h 424"/>
                    <a:gd name="T30" fmla="*/ 166 w 257"/>
                    <a:gd name="T31" fmla="*/ 263 h 424"/>
                    <a:gd name="T32" fmla="*/ 138 w 257"/>
                    <a:gd name="T33" fmla="*/ 301 h 424"/>
                    <a:gd name="T34" fmla="*/ 111 w 257"/>
                    <a:gd name="T35" fmla="*/ 332 h 424"/>
                    <a:gd name="T36" fmla="*/ 86 w 257"/>
                    <a:gd name="T37" fmla="*/ 357 h 424"/>
                    <a:gd name="T38" fmla="*/ 63 w 257"/>
                    <a:gd name="T39" fmla="*/ 379 h 424"/>
                    <a:gd name="T40" fmla="*/ 41 w 257"/>
                    <a:gd name="T41" fmla="*/ 398 h 424"/>
                    <a:gd name="T42" fmla="*/ 23 w 257"/>
                    <a:gd name="T43" fmla="*/ 412 h 424"/>
                    <a:gd name="T44" fmla="*/ 11 w 257"/>
                    <a:gd name="T45" fmla="*/ 421 h 424"/>
                    <a:gd name="T46" fmla="*/ 4 w 257"/>
                    <a:gd name="T47" fmla="*/ 424 h 424"/>
                    <a:gd name="T48" fmla="*/ 2 w 257"/>
                    <a:gd name="T49" fmla="*/ 424 h 424"/>
                    <a:gd name="T50" fmla="*/ 0 w 257"/>
                    <a:gd name="T51" fmla="*/ 423 h 424"/>
                    <a:gd name="T52" fmla="*/ 0 w 257"/>
                    <a:gd name="T53" fmla="*/ 419 h 424"/>
                    <a:gd name="T54" fmla="*/ 2 w 257"/>
                    <a:gd name="T55" fmla="*/ 413 h 424"/>
                    <a:gd name="T56" fmla="*/ 6 w 257"/>
                    <a:gd name="T57" fmla="*/ 407 h 424"/>
                    <a:gd name="T58" fmla="*/ 11 w 257"/>
                    <a:gd name="T59" fmla="*/ 399 h 424"/>
                    <a:gd name="T60" fmla="*/ 18 w 257"/>
                    <a:gd name="T61" fmla="*/ 388 h 424"/>
                    <a:gd name="T62" fmla="*/ 29 w 257"/>
                    <a:gd name="T63" fmla="*/ 376 h 424"/>
                    <a:gd name="T64" fmla="*/ 40 w 257"/>
                    <a:gd name="T65" fmla="*/ 362 h 424"/>
                    <a:gd name="T66" fmla="*/ 47 w 257"/>
                    <a:gd name="T67" fmla="*/ 352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57" h="424">
                      <a:moveTo>
                        <a:pt x="47" y="352"/>
                      </a:moveTo>
                      <a:lnTo>
                        <a:pt x="75" y="316"/>
                      </a:lnTo>
                      <a:lnTo>
                        <a:pt x="102" y="280"/>
                      </a:lnTo>
                      <a:lnTo>
                        <a:pt x="116" y="261"/>
                      </a:lnTo>
                      <a:lnTo>
                        <a:pt x="129" y="243"/>
                      </a:lnTo>
                      <a:lnTo>
                        <a:pt x="141" y="222"/>
                      </a:lnTo>
                      <a:lnTo>
                        <a:pt x="152" y="203"/>
                      </a:lnTo>
                      <a:lnTo>
                        <a:pt x="157" y="194"/>
                      </a:lnTo>
                      <a:lnTo>
                        <a:pt x="163" y="183"/>
                      </a:lnTo>
                      <a:lnTo>
                        <a:pt x="168" y="174"/>
                      </a:lnTo>
                      <a:lnTo>
                        <a:pt x="173" y="163"/>
                      </a:lnTo>
                      <a:lnTo>
                        <a:pt x="179" y="152"/>
                      </a:lnTo>
                      <a:lnTo>
                        <a:pt x="186" y="139"/>
                      </a:lnTo>
                      <a:lnTo>
                        <a:pt x="191" y="127"/>
                      </a:lnTo>
                      <a:lnTo>
                        <a:pt x="197" y="114"/>
                      </a:lnTo>
                      <a:lnTo>
                        <a:pt x="202" y="102"/>
                      </a:lnTo>
                      <a:lnTo>
                        <a:pt x="207" y="89"/>
                      </a:lnTo>
                      <a:lnTo>
                        <a:pt x="213" y="75"/>
                      </a:lnTo>
                      <a:lnTo>
                        <a:pt x="218" y="61"/>
                      </a:lnTo>
                      <a:lnTo>
                        <a:pt x="229" y="31"/>
                      </a:lnTo>
                      <a:lnTo>
                        <a:pt x="239" y="0"/>
                      </a:lnTo>
                      <a:lnTo>
                        <a:pt x="248" y="47"/>
                      </a:lnTo>
                      <a:lnTo>
                        <a:pt x="257" y="92"/>
                      </a:lnTo>
                      <a:lnTo>
                        <a:pt x="250" y="108"/>
                      </a:lnTo>
                      <a:lnTo>
                        <a:pt x="245" y="122"/>
                      </a:lnTo>
                      <a:lnTo>
                        <a:pt x="238" y="136"/>
                      </a:lnTo>
                      <a:lnTo>
                        <a:pt x="232" y="149"/>
                      </a:lnTo>
                      <a:lnTo>
                        <a:pt x="220" y="175"/>
                      </a:lnTo>
                      <a:lnTo>
                        <a:pt x="206" y="199"/>
                      </a:lnTo>
                      <a:lnTo>
                        <a:pt x="193" y="222"/>
                      </a:lnTo>
                      <a:lnTo>
                        <a:pt x="179" y="243"/>
                      </a:lnTo>
                      <a:lnTo>
                        <a:pt x="166" y="263"/>
                      </a:lnTo>
                      <a:lnTo>
                        <a:pt x="152" y="282"/>
                      </a:lnTo>
                      <a:lnTo>
                        <a:pt x="138" y="301"/>
                      </a:lnTo>
                      <a:lnTo>
                        <a:pt x="125" y="316"/>
                      </a:lnTo>
                      <a:lnTo>
                        <a:pt x="111" y="332"/>
                      </a:lnTo>
                      <a:lnTo>
                        <a:pt x="98" y="344"/>
                      </a:lnTo>
                      <a:lnTo>
                        <a:pt x="86" y="357"/>
                      </a:lnTo>
                      <a:lnTo>
                        <a:pt x="73" y="369"/>
                      </a:lnTo>
                      <a:lnTo>
                        <a:pt x="63" y="379"/>
                      </a:lnTo>
                      <a:lnTo>
                        <a:pt x="52" y="388"/>
                      </a:lnTo>
                      <a:lnTo>
                        <a:pt x="41" y="398"/>
                      </a:lnTo>
                      <a:lnTo>
                        <a:pt x="32" y="405"/>
                      </a:lnTo>
                      <a:lnTo>
                        <a:pt x="23" y="412"/>
                      </a:lnTo>
                      <a:lnTo>
                        <a:pt x="16" y="418"/>
                      </a:lnTo>
                      <a:lnTo>
                        <a:pt x="11" y="421"/>
                      </a:lnTo>
                      <a:lnTo>
                        <a:pt x="6" y="424"/>
                      </a:lnTo>
                      <a:lnTo>
                        <a:pt x="4" y="424"/>
                      </a:lnTo>
                      <a:lnTo>
                        <a:pt x="2" y="424"/>
                      </a:lnTo>
                      <a:lnTo>
                        <a:pt x="2" y="424"/>
                      </a:lnTo>
                      <a:lnTo>
                        <a:pt x="0" y="423"/>
                      </a:lnTo>
                      <a:lnTo>
                        <a:pt x="0" y="423"/>
                      </a:lnTo>
                      <a:lnTo>
                        <a:pt x="0" y="421"/>
                      </a:lnTo>
                      <a:lnTo>
                        <a:pt x="0" y="419"/>
                      </a:lnTo>
                      <a:lnTo>
                        <a:pt x="0" y="416"/>
                      </a:lnTo>
                      <a:lnTo>
                        <a:pt x="2" y="413"/>
                      </a:lnTo>
                      <a:lnTo>
                        <a:pt x="4" y="410"/>
                      </a:lnTo>
                      <a:lnTo>
                        <a:pt x="6" y="407"/>
                      </a:lnTo>
                      <a:lnTo>
                        <a:pt x="7" y="404"/>
                      </a:lnTo>
                      <a:lnTo>
                        <a:pt x="11" y="399"/>
                      </a:lnTo>
                      <a:lnTo>
                        <a:pt x="15" y="393"/>
                      </a:lnTo>
                      <a:lnTo>
                        <a:pt x="18" y="388"/>
                      </a:lnTo>
                      <a:lnTo>
                        <a:pt x="23" y="382"/>
                      </a:lnTo>
                      <a:lnTo>
                        <a:pt x="29" y="376"/>
                      </a:lnTo>
                      <a:lnTo>
                        <a:pt x="34" y="368"/>
                      </a:lnTo>
                      <a:lnTo>
                        <a:pt x="40" y="362"/>
                      </a:lnTo>
                      <a:lnTo>
                        <a:pt x="47" y="352"/>
                      </a:lnTo>
                      <a:lnTo>
                        <a:pt x="47" y="352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101"/>
                <p:cNvSpPr/>
                <p:nvPr/>
              </p:nvSpPr>
              <p:spPr bwMode="auto">
                <a:xfrm>
                  <a:off x="2865438" y="3446463"/>
                  <a:ext cx="101600" cy="92075"/>
                </a:xfrm>
                <a:custGeom>
                  <a:avLst/>
                  <a:gdLst>
                    <a:gd name="T0" fmla="*/ 125 w 126"/>
                    <a:gd name="T1" fmla="*/ 70 h 114"/>
                    <a:gd name="T2" fmla="*/ 126 w 126"/>
                    <a:gd name="T3" fmla="*/ 75 h 114"/>
                    <a:gd name="T4" fmla="*/ 126 w 126"/>
                    <a:gd name="T5" fmla="*/ 80 h 114"/>
                    <a:gd name="T6" fmla="*/ 126 w 126"/>
                    <a:gd name="T7" fmla="*/ 84 h 114"/>
                    <a:gd name="T8" fmla="*/ 126 w 126"/>
                    <a:gd name="T9" fmla="*/ 89 h 114"/>
                    <a:gd name="T10" fmla="*/ 125 w 126"/>
                    <a:gd name="T11" fmla="*/ 94 h 114"/>
                    <a:gd name="T12" fmla="*/ 123 w 126"/>
                    <a:gd name="T13" fmla="*/ 97 h 114"/>
                    <a:gd name="T14" fmla="*/ 123 w 126"/>
                    <a:gd name="T15" fmla="*/ 100 h 114"/>
                    <a:gd name="T16" fmla="*/ 121 w 126"/>
                    <a:gd name="T17" fmla="*/ 102 h 114"/>
                    <a:gd name="T18" fmla="*/ 119 w 126"/>
                    <a:gd name="T19" fmla="*/ 105 h 114"/>
                    <a:gd name="T20" fmla="*/ 118 w 126"/>
                    <a:gd name="T21" fmla="*/ 108 h 114"/>
                    <a:gd name="T22" fmla="*/ 114 w 126"/>
                    <a:gd name="T23" fmla="*/ 110 h 114"/>
                    <a:gd name="T24" fmla="*/ 112 w 126"/>
                    <a:gd name="T25" fmla="*/ 111 h 114"/>
                    <a:gd name="T26" fmla="*/ 110 w 126"/>
                    <a:gd name="T27" fmla="*/ 113 h 114"/>
                    <a:gd name="T28" fmla="*/ 109 w 126"/>
                    <a:gd name="T29" fmla="*/ 114 h 114"/>
                    <a:gd name="T30" fmla="*/ 105 w 126"/>
                    <a:gd name="T31" fmla="*/ 114 h 114"/>
                    <a:gd name="T32" fmla="*/ 103 w 126"/>
                    <a:gd name="T33" fmla="*/ 114 h 114"/>
                    <a:gd name="T34" fmla="*/ 103 w 126"/>
                    <a:gd name="T35" fmla="*/ 114 h 114"/>
                    <a:gd name="T36" fmla="*/ 101 w 126"/>
                    <a:gd name="T37" fmla="*/ 113 h 114"/>
                    <a:gd name="T38" fmla="*/ 98 w 126"/>
                    <a:gd name="T39" fmla="*/ 111 h 114"/>
                    <a:gd name="T40" fmla="*/ 94 w 126"/>
                    <a:gd name="T41" fmla="*/ 108 h 114"/>
                    <a:gd name="T42" fmla="*/ 91 w 126"/>
                    <a:gd name="T43" fmla="*/ 103 h 114"/>
                    <a:gd name="T44" fmla="*/ 85 w 126"/>
                    <a:gd name="T45" fmla="*/ 99 h 114"/>
                    <a:gd name="T46" fmla="*/ 80 w 126"/>
                    <a:gd name="T47" fmla="*/ 92 h 114"/>
                    <a:gd name="T48" fmla="*/ 73 w 126"/>
                    <a:gd name="T49" fmla="*/ 86 h 114"/>
                    <a:gd name="T50" fmla="*/ 66 w 126"/>
                    <a:gd name="T51" fmla="*/ 78 h 114"/>
                    <a:gd name="T52" fmla="*/ 59 w 126"/>
                    <a:gd name="T53" fmla="*/ 70 h 114"/>
                    <a:gd name="T54" fmla="*/ 50 w 126"/>
                    <a:gd name="T55" fmla="*/ 61 h 114"/>
                    <a:gd name="T56" fmla="*/ 41 w 126"/>
                    <a:gd name="T57" fmla="*/ 50 h 114"/>
                    <a:gd name="T58" fmla="*/ 32 w 126"/>
                    <a:gd name="T59" fmla="*/ 39 h 114"/>
                    <a:gd name="T60" fmla="*/ 21 w 126"/>
                    <a:gd name="T61" fmla="*/ 27 h 114"/>
                    <a:gd name="T62" fmla="*/ 10 w 126"/>
                    <a:gd name="T63" fmla="*/ 14 h 114"/>
                    <a:gd name="T64" fmla="*/ 0 w 126"/>
                    <a:gd name="T65" fmla="*/ 0 h 114"/>
                    <a:gd name="T66" fmla="*/ 16 w 126"/>
                    <a:gd name="T67" fmla="*/ 0 h 114"/>
                    <a:gd name="T68" fmla="*/ 32 w 126"/>
                    <a:gd name="T69" fmla="*/ 2 h 114"/>
                    <a:gd name="T70" fmla="*/ 46 w 126"/>
                    <a:gd name="T71" fmla="*/ 3 h 114"/>
                    <a:gd name="T72" fmla="*/ 59 w 126"/>
                    <a:gd name="T73" fmla="*/ 6 h 114"/>
                    <a:gd name="T74" fmla="*/ 71 w 126"/>
                    <a:gd name="T75" fmla="*/ 9 h 114"/>
                    <a:gd name="T76" fmla="*/ 82 w 126"/>
                    <a:gd name="T77" fmla="*/ 12 h 114"/>
                    <a:gd name="T78" fmla="*/ 91 w 126"/>
                    <a:gd name="T79" fmla="*/ 17 h 114"/>
                    <a:gd name="T80" fmla="*/ 100 w 126"/>
                    <a:gd name="T81" fmla="*/ 22 h 114"/>
                    <a:gd name="T82" fmla="*/ 105 w 126"/>
                    <a:gd name="T83" fmla="*/ 28 h 114"/>
                    <a:gd name="T84" fmla="*/ 110 w 126"/>
                    <a:gd name="T85" fmla="*/ 33 h 114"/>
                    <a:gd name="T86" fmla="*/ 116 w 126"/>
                    <a:gd name="T87" fmla="*/ 39 h 114"/>
                    <a:gd name="T88" fmla="*/ 119 w 126"/>
                    <a:gd name="T89" fmla="*/ 45 h 114"/>
                    <a:gd name="T90" fmla="*/ 121 w 126"/>
                    <a:gd name="T91" fmla="*/ 52 h 114"/>
                    <a:gd name="T92" fmla="*/ 123 w 126"/>
                    <a:gd name="T93" fmla="*/ 58 h 114"/>
                    <a:gd name="T94" fmla="*/ 125 w 126"/>
                    <a:gd name="T95" fmla="*/ 64 h 114"/>
                    <a:gd name="T96" fmla="*/ 125 w 126"/>
                    <a:gd name="T97" fmla="*/ 70 h 114"/>
                    <a:gd name="T98" fmla="*/ 125 w 126"/>
                    <a:gd name="T99" fmla="*/ 7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26" h="114">
                      <a:moveTo>
                        <a:pt x="125" y="70"/>
                      </a:moveTo>
                      <a:lnTo>
                        <a:pt x="126" y="75"/>
                      </a:lnTo>
                      <a:lnTo>
                        <a:pt x="126" y="80"/>
                      </a:lnTo>
                      <a:lnTo>
                        <a:pt x="126" y="84"/>
                      </a:lnTo>
                      <a:lnTo>
                        <a:pt x="126" y="89"/>
                      </a:lnTo>
                      <a:lnTo>
                        <a:pt x="125" y="94"/>
                      </a:lnTo>
                      <a:lnTo>
                        <a:pt x="123" y="97"/>
                      </a:lnTo>
                      <a:lnTo>
                        <a:pt x="123" y="100"/>
                      </a:lnTo>
                      <a:lnTo>
                        <a:pt x="121" y="102"/>
                      </a:lnTo>
                      <a:lnTo>
                        <a:pt x="119" y="105"/>
                      </a:lnTo>
                      <a:lnTo>
                        <a:pt x="118" y="108"/>
                      </a:lnTo>
                      <a:lnTo>
                        <a:pt x="114" y="110"/>
                      </a:lnTo>
                      <a:lnTo>
                        <a:pt x="112" y="111"/>
                      </a:lnTo>
                      <a:lnTo>
                        <a:pt x="110" y="113"/>
                      </a:lnTo>
                      <a:lnTo>
                        <a:pt x="109" y="114"/>
                      </a:lnTo>
                      <a:lnTo>
                        <a:pt x="105" y="114"/>
                      </a:lnTo>
                      <a:lnTo>
                        <a:pt x="103" y="114"/>
                      </a:lnTo>
                      <a:lnTo>
                        <a:pt x="103" y="114"/>
                      </a:lnTo>
                      <a:lnTo>
                        <a:pt x="101" y="113"/>
                      </a:lnTo>
                      <a:lnTo>
                        <a:pt x="98" y="111"/>
                      </a:lnTo>
                      <a:lnTo>
                        <a:pt x="94" y="108"/>
                      </a:lnTo>
                      <a:lnTo>
                        <a:pt x="91" y="103"/>
                      </a:lnTo>
                      <a:lnTo>
                        <a:pt x="85" y="99"/>
                      </a:lnTo>
                      <a:lnTo>
                        <a:pt x="80" y="92"/>
                      </a:lnTo>
                      <a:lnTo>
                        <a:pt x="73" y="86"/>
                      </a:lnTo>
                      <a:lnTo>
                        <a:pt x="66" y="78"/>
                      </a:lnTo>
                      <a:lnTo>
                        <a:pt x="59" y="70"/>
                      </a:lnTo>
                      <a:lnTo>
                        <a:pt x="50" y="61"/>
                      </a:lnTo>
                      <a:lnTo>
                        <a:pt x="41" y="50"/>
                      </a:lnTo>
                      <a:lnTo>
                        <a:pt x="32" y="39"/>
                      </a:lnTo>
                      <a:lnTo>
                        <a:pt x="21" y="27"/>
                      </a:lnTo>
                      <a:lnTo>
                        <a:pt x="10" y="14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2"/>
                      </a:lnTo>
                      <a:lnTo>
                        <a:pt x="46" y="3"/>
                      </a:lnTo>
                      <a:lnTo>
                        <a:pt x="59" y="6"/>
                      </a:lnTo>
                      <a:lnTo>
                        <a:pt x="71" y="9"/>
                      </a:lnTo>
                      <a:lnTo>
                        <a:pt x="82" y="12"/>
                      </a:lnTo>
                      <a:lnTo>
                        <a:pt x="91" y="17"/>
                      </a:lnTo>
                      <a:lnTo>
                        <a:pt x="100" y="22"/>
                      </a:lnTo>
                      <a:lnTo>
                        <a:pt x="105" y="28"/>
                      </a:lnTo>
                      <a:lnTo>
                        <a:pt x="110" y="33"/>
                      </a:lnTo>
                      <a:lnTo>
                        <a:pt x="116" y="39"/>
                      </a:lnTo>
                      <a:lnTo>
                        <a:pt x="119" y="45"/>
                      </a:lnTo>
                      <a:lnTo>
                        <a:pt x="121" y="52"/>
                      </a:lnTo>
                      <a:lnTo>
                        <a:pt x="123" y="58"/>
                      </a:lnTo>
                      <a:lnTo>
                        <a:pt x="125" y="64"/>
                      </a:lnTo>
                      <a:lnTo>
                        <a:pt x="125" y="70"/>
                      </a:lnTo>
                      <a:lnTo>
                        <a:pt x="125" y="70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2" name="组合 61"/>
            <p:cNvGrpSpPr/>
            <p:nvPr/>
          </p:nvGrpSpPr>
          <p:grpSpPr>
            <a:xfrm>
              <a:off x="4336224" y="4023134"/>
              <a:ext cx="507365" cy="509905"/>
              <a:chOff x="2248642" y="3602411"/>
              <a:chExt cx="507365" cy="509905"/>
            </a:xfrm>
          </p:grpSpPr>
          <p:pic>
            <p:nvPicPr>
              <p:cNvPr id="71" name="图片 70"/>
              <p:cNvPicPr>
                <a:picLocks noChangeAspect="1"/>
              </p:cNvPicPr>
              <p:nvPr>
                <p:custDataLst>
                  <p:tags r:id="rId12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8642" y="3602411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72" name="组合 71"/>
              <p:cNvGrpSpPr/>
              <p:nvPr/>
            </p:nvGrpSpPr>
            <p:grpSpPr>
              <a:xfrm>
                <a:off x="2319909" y="3707501"/>
                <a:ext cx="142351" cy="301871"/>
                <a:chOff x="2665413" y="3116263"/>
                <a:chExt cx="315913" cy="669925"/>
              </a:xfrm>
              <a:solidFill>
                <a:srgbClr val="FF0000"/>
              </a:solidFill>
            </p:grpSpPr>
            <p:sp>
              <p:nvSpPr>
                <p:cNvPr id="73" name="Freeform 98"/>
                <p:cNvSpPr/>
                <p:nvPr/>
              </p:nvSpPr>
              <p:spPr bwMode="auto">
                <a:xfrm>
                  <a:off x="2684463" y="3314700"/>
                  <a:ext cx="296863" cy="93662"/>
                </a:xfrm>
                <a:custGeom>
                  <a:avLst/>
                  <a:gdLst>
                    <a:gd name="T0" fmla="*/ 23 w 373"/>
                    <a:gd name="T1" fmla="*/ 87 h 118"/>
                    <a:gd name="T2" fmla="*/ 70 w 373"/>
                    <a:gd name="T3" fmla="*/ 75 h 118"/>
                    <a:gd name="T4" fmla="*/ 122 w 373"/>
                    <a:gd name="T5" fmla="*/ 59 h 118"/>
                    <a:gd name="T6" fmla="*/ 175 w 373"/>
                    <a:gd name="T7" fmla="*/ 43 h 118"/>
                    <a:gd name="T8" fmla="*/ 216 w 373"/>
                    <a:gd name="T9" fmla="*/ 31 h 118"/>
                    <a:gd name="T10" fmla="*/ 241 w 373"/>
                    <a:gd name="T11" fmla="*/ 23 h 118"/>
                    <a:gd name="T12" fmla="*/ 264 w 373"/>
                    <a:gd name="T13" fmla="*/ 17 h 118"/>
                    <a:gd name="T14" fmla="*/ 282 w 373"/>
                    <a:gd name="T15" fmla="*/ 12 h 118"/>
                    <a:gd name="T16" fmla="*/ 298 w 373"/>
                    <a:gd name="T17" fmla="*/ 7 h 118"/>
                    <a:gd name="T18" fmla="*/ 313 w 373"/>
                    <a:gd name="T19" fmla="*/ 4 h 118"/>
                    <a:gd name="T20" fmla="*/ 323 w 373"/>
                    <a:gd name="T21" fmla="*/ 1 h 118"/>
                    <a:gd name="T22" fmla="*/ 330 w 373"/>
                    <a:gd name="T23" fmla="*/ 0 h 118"/>
                    <a:gd name="T24" fmla="*/ 338 w 373"/>
                    <a:gd name="T25" fmla="*/ 0 h 118"/>
                    <a:gd name="T26" fmla="*/ 345 w 373"/>
                    <a:gd name="T27" fmla="*/ 3 h 118"/>
                    <a:gd name="T28" fmla="*/ 352 w 373"/>
                    <a:gd name="T29" fmla="*/ 6 h 118"/>
                    <a:gd name="T30" fmla="*/ 359 w 373"/>
                    <a:gd name="T31" fmla="*/ 14 h 118"/>
                    <a:gd name="T32" fmla="*/ 366 w 373"/>
                    <a:gd name="T33" fmla="*/ 21 h 118"/>
                    <a:gd name="T34" fmla="*/ 370 w 373"/>
                    <a:gd name="T35" fmla="*/ 29 h 118"/>
                    <a:gd name="T36" fmla="*/ 372 w 373"/>
                    <a:gd name="T37" fmla="*/ 34 h 118"/>
                    <a:gd name="T38" fmla="*/ 372 w 373"/>
                    <a:gd name="T39" fmla="*/ 37 h 118"/>
                    <a:gd name="T40" fmla="*/ 370 w 373"/>
                    <a:gd name="T41" fmla="*/ 40 h 118"/>
                    <a:gd name="T42" fmla="*/ 364 w 373"/>
                    <a:gd name="T43" fmla="*/ 42 h 118"/>
                    <a:gd name="T44" fmla="*/ 357 w 373"/>
                    <a:gd name="T45" fmla="*/ 45 h 118"/>
                    <a:gd name="T46" fmla="*/ 347 w 373"/>
                    <a:gd name="T47" fmla="*/ 48 h 118"/>
                    <a:gd name="T48" fmla="*/ 334 w 373"/>
                    <a:gd name="T49" fmla="*/ 51 h 118"/>
                    <a:gd name="T50" fmla="*/ 318 w 373"/>
                    <a:gd name="T51" fmla="*/ 54 h 118"/>
                    <a:gd name="T52" fmla="*/ 298 w 373"/>
                    <a:gd name="T53" fmla="*/ 59 h 118"/>
                    <a:gd name="T54" fmla="*/ 277 w 373"/>
                    <a:gd name="T55" fmla="*/ 64 h 118"/>
                    <a:gd name="T56" fmla="*/ 243 w 373"/>
                    <a:gd name="T57" fmla="*/ 73 h 118"/>
                    <a:gd name="T58" fmla="*/ 202 w 373"/>
                    <a:gd name="T59" fmla="*/ 84 h 118"/>
                    <a:gd name="T60" fmla="*/ 168 w 373"/>
                    <a:gd name="T61" fmla="*/ 93 h 118"/>
                    <a:gd name="T62" fmla="*/ 139 w 373"/>
                    <a:gd name="T63" fmla="*/ 103 h 118"/>
                    <a:gd name="T64" fmla="*/ 116 w 373"/>
                    <a:gd name="T65" fmla="*/ 109 h 118"/>
                    <a:gd name="T66" fmla="*/ 97 w 373"/>
                    <a:gd name="T67" fmla="*/ 114 h 118"/>
                    <a:gd name="T68" fmla="*/ 82 w 373"/>
                    <a:gd name="T69" fmla="*/ 117 h 118"/>
                    <a:gd name="T70" fmla="*/ 70 w 373"/>
                    <a:gd name="T71" fmla="*/ 118 h 118"/>
                    <a:gd name="T72" fmla="*/ 59 w 373"/>
                    <a:gd name="T73" fmla="*/ 118 h 118"/>
                    <a:gd name="T74" fmla="*/ 47 w 373"/>
                    <a:gd name="T75" fmla="*/ 115 h 118"/>
                    <a:gd name="T76" fmla="*/ 31 w 373"/>
                    <a:gd name="T77" fmla="*/ 109 h 118"/>
                    <a:gd name="T78" fmla="*/ 11 w 373"/>
                    <a:gd name="T79" fmla="*/ 98 h 118"/>
                    <a:gd name="T80" fmla="*/ 0 w 373"/>
                    <a:gd name="T81" fmla="*/ 92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73" h="118">
                      <a:moveTo>
                        <a:pt x="0" y="92"/>
                      </a:moveTo>
                      <a:lnTo>
                        <a:pt x="23" y="87"/>
                      </a:lnTo>
                      <a:lnTo>
                        <a:pt x="47" y="81"/>
                      </a:lnTo>
                      <a:lnTo>
                        <a:pt x="70" y="75"/>
                      </a:lnTo>
                      <a:lnTo>
                        <a:pt x="95" y="67"/>
                      </a:lnTo>
                      <a:lnTo>
                        <a:pt x="122" y="59"/>
                      </a:lnTo>
                      <a:lnTo>
                        <a:pt x="148" y="51"/>
                      </a:lnTo>
                      <a:lnTo>
                        <a:pt x="175" y="43"/>
                      </a:lnTo>
                      <a:lnTo>
                        <a:pt x="202" y="36"/>
                      </a:lnTo>
                      <a:lnTo>
                        <a:pt x="216" y="31"/>
                      </a:lnTo>
                      <a:lnTo>
                        <a:pt x="229" y="28"/>
                      </a:lnTo>
                      <a:lnTo>
                        <a:pt x="241" y="23"/>
                      </a:lnTo>
                      <a:lnTo>
                        <a:pt x="254" y="20"/>
                      </a:lnTo>
                      <a:lnTo>
                        <a:pt x="264" y="17"/>
                      </a:lnTo>
                      <a:lnTo>
                        <a:pt x="273" y="14"/>
                      </a:lnTo>
                      <a:lnTo>
                        <a:pt x="282" y="12"/>
                      </a:lnTo>
                      <a:lnTo>
                        <a:pt x="291" y="9"/>
                      </a:lnTo>
                      <a:lnTo>
                        <a:pt x="298" y="7"/>
                      </a:lnTo>
                      <a:lnTo>
                        <a:pt x="305" y="6"/>
                      </a:lnTo>
                      <a:lnTo>
                        <a:pt x="313" y="4"/>
                      </a:lnTo>
                      <a:lnTo>
                        <a:pt x="318" y="3"/>
                      </a:lnTo>
                      <a:lnTo>
                        <a:pt x="323" y="1"/>
                      </a:lnTo>
                      <a:lnTo>
                        <a:pt x="327" y="1"/>
                      </a:lnTo>
                      <a:lnTo>
                        <a:pt x="330" y="0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1" y="1"/>
                      </a:lnTo>
                      <a:lnTo>
                        <a:pt x="345" y="3"/>
                      </a:lnTo>
                      <a:lnTo>
                        <a:pt x="350" y="4"/>
                      </a:lnTo>
                      <a:lnTo>
                        <a:pt x="352" y="6"/>
                      </a:lnTo>
                      <a:lnTo>
                        <a:pt x="355" y="9"/>
                      </a:lnTo>
                      <a:lnTo>
                        <a:pt x="359" y="14"/>
                      </a:lnTo>
                      <a:lnTo>
                        <a:pt x="363" y="18"/>
                      </a:lnTo>
                      <a:lnTo>
                        <a:pt x="366" y="21"/>
                      </a:lnTo>
                      <a:lnTo>
                        <a:pt x="368" y="26"/>
                      </a:lnTo>
                      <a:lnTo>
                        <a:pt x="370" y="29"/>
                      </a:lnTo>
                      <a:lnTo>
                        <a:pt x="372" y="32"/>
                      </a:lnTo>
                      <a:lnTo>
                        <a:pt x="372" y="34"/>
                      </a:lnTo>
                      <a:lnTo>
                        <a:pt x="373" y="36"/>
                      </a:lnTo>
                      <a:lnTo>
                        <a:pt x="372" y="37"/>
                      </a:lnTo>
                      <a:lnTo>
                        <a:pt x="372" y="40"/>
                      </a:lnTo>
                      <a:lnTo>
                        <a:pt x="370" y="40"/>
                      </a:lnTo>
                      <a:lnTo>
                        <a:pt x="368" y="42"/>
                      </a:lnTo>
                      <a:lnTo>
                        <a:pt x="364" y="42"/>
                      </a:lnTo>
                      <a:lnTo>
                        <a:pt x="361" y="43"/>
                      </a:lnTo>
                      <a:lnTo>
                        <a:pt x="357" y="45"/>
                      </a:lnTo>
                      <a:lnTo>
                        <a:pt x="352" y="46"/>
                      </a:lnTo>
                      <a:lnTo>
                        <a:pt x="347" y="48"/>
                      </a:lnTo>
                      <a:lnTo>
                        <a:pt x="341" y="50"/>
                      </a:lnTo>
                      <a:lnTo>
                        <a:pt x="334" y="51"/>
                      </a:lnTo>
                      <a:lnTo>
                        <a:pt x="325" y="53"/>
                      </a:lnTo>
                      <a:lnTo>
                        <a:pt x="318" y="54"/>
                      </a:lnTo>
                      <a:lnTo>
                        <a:pt x="307" y="57"/>
                      </a:lnTo>
                      <a:lnTo>
                        <a:pt x="298" y="59"/>
                      </a:lnTo>
                      <a:lnTo>
                        <a:pt x="288" y="61"/>
                      </a:lnTo>
                      <a:lnTo>
                        <a:pt x="277" y="64"/>
                      </a:lnTo>
                      <a:lnTo>
                        <a:pt x="266" y="65"/>
                      </a:lnTo>
                      <a:lnTo>
                        <a:pt x="243" y="73"/>
                      </a:lnTo>
                      <a:lnTo>
                        <a:pt x="222" y="78"/>
                      </a:lnTo>
                      <a:lnTo>
                        <a:pt x="202" y="84"/>
                      </a:lnTo>
                      <a:lnTo>
                        <a:pt x="184" y="89"/>
                      </a:lnTo>
                      <a:lnTo>
                        <a:pt x="168" y="93"/>
                      </a:lnTo>
                      <a:lnTo>
                        <a:pt x="152" y="98"/>
                      </a:lnTo>
                      <a:lnTo>
                        <a:pt x="139" y="103"/>
                      </a:lnTo>
                      <a:lnTo>
                        <a:pt x="127" y="106"/>
                      </a:lnTo>
                      <a:lnTo>
                        <a:pt x="116" y="109"/>
                      </a:lnTo>
                      <a:lnTo>
                        <a:pt x="107" y="112"/>
                      </a:lnTo>
                      <a:lnTo>
                        <a:pt x="97" y="114"/>
                      </a:lnTo>
                      <a:lnTo>
                        <a:pt x="90" y="115"/>
                      </a:lnTo>
                      <a:lnTo>
                        <a:pt x="82" y="117"/>
                      </a:lnTo>
                      <a:lnTo>
                        <a:pt x="75" y="118"/>
                      </a:lnTo>
                      <a:lnTo>
                        <a:pt x="70" y="118"/>
                      </a:lnTo>
                      <a:lnTo>
                        <a:pt x="65" y="118"/>
                      </a:lnTo>
                      <a:lnTo>
                        <a:pt x="59" y="118"/>
                      </a:lnTo>
                      <a:lnTo>
                        <a:pt x="52" y="117"/>
                      </a:lnTo>
                      <a:lnTo>
                        <a:pt x="47" y="115"/>
                      </a:lnTo>
                      <a:lnTo>
                        <a:pt x="40" y="112"/>
                      </a:lnTo>
                      <a:lnTo>
                        <a:pt x="31" y="109"/>
                      </a:lnTo>
                      <a:lnTo>
                        <a:pt x="22" y="104"/>
                      </a:lnTo>
                      <a:lnTo>
                        <a:pt x="11" y="98"/>
                      </a:lnTo>
                      <a:lnTo>
                        <a:pt x="0" y="92"/>
                      </a:lnTo>
                      <a:lnTo>
                        <a:pt x="0" y="92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99"/>
                <p:cNvSpPr/>
                <p:nvPr/>
              </p:nvSpPr>
              <p:spPr bwMode="auto">
                <a:xfrm>
                  <a:off x="2833688" y="3116263"/>
                  <a:ext cx="74613" cy="669925"/>
                </a:xfrm>
                <a:custGeom>
                  <a:avLst/>
                  <a:gdLst>
                    <a:gd name="T0" fmla="*/ 60 w 94"/>
                    <a:gd name="T1" fmla="*/ 580 h 843"/>
                    <a:gd name="T2" fmla="*/ 60 w 94"/>
                    <a:gd name="T3" fmla="*/ 623 h 843"/>
                    <a:gd name="T4" fmla="*/ 60 w 94"/>
                    <a:gd name="T5" fmla="*/ 663 h 843"/>
                    <a:gd name="T6" fmla="*/ 60 w 94"/>
                    <a:gd name="T7" fmla="*/ 698 h 843"/>
                    <a:gd name="T8" fmla="*/ 59 w 94"/>
                    <a:gd name="T9" fmla="*/ 729 h 843"/>
                    <a:gd name="T10" fmla="*/ 59 w 94"/>
                    <a:gd name="T11" fmla="*/ 756 h 843"/>
                    <a:gd name="T12" fmla="*/ 57 w 94"/>
                    <a:gd name="T13" fmla="*/ 779 h 843"/>
                    <a:gd name="T14" fmla="*/ 57 w 94"/>
                    <a:gd name="T15" fmla="*/ 798 h 843"/>
                    <a:gd name="T16" fmla="*/ 55 w 94"/>
                    <a:gd name="T17" fmla="*/ 812 h 843"/>
                    <a:gd name="T18" fmla="*/ 53 w 94"/>
                    <a:gd name="T19" fmla="*/ 823 h 843"/>
                    <a:gd name="T20" fmla="*/ 53 w 94"/>
                    <a:gd name="T21" fmla="*/ 831 h 843"/>
                    <a:gd name="T22" fmla="*/ 43 w 94"/>
                    <a:gd name="T23" fmla="*/ 842 h 843"/>
                    <a:gd name="T24" fmla="*/ 35 w 94"/>
                    <a:gd name="T25" fmla="*/ 843 h 843"/>
                    <a:gd name="T26" fmla="*/ 28 w 94"/>
                    <a:gd name="T27" fmla="*/ 835 h 843"/>
                    <a:gd name="T28" fmla="*/ 19 w 94"/>
                    <a:gd name="T29" fmla="*/ 820 h 843"/>
                    <a:gd name="T30" fmla="*/ 12 w 94"/>
                    <a:gd name="T31" fmla="*/ 796 h 843"/>
                    <a:gd name="T32" fmla="*/ 7 w 94"/>
                    <a:gd name="T33" fmla="*/ 771 h 843"/>
                    <a:gd name="T34" fmla="*/ 3 w 94"/>
                    <a:gd name="T35" fmla="*/ 751 h 843"/>
                    <a:gd name="T36" fmla="*/ 1 w 94"/>
                    <a:gd name="T37" fmla="*/ 738 h 843"/>
                    <a:gd name="T38" fmla="*/ 3 w 94"/>
                    <a:gd name="T39" fmla="*/ 732 h 843"/>
                    <a:gd name="T40" fmla="*/ 3 w 94"/>
                    <a:gd name="T41" fmla="*/ 723 h 843"/>
                    <a:gd name="T42" fmla="*/ 7 w 94"/>
                    <a:gd name="T43" fmla="*/ 705 h 843"/>
                    <a:gd name="T44" fmla="*/ 9 w 94"/>
                    <a:gd name="T45" fmla="*/ 685 h 843"/>
                    <a:gd name="T46" fmla="*/ 14 w 94"/>
                    <a:gd name="T47" fmla="*/ 660 h 843"/>
                    <a:gd name="T48" fmla="*/ 16 w 94"/>
                    <a:gd name="T49" fmla="*/ 627 h 843"/>
                    <a:gd name="T50" fmla="*/ 19 w 94"/>
                    <a:gd name="T51" fmla="*/ 582 h 843"/>
                    <a:gd name="T52" fmla="*/ 21 w 94"/>
                    <a:gd name="T53" fmla="*/ 526 h 843"/>
                    <a:gd name="T54" fmla="*/ 23 w 94"/>
                    <a:gd name="T55" fmla="*/ 455 h 843"/>
                    <a:gd name="T56" fmla="*/ 23 w 94"/>
                    <a:gd name="T57" fmla="*/ 372 h 843"/>
                    <a:gd name="T58" fmla="*/ 23 w 94"/>
                    <a:gd name="T59" fmla="*/ 295 h 843"/>
                    <a:gd name="T60" fmla="*/ 23 w 94"/>
                    <a:gd name="T61" fmla="*/ 250 h 843"/>
                    <a:gd name="T62" fmla="*/ 23 w 94"/>
                    <a:gd name="T63" fmla="*/ 209 h 843"/>
                    <a:gd name="T64" fmla="*/ 21 w 94"/>
                    <a:gd name="T65" fmla="*/ 173 h 843"/>
                    <a:gd name="T66" fmla="*/ 21 w 94"/>
                    <a:gd name="T67" fmla="*/ 141 h 843"/>
                    <a:gd name="T68" fmla="*/ 19 w 94"/>
                    <a:gd name="T69" fmla="*/ 112 h 843"/>
                    <a:gd name="T70" fmla="*/ 19 w 94"/>
                    <a:gd name="T71" fmla="*/ 89 h 843"/>
                    <a:gd name="T72" fmla="*/ 18 w 94"/>
                    <a:gd name="T73" fmla="*/ 69 h 843"/>
                    <a:gd name="T74" fmla="*/ 16 w 94"/>
                    <a:gd name="T75" fmla="*/ 53 h 843"/>
                    <a:gd name="T76" fmla="*/ 14 w 94"/>
                    <a:gd name="T77" fmla="*/ 42 h 843"/>
                    <a:gd name="T78" fmla="*/ 10 w 94"/>
                    <a:gd name="T79" fmla="*/ 34 h 843"/>
                    <a:gd name="T80" fmla="*/ 3 w 94"/>
                    <a:gd name="T81" fmla="*/ 23 h 843"/>
                    <a:gd name="T82" fmla="*/ 0 w 94"/>
                    <a:gd name="T83" fmla="*/ 12 h 843"/>
                    <a:gd name="T84" fmla="*/ 1 w 94"/>
                    <a:gd name="T85" fmla="*/ 3 h 843"/>
                    <a:gd name="T86" fmla="*/ 10 w 94"/>
                    <a:gd name="T87" fmla="*/ 1 h 843"/>
                    <a:gd name="T88" fmla="*/ 30 w 94"/>
                    <a:gd name="T89" fmla="*/ 7 h 843"/>
                    <a:gd name="T90" fmla="*/ 59 w 94"/>
                    <a:gd name="T91" fmla="*/ 20 h 843"/>
                    <a:gd name="T92" fmla="*/ 80 w 94"/>
                    <a:gd name="T93" fmla="*/ 34 h 843"/>
                    <a:gd name="T94" fmla="*/ 92 w 94"/>
                    <a:gd name="T95" fmla="*/ 47 h 843"/>
                    <a:gd name="T96" fmla="*/ 92 w 94"/>
                    <a:gd name="T97" fmla="*/ 64 h 843"/>
                    <a:gd name="T98" fmla="*/ 85 w 94"/>
                    <a:gd name="T99" fmla="*/ 79 h 843"/>
                    <a:gd name="T100" fmla="*/ 80 w 94"/>
                    <a:gd name="T101" fmla="*/ 90 h 843"/>
                    <a:gd name="T102" fmla="*/ 76 w 94"/>
                    <a:gd name="T103" fmla="*/ 108 h 843"/>
                    <a:gd name="T104" fmla="*/ 75 w 94"/>
                    <a:gd name="T105" fmla="*/ 130 h 843"/>
                    <a:gd name="T106" fmla="*/ 71 w 94"/>
                    <a:gd name="T107" fmla="*/ 158 h 843"/>
                    <a:gd name="T108" fmla="*/ 69 w 94"/>
                    <a:gd name="T109" fmla="*/ 192 h 843"/>
                    <a:gd name="T110" fmla="*/ 68 w 94"/>
                    <a:gd name="T111" fmla="*/ 234 h 843"/>
                    <a:gd name="T112" fmla="*/ 66 w 94"/>
                    <a:gd name="T113" fmla="*/ 288 h 843"/>
                    <a:gd name="T114" fmla="*/ 64 w 94"/>
                    <a:gd name="T115" fmla="*/ 353 h 843"/>
                    <a:gd name="T116" fmla="*/ 64 w 94"/>
                    <a:gd name="T117" fmla="*/ 430 h 843"/>
                    <a:gd name="T118" fmla="*/ 62 w 94"/>
                    <a:gd name="T119" fmla="*/ 516 h 8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94" h="843">
                      <a:moveTo>
                        <a:pt x="60" y="549"/>
                      </a:moveTo>
                      <a:lnTo>
                        <a:pt x="60" y="565"/>
                      </a:lnTo>
                      <a:lnTo>
                        <a:pt x="60" y="580"/>
                      </a:lnTo>
                      <a:lnTo>
                        <a:pt x="60" y="594"/>
                      </a:lnTo>
                      <a:lnTo>
                        <a:pt x="60" y="608"/>
                      </a:lnTo>
                      <a:lnTo>
                        <a:pt x="60" y="623"/>
                      </a:lnTo>
                      <a:lnTo>
                        <a:pt x="60" y="637"/>
                      </a:lnTo>
                      <a:lnTo>
                        <a:pt x="60" y="649"/>
                      </a:lnTo>
                      <a:lnTo>
                        <a:pt x="60" y="663"/>
                      </a:lnTo>
                      <a:lnTo>
                        <a:pt x="60" y="674"/>
                      </a:lnTo>
                      <a:lnTo>
                        <a:pt x="60" y="687"/>
                      </a:lnTo>
                      <a:lnTo>
                        <a:pt x="60" y="698"/>
                      </a:lnTo>
                      <a:lnTo>
                        <a:pt x="59" y="709"/>
                      </a:lnTo>
                      <a:lnTo>
                        <a:pt x="59" y="720"/>
                      </a:lnTo>
                      <a:lnTo>
                        <a:pt x="59" y="729"/>
                      </a:lnTo>
                      <a:lnTo>
                        <a:pt x="59" y="738"/>
                      </a:lnTo>
                      <a:lnTo>
                        <a:pt x="59" y="748"/>
                      </a:lnTo>
                      <a:lnTo>
                        <a:pt x="59" y="756"/>
                      </a:lnTo>
                      <a:lnTo>
                        <a:pt x="57" y="763"/>
                      </a:lnTo>
                      <a:lnTo>
                        <a:pt x="57" y="771"/>
                      </a:lnTo>
                      <a:lnTo>
                        <a:pt x="57" y="779"/>
                      </a:lnTo>
                      <a:lnTo>
                        <a:pt x="57" y="785"/>
                      </a:lnTo>
                      <a:lnTo>
                        <a:pt x="57" y="792"/>
                      </a:lnTo>
                      <a:lnTo>
                        <a:pt x="57" y="798"/>
                      </a:lnTo>
                      <a:lnTo>
                        <a:pt x="55" y="803"/>
                      </a:lnTo>
                      <a:lnTo>
                        <a:pt x="55" y="807"/>
                      </a:lnTo>
                      <a:lnTo>
                        <a:pt x="55" y="812"/>
                      </a:lnTo>
                      <a:lnTo>
                        <a:pt x="55" y="817"/>
                      </a:lnTo>
                      <a:lnTo>
                        <a:pt x="53" y="820"/>
                      </a:lnTo>
                      <a:lnTo>
                        <a:pt x="53" y="823"/>
                      </a:lnTo>
                      <a:lnTo>
                        <a:pt x="53" y="826"/>
                      </a:lnTo>
                      <a:lnTo>
                        <a:pt x="53" y="829"/>
                      </a:lnTo>
                      <a:lnTo>
                        <a:pt x="53" y="831"/>
                      </a:lnTo>
                      <a:lnTo>
                        <a:pt x="50" y="835"/>
                      </a:lnTo>
                      <a:lnTo>
                        <a:pt x="46" y="839"/>
                      </a:lnTo>
                      <a:lnTo>
                        <a:pt x="43" y="842"/>
                      </a:lnTo>
                      <a:lnTo>
                        <a:pt x="41" y="843"/>
                      </a:lnTo>
                      <a:lnTo>
                        <a:pt x="37" y="843"/>
                      </a:lnTo>
                      <a:lnTo>
                        <a:pt x="35" y="843"/>
                      </a:lnTo>
                      <a:lnTo>
                        <a:pt x="34" y="842"/>
                      </a:lnTo>
                      <a:lnTo>
                        <a:pt x="32" y="840"/>
                      </a:lnTo>
                      <a:lnTo>
                        <a:pt x="28" y="835"/>
                      </a:lnTo>
                      <a:lnTo>
                        <a:pt x="25" y="831"/>
                      </a:lnTo>
                      <a:lnTo>
                        <a:pt x="23" y="826"/>
                      </a:lnTo>
                      <a:lnTo>
                        <a:pt x="19" y="820"/>
                      </a:lnTo>
                      <a:lnTo>
                        <a:pt x="18" y="812"/>
                      </a:lnTo>
                      <a:lnTo>
                        <a:pt x="14" y="804"/>
                      </a:lnTo>
                      <a:lnTo>
                        <a:pt x="12" y="796"/>
                      </a:lnTo>
                      <a:lnTo>
                        <a:pt x="10" y="787"/>
                      </a:lnTo>
                      <a:lnTo>
                        <a:pt x="9" y="777"/>
                      </a:lnTo>
                      <a:lnTo>
                        <a:pt x="7" y="771"/>
                      </a:lnTo>
                      <a:lnTo>
                        <a:pt x="7" y="763"/>
                      </a:lnTo>
                      <a:lnTo>
                        <a:pt x="5" y="757"/>
                      </a:lnTo>
                      <a:lnTo>
                        <a:pt x="3" y="751"/>
                      </a:lnTo>
                      <a:lnTo>
                        <a:pt x="3" y="746"/>
                      </a:lnTo>
                      <a:lnTo>
                        <a:pt x="3" y="741"/>
                      </a:lnTo>
                      <a:lnTo>
                        <a:pt x="1" y="738"/>
                      </a:lnTo>
                      <a:lnTo>
                        <a:pt x="1" y="737"/>
                      </a:lnTo>
                      <a:lnTo>
                        <a:pt x="3" y="735"/>
                      </a:lnTo>
                      <a:lnTo>
                        <a:pt x="3" y="732"/>
                      </a:lnTo>
                      <a:lnTo>
                        <a:pt x="3" y="729"/>
                      </a:lnTo>
                      <a:lnTo>
                        <a:pt x="3" y="726"/>
                      </a:lnTo>
                      <a:lnTo>
                        <a:pt x="3" y="723"/>
                      </a:lnTo>
                      <a:lnTo>
                        <a:pt x="5" y="718"/>
                      </a:lnTo>
                      <a:lnTo>
                        <a:pt x="5" y="712"/>
                      </a:lnTo>
                      <a:lnTo>
                        <a:pt x="7" y="705"/>
                      </a:lnTo>
                      <a:lnTo>
                        <a:pt x="7" y="699"/>
                      </a:lnTo>
                      <a:lnTo>
                        <a:pt x="9" y="693"/>
                      </a:lnTo>
                      <a:lnTo>
                        <a:pt x="9" y="685"/>
                      </a:lnTo>
                      <a:lnTo>
                        <a:pt x="10" y="677"/>
                      </a:lnTo>
                      <a:lnTo>
                        <a:pt x="12" y="668"/>
                      </a:lnTo>
                      <a:lnTo>
                        <a:pt x="14" y="660"/>
                      </a:lnTo>
                      <a:lnTo>
                        <a:pt x="14" y="649"/>
                      </a:lnTo>
                      <a:lnTo>
                        <a:pt x="16" y="640"/>
                      </a:lnTo>
                      <a:lnTo>
                        <a:pt x="16" y="627"/>
                      </a:lnTo>
                      <a:lnTo>
                        <a:pt x="18" y="613"/>
                      </a:lnTo>
                      <a:lnTo>
                        <a:pt x="18" y="599"/>
                      </a:lnTo>
                      <a:lnTo>
                        <a:pt x="19" y="582"/>
                      </a:lnTo>
                      <a:lnTo>
                        <a:pt x="19" y="565"/>
                      </a:lnTo>
                      <a:lnTo>
                        <a:pt x="19" y="546"/>
                      </a:lnTo>
                      <a:lnTo>
                        <a:pt x="21" y="526"/>
                      </a:lnTo>
                      <a:lnTo>
                        <a:pt x="21" y="502"/>
                      </a:lnTo>
                      <a:lnTo>
                        <a:pt x="21" y="480"/>
                      </a:lnTo>
                      <a:lnTo>
                        <a:pt x="23" y="455"/>
                      </a:lnTo>
                      <a:lnTo>
                        <a:pt x="23" y="428"/>
                      </a:lnTo>
                      <a:lnTo>
                        <a:pt x="23" y="402"/>
                      </a:lnTo>
                      <a:lnTo>
                        <a:pt x="23" y="372"/>
                      </a:lnTo>
                      <a:lnTo>
                        <a:pt x="23" y="342"/>
                      </a:lnTo>
                      <a:lnTo>
                        <a:pt x="23" y="311"/>
                      </a:lnTo>
                      <a:lnTo>
                        <a:pt x="23" y="295"/>
                      </a:lnTo>
                      <a:lnTo>
                        <a:pt x="23" y="280"/>
                      </a:lnTo>
                      <a:lnTo>
                        <a:pt x="23" y="264"/>
                      </a:lnTo>
                      <a:lnTo>
                        <a:pt x="23" y="250"/>
                      </a:lnTo>
                      <a:lnTo>
                        <a:pt x="23" y="236"/>
                      </a:lnTo>
                      <a:lnTo>
                        <a:pt x="23" y="222"/>
                      </a:lnTo>
                      <a:lnTo>
                        <a:pt x="23" y="209"/>
                      </a:lnTo>
                      <a:lnTo>
                        <a:pt x="23" y="197"/>
                      </a:lnTo>
                      <a:lnTo>
                        <a:pt x="23" y="184"/>
                      </a:lnTo>
                      <a:lnTo>
                        <a:pt x="21" y="173"/>
                      </a:lnTo>
                      <a:lnTo>
                        <a:pt x="21" y="161"/>
                      </a:lnTo>
                      <a:lnTo>
                        <a:pt x="21" y="151"/>
                      </a:lnTo>
                      <a:lnTo>
                        <a:pt x="21" y="141"/>
                      </a:lnTo>
                      <a:lnTo>
                        <a:pt x="21" y="131"/>
                      </a:lnTo>
                      <a:lnTo>
                        <a:pt x="21" y="122"/>
                      </a:lnTo>
                      <a:lnTo>
                        <a:pt x="19" y="112"/>
                      </a:lnTo>
                      <a:lnTo>
                        <a:pt x="19" y="105"/>
                      </a:lnTo>
                      <a:lnTo>
                        <a:pt x="19" y="95"/>
                      </a:lnTo>
                      <a:lnTo>
                        <a:pt x="19" y="89"/>
                      </a:lnTo>
                      <a:lnTo>
                        <a:pt x="18" y="81"/>
                      </a:lnTo>
                      <a:lnTo>
                        <a:pt x="18" y="75"/>
                      </a:lnTo>
                      <a:lnTo>
                        <a:pt x="18" y="69"/>
                      </a:lnTo>
                      <a:lnTo>
                        <a:pt x="16" y="62"/>
                      </a:lnTo>
                      <a:lnTo>
                        <a:pt x="16" y="58"/>
                      </a:lnTo>
                      <a:lnTo>
                        <a:pt x="16" y="53"/>
                      </a:lnTo>
                      <a:lnTo>
                        <a:pt x="14" y="48"/>
                      </a:lnTo>
                      <a:lnTo>
                        <a:pt x="14" y="45"/>
                      </a:lnTo>
                      <a:lnTo>
                        <a:pt x="14" y="42"/>
                      </a:lnTo>
                      <a:lnTo>
                        <a:pt x="12" y="39"/>
                      </a:lnTo>
                      <a:lnTo>
                        <a:pt x="12" y="36"/>
                      </a:lnTo>
                      <a:lnTo>
                        <a:pt x="10" y="34"/>
                      </a:lnTo>
                      <a:lnTo>
                        <a:pt x="10" y="33"/>
                      </a:lnTo>
                      <a:lnTo>
                        <a:pt x="7" y="28"/>
                      </a:lnTo>
                      <a:lnTo>
                        <a:pt x="3" y="23"/>
                      </a:lnTo>
                      <a:lnTo>
                        <a:pt x="1" y="20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0" y="9"/>
                      </a:lnTo>
                      <a:lnTo>
                        <a:pt x="1" y="6"/>
                      </a:lnTo>
                      <a:lnTo>
                        <a:pt x="1" y="3"/>
                      </a:lnTo>
                      <a:lnTo>
                        <a:pt x="3" y="1"/>
                      </a:lnTo>
                      <a:lnTo>
                        <a:pt x="7" y="0"/>
                      </a:lnTo>
                      <a:lnTo>
                        <a:pt x="10" y="1"/>
                      </a:lnTo>
                      <a:lnTo>
                        <a:pt x="16" y="1"/>
                      </a:lnTo>
                      <a:lnTo>
                        <a:pt x="21" y="4"/>
                      </a:lnTo>
                      <a:lnTo>
                        <a:pt x="30" y="7"/>
                      </a:lnTo>
                      <a:lnTo>
                        <a:pt x="39" y="11"/>
                      </a:lnTo>
                      <a:lnTo>
                        <a:pt x="48" y="15"/>
                      </a:lnTo>
                      <a:lnTo>
                        <a:pt x="59" y="20"/>
                      </a:lnTo>
                      <a:lnTo>
                        <a:pt x="68" y="25"/>
                      </a:lnTo>
                      <a:lnTo>
                        <a:pt x="75" y="29"/>
                      </a:lnTo>
                      <a:lnTo>
                        <a:pt x="80" y="34"/>
                      </a:lnTo>
                      <a:lnTo>
                        <a:pt x="85" y="39"/>
                      </a:lnTo>
                      <a:lnTo>
                        <a:pt x="89" y="43"/>
                      </a:lnTo>
                      <a:lnTo>
                        <a:pt x="92" y="47"/>
                      </a:lnTo>
                      <a:lnTo>
                        <a:pt x="94" y="51"/>
                      </a:lnTo>
                      <a:lnTo>
                        <a:pt x="94" y="58"/>
                      </a:lnTo>
                      <a:lnTo>
                        <a:pt x="92" y="64"/>
                      </a:lnTo>
                      <a:lnTo>
                        <a:pt x="89" y="70"/>
                      </a:lnTo>
                      <a:lnTo>
                        <a:pt x="85" y="76"/>
                      </a:lnTo>
                      <a:lnTo>
                        <a:pt x="85" y="79"/>
                      </a:lnTo>
                      <a:lnTo>
                        <a:pt x="84" y="83"/>
                      </a:lnTo>
                      <a:lnTo>
                        <a:pt x="82" y="87"/>
                      </a:lnTo>
                      <a:lnTo>
                        <a:pt x="80" y="90"/>
                      </a:lnTo>
                      <a:lnTo>
                        <a:pt x="80" y="97"/>
                      </a:lnTo>
                      <a:lnTo>
                        <a:pt x="78" y="101"/>
                      </a:lnTo>
                      <a:lnTo>
                        <a:pt x="76" y="108"/>
                      </a:lnTo>
                      <a:lnTo>
                        <a:pt x="76" y="114"/>
                      </a:lnTo>
                      <a:lnTo>
                        <a:pt x="75" y="122"/>
                      </a:lnTo>
                      <a:lnTo>
                        <a:pt x="75" y="130"/>
                      </a:lnTo>
                      <a:lnTo>
                        <a:pt x="73" y="139"/>
                      </a:lnTo>
                      <a:lnTo>
                        <a:pt x="73" y="148"/>
                      </a:lnTo>
                      <a:lnTo>
                        <a:pt x="71" y="158"/>
                      </a:lnTo>
                      <a:lnTo>
                        <a:pt x="71" y="169"/>
                      </a:lnTo>
                      <a:lnTo>
                        <a:pt x="69" y="180"/>
                      </a:lnTo>
                      <a:lnTo>
                        <a:pt x="69" y="192"/>
                      </a:lnTo>
                      <a:lnTo>
                        <a:pt x="69" y="205"/>
                      </a:lnTo>
                      <a:lnTo>
                        <a:pt x="68" y="219"/>
                      </a:lnTo>
                      <a:lnTo>
                        <a:pt x="68" y="234"/>
                      </a:lnTo>
                      <a:lnTo>
                        <a:pt x="68" y="252"/>
                      </a:lnTo>
                      <a:lnTo>
                        <a:pt x="66" y="269"/>
                      </a:lnTo>
                      <a:lnTo>
                        <a:pt x="66" y="288"/>
                      </a:lnTo>
                      <a:lnTo>
                        <a:pt x="66" y="308"/>
                      </a:lnTo>
                      <a:lnTo>
                        <a:pt x="66" y="330"/>
                      </a:lnTo>
                      <a:lnTo>
                        <a:pt x="64" y="353"/>
                      </a:lnTo>
                      <a:lnTo>
                        <a:pt x="64" y="377"/>
                      </a:lnTo>
                      <a:lnTo>
                        <a:pt x="64" y="403"/>
                      </a:lnTo>
                      <a:lnTo>
                        <a:pt x="64" y="430"/>
                      </a:lnTo>
                      <a:lnTo>
                        <a:pt x="62" y="457"/>
                      </a:lnTo>
                      <a:lnTo>
                        <a:pt x="62" y="486"/>
                      </a:lnTo>
                      <a:lnTo>
                        <a:pt x="62" y="516"/>
                      </a:lnTo>
                      <a:lnTo>
                        <a:pt x="60" y="549"/>
                      </a:lnTo>
                      <a:lnTo>
                        <a:pt x="60" y="549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100"/>
                <p:cNvSpPr/>
                <p:nvPr/>
              </p:nvSpPr>
              <p:spPr bwMode="auto">
                <a:xfrm>
                  <a:off x="2665413" y="3352800"/>
                  <a:ext cx="203200" cy="336550"/>
                </a:xfrm>
                <a:custGeom>
                  <a:avLst/>
                  <a:gdLst>
                    <a:gd name="T0" fmla="*/ 75 w 257"/>
                    <a:gd name="T1" fmla="*/ 316 h 424"/>
                    <a:gd name="T2" fmla="*/ 116 w 257"/>
                    <a:gd name="T3" fmla="*/ 261 h 424"/>
                    <a:gd name="T4" fmla="*/ 141 w 257"/>
                    <a:gd name="T5" fmla="*/ 222 h 424"/>
                    <a:gd name="T6" fmla="*/ 157 w 257"/>
                    <a:gd name="T7" fmla="*/ 194 h 424"/>
                    <a:gd name="T8" fmla="*/ 168 w 257"/>
                    <a:gd name="T9" fmla="*/ 174 h 424"/>
                    <a:gd name="T10" fmla="*/ 179 w 257"/>
                    <a:gd name="T11" fmla="*/ 152 h 424"/>
                    <a:gd name="T12" fmla="*/ 191 w 257"/>
                    <a:gd name="T13" fmla="*/ 127 h 424"/>
                    <a:gd name="T14" fmla="*/ 202 w 257"/>
                    <a:gd name="T15" fmla="*/ 102 h 424"/>
                    <a:gd name="T16" fmla="*/ 213 w 257"/>
                    <a:gd name="T17" fmla="*/ 75 h 424"/>
                    <a:gd name="T18" fmla="*/ 229 w 257"/>
                    <a:gd name="T19" fmla="*/ 31 h 424"/>
                    <a:gd name="T20" fmla="*/ 248 w 257"/>
                    <a:gd name="T21" fmla="*/ 47 h 424"/>
                    <a:gd name="T22" fmla="*/ 250 w 257"/>
                    <a:gd name="T23" fmla="*/ 108 h 424"/>
                    <a:gd name="T24" fmla="*/ 238 w 257"/>
                    <a:gd name="T25" fmla="*/ 136 h 424"/>
                    <a:gd name="T26" fmla="*/ 220 w 257"/>
                    <a:gd name="T27" fmla="*/ 175 h 424"/>
                    <a:gd name="T28" fmla="*/ 193 w 257"/>
                    <a:gd name="T29" fmla="*/ 222 h 424"/>
                    <a:gd name="T30" fmla="*/ 166 w 257"/>
                    <a:gd name="T31" fmla="*/ 263 h 424"/>
                    <a:gd name="T32" fmla="*/ 138 w 257"/>
                    <a:gd name="T33" fmla="*/ 301 h 424"/>
                    <a:gd name="T34" fmla="*/ 111 w 257"/>
                    <a:gd name="T35" fmla="*/ 332 h 424"/>
                    <a:gd name="T36" fmla="*/ 86 w 257"/>
                    <a:gd name="T37" fmla="*/ 357 h 424"/>
                    <a:gd name="T38" fmla="*/ 63 w 257"/>
                    <a:gd name="T39" fmla="*/ 379 h 424"/>
                    <a:gd name="T40" fmla="*/ 41 w 257"/>
                    <a:gd name="T41" fmla="*/ 398 h 424"/>
                    <a:gd name="T42" fmla="*/ 23 w 257"/>
                    <a:gd name="T43" fmla="*/ 412 h 424"/>
                    <a:gd name="T44" fmla="*/ 11 w 257"/>
                    <a:gd name="T45" fmla="*/ 421 h 424"/>
                    <a:gd name="T46" fmla="*/ 4 w 257"/>
                    <a:gd name="T47" fmla="*/ 424 h 424"/>
                    <a:gd name="T48" fmla="*/ 2 w 257"/>
                    <a:gd name="T49" fmla="*/ 424 h 424"/>
                    <a:gd name="T50" fmla="*/ 0 w 257"/>
                    <a:gd name="T51" fmla="*/ 423 h 424"/>
                    <a:gd name="T52" fmla="*/ 0 w 257"/>
                    <a:gd name="T53" fmla="*/ 419 h 424"/>
                    <a:gd name="T54" fmla="*/ 2 w 257"/>
                    <a:gd name="T55" fmla="*/ 413 h 424"/>
                    <a:gd name="T56" fmla="*/ 6 w 257"/>
                    <a:gd name="T57" fmla="*/ 407 h 424"/>
                    <a:gd name="T58" fmla="*/ 11 w 257"/>
                    <a:gd name="T59" fmla="*/ 399 h 424"/>
                    <a:gd name="T60" fmla="*/ 18 w 257"/>
                    <a:gd name="T61" fmla="*/ 388 h 424"/>
                    <a:gd name="T62" fmla="*/ 29 w 257"/>
                    <a:gd name="T63" fmla="*/ 376 h 424"/>
                    <a:gd name="T64" fmla="*/ 40 w 257"/>
                    <a:gd name="T65" fmla="*/ 362 h 424"/>
                    <a:gd name="T66" fmla="*/ 47 w 257"/>
                    <a:gd name="T67" fmla="*/ 352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57" h="424">
                      <a:moveTo>
                        <a:pt x="47" y="352"/>
                      </a:moveTo>
                      <a:lnTo>
                        <a:pt x="75" y="316"/>
                      </a:lnTo>
                      <a:lnTo>
                        <a:pt x="102" y="280"/>
                      </a:lnTo>
                      <a:lnTo>
                        <a:pt x="116" y="261"/>
                      </a:lnTo>
                      <a:lnTo>
                        <a:pt x="129" y="243"/>
                      </a:lnTo>
                      <a:lnTo>
                        <a:pt x="141" y="222"/>
                      </a:lnTo>
                      <a:lnTo>
                        <a:pt x="152" y="203"/>
                      </a:lnTo>
                      <a:lnTo>
                        <a:pt x="157" y="194"/>
                      </a:lnTo>
                      <a:lnTo>
                        <a:pt x="163" y="183"/>
                      </a:lnTo>
                      <a:lnTo>
                        <a:pt x="168" y="174"/>
                      </a:lnTo>
                      <a:lnTo>
                        <a:pt x="173" y="163"/>
                      </a:lnTo>
                      <a:lnTo>
                        <a:pt x="179" y="152"/>
                      </a:lnTo>
                      <a:lnTo>
                        <a:pt x="186" y="139"/>
                      </a:lnTo>
                      <a:lnTo>
                        <a:pt x="191" y="127"/>
                      </a:lnTo>
                      <a:lnTo>
                        <a:pt x="197" y="114"/>
                      </a:lnTo>
                      <a:lnTo>
                        <a:pt x="202" y="102"/>
                      </a:lnTo>
                      <a:lnTo>
                        <a:pt x="207" y="89"/>
                      </a:lnTo>
                      <a:lnTo>
                        <a:pt x="213" y="75"/>
                      </a:lnTo>
                      <a:lnTo>
                        <a:pt x="218" y="61"/>
                      </a:lnTo>
                      <a:lnTo>
                        <a:pt x="229" y="31"/>
                      </a:lnTo>
                      <a:lnTo>
                        <a:pt x="239" y="0"/>
                      </a:lnTo>
                      <a:lnTo>
                        <a:pt x="248" y="47"/>
                      </a:lnTo>
                      <a:lnTo>
                        <a:pt x="257" y="92"/>
                      </a:lnTo>
                      <a:lnTo>
                        <a:pt x="250" y="108"/>
                      </a:lnTo>
                      <a:lnTo>
                        <a:pt x="245" y="122"/>
                      </a:lnTo>
                      <a:lnTo>
                        <a:pt x="238" y="136"/>
                      </a:lnTo>
                      <a:lnTo>
                        <a:pt x="232" y="149"/>
                      </a:lnTo>
                      <a:lnTo>
                        <a:pt x="220" y="175"/>
                      </a:lnTo>
                      <a:lnTo>
                        <a:pt x="206" y="199"/>
                      </a:lnTo>
                      <a:lnTo>
                        <a:pt x="193" y="222"/>
                      </a:lnTo>
                      <a:lnTo>
                        <a:pt x="179" y="243"/>
                      </a:lnTo>
                      <a:lnTo>
                        <a:pt x="166" y="263"/>
                      </a:lnTo>
                      <a:lnTo>
                        <a:pt x="152" y="282"/>
                      </a:lnTo>
                      <a:lnTo>
                        <a:pt x="138" y="301"/>
                      </a:lnTo>
                      <a:lnTo>
                        <a:pt x="125" y="316"/>
                      </a:lnTo>
                      <a:lnTo>
                        <a:pt x="111" y="332"/>
                      </a:lnTo>
                      <a:lnTo>
                        <a:pt x="98" y="344"/>
                      </a:lnTo>
                      <a:lnTo>
                        <a:pt x="86" y="357"/>
                      </a:lnTo>
                      <a:lnTo>
                        <a:pt x="73" y="369"/>
                      </a:lnTo>
                      <a:lnTo>
                        <a:pt x="63" y="379"/>
                      </a:lnTo>
                      <a:lnTo>
                        <a:pt x="52" y="388"/>
                      </a:lnTo>
                      <a:lnTo>
                        <a:pt x="41" y="398"/>
                      </a:lnTo>
                      <a:lnTo>
                        <a:pt x="32" y="405"/>
                      </a:lnTo>
                      <a:lnTo>
                        <a:pt x="23" y="412"/>
                      </a:lnTo>
                      <a:lnTo>
                        <a:pt x="16" y="418"/>
                      </a:lnTo>
                      <a:lnTo>
                        <a:pt x="11" y="421"/>
                      </a:lnTo>
                      <a:lnTo>
                        <a:pt x="6" y="424"/>
                      </a:lnTo>
                      <a:lnTo>
                        <a:pt x="4" y="424"/>
                      </a:lnTo>
                      <a:lnTo>
                        <a:pt x="2" y="424"/>
                      </a:lnTo>
                      <a:lnTo>
                        <a:pt x="2" y="424"/>
                      </a:lnTo>
                      <a:lnTo>
                        <a:pt x="0" y="423"/>
                      </a:lnTo>
                      <a:lnTo>
                        <a:pt x="0" y="423"/>
                      </a:lnTo>
                      <a:lnTo>
                        <a:pt x="0" y="421"/>
                      </a:lnTo>
                      <a:lnTo>
                        <a:pt x="0" y="419"/>
                      </a:lnTo>
                      <a:lnTo>
                        <a:pt x="0" y="416"/>
                      </a:lnTo>
                      <a:lnTo>
                        <a:pt x="2" y="413"/>
                      </a:lnTo>
                      <a:lnTo>
                        <a:pt x="4" y="410"/>
                      </a:lnTo>
                      <a:lnTo>
                        <a:pt x="6" y="407"/>
                      </a:lnTo>
                      <a:lnTo>
                        <a:pt x="7" y="404"/>
                      </a:lnTo>
                      <a:lnTo>
                        <a:pt x="11" y="399"/>
                      </a:lnTo>
                      <a:lnTo>
                        <a:pt x="15" y="393"/>
                      </a:lnTo>
                      <a:lnTo>
                        <a:pt x="18" y="388"/>
                      </a:lnTo>
                      <a:lnTo>
                        <a:pt x="23" y="382"/>
                      </a:lnTo>
                      <a:lnTo>
                        <a:pt x="29" y="376"/>
                      </a:lnTo>
                      <a:lnTo>
                        <a:pt x="34" y="368"/>
                      </a:lnTo>
                      <a:lnTo>
                        <a:pt x="40" y="362"/>
                      </a:lnTo>
                      <a:lnTo>
                        <a:pt x="47" y="352"/>
                      </a:lnTo>
                      <a:lnTo>
                        <a:pt x="47" y="352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3" name="组合 62"/>
            <p:cNvGrpSpPr/>
            <p:nvPr/>
          </p:nvGrpSpPr>
          <p:grpSpPr>
            <a:xfrm>
              <a:off x="3833250" y="4023134"/>
              <a:ext cx="507365" cy="509905"/>
              <a:chOff x="2248642" y="3602411"/>
              <a:chExt cx="507365" cy="509905"/>
            </a:xfrm>
          </p:grpSpPr>
          <p:pic>
            <p:nvPicPr>
              <p:cNvPr id="67" name="图片 66"/>
              <p:cNvPicPr>
                <a:picLocks noChangeAspect="1"/>
              </p:cNvPicPr>
              <p:nvPr>
                <p:custDataLst>
                  <p:tags r:id="rId13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8642" y="3602411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68" name="组合 67"/>
              <p:cNvGrpSpPr/>
              <p:nvPr/>
            </p:nvGrpSpPr>
            <p:grpSpPr>
              <a:xfrm>
                <a:off x="2328493" y="3707501"/>
                <a:ext cx="133767" cy="301871"/>
                <a:chOff x="2684463" y="3116263"/>
                <a:chExt cx="296863" cy="669925"/>
              </a:xfrm>
              <a:solidFill>
                <a:srgbClr val="FF0000"/>
              </a:solidFill>
            </p:grpSpPr>
            <p:sp>
              <p:nvSpPr>
                <p:cNvPr id="69" name="Freeform 98"/>
                <p:cNvSpPr/>
                <p:nvPr/>
              </p:nvSpPr>
              <p:spPr bwMode="auto">
                <a:xfrm>
                  <a:off x="2684463" y="3314700"/>
                  <a:ext cx="296863" cy="93662"/>
                </a:xfrm>
                <a:custGeom>
                  <a:avLst/>
                  <a:gdLst>
                    <a:gd name="T0" fmla="*/ 23 w 373"/>
                    <a:gd name="T1" fmla="*/ 87 h 118"/>
                    <a:gd name="T2" fmla="*/ 70 w 373"/>
                    <a:gd name="T3" fmla="*/ 75 h 118"/>
                    <a:gd name="T4" fmla="*/ 122 w 373"/>
                    <a:gd name="T5" fmla="*/ 59 h 118"/>
                    <a:gd name="T6" fmla="*/ 175 w 373"/>
                    <a:gd name="T7" fmla="*/ 43 h 118"/>
                    <a:gd name="T8" fmla="*/ 216 w 373"/>
                    <a:gd name="T9" fmla="*/ 31 h 118"/>
                    <a:gd name="T10" fmla="*/ 241 w 373"/>
                    <a:gd name="T11" fmla="*/ 23 h 118"/>
                    <a:gd name="T12" fmla="*/ 264 w 373"/>
                    <a:gd name="T13" fmla="*/ 17 h 118"/>
                    <a:gd name="T14" fmla="*/ 282 w 373"/>
                    <a:gd name="T15" fmla="*/ 12 h 118"/>
                    <a:gd name="T16" fmla="*/ 298 w 373"/>
                    <a:gd name="T17" fmla="*/ 7 h 118"/>
                    <a:gd name="T18" fmla="*/ 313 w 373"/>
                    <a:gd name="T19" fmla="*/ 4 h 118"/>
                    <a:gd name="T20" fmla="*/ 323 w 373"/>
                    <a:gd name="T21" fmla="*/ 1 h 118"/>
                    <a:gd name="T22" fmla="*/ 330 w 373"/>
                    <a:gd name="T23" fmla="*/ 0 h 118"/>
                    <a:gd name="T24" fmla="*/ 338 w 373"/>
                    <a:gd name="T25" fmla="*/ 0 h 118"/>
                    <a:gd name="T26" fmla="*/ 345 w 373"/>
                    <a:gd name="T27" fmla="*/ 3 h 118"/>
                    <a:gd name="T28" fmla="*/ 352 w 373"/>
                    <a:gd name="T29" fmla="*/ 6 h 118"/>
                    <a:gd name="T30" fmla="*/ 359 w 373"/>
                    <a:gd name="T31" fmla="*/ 14 h 118"/>
                    <a:gd name="T32" fmla="*/ 366 w 373"/>
                    <a:gd name="T33" fmla="*/ 21 h 118"/>
                    <a:gd name="T34" fmla="*/ 370 w 373"/>
                    <a:gd name="T35" fmla="*/ 29 h 118"/>
                    <a:gd name="T36" fmla="*/ 372 w 373"/>
                    <a:gd name="T37" fmla="*/ 34 h 118"/>
                    <a:gd name="T38" fmla="*/ 372 w 373"/>
                    <a:gd name="T39" fmla="*/ 37 h 118"/>
                    <a:gd name="T40" fmla="*/ 370 w 373"/>
                    <a:gd name="T41" fmla="*/ 40 h 118"/>
                    <a:gd name="T42" fmla="*/ 364 w 373"/>
                    <a:gd name="T43" fmla="*/ 42 h 118"/>
                    <a:gd name="T44" fmla="*/ 357 w 373"/>
                    <a:gd name="T45" fmla="*/ 45 h 118"/>
                    <a:gd name="T46" fmla="*/ 347 w 373"/>
                    <a:gd name="T47" fmla="*/ 48 h 118"/>
                    <a:gd name="T48" fmla="*/ 334 w 373"/>
                    <a:gd name="T49" fmla="*/ 51 h 118"/>
                    <a:gd name="T50" fmla="*/ 318 w 373"/>
                    <a:gd name="T51" fmla="*/ 54 h 118"/>
                    <a:gd name="T52" fmla="*/ 298 w 373"/>
                    <a:gd name="T53" fmla="*/ 59 h 118"/>
                    <a:gd name="T54" fmla="*/ 277 w 373"/>
                    <a:gd name="T55" fmla="*/ 64 h 118"/>
                    <a:gd name="T56" fmla="*/ 243 w 373"/>
                    <a:gd name="T57" fmla="*/ 73 h 118"/>
                    <a:gd name="T58" fmla="*/ 202 w 373"/>
                    <a:gd name="T59" fmla="*/ 84 h 118"/>
                    <a:gd name="T60" fmla="*/ 168 w 373"/>
                    <a:gd name="T61" fmla="*/ 93 h 118"/>
                    <a:gd name="T62" fmla="*/ 139 w 373"/>
                    <a:gd name="T63" fmla="*/ 103 h 118"/>
                    <a:gd name="T64" fmla="*/ 116 w 373"/>
                    <a:gd name="T65" fmla="*/ 109 h 118"/>
                    <a:gd name="T66" fmla="*/ 97 w 373"/>
                    <a:gd name="T67" fmla="*/ 114 h 118"/>
                    <a:gd name="T68" fmla="*/ 82 w 373"/>
                    <a:gd name="T69" fmla="*/ 117 h 118"/>
                    <a:gd name="T70" fmla="*/ 70 w 373"/>
                    <a:gd name="T71" fmla="*/ 118 h 118"/>
                    <a:gd name="T72" fmla="*/ 59 w 373"/>
                    <a:gd name="T73" fmla="*/ 118 h 118"/>
                    <a:gd name="T74" fmla="*/ 47 w 373"/>
                    <a:gd name="T75" fmla="*/ 115 h 118"/>
                    <a:gd name="T76" fmla="*/ 31 w 373"/>
                    <a:gd name="T77" fmla="*/ 109 h 118"/>
                    <a:gd name="T78" fmla="*/ 11 w 373"/>
                    <a:gd name="T79" fmla="*/ 98 h 118"/>
                    <a:gd name="T80" fmla="*/ 0 w 373"/>
                    <a:gd name="T81" fmla="*/ 92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73" h="118">
                      <a:moveTo>
                        <a:pt x="0" y="92"/>
                      </a:moveTo>
                      <a:lnTo>
                        <a:pt x="23" y="87"/>
                      </a:lnTo>
                      <a:lnTo>
                        <a:pt x="47" y="81"/>
                      </a:lnTo>
                      <a:lnTo>
                        <a:pt x="70" y="75"/>
                      </a:lnTo>
                      <a:lnTo>
                        <a:pt x="95" y="67"/>
                      </a:lnTo>
                      <a:lnTo>
                        <a:pt x="122" y="59"/>
                      </a:lnTo>
                      <a:lnTo>
                        <a:pt x="148" y="51"/>
                      </a:lnTo>
                      <a:lnTo>
                        <a:pt x="175" y="43"/>
                      </a:lnTo>
                      <a:lnTo>
                        <a:pt x="202" y="36"/>
                      </a:lnTo>
                      <a:lnTo>
                        <a:pt x="216" y="31"/>
                      </a:lnTo>
                      <a:lnTo>
                        <a:pt x="229" y="28"/>
                      </a:lnTo>
                      <a:lnTo>
                        <a:pt x="241" y="23"/>
                      </a:lnTo>
                      <a:lnTo>
                        <a:pt x="254" y="20"/>
                      </a:lnTo>
                      <a:lnTo>
                        <a:pt x="264" y="17"/>
                      </a:lnTo>
                      <a:lnTo>
                        <a:pt x="273" y="14"/>
                      </a:lnTo>
                      <a:lnTo>
                        <a:pt x="282" y="12"/>
                      </a:lnTo>
                      <a:lnTo>
                        <a:pt x="291" y="9"/>
                      </a:lnTo>
                      <a:lnTo>
                        <a:pt x="298" y="7"/>
                      </a:lnTo>
                      <a:lnTo>
                        <a:pt x="305" y="6"/>
                      </a:lnTo>
                      <a:lnTo>
                        <a:pt x="313" y="4"/>
                      </a:lnTo>
                      <a:lnTo>
                        <a:pt x="318" y="3"/>
                      </a:lnTo>
                      <a:lnTo>
                        <a:pt x="323" y="1"/>
                      </a:lnTo>
                      <a:lnTo>
                        <a:pt x="327" y="1"/>
                      </a:lnTo>
                      <a:lnTo>
                        <a:pt x="330" y="0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1" y="1"/>
                      </a:lnTo>
                      <a:lnTo>
                        <a:pt x="345" y="3"/>
                      </a:lnTo>
                      <a:lnTo>
                        <a:pt x="350" y="4"/>
                      </a:lnTo>
                      <a:lnTo>
                        <a:pt x="352" y="6"/>
                      </a:lnTo>
                      <a:lnTo>
                        <a:pt x="355" y="9"/>
                      </a:lnTo>
                      <a:lnTo>
                        <a:pt x="359" y="14"/>
                      </a:lnTo>
                      <a:lnTo>
                        <a:pt x="363" y="18"/>
                      </a:lnTo>
                      <a:lnTo>
                        <a:pt x="366" y="21"/>
                      </a:lnTo>
                      <a:lnTo>
                        <a:pt x="368" y="26"/>
                      </a:lnTo>
                      <a:lnTo>
                        <a:pt x="370" y="29"/>
                      </a:lnTo>
                      <a:lnTo>
                        <a:pt x="372" y="32"/>
                      </a:lnTo>
                      <a:lnTo>
                        <a:pt x="372" y="34"/>
                      </a:lnTo>
                      <a:lnTo>
                        <a:pt x="373" y="36"/>
                      </a:lnTo>
                      <a:lnTo>
                        <a:pt x="372" y="37"/>
                      </a:lnTo>
                      <a:lnTo>
                        <a:pt x="372" y="40"/>
                      </a:lnTo>
                      <a:lnTo>
                        <a:pt x="370" y="40"/>
                      </a:lnTo>
                      <a:lnTo>
                        <a:pt x="368" y="42"/>
                      </a:lnTo>
                      <a:lnTo>
                        <a:pt x="364" y="42"/>
                      </a:lnTo>
                      <a:lnTo>
                        <a:pt x="361" y="43"/>
                      </a:lnTo>
                      <a:lnTo>
                        <a:pt x="357" y="45"/>
                      </a:lnTo>
                      <a:lnTo>
                        <a:pt x="352" y="46"/>
                      </a:lnTo>
                      <a:lnTo>
                        <a:pt x="347" y="48"/>
                      </a:lnTo>
                      <a:lnTo>
                        <a:pt x="341" y="50"/>
                      </a:lnTo>
                      <a:lnTo>
                        <a:pt x="334" y="51"/>
                      </a:lnTo>
                      <a:lnTo>
                        <a:pt x="325" y="53"/>
                      </a:lnTo>
                      <a:lnTo>
                        <a:pt x="318" y="54"/>
                      </a:lnTo>
                      <a:lnTo>
                        <a:pt x="307" y="57"/>
                      </a:lnTo>
                      <a:lnTo>
                        <a:pt x="298" y="59"/>
                      </a:lnTo>
                      <a:lnTo>
                        <a:pt x="288" y="61"/>
                      </a:lnTo>
                      <a:lnTo>
                        <a:pt x="277" y="64"/>
                      </a:lnTo>
                      <a:lnTo>
                        <a:pt x="266" y="65"/>
                      </a:lnTo>
                      <a:lnTo>
                        <a:pt x="243" y="73"/>
                      </a:lnTo>
                      <a:lnTo>
                        <a:pt x="222" y="78"/>
                      </a:lnTo>
                      <a:lnTo>
                        <a:pt x="202" y="84"/>
                      </a:lnTo>
                      <a:lnTo>
                        <a:pt x="184" y="89"/>
                      </a:lnTo>
                      <a:lnTo>
                        <a:pt x="168" y="93"/>
                      </a:lnTo>
                      <a:lnTo>
                        <a:pt x="152" y="98"/>
                      </a:lnTo>
                      <a:lnTo>
                        <a:pt x="139" y="103"/>
                      </a:lnTo>
                      <a:lnTo>
                        <a:pt x="127" y="106"/>
                      </a:lnTo>
                      <a:lnTo>
                        <a:pt x="116" y="109"/>
                      </a:lnTo>
                      <a:lnTo>
                        <a:pt x="107" y="112"/>
                      </a:lnTo>
                      <a:lnTo>
                        <a:pt x="97" y="114"/>
                      </a:lnTo>
                      <a:lnTo>
                        <a:pt x="90" y="115"/>
                      </a:lnTo>
                      <a:lnTo>
                        <a:pt x="82" y="117"/>
                      </a:lnTo>
                      <a:lnTo>
                        <a:pt x="75" y="118"/>
                      </a:lnTo>
                      <a:lnTo>
                        <a:pt x="70" y="118"/>
                      </a:lnTo>
                      <a:lnTo>
                        <a:pt x="65" y="118"/>
                      </a:lnTo>
                      <a:lnTo>
                        <a:pt x="59" y="118"/>
                      </a:lnTo>
                      <a:lnTo>
                        <a:pt x="52" y="117"/>
                      </a:lnTo>
                      <a:lnTo>
                        <a:pt x="47" y="115"/>
                      </a:lnTo>
                      <a:lnTo>
                        <a:pt x="40" y="112"/>
                      </a:lnTo>
                      <a:lnTo>
                        <a:pt x="31" y="109"/>
                      </a:lnTo>
                      <a:lnTo>
                        <a:pt x="22" y="104"/>
                      </a:lnTo>
                      <a:lnTo>
                        <a:pt x="11" y="98"/>
                      </a:lnTo>
                      <a:lnTo>
                        <a:pt x="0" y="92"/>
                      </a:lnTo>
                      <a:lnTo>
                        <a:pt x="0" y="92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99"/>
                <p:cNvSpPr/>
                <p:nvPr/>
              </p:nvSpPr>
              <p:spPr bwMode="auto">
                <a:xfrm>
                  <a:off x="2833688" y="3116263"/>
                  <a:ext cx="74613" cy="669925"/>
                </a:xfrm>
                <a:custGeom>
                  <a:avLst/>
                  <a:gdLst>
                    <a:gd name="T0" fmla="*/ 60 w 94"/>
                    <a:gd name="T1" fmla="*/ 580 h 843"/>
                    <a:gd name="T2" fmla="*/ 60 w 94"/>
                    <a:gd name="T3" fmla="*/ 623 h 843"/>
                    <a:gd name="T4" fmla="*/ 60 w 94"/>
                    <a:gd name="T5" fmla="*/ 663 h 843"/>
                    <a:gd name="T6" fmla="*/ 60 w 94"/>
                    <a:gd name="T7" fmla="*/ 698 h 843"/>
                    <a:gd name="T8" fmla="*/ 59 w 94"/>
                    <a:gd name="T9" fmla="*/ 729 h 843"/>
                    <a:gd name="T10" fmla="*/ 59 w 94"/>
                    <a:gd name="T11" fmla="*/ 756 h 843"/>
                    <a:gd name="T12" fmla="*/ 57 w 94"/>
                    <a:gd name="T13" fmla="*/ 779 h 843"/>
                    <a:gd name="T14" fmla="*/ 57 w 94"/>
                    <a:gd name="T15" fmla="*/ 798 h 843"/>
                    <a:gd name="T16" fmla="*/ 55 w 94"/>
                    <a:gd name="T17" fmla="*/ 812 h 843"/>
                    <a:gd name="T18" fmla="*/ 53 w 94"/>
                    <a:gd name="T19" fmla="*/ 823 h 843"/>
                    <a:gd name="T20" fmla="*/ 53 w 94"/>
                    <a:gd name="T21" fmla="*/ 831 h 843"/>
                    <a:gd name="T22" fmla="*/ 43 w 94"/>
                    <a:gd name="T23" fmla="*/ 842 h 843"/>
                    <a:gd name="T24" fmla="*/ 35 w 94"/>
                    <a:gd name="T25" fmla="*/ 843 h 843"/>
                    <a:gd name="T26" fmla="*/ 28 w 94"/>
                    <a:gd name="T27" fmla="*/ 835 h 843"/>
                    <a:gd name="T28" fmla="*/ 19 w 94"/>
                    <a:gd name="T29" fmla="*/ 820 h 843"/>
                    <a:gd name="T30" fmla="*/ 12 w 94"/>
                    <a:gd name="T31" fmla="*/ 796 h 843"/>
                    <a:gd name="T32" fmla="*/ 7 w 94"/>
                    <a:gd name="T33" fmla="*/ 771 h 843"/>
                    <a:gd name="T34" fmla="*/ 3 w 94"/>
                    <a:gd name="T35" fmla="*/ 751 h 843"/>
                    <a:gd name="T36" fmla="*/ 1 w 94"/>
                    <a:gd name="T37" fmla="*/ 738 h 843"/>
                    <a:gd name="T38" fmla="*/ 3 w 94"/>
                    <a:gd name="T39" fmla="*/ 732 h 843"/>
                    <a:gd name="T40" fmla="*/ 3 w 94"/>
                    <a:gd name="T41" fmla="*/ 723 h 843"/>
                    <a:gd name="T42" fmla="*/ 7 w 94"/>
                    <a:gd name="T43" fmla="*/ 705 h 843"/>
                    <a:gd name="T44" fmla="*/ 9 w 94"/>
                    <a:gd name="T45" fmla="*/ 685 h 843"/>
                    <a:gd name="T46" fmla="*/ 14 w 94"/>
                    <a:gd name="T47" fmla="*/ 660 h 843"/>
                    <a:gd name="T48" fmla="*/ 16 w 94"/>
                    <a:gd name="T49" fmla="*/ 627 h 843"/>
                    <a:gd name="T50" fmla="*/ 19 w 94"/>
                    <a:gd name="T51" fmla="*/ 582 h 843"/>
                    <a:gd name="T52" fmla="*/ 21 w 94"/>
                    <a:gd name="T53" fmla="*/ 526 h 843"/>
                    <a:gd name="T54" fmla="*/ 23 w 94"/>
                    <a:gd name="T55" fmla="*/ 455 h 843"/>
                    <a:gd name="T56" fmla="*/ 23 w 94"/>
                    <a:gd name="T57" fmla="*/ 372 h 843"/>
                    <a:gd name="T58" fmla="*/ 23 w 94"/>
                    <a:gd name="T59" fmla="*/ 295 h 843"/>
                    <a:gd name="T60" fmla="*/ 23 w 94"/>
                    <a:gd name="T61" fmla="*/ 250 h 843"/>
                    <a:gd name="T62" fmla="*/ 23 w 94"/>
                    <a:gd name="T63" fmla="*/ 209 h 843"/>
                    <a:gd name="T64" fmla="*/ 21 w 94"/>
                    <a:gd name="T65" fmla="*/ 173 h 843"/>
                    <a:gd name="T66" fmla="*/ 21 w 94"/>
                    <a:gd name="T67" fmla="*/ 141 h 843"/>
                    <a:gd name="T68" fmla="*/ 19 w 94"/>
                    <a:gd name="T69" fmla="*/ 112 h 843"/>
                    <a:gd name="T70" fmla="*/ 19 w 94"/>
                    <a:gd name="T71" fmla="*/ 89 h 843"/>
                    <a:gd name="T72" fmla="*/ 18 w 94"/>
                    <a:gd name="T73" fmla="*/ 69 h 843"/>
                    <a:gd name="T74" fmla="*/ 16 w 94"/>
                    <a:gd name="T75" fmla="*/ 53 h 843"/>
                    <a:gd name="T76" fmla="*/ 14 w 94"/>
                    <a:gd name="T77" fmla="*/ 42 h 843"/>
                    <a:gd name="T78" fmla="*/ 10 w 94"/>
                    <a:gd name="T79" fmla="*/ 34 h 843"/>
                    <a:gd name="T80" fmla="*/ 3 w 94"/>
                    <a:gd name="T81" fmla="*/ 23 h 843"/>
                    <a:gd name="T82" fmla="*/ 0 w 94"/>
                    <a:gd name="T83" fmla="*/ 12 h 843"/>
                    <a:gd name="T84" fmla="*/ 1 w 94"/>
                    <a:gd name="T85" fmla="*/ 3 h 843"/>
                    <a:gd name="T86" fmla="*/ 10 w 94"/>
                    <a:gd name="T87" fmla="*/ 1 h 843"/>
                    <a:gd name="T88" fmla="*/ 30 w 94"/>
                    <a:gd name="T89" fmla="*/ 7 h 843"/>
                    <a:gd name="T90" fmla="*/ 59 w 94"/>
                    <a:gd name="T91" fmla="*/ 20 h 843"/>
                    <a:gd name="T92" fmla="*/ 80 w 94"/>
                    <a:gd name="T93" fmla="*/ 34 h 843"/>
                    <a:gd name="T94" fmla="*/ 92 w 94"/>
                    <a:gd name="T95" fmla="*/ 47 h 843"/>
                    <a:gd name="T96" fmla="*/ 92 w 94"/>
                    <a:gd name="T97" fmla="*/ 64 h 843"/>
                    <a:gd name="T98" fmla="*/ 85 w 94"/>
                    <a:gd name="T99" fmla="*/ 79 h 843"/>
                    <a:gd name="T100" fmla="*/ 80 w 94"/>
                    <a:gd name="T101" fmla="*/ 90 h 843"/>
                    <a:gd name="T102" fmla="*/ 76 w 94"/>
                    <a:gd name="T103" fmla="*/ 108 h 843"/>
                    <a:gd name="T104" fmla="*/ 75 w 94"/>
                    <a:gd name="T105" fmla="*/ 130 h 843"/>
                    <a:gd name="T106" fmla="*/ 71 w 94"/>
                    <a:gd name="T107" fmla="*/ 158 h 843"/>
                    <a:gd name="T108" fmla="*/ 69 w 94"/>
                    <a:gd name="T109" fmla="*/ 192 h 843"/>
                    <a:gd name="T110" fmla="*/ 68 w 94"/>
                    <a:gd name="T111" fmla="*/ 234 h 843"/>
                    <a:gd name="T112" fmla="*/ 66 w 94"/>
                    <a:gd name="T113" fmla="*/ 288 h 843"/>
                    <a:gd name="T114" fmla="*/ 64 w 94"/>
                    <a:gd name="T115" fmla="*/ 353 h 843"/>
                    <a:gd name="T116" fmla="*/ 64 w 94"/>
                    <a:gd name="T117" fmla="*/ 430 h 843"/>
                    <a:gd name="T118" fmla="*/ 62 w 94"/>
                    <a:gd name="T119" fmla="*/ 516 h 8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94" h="843">
                      <a:moveTo>
                        <a:pt x="60" y="549"/>
                      </a:moveTo>
                      <a:lnTo>
                        <a:pt x="60" y="565"/>
                      </a:lnTo>
                      <a:lnTo>
                        <a:pt x="60" y="580"/>
                      </a:lnTo>
                      <a:lnTo>
                        <a:pt x="60" y="594"/>
                      </a:lnTo>
                      <a:lnTo>
                        <a:pt x="60" y="608"/>
                      </a:lnTo>
                      <a:lnTo>
                        <a:pt x="60" y="623"/>
                      </a:lnTo>
                      <a:lnTo>
                        <a:pt x="60" y="637"/>
                      </a:lnTo>
                      <a:lnTo>
                        <a:pt x="60" y="649"/>
                      </a:lnTo>
                      <a:lnTo>
                        <a:pt x="60" y="663"/>
                      </a:lnTo>
                      <a:lnTo>
                        <a:pt x="60" y="674"/>
                      </a:lnTo>
                      <a:lnTo>
                        <a:pt x="60" y="687"/>
                      </a:lnTo>
                      <a:lnTo>
                        <a:pt x="60" y="698"/>
                      </a:lnTo>
                      <a:lnTo>
                        <a:pt x="59" y="709"/>
                      </a:lnTo>
                      <a:lnTo>
                        <a:pt x="59" y="720"/>
                      </a:lnTo>
                      <a:lnTo>
                        <a:pt x="59" y="729"/>
                      </a:lnTo>
                      <a:lnTo>
                        <a:pt x="59" y="738"/>
                      </a:lnTo>
                      <a:lnTo>
                        <a:pt x="59" y="748"/>
                      </a:lnTo>
                      <a:lnTo>
                        <a:pt x="59" y="756"/>
                      </a:lnTo>
                      <a:lnTo>
                        <a:pt x="57" y="763"/>
                      </a:lnTo>
                      <a:lnTo>
                        <a:pt x="57" y="771"/>
                      </a:lnTo>
                      <a:lnTo>
                        <a:pt x="57" y="779"/>
                      </a:lnTo>
                      <a:lnTo>
                        <a:pt x="57" y="785"/>
                      </a:lnTo>
                      <a:lnTo>
                        <a:pt x="57" y="792"/>
                      </a:lnTo>
                      <a:lnTo>
                        <a:pt x="57" y="798"/>
                      </a:lnTo>
                      <a:lnTo>
                        <a:pt x="55" y="803"/>
                      </a:lnTo>
                      <a:lnTo>
                        <a:pt x="55" y="807"/>
                      </a:lnTo>
                      <a:lnTo>
                        <a:pt x="55" y="812"/>
                      </a:lnTo>
                      <a:lnTo>
                        <a:pt x="55" y="817"/>
                      </a:lnTo>
                      <a:lnTo>
                        <a:pt x="53" y="820"/>
                      </a:lnTo>
                      <a:lnTo>
                        <a:pt x="53" y="823"/>
                      </a:lnTo>
                      <a:lnTo>
                        <a:pt x="53" y="826"/>
                      </a:lnTo>
                      <a:lnTo>
                        <a:pt x="53" y="829"/>
                      </a:lnTo>
                      <a:lnTo>
                        <a:pt x="53" y="831"/>
                      </a:lnTo>
                      <a:lnTo>
                        <a:pt x="50" y="835"/>
                      </a:lnTo>
                      <a:lnTo>
                        <a:pt x="46" y="839"/>
                      </a:lnTo>
                      <a:lnTo>
                        <a:pt x="43" y="842"/>
                      </a:lnTo>
                      <a:lnTo>
                        <a:pt x="41" y="843"/>
                      </a:lnTo>
                      <a:lnTo>
                        <a:pt x="37" y="843"/>
                      </a:lnTo>
                      <a:lnTo>
                        <a:pt x="35" y="843"/>
                      </a:lnTo>
                      <a:lnTo>
                        <a:pt x="34" y="842"/>
                      </a:lnTo>
                      <a:lnTo>
                        <a:pt x="32" y="840"/>
                      </a:lnTo>
                      <a:lnTo>
                        <a:pt x="28" y="835"/>
                      </a:lnTo>
                      <a:lnTo>
                        <a:pt x="25" y="831"/>
                      </a:lnTo>
                      <a:lnTo>
                        <a:pt x="23" y="826"/>
                      </a:lnTo>
                      <a:lnTo>
                        <a:pt x="19" y="820"/>
                      </a:lnTo>
                      <a:lnTo>
                        <a:pt x="18" y="812"/>
                      </a:lnTo>
                      <a:lnTo>
                        <a:pt x="14" y="804"/>
                      </a:lnTo>
                      <a:lnTo>
                        <a:pt x="12" y="796"/>
                      </a:lnTo>
                      <a:lnTo>
                        <a:pt x="10" y="787"/>
                      </a:lnTo>
                      <a:lnTo>
                        <a:pt x="9" y="777"/>
                      </a:lnTo>
                      <a:lnTo>
                        <a:pt x="7" y="771"/>
                      </a:lnTo>
                      <a:lnTo>
                        <a:pt x="7" y="763"/>
                      </a:lnTo>
                      <a:lnTo>
                        <a:pt x="5" y="757"/>
                      </a:lnTo>
                      <a:lnTo>
                        <a:pt x="3" y="751"/>
                      </a:lnTo>
                      <a:lnTo>
                        <a:pt x="3" y="746"/>
                      </a:lnTo>
                      <a:lnTo>
                        <a:pt x="3" y="741"/>
                      </a:lnTo>
                      <a:lnTo>
                        <a:pt x="1" y="738"/>
                      </a:lnTo>
                      <a:lnTo>
                        <a:pt x="1" y="737"/>
                      </a:lnTo>
                      <a:lnTo>
                        <a:pt x="3" y="735"/>
                      </a:lnTo>
                      <a:lnTo>
                        <a:pt x="3" y="732"/>
                      </a:lnTo>
                      <a:lnTo>
                        <a:pt x="3" y="729"/>
                      </a:lnTo>
                      <a:lnTo>
                        <a:pt x="3" y="726"/>
                      </a:lnTo>
                      <a:lnTo>
                        <a:pt x="3" y="723"/>
                      </a:lnTo>
                      <a:lnTo>
                        <a:pt x="5" y="718"/>
                      </a:lnTo>
                      <a:lnTo>
                        <a:pt x="5" y="712"/>
                      </a:lnTo>
                      <a:lnTo>
                        <a:pt x="7" y="705"/>
                      </a:lnTo>
                      <a:lnTo>
                        <a:pt x="7" y="699"/>
                      </a:lnTo>
                      <a:lnTo>
                        <a:pt x="9" y="693"/>
                      </a:lnTo>
                      <a:lnTo>
                        <a:pt x="9" y="685"/>
                      </a:lnTo>
                      <a:lnTo>
                        <a:pt x="10" y="677"/>
                      </a:lnTo>
                      <a:lnTo>
                        <a:pt x="12" y="668"/>
                      </a:lnTo>
                      <a:lnTo>
                        <a:pt x="14" y="660"/>
                      </a:lnTo>
                      <a:lnTo>
                        <a:pt x="14" y="649"/>
                      </a:lnTo>
                      <a:lnTo>
                        <a:pt x="16" y="640"/>
                      </a:lnTo>
                      <a:lnTo>
                        <a:pt x="16" y="627"/>
                      </a:lnTo>
                      <a:lnTo>
                        <a:pt x="18" y="613"/>
                      </a:lnTo>
                      <a:lnTo>
                        <a:pt x="18" y="599"/>
                      </a:lnTo>
                      <a:lnTo>
                        <a:pt x="19" y="582"/>
                      </a:lnTo>
                      <a:lnTo>
                        <a:pt x="19" y="565"/>
                      </a:lnTo>
                      <a:lnTo>
                        <a:pt x="19" y="546"/>
                      </a:lnTo>
                      <a:lnTo>
                        <a:pt x="21" y="526"/>
                      </a:lnTo>
                      <a:lnTo>
                        <a:pt x="21" y="502"/>
                      </a:lnTo>
                      <a:lnTo>
                        <a:pt x="21" y="480"/>
                      </a:lnTo>
                      <a:lnTo>
                        <a:pt x="23" y="455"/>
                      </a:lnTo>
                      <a:lnTo>
                        <a:pt x="23" y="428"/>
                      </a:lnTo>
                      <a:lnTo>
                        <a:pt x="23" y="402"/>
                      </a:lnTo>
                      <a:lnTo>
                        <a:pt x="23" y="372"/>
                      </a:lnTo>
                      <a:lnTo>
                        <a:pt x="23" y="342"/>
                      </a:lnTo>
                      <a:lnTo>
                        <a:pt x="23" y="311"/>
                      </a:lnTo>
                      <a:lnTo>
                        <a:pt x="23" y="295"/>
                      </a:lnTo>
                      <a:lnTo>
                        <a:pt x="23" y="280"/>
                      </a:lnTo>
                      <a:lnTo>
                        <a:pt x="23" y="264"/>
                      </a:lnTo>
                      <a:lnTo>
                        <a:pt x="23" y="250"/>
                      </a:lnTo>
                      <a:lnTo>
                        <a:pt x="23" y="236"/>
                      </a:lnTo>
                      <a:lnTo>
                        <a:pt x="23" y="222"/>
                      </a:lnTo>
                      <a:lnTo>
                        <a:pt x="23" y="209"/>
                      </a:lnTo>
                      <a:lnTo>
                        <a:pt x="23" y="197"/>
                      </a:lnTo>
                      <a:lnTo>
                        <a:pt x="23" y="184"/>
                      </a:lnTo>
                      <a:lnTo>
                        <a:pt x="21" y="173"/>
                      </a:lnTo>
                      <a:lnTo>
                        <a:pt x="21" y="161"/>
                      </a:lnTo>
                      <a:lnTo>
                        <a:pt x="21" y="151"/>
                      </a:lnTo>
                      <a:lnTo>
                        <a:pt x="21" y="141"/>
                      </a:lnTo>
                      <a:lnTo>
                        <a:pt x="21" y="131"/>
                      </a:lnTo>
                      <a:lnTo>
                        <a:pt x="21" y="122"/>
                      </a:lnTo>
                      <a:lnTo>
                        <a:pt x="19" y="112"/>
                      </a:lnTo>
                      <a:lnTo>
                        <a:pt x="19" y="105"/>
                      </a:lnTo>
                      <a:lnTo>
                        <a:pt x="19" y="95"/>
                      </a:lnTo>
                      <a:lnTo>
                        <a:pt x="19" y="89"/>
                      </a:lnTo>
                      <a:lnTo>
                        <a:pt x="18" y="81"/>
                      </a:lnTo>
                      <a:lnTo>
                        <a:pt x="18" y="75"/>
                      </a:lnTo>
                      <a:lnTo>
                        <a:pt x="18" y="69"/>
                      </a:lnTo>
                      <a:lnTo>
                        <a:pt x="16" y="62"/>
                      </a:lnTo>
                      <a:lnTo>
                        <a:pt x="16" y="58"/>
                      </a:lnTo>
                      <a:lnTo>
                        <a:pt x="16" y="53"/>
                      </a:lnTo>
                      <a:lnTo>
                        <a:pt x="14" y="48"/>
                      </a:lnTo>
                      <a:lnTo>
                        <a:pt x="14" y="45"/>
                      </a:lnTo>
                      <a:lnTo>
                        <a:pt x="14" y="42"/>
                      </a:lnTo>
                      <a:lnTo>
                        <a:pt x="12" y="39"/>
                      </a:lnTo>
                      <a:lnTo>
                        <a:pt x="12" y="36"/>
                      </a:lnTo>
                      <a:lnTo>
                        <a:pt x="10" y="34"/>
                      </a:lnTo>
                      <a:lnTo>
                        <a:pt x="10" y="33"/>
                      </a:lnTo>
                      <a:lnTo>
                        <a:pt x="7" y="28"/>
                      </a:lnTo>
                      <a:lnTo>
                        <a:pt x="3" y="23"/>
                      </a:lnTo>
                      <a:lnTo>
                        <a:pt x="1" y="20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0" y="9"/>
                      </a:lnTo>
                      <a:lnTo>
                        <a:pt x="1" y="6"/>
                      </a:lnTo>
                      <a:lnTo>
                        <a:pt x="1" y="3"/>
                      </a:lnTo>
                      <a:lnTo>
                        <a:pt x="3" y="1"/>
                      </a:lnTo>
                      <a:lnTo>
                        <a:pt x="7" y="0"/>
                      </a:lnTo>
                      <a:lnTo>
                        <a:pt x="10" y="1"/>
                      </a:lnTo>
                      <a:lnTo>
                        <a:pt x="16" y="1"/>
                      </a:lnTo>
                      <a:lnTo>
                        <a:pt x="21" y="4"/>
                      </a:lnTo>
                      <a:lnTo>
                        <a:pt x="30" y="7"/>
                      </a:lnTo>
                      <a:lnTo>
                        <a:pt x="39" y="11"/>
                      </a:lnTo>
                      <a:lnTo>
                        <a:pt x="48" y="15"/>
                      </a:lnTo>
                      <a:lnTo>
                        <a:pt x="59" y="20"/>
                      </a:lnTo>
                      <a:lnTo>
                        <a:pt x="68" y="25"/>
                      </a:lnTo>
                      <a:lnTo>
                        <a:pt x="75" y="29"/>
                      </a:lnTo>
                      <a:lnTo>
                        <a:pt x="80" y="34"/>
                      </a:lnTo>
                      <a:lnTo>
                        <a:pt x="85" y="39"/>
                      </a:lnTo>
                      <a:lnTo>
                        <a:pt x="89" y="43"/>
                      </a:lnTo>
                      <a:lnTo>
                        <a:pt x="92" y="47"/>
                      </a:lnTo>
                      <a:lnTo>
                        <a:pt x="94" y="51"/>
                      </a:lnTo>
                      <a:lnTo>
                        <a:pt x="94" y="58"/>
                      </a:lnTo>
                      <a:lnTo>
                        <a:pt x="92" y="64"/>
                      </a:lnTo>
                      <a:lnTo>
                        <a:pt x="89" y="70"/>
                      </a:lnTo>
                      <a:lnTo>
                        <a:pt x="85" y="76"/>
                      </a:lnTo>
                      <a:lnTo>
                        <a:pt x="85" y="79"/>
                      </a:lnTo>
                      <a:lnTo>
                        <a:pt x="84" y="83"/>
                      </a:lnTo>
                      <a:lnTo>
                        <a:pt x="82" y="87"/>
                      </a:lnTo>
                      <a:lnTo>
                        <a:pt x="80" y="90"/>
                      </a:lnTo>
                      <a:lnTo>
                        <a:pt x="80" y="97"/>
                      </a:lnTo>
                      <a:lnTo>
                        <a:pt x="78" y="101"/>
                      </a:lnTo>
                      <a:lnTo>
                        <a:pt x="76" y="108"/>
                      </a:lnTo>
                      <a:lnTo>
                        <a:pt x="76" y="114"/>
                      </a:lnTo>
                      <a:lnTo>
                        <a:pt x="75" y="122"/>
                      </a:lnTo>
                      <a:lnTo>
                        <a:pt x="75" y="130"/>
                      </a:lnTo>
                      <a:lnTo>
                        <a:pt x="73" y="139"/>
                      </a:lnTo>
                      <a:lnTo>
                        <a:pt x="73" y="148"/>
                      </a:lnTo>
                      <a:lnTo>
                        <a:pt x="71" y="158"/>
                      </a:lnTo>
                      <a:lnTo>
                        <a:pt x="71" y="169"/>
                      </a:lnTo>
                      <a:lnTo>
                        <a:pt x="69" y="180"/>
                      </a:lnTo>
                      <a:lnTo>
                        <a:pt x="69" y="192"/>
                      </a:lnTo>
                      <a:lnTo>
                        <a:pt x="69" y="205"/>
                      </a:lnTo>
                      <a:lnTo>
                        <a:pt x="68" y="219"/>
                      </a:lnTo>
                      <a:lnTo>
                        <a:pt x="68" y="234"/>
                      </a:lnTo>
                      <a:lnTo>
                        <a:pt x="68" y="252"/>
                      </a:lnTo>
                      <a:lnTo>
                        <a:pt x="66" y="269"/>
                      </a:lnTo>
                      <a:lnTo>
                        <a:pt x="66" y="288"/>
                      </a:lnTo>
                      <a:lnTo>
                        <a:pt x="66" y="308"/>
                      </a:lnTo>
                      <a:lnTo>
                        <a:pt x="66" y="330"/>
                      </a:lnTo>
                      <a:lnTo>
                        <a:pt x="64" y="353"/>
                      </a:lnTo>
                      <a:lnTo>
                        <a:pt x="64" y="377"/>
                      </a:lnTo>
                      <a:lnTo>
                        <a:pt x="64" y="403"/>
                      </a:lnTo>
                      <a:lnTo>
                        <a:pt x="64" y="430"/>
                      </a:lnTo>
                      <a:lnTo>
                        <a:pt x="62" y="457"/>
                      </a:lnTo>
                      <a:lnTo>
                        <a:pt x="62" y="486"/>
                      </a:lnTo>
                      <a:lnTo>
                        <a:pt x="62" y="516"/>
                      </a:lnTo>
                      <a:lnTo>
                        <a:pt x="60" y="549"/>
                      </a:lnTo>
                      <a:lnTo>
                        <a:pt x="60" y="549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4" name="组合 63"/>
            <p:cNvGrpSpPr/>
            <p:nvPr/>
          </p:nvGrpSpPr>
          <p:grpSpPr>
            <a:xfrm>
              <a:off x="3330276" y="4023134"/>
              <a:ext cx="507365" cy="509905"/>
              <a:chOff x="2248642" y="3602411"/>
              <a:chExt cx="507365" cy="509905"/>
            </a:xfrm>
          </p:grpSpPr>
          <p:pic>
            <p:nvPicPr>
              <p:cNvPr id="65" name="图片 64"/>
              <p:cNvPicPr>
                <a:picLocks noChangeAspect="1"/>
              </p:cNvPicPr>
              <p:nvPr>
                <p:custDataLst>
                  <p:tags r:id="rId14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8642" y="3602411"/>
                <a:ext cx="507365" cy="509905"/>
              </a:xfrm>
              <a:prstGeom prst="rect">
                <a:avLst/>
              </a:prstGeom>
            </p:spPr>
          </p:pic>
          <p:sp>
            <p:nvSpPr>
              <p:cNvPr id="66" name="Freeform 98"/>
              <p:cNvSpPr/>
              <p:nvPr/>
            </p:nvSpPr>
            <p:spPr bwMode="auto">
              <a:xfrm>
                <a:off x="2328493" y="3796900"/>
                <a:ext cx="133767" cy="42204"/>
              </a:xfrm>
              <a:custGeom>
                <a:avLst/>
                <a:gdLst>
                  <a:gd name="T0" fmla="*/ 23 w 373"/>
                  <a:gd name="T1" fmla="*/ 87 h 118"/>
                  <a:gd name="T2" fmla="*/ 70 w 373"/>
                  <a:gd name="T3" fmla="*/ 75 h 118"/>
                  <a:gd name="T4" fmla="*/ 122 w 373"/>
                  <a:gd name="T5" fmla="*/ 59 h 118"/>
                  <a:gd name="T6" fmla="*/ 175 w 373"/>
                  <a:gd name="T7" fmla="*/ 43 h 118"/>
                  <a:gd name="T8" fmla="*/ 216 w 373"/>
                  <a:gd name="T9" fmla="*/ 31 h 118"/>
                  <a:gd name="T10" fmla="*/ 241 w 373"/>
                  <a:gd name="T11" fmla="*/ 23 h 118"/>
                  <a:gd name="T12" fmla="*/ 264 w 373"/>
                  <a:gd name="T13" fmla="*/ 17 h 118"/>
                  <a:gd name="T14" fmla="*/ 282 w 373"/>
                  <a:gd name="T15" fmla="*/ 12 h 118"/>
                  <a:gd name="T16" fmla="*/ 298 w 373"/>
                  <a:gd name="T17" fmla="*/ 7 h 118"/>
                  <a:gd name="T18" fmla="*/ 313 w 373"/>
                  <a:gd name="T19" fmla="*/ 4 h 118"/>
                  <a:gd name="T20" fmla="*/ 323 w 373"/>
                  <a:gd name="T21" fmla="*/ 1 h 118"/>
                  <a:gd name="T22" fmla="*/ 330 w 373"/>
                  <a:gd name="T23" fmla="*/ 0 h 118"/>
                  <a:gd name="T24" fmla="*/ 338 w 373"/>
                  <a:gd name="T25" fmla="*/ 0 h 118"/>
                  <a:gd name="T26" fmla="*/ 345 w 373"/>
                  <a:gd name="T27" fmla="*/ 3 h 118"/>
                  <a:gd name="T28" fmla="*/ 352 w 373"/>
                  <a:gd name="T29" fmla="*/ 6 h 118"/>
                  <a:gd name="T30" fmla="*/ 359 w 373"/>
                  <a:gd name="T31" fmla="*/ 14 h 118"/>
                  <a:gd name="T32" fmla="*/ 366 w 373"/>
                  <a:gd name="T33" fmla="*/ 21 h 118"/>
                  <a:gd name="T34" fmla="*/ 370 w 373"/>
                  <a:gd name="T35" fmla="*/ 29 h 118"/>
                  <a:gd name="T36" fmla="*/ 372 w 373"/>
                  <a:gd name="T37" fmla="*/ 34 h 118"/>
                  <a:gd name="T38" fmla="*/ 372 w 373"/>
                  <a:gd name="T39" fmla="*/ 37 h 118"/>
                  <a:gd name="T40" fmla="*/ 370 w 373"/>
                  <a:gd name="T41" fmla="*/ 40 h 118"/>
                  <a:gd name="T42" fmla="*/ 364 w 373"/>
                  <a:gd name="T43" fmla="*/ 42 h 118"/>
                  <a:gd name="T44" fmla="*/ 357 w 373"/>
                  <a:gd name="T45" fmla="*/ 45 h 118"/>
                  <a:gd name="T46" fmla="*/ 347 w 373"/>
                  <a:gd name="T47" fmla="*/ 48 h 118"/>
                  <a:gd name="T48" fmla="*/ 334 w 373"/>
                  <a:gd name="T49" fmla="*/ 51 h 118"/>
                  <a:gd name="T50" fmla="*/ 318 w 373"/>
                  <a:gd name="T51" fmla="*/ 54 h 118"/>
                  <a:gd name="T52" fmla="*/ 298 w 373"/>
                  <a:gd name="T53" fmla="*/ 59 h 118"/>
                  <a:gd name="T54" fmla="*/ 277 w 373"/>
                  <a:gd name="T55" fmla="*/ 64 h 118"/>
                  <a:gd name="T56" fmla="*/ 243 w 373"/>
                  <a:gd name="T57" fmla="*/ 73 h 118"/>
                  <a:gd name="T58" fmla="*/ 202 w 373"/>
                  <a:gd name="T59" fmla="*/ 84 h 118"/>
                  <a:gd name="T60" fmla="*/ 168 w 373"/>
                  <a:gd name="T61" fmla="*/ 93 h 118"/>
                  <a:gd name="T62" fmla="*/ 139 w 373"/>
                  <a:gd name="T63" fmla="*/ 103 h 118"/>
                  <a:gd name="T64" fmla="*/ 116 w 373"/>
                  <a:gd name="T65" fmla="*/ 109 h 118"/>
                  <a:gd name="T66" fmla="*/ 97 w 373"/>
                  <a:gd name="T67" fmla="*/ 114 h 118"/>
                  <a:gd name="T68" fmla="*/ 82 w 373"/>
                  <a:gd name="T69" fmla="*/ 117 h 118"/>
                  <a:gd name="T70" fmla="*/ 70 w 373"/>
                  <a:gd name="T71" fmla="*/ 118 h 118"/>
                  <a:gd name="T72" fmla="*/ 59 w 373"/>
                  <a:gd name="T73" fmla="*/ 118 h 118"/>
                  <a:gd name="T74" fmla="*/ 47 w 373"/>
                  <a:gd name="T75" fmla="*/ 115 h 118"/>
                  <a:gd name="T76" fmla="*/ 31 w 373"/>
                  <a:gd name="T77" fmla="*/ 109 h 118"/>
                  <a:gd name="T78" fmla="*/ 11 w 373"/>
                  <a:gd name="T79" fmla="*/ 98 h 118"/>
                  <a:gd name="T80" fmla="*/ 0 w 373"/>
                  <a:gd name="T81" fmla="*/ 9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3" h="118">
                    <a:moveTo>
                      <a:pt x="0" y="92"/>
                    </a:moveTo>
                    <a:lnTo>
                      <a:pt x="23" y="87"/>
                    </a:lnTo>
                    <a:lnTo>
                      <a:pt x="47" y="81"/>
                    </a:lnTo>
                    <a:lnTo>
                      <a:pt x="70" y="75"/>
                    </a:lnTo>
                    <a:lnTo>
                      <a:pt x="95" y="67"/>
                    </a:lnTo>
                    <a:lnTo>
                      <a:pt x="122" y="59"/>
                    </a:lnTo>
                    <a:lnTo>
                      <a:pt x="148" y="51"/>
                    </a:lnTo>
                    <a:lnTo>
                      <a:pt x="175" y="43"/>
                    </a:lnTo>
                    <a:lnTo>
                      <a:pt x="202" y="36"/>
                    </a:lnTo>
                    <a:lnTo>
                      <a:pt x="216" y="31"/>
                    </a:lnTo>
                    <a:lnTo>
                      <a:pt x="229" y="28"/>
                    </a:lnTo>
                    <a:lnTo>
                      <a:pt x="241" y="23"/>
                    </a:lnTo>
                    <a:lnTo>
                      <a:pt x="254" y="20"/>
                    </a:lnTo>
                    <a:lnTo>
                      <a:pt x="264" y="17"/>
                    </a:lnTo>
                    <a:lnTo>
                      <a:pt x="273" y="14"/>
                    </a:lnTo>
                    <a:lnTo>
                      <a:pt x="282" y="12"/>
                    </a:lnTo>
                    <a:lnTo>
                      <a:pt x="291" y="9"/>
                    </a:lnTo>
                    <a:lnTo>
                      <a:pt x="298" y="7"/>
                    </a:lnTo>
                    <a:lnTo>
                      <a:pt x="305" y="6"/>
                    </a:lnTo>
                    <a:lnTo>
                      <a:pt x="313" y="4"/>
                    </a:lnTo>
                    <a:lnTo>
                      <a:pt x="318" y="3"/>
                    </a:lnTo>
                    <a:lnTo>
                      <a:pt x="323" y="1"/>
                    </a:lnTo>
                    <a:lnTo>
                      <a:pt x="327" y="1"/>
                    </a:lnTo>
                    <a:lnTo>
                      <a:pt x="330" y="0"/>
                    </a:lnTo>
                    <a:lnTo>
                      <a:pt x="332" y="0"/>
                    </a:lnTo>
                    <a:lnTo>
                      <a:pt x="338" y="0"/>
                    </a:lnTo>
                    <a:lnTo>
                      <a:pt x="341" y="1"/>
                    </a:lnTo>
                    <a:lnTo>
                      <a:pt x="345" y="3"/>
                    </a:lnTo>
                    <a:lnTo>
                      <a:pt x="350" y="4"/>
                    </a:lnTo>
                    <a:lnTo>
                      <a:pt x="352" y="6"/>
                    </a:lnTo>
                    <a:lnTo>
                      <a:pt x="355" y="9"/>
                    </a:lnTo>
                    <a:lnTo>
                      <a:pt x="359" y="14"/>
                    </a:lnTo>
                    <a:lnTo>
                      <a:pt x="363" y="18"/>
                    </a:lnTo>
                    <a:lnTo>
                      <a:pt x="366" y="21"/>
                    </a:lnTo>
                    <a:lnTo>
                      <a:pt x="368" y="26"/>
                    </a:lnTo>
                    <a:lnTo>
                      <a:pt x="370" y="29"/>
                    </a:lnTo>
                    <a:lnTo>
                      <a:pt x="372" y="32"/>
                    </a:lnTo>
                    <a:lnTo>
                      <a:pt x="372" y="34"/>
                    </a:lnTo>
                    <a:lnTo>
                      <a:pt x="373" y="36"/>
                    </a:lnTo>
                    <a:lnTo>
                      <a:pt x="372" y="37"/>
                    </a:lnTo>
                    <a:lnTo>
                      <a:pt x="372" y="40"/>
                    </a:lnTo>
                    <a:lnTo>
                      <a:pt x="370" y="40"/>
                    </a:lnTo>
                    <a:lnTo>
                      <a:pt x="368" y="42"/>
                    </a:lnTo>
                    <a:lnTo>
                      <a:pt x="364" y="42"/>
                    </a:lnTo>
                    <a:lnTo>
                      <a:pt x="361" y="43"/>
                    </a:lnTo>
                    <a:lnTo>
                      <a:pt x="357" y="45"/>
                    </a:lnTo>
                    <a:lnTo>
                      <a:pt x="352" y="46"/>
                    </a:lnTo>
                    <a:lnTo>
                      <a:pt x="347" y="48"/>
                    </a:lnTo>
                    <a:lnTo>
                      <a:pt x="341" y="50"/>
                    </a:lnTo>
                    <a:lnTo>
                      <a:pt x="334" y="51"/>
                    </a:lnTo>
                    <a:lnTo>
                      <a:pt x="325" y="53"/>
                    </a:lnTo>
                    <a:lnTo>
                      <a:pt x="318" y="54"/>
                    </a:lnTo>
                    <a:lnTo>
                      <a:pt x="307" y="57"/>
                    </a:lnTo>
                    <a:lnTo>
                      <a:pt x="298" y="59"/>
                    </a:lnTo>
                    <a:lnTo>
                      <a:pt x="288" y="61"/>
                    </a:lnTo>
                    <a:lnTo>
                      <a:pt x="277" y="64"/>
                    </a:lnTo>
                    <a:lnTo>
                      <a:pt x="266" y="65"/>
                    </a:lnTo>
                    <a:lnTo>
                      <a:pt x="243" y="73"/>
                    </a:lnTo>
                    <a:lnTo>
                      <a:pt x="222" y="78"/>
                    </a:lnTo>
                    <a:lnTo>
                      <a:pt x="202" y="84"/>
                    </a:lnTo>
                    <a:lnTo>
                      <a:pt x="184" y="89"/>
                    </a:lnTo>
                    <a:lnTo>
                      <a:pt x="168" y="93"/>
                    </a:lnTo>
                    <a:lnTo>
                      <a:pt x="152" y="98"/>
                    </a:lnTo>
                    <a:lnTo>
                      <a:pt x="139" y="103"/>
                    </a:lnTo>
                    <a:lnTo>
                      <a:pt x="127" y="106"/>
                    </a:lnTo>
                    <a:lnTo>
                      <a:pt x="116" y="109"/>
                    </a:lnTo>
                    <a:lnTo>
                      <a:pt x="107" y="112"/>
                    </a:lnTo>
                    <a:lnTo>
                      <a:pt x="97" y="114"/>
                    </a:lnTo>
                    <a:lnTo>
                      <a:pt x="90" y="115"/>
                    </a:lnTo>
                    <a:lnTo>
                      <a:pt x="82" y="117"/>
                    </a:lnTo>
                    <a:lnTo>
                      <a:pt x="75" y="118"/>
                    </a:lnTo>
                    <a:lnTo>
                      <a:pt x="70" y="118"/>
                    </a:lnTo>
                    <a:lnTo>
                      <a:pt x="65" y="118"/>
                    </a:lnTo>
                    <a:lnTo>
                      <a:pt x="59" y="118"/>
                    </a:lnTo>
                    <a:lnTo>
                      <a:pt x="52" y="117"/>
                    </a:lnTo>
                    <a:lnTo>
                      <a:pt x="47" y="115"/>
                    </a:lnTo>
                    <a:lnTo>
                      <a:pt x="40" y="112"/>
                    </a:lnTo>
                    <a:lnTo>
                      <a:pt x="31" y="109"/>
                    </a:lnTo>
                    <a:lnTo>
                      <a:pt x="22" y="104"/>
                    </a:lnTo>
                    <a:lnTo>
                      <a:pt x="11" y="98"/>
                    </a:lnTo>
                    <a:lnTo>
                      <a:pt x="0" y="92"/>
                    </a:lnTo>
                    <a:lnTo>
                      <a:pt x="0" y="92"/>
                    </a:lnTo>
                  </a:path>
                </a:pathLst>
              </a:custGeom>
              <a:solidFill>
                <a:srgbClr val="FF0000"/>
              </a:solidFill>
              <a:ln w="7938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椭圆 44"/>
          <p:cNvSpPr/>
          <p:nvPr/>
        </p:nvSpPr>
        <p:spPr>
          <a:xfrm>
            <a:off x="6372200" y="1275606"/>
            <a:ext cx="720080" cy="720080"/>
          </a:xfrm>
          <a:prstGeom prst="ellipse">
            <a:avLst/>
          </a:prstGeom>
          <a:solidFill>
            <a:srgbClr val="D1F5B8"/>
          </a:solidFill>
          <a:ln w="15875">
            <a:solidFill>
              <a:schemeClr val="bg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明</a:t>
            </a:r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39552" y="2016519"/>
            <a:ext cx="1656184" cy="759061"/>
            <a:chOff x="695924" y="1658464"/>
            <a:chExt cx="1342107" cy="1376501"/>
          </a:xfrm>
        </p:grpSpPr>
        <p:sp>
          <p:nvSpPr>
            <p:cNvPr id="27" name="圆角矩形 26"/>
            <p:cNvSpPr/>
            <p:nvPr/>
          </p:nvSpPr>
          <p:spPr>
            <a:xfrm>
              <a:off x="695924" y="1658464"/>
              <a:ext cx="1342107" cy="1376501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026" name="Picture 2" descr="C:\Users\Administrator\Desktop\包图网_635943卡通五角星表情包vvv.png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6039" y="1698651"/>
              <a:ext cx="689759" cy="1336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2365797" y="2016519"/>
            <a:ext cx="1656184" cy="759061"/>
            <a:chOff x="4067944" y="1731736"/>
            <a:chExt cx="1342107" cy="1376501"/>
          </a:xfrm>
        </p:grpSpPr>
        <p:sp>
          <p:nvSpPr>
            <p:cNvPr id="35" name="圆角矩形 34"/>
            <p:cNvSpPr/>
            <p:nvPr/>
          </p:nvSpPr>
          <p:spPr>
            <a:xfrm>
              <a:off x="4067944" y="1731736"/>
              <a:ext cx="1342107" cy="1376501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027" name="Picture 3" descr="C:\Users\Administrator\Desktop\包图网_635943卡通五角星表情包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581" y="1771923"/>
              <a:ext cx="701602" cy="1336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6" name="组合 65"/>
          <p:cNvGrpSpPr/>
          <p:nvPr/>
        </p:nvGrpSpPr>
        <p:grpSpPr>
          <a:xfrm>
            <a:off x="5004048" y="2016519"/>
            <a:ext cx="1656184" cy="759061"/>
            <a:chOff x="4067944" y="1731736"/>
            <a:chExt cx="1342107" cy="1376501"/>
          </a:xfrm>
        </p:grpSpPr>
        <p:sp>
          <p:nvSpPr>
            <p:cNvPr id="67" name="圆角矩形 66"/>
            <p:cNvSpPr/>
            <p:nvPr/>
          </p:nvSpPr>
          <p:spPr>
            <a:xfrm>
              <a:off x="4067944" y="1731736"/>
              <a:ext cx="1342107" cy="1376501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8" name="Picture 3" descr="C:\Users\Administrator\Desktop\包图网_635943卡通五角星表情包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581" y="1771923"/>
              <a:ext cx="685461" cy="1336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0" name="组合 69"/>
          <p:cNvGrpSpPr/>
          <p:nvPr/>
        </p:nvGrpSpPr>
        <p:grpSpPr>
          <a:xfrm>
            <a:off x="6804248" y="2016519"/>
            <a:ext cx="1656184" cy="759061"/>
            <a:chOff x="695924" y="1658464"/>
            <a:chExt cx="1342107" cy="1376501"/>
          </a:xfrm>
        </p:grpSpPr>
        <p:sp>
          <p:nvSpPr>
            <p:cNvPr id="71" name="圆角矩形 70"/>
            <p:cNvSpPr/>
            <p:nvPr/>
          </p:nvSpPr>
          <p:spPr>
            <a:xfrm>
              <a:off x="695924" y="1658464"/>
              <a:ext cx="1342107" cy="1376501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72" name="Picture 2" descr="C:\Users\Administrator\Desktop\包图网_635943卡通五角星表情包vvv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837" y="1698651"/>
              <a:ext cx="660079" cy="1336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4" name="组合 73"/>
          <p:cNvGrpSpPr/>
          <p:nvPr/>
        </p:nvGrpSpPr>
        <p:grpSpPr>
          <a:xfrm>
            <a:off x="539552" y="4044937"/>
            <a:ext cx="1656184" cy="759061"/>
            <a:chOff x="695924" y="1658464"/>
            <a:chExt cx="1342107" cy="1376501"/>
          </a:xfrm>
        </p:grpSpPr>
        <p:sp>
          <p:nvSpPr>
            <p:cNvPr id="75" name="圆角矩形 74"/>
            <p:cNvSpPr/>
            <p:nvPr/>
          </p:nvSpPr>
          <p:spPr>
            <a:xfrm>
              <a:off x="695924" y="1658464"/>
              <a:ext cx="1342107" cy="1376501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76" name="Picture 2" descr="C:\Users\Administrator\Desktop\包图网_635943卡通五角星表情包vvv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485" y="1698651"/>
              <a:ext cx="718431" cy="1336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7" name="组合 76"/>
          <p:cNvGrpSpPr/>
          <p:nvPr/>
        </p:nvGrpSpPr>
        <p:grpSpPr>
          <a:xfrm>
            <a:off x="2365797" y="4044937"/>
            <a:ext cx="1656184" cy="759061"/>
            <a:chOff x="4067944" y="1731736"/>
            <a:chExt cx="1342107" cy="1376501"/>
          </a:xfrm>
        </p:grpSpPr>
        <p:sp>
          <p:nvSpPr>
            <p:cNvPr id="78" name="圆角矩形 77"/>
            <p:cNvSpPr/>
            <p:nvPr/>
          </p:nvSpPr>
          <p:spPr>
            <a:xfrm>
              <a:off x="4067944" y="1731736"/>
              <a:ext cx="1342107" cy="1376501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79" name="Picture 3" descr="C:\Users\Administrator\Desktop\包图网_635943卡通五角星表情包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581" y="1771923"/>
              <a:ext cx="701602" cy="1336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4" name="组合 83"/>
          <p:cNvGrpSpPr/>
          <p:nvPr/>
        </p:nvGrpSpPr>
        <p:grpSpPr>
          <a:xfrm>
            <a:off x="5004048" y="4044937"/>
            <a:ext cx="1656184" cy="759061"/>
            <a:chOff x="4067944" y="1731736"/>
            <a:chExt cx="1342107" cy="1376501"/>
          </a:xfrm>
        </p:grpSpPr>
        <p:sp>
          <p:nvSpPr>
            <p:cNvPr id="85" name="圆角矩形 84"/>
            <p:cNvSpPr/>
            <p:nvPr/>
          </p:nvSpPr>
          <p:spPr>
            <a:xfrm>
              <a:off x="4067944" y="1731736"/>
              <a:ext cx="1342107" cy="1376501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86" name="Picture 3" descr="C:\Users\Administrator\Desktop\包图网_635943卡通五角星表情包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581" y="1771923"/>
              <a:ext cx="685461" cy="1336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8" name="组合 87"/>
          <p:cNvGrpSpPr/>
          <p:nvPr/>
        </p:nvGrpSpPr>
        <p:grpSpPr>
          <a:xfrm>
            <a:off x="6804248" y="4044937"/>
            <a:ext cx="1656184" cy="759061"/>
            <a:chOff x="695924" y="1658464"/>
            <a:chExt cx="1342107" cy="1376501"/>
          </a:xfrm>
        </p:grpSpPr>
        <p:sp>
          <p:nvSpPr>
            <p:cNvPr id="89" name="圆角矩形 88"/>
            <p:cNvSpPr/>
            <p:nvPr/>
          </p:nvSpPr>
          <p:spPr>
            <a:xfrm>
              <a:off x="695924" y="1658464"/>
              <a:ext cx="1342107" cy="1376501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90" name="Picture 2" descr="C:\Users\Administrator\Desktop\包图网_635943卡通五角星表情包vvv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485" y="1698651"/>
              <a:ext cx="718431" cy="1336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4" name="圆角矩形 43"/>
          <p:cNvSpPr/>
          <p:nvPr/>
        </p:nvSpPr>
        <p:spPr>
          <a:xfrm>
            <a:off x="539552" y="2016519"/>
            <a:ext cx="1656184" cy="75906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chén</a:t>
            </a:r>
            <a:endParaRPr lang="zh-CN" altLang="en-US" sz="3600" b="1" dirty="0">
              <a:solidFill>
                <a:schemeClr val="bg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2365797" y="2016519"/>
            <a:ext cx="1656184" cy="75906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cén</a:t>
            </a:r>
            <a:endParaRPr lang="zh-CN" altLang="en-US" sz="3600" b="1" dirty="0">
              <a:solidFill>
                <a:schemeClr val="bg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69" name="圆角矩形 68"/>
          <p:cNvSpPr/>
          <p:nvPr/>
        </p:nvSpPr>
        <p:spPr>
          <a:xfrm>
            <a:off x="5004048" y="2016519"/>
            <a:ext cx="1656184" cy="75906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mín</a:t>
            </a:r>
            <a:endParaRPr lang="zh-CN" altLang="en-US" sz="3600" b="1" dirty="0">
              <a:solidFill>
                <a:schemeClr val="bg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73" name="圆角矩形 72"/>
          <p:cNvSpPr/>
          <p:nvPr/>
        </p:nvSpPr>
        <p:spPr>
          <a:xfrm>
            <a:off x="6804248" y="2016519"/>
            <a:ext cx="1656184" cy="75906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míng</a:t>
            </a:r>
            <a:endParaRPr lang="zh-CN" altLang="en-US" sz="3600" b="1" dirty="0">
              <a:solidFill>
                <a:schemeClr val="bg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539552" y="4044937"/>
            <a:ext cx="1656184" cy="75906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zhòng</a:t>
            </a:r>
            <a:endParaRPr lang="zh-CN" altLang="en-US" sz="3600" b="1" dirty="0">
              <a:solidFill>
                <a:schemeClr val="bg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81" name="圆角矩形 80"/>
          <p:cNvSpPr/>
          <p:nvPr/>
        </p:nvSpPr>
        <p:spPr>
          <a:xfrm>
            <a:off x="2365797" y="4044937"/>
            <a:ext cx="1656184" cy="75906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zòng</a:t>
            </a:r>
            <a:endParaRPr lang="zh-CN" altLang="en-US" sz="3600" b="1" dirty="0">
              <a:solidFill>
                <a:schemeClr val="bg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87" name="圆角矩形 86"/>
          <p:cNvSpPr/>
          <p:nvPr/>
        </p:nvSpPr>
        <p:spPr>
          <a:xfrm>
            <a:off x="5004048" y="4044937"/>
            <a:ext cx="1656184" cy="75906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shēn</a:t>
            </a:r>
            <a:endParaRPr lang="zh-CN" altLang="en-US" sz="3600" b="1" dirty="0">
              <a:solidFill>
                <a:schemeClr val="bg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91" name="圆角矩形 90"/>
          <p:cNvSpPr/>
          <p:nvPr/>
        </p:nvSpPr>
        <p:spPr>
          <a:xfrm>
            <a:off x="6804248" y="4044937"/>
            <a:ext cx="1656184" cy="75906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sēn</a:t>
            </a:r>
            <a:endParaRPr lang="zh-CN" altLang="en-US" sz="3600" b="1" dirty="0">
              <a:solidFill>
                <a:schemeClr val="bg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79512" y="195486"/>
            <a:ext cx="2610240" cy="720080"/>
            <a:chOff x="341328" y="3939902"/>
            <a:chExt cx="2610240" cy="72008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7312" y="3967405"/>
              <a:ext cx="2268000" cy="692577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828677" y="3939902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课堂演练</a:t>
              </a:r>
              <a:endPara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328" y="3971616"/>
              <a:ext cx="450000" cy="559757"/>
            </a:xfrm>
            <a:prstGeom prst="rect">
              <a:avLst/>
            </a:prstGeom>
          </p:spPr>
        </p:pic>
      </p:grpSp>
      <p:sp>
        <p:nvSpPr>
          <p:cNvPr id="92" name="矩形 91"/>
          <p:cNvSpPr/>
          <p:nvPr/>
        </p:nvSpPr>
        <p:spPr>
          <a:xfrm>
            <a:off x="3193889" y="507078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正确读音点一点。</a:t>
            </a:r>
            <a:endParaRPr lang="en-US" altLang="zh-CN" sz="3600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932758" y="1275606"/>
            <a:ext cx="720080" cy="720080"/>
          </a:xfrm>
          <a:prstGeom prst="ellipse">
            <a:avLst/>
          </a:prstGeom>
          <a:solidFill>
            <a:srgbClr val="D1F5B8"/>
          </a:solidFill>
          <a:ln w="15875">
            <a:solidFill>
              <a:schemeClr val="bg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尘</a:t>
            </a:r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6372200" y="3291830"/>
            <a:ext cx="720080" cy="720080"/>
          </a:xfrm>
          <a:prstGeom prst="ellipse">
            <a:avLst/>
          </a:prstGeom>
          <a:solidFill>
            <a:srgbClr val="D1F5B8"/>
          </a:solidFill>
          <a:ln w="15875">
            <a:solidFill>
              <a:schemeClr val="bg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森</a:t>
            </a:r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932758" y="3291830"/>
            <a:ext cx="720080" cy="720080"/>
          </a:xfrm>
          <a:prstGeom prst="ellipse">
            <a:avLst/>
          </a:prstGeom>
          <a:solidFill>
            <a:srgbClr val="D1F5B8"/>
          </a:solidFill>
          <a:ln w="15875">
            <a:solidFill>
              <a:schemeClr val="bg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众</a:t>
            </a:r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2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25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25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25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25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25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</p:childTnLst>
        </p:cTn>
      </p:par>
    </p:tnLst>
    <p:bldLst>
      <p:bldP spid="44" grpId="0" animBg="1"/>
      <p:bldP spid="46" grpId="0" animBg="1"/>
      <p:bldP spid="69" grpId="0" animBg="1"/>
      <p:bldP spid="73" grpId="0" animBg="1"/>
      <p:bldP spid="80" grpId="0" animBg="1"/>
      <p:bldP spid="81" grpId="0" animBg="1"/>
      <p:bldP spid="87" grpId="0" animBg="1"/>
      <p:bldP spid="9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C:\Users\Administrator\AppData\Roaming\Tencent\Users\56229019\QQ\WinTemp\RichOle\D%}1O7WG3)%`J91}}{TG.png"/>
          <p:cNvSpPr>
            <a:spLocks noChangeAspect="1" noChangeArrowheads="1"/>
          </p:cNvSpPr>
          <p:nvPr/>
        </p:nvSpPr>
        <p:spPr bwMode="auto">
          <a:xfrm>
            <a:off x="0" y="48"/>
            <a:ext cx="228636" cy="22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/>
          </a:p>
        </p:txBody>
      </p:sp>
      <p:grpSp>
        <p:nvGrpSpPr>
          <p:cNvPr id="2" name="组合 1"/>
          <p:cNvGrpSpPr/>
          <p:nvPr/>
        </p:nvGrpSpPr>
        <p:grpSpPr>
          <a:xfrm>
            <a:off x="300644" y="-92546"/>
            <a:ext cx="8231796" cy="5236046"/>
            <a:chOff x="300644" y="195486"/>
            <a:chExt cx="8231796" cy="4948014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2276" b="99024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644" y="195486"/>
              <a:ext cx="8231796" cy="49480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2645" y="1347614"/>
              <a:ext cx="6624736" cy="2808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矩形 9"/>
          <p:cNvSpPr/>
          <p:nvPr/>
        </p:nvSpPr>
        <p:spPr>
          <a:xfrm>
            <a:off x="1331640" y="1203598"/>
            <a:ext cx="640871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3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会意字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用两个或两个以上的字，依据事理加以组合，表示出一个新的意义的造字法。用会意的方法造出的字就是会意字。</a:t>
            </a:r>
            <a:endParaRPr lang="zh-CN" altLang="en-US" sz="3200"/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3851920" y="4371950"/>
            <a:ext cx="1440160" cy="576064"/>
          </a:xfrm>
          <a:prstGeom prst="roundRect">
            <a:avLst/>
          </a:prstGeom>
          <a:gradFill>
            <a:gsLst>
              <a:gs pos="0">
                <a:schemeClr val="accent6">
                  <a:lumMod val="76000"/>
                </a:schemeClr>
              </a:gs>
              <a:gs pos="80000">
                <a:srgbClr val="92D050">
                  <a:lumMod val="99000"/>
                </a:srgbClr>
              </a:gs>
              <a:gs pos="100000">
                <a:srgbClr val="00B050">
                  <a:lumMod val="19000"/>
                </a:srgb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返回</a:t>
            </a:r>
            <a:endParaRPr lang="zh-CN" alt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11561" y="1671095"/>
            <a:ext cx="38884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听老师读课文，注意听清每个字的发音。</a:t>
            </a:r>
            <a:endParaRPr lang="en-US" altLang="zh-CN" sz="3600" b="1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734" y="154247"/>
            <a:ext cx="3014642" cy="4796022"/>
          </a:xfrm>
          <a:prstGeom prst="rect">
            <a:avLst/>
          </a:prstGeom>
          <a:noFill/>
          <a:ln>
            <a:noFill/>
          </a:ln>
          <a:effectLst>
            <a:glow rad="76200">
              <a:srgbClr val="D2F5B9">
                <a:alpha val="40000"/>
              </a:srgb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14"/>
          <p:cNvSpPr txBox="1"/>
          <p:nvPr/>
        </p:nvSpPr>
        <p:spPr>
          <a:xfrm>
            <a:off x="2555775" y="915566"/>
            <a:ext cx="207142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点击</a:t>
            </a:r>
            <a:r>
              <a:rPr lang="zh-CN" altLang="en-US" sz="1600" b="1">
                <a:latin typeface="Kaiti SC" panose="02010600040101010101" pitchFamily="2" charset="-122"/>
                <a:ea typeface="Kaiti SC" panose="02010600040101010101" pitchFamily="2" charset="-122"/>
              </a:rPr>
              <a:t>图标</a:t>
            </a:r>
            <a:r>
              <a:rPr lang="zh-CN" altLang="en-US" sz="1600" b="1" smtClean="0">
                <a:latin typeface="Kaiti SC" panose="02010600040101010101" pitchFamily="2" charset="-122"/>
                <a:ea typeface="Kaiti SC" panose="02010600040101010101" pitchFamily="2" charset="-122"/>
              </a:rPr>
              <a:t>，听范读</a:t>
            </a:r>
            <a:endParaRPr lang="zh-CN" altLang="en-US" sz="16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79512" y="123478"/>
            <a:ext cx="2592288" cy="712648"/>
            <a:chOff x="395536" y="364326"/>
            <a:chExt cx="2592288" cy="712648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5937" y="383823"/>
              <a:ext cx="2269879" cy="693151"/>
            </a:xfrm>
            <a:prstGeom prst="rect">
              <a:avLst/>
            </a:prstGeom>
          </p:spPr>
        </p:pic>
        <p:sp>
          <p:nvSpPr>
            <p:cNvPr id="15" name="文本框 14">
              <a:hlinkClick r:id="rId3" action="ppaction://hlinkfile"/>
            </p:cNvPr>
            <p:cNvSpPr txBox="1"/>
            <p:nvPr/>
          </p:nvSpPr>
          <p:spPr>
            <a:xfrm>
              <a:off x="864933" y="364326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>
                  <a:latin typeface="黑体" panose="02010609060101010101" pitchFamily="49" charset="-122"/>
                  <a:ea typeface="黑体" panose="02010609060101010101" pitchFamily="49" charset="-122"/>
                </a:rPr>
                <a:t>听</a:t>
              </a:r>
              <a:r>
                <a:rPr lang="zh-CN" altLang="en-US" sz="3600" b="1" smtClean="0">
                  <a:latin typeface="黑体" panose="02010609060101010101" pitchFamily="49" charset="-122"/>
                  <a:ea typeface="黑体" panose="02010609060101010101" pitchFamily="49" charset="-122"/>
                </a:rPr>
                <a:t>读</a:t>
              </a:r>
              <a:r>
                <a:rPr lang="zh-CN" altLang="en-US" sz="36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课文</a:t>
              </a:r>
              <a:endPara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392293"/>
              <a:ext cx="443315" cy="551442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1656523" y="376046"/>
            <a:ext cx="1059582" cy="1059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37044" y="1487562"/>
            <a:ext cx="5881937" cy="1794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000" smtClean="0">
                <a:latin typeface="黑体" panose="02010609060101010101" pitchFamily="49" charset="-122"/>
                <a:ea typeface="黑体" panose="02010609060101010101" pitchFamily="49" charset="-122"/>
              </a:rPr>
              <a:t>自读课文，借助拼音朋友把字音读准。</a:t>
            </a:r>
            <a:endParaRPr lang="en-US" altLang="zh-CN" sz="40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79512" y="195486"/>
            <a:ext cx="2612710" cy="724589"/>
            <a:chOff x="337765" y="364326"/>
            <a:chExt cx="2612710" cy="72458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47816" y="396338"/>
              <a:ext cx="2268000" cy="692577"/>
            </a:xfrm>
            <a:prstGeom prst="rect">
              <a:avLst/>
            </a:prstGeom>
          </p:spPr>
        </p:pic>
        <p:sp>
          <p:nvSpPr>
            <p:cNvPr id="10" name="文本框 14"/>
            <p:cNvSpPr txBox="1"/>
            <p:nvPr/>
          </p:nvSpPr>
          <p:spPr>
            <a:xfrm>
              <a:off x="827584" y="364326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自读课文</a:t>
              </a:r>
              <a:endPara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765" y="396338"/>
              <a:ext cx="450000" cy="559756"/>
            </a:xfrm>
            <a:prstGeom prst="rect">
              <a:avLst/>
            </a:prstGeom>
          </p:spPr>
        </p:pic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69" y="1419622"/>
            <a:ext cx="1802227" cy="27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468319" y="1134143"/>
            <a:ext cx="820737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210000"/>
              </a:lnSpc>
              <a:buFont typeface="Arial" panose="020B0604020202020204" pitchFamily="34" charset="0"/>
              <a:buNone/>
            </a:pPr>
            <a:r>
              <a:rPr lang="zh-CN" altLang="en-US" sz="6000" b="1" smtClean="0">
                <a:latin typeface="楷体" panose="02010609060101010101" pitchFamily="49" charset="-122"/>
                <a:ea typeface="楷体" panose="02010609060101010101" pitchFamily="49" charset="-122"/>
              </a:rPr>
              <a:t>明  力  尘  从  众</a:t>
            </a:r>
            <a:endParaRPr lang="en-US" altLang="zh-CN" sz="6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10000"/>
              </a:lnSpc>
              <a:buFont typeface="Arial" panose="020B0604020202020204" pitchFamily="34" charset="0"/>
              <a:buNone/>
            </a:pPr>
            <a:r>
              <a:rPr lang="zh-CN" altLang="en-US" sz="6000" b="1" smtClean="0">
                <a:latin typeface="楷体" panose="02010609060101010101" pitchFamily="49" charset="-122"/>
                <a:ea typeface="楷体" panose="02010609060101010101" pitchFamily="49" charset="-122"/>
              </a:rPr>
              <a:t> 双  木  林 森 条 心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799162" y="1166548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míng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2200726" y="1155646"/>
            <a:ext cx="1728192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lì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3913194" y="1166548"/>
            <a:ext cx="1316037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chén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5436096" y="1166548"/>
            <a:ext cx="1316038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cóng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6948269" y="1166548"/>
            <a:ext cx="1656179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zhòng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395536" y="3182772"/>
            <a:ext cx="1748080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shuāng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2123728" y="3182772"/>
            <a:ext cx="153205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mù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3688011" y="3182772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lín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4860032" y="3182772"/>
            <a:ext cx="1316038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sēn 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6084168" y="3182773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tiáo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7" name="云形 26"/>
          <p:cNvSpPr/>
          <p:nvPr/>
        </p:nvSpPr>
        <p:spPr>
          <a:xfrm>
            <a:off x="5436096" y="285931"/>
            <a:ext cx="2264159" cy="848212"/>
          </a:xfrm>
          <a:prstGeom prst="cloud">
            <a:avLst/>
          </a:prstGeom>
          <a:gradFill>
            <a:gsLst>
              <a:gs pos="0">
                <a:srgbClr val="98D267"/>
              </a:gs>
              <a:gs pos="100000">
                <a:srgbClr val="92D050"/>
              </a:gs>
            </a:gsLst>
            <a:lin ang="16200000" scaled="0"/>
          </a:gradFill>
          <a:ln>
            <a:solidFill>
              <a:srgbClr val="53B948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后鼻音</a:t>
            </a:r>
            <a:endParaRPr lang="zh-CN" altLang="en-US" sz="32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043608" y="1920499"/>
            <a:ext cx="1008112" cy="92450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5619201" y="1826149"/>
            <a:ext cx="1008112" cy="92450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7164288" y="1851670"/>
            <a:ext cx="1008112" cy="92450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827584" y="3795886"/>
            <a:ext cx="1008112" cy="92450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7216398" y="3147814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xīn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21284" y="339502"/>
            <a:ext cx="2062484" cy="646331"/>
            <a:chOff x="421284" y="411510"/>
            <a:chExt cx="2062484" cy="646331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21284" y="499763"/>
              <a:ext cx="431626" cy="558077"/>
            </a:xfrm>
            <a:prstGeom prst="rect">
              <a:avLst/>
            </a:prstGeom>
          </p:spPr>
        </p:pic>
        <p:sp>
          <p:nvSpPr>
            <p:cNvPr id="33" name="文本框 15"/>
            <p:cNvSpPr txBox="1"/>
            <p:nvPr/>
          </p:nvSpPr>
          <p:spPr>
            <a:xfrm>
              <a:off x="827584" y="411510"/>
              <a:ext cx="16561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学认字</a:t>
              </a:r>
              <a:endPara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27" grpId="0" animBg="1"/>
      <p:bldP spid="27" grpId="1" animBg="1"/>
      <p:bldP spid="2" grpId="0" animBg="1"/>
      <p:bldP spid="2" grpId="1" animBg="1"/>
      <p:bldP spid="26" grpId="0" animBg="1"/>
      <p:bldP spid="26" grpId="1" animBg="1"/>
      <p:bldP spid="29" grpId="0" animBg="1"/>
      <p:bldP spid="29" grpId="1" animBg="1"/>
      <p:bldP spid="30" grpId="0" animBg="1"/>
      <p:bldP spid="30" grpId="1" animBg="1"/>
      <p:bldP spid="31" grpId="0"/>
      <p:bldP spid="3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540327" y="1766302"/>
            <a:ext cx="8784201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4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</a:t>
            </a:r>
            <a:r>
              <a:rPr lang="zh-CN" altLang="en-US" sz="4200" b="1"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  <a:r>
              <a:rPr lang="zh-CN" altLang="en-US" sz="4200" b="1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力</a:t>
            </a:r>
            <a:r>
              <a:rPr lang="zh-CN" altLang="en-US" sz="4200" b="1" smtClean="0">
                <a:latin typeface="楷体" panose="02010609060101010101" pitchFamily="49" charset="-122"/>
                <a:ea typeface="楷体" panose="02010609060101010101" pitchFamily="49" charset="-122"/>
              </a:rPr>
              <a:t>气  </a:t>
            </a: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尘</a:t>
            </a:r>
            <a:r>
              <a:rPr lang="zh-CN" altLang="en-US" sz="4200" b="1" smtClean="0">
                <a:latin typeface="楷体" panose="02010609060101010101" pitchFamily="49" charset="-122"/>
                <a:ea typeface="楷体" panose="02010609060101010101" pitchFamily="49" charset="-122"/>
              </a:rPr>
              <a:t>土  </a:t>
            </a: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lang="zh-CN" altLang="en-US" sz="4200" b="1" smtClean="0">
                <a:latin typeface="楷体" panose="02010609060101010101" pitchFamily="49" charset="-122"/>
                <a:ea typeface="楷体" panose="02010609060101010101" pitchFamily="49" charset="-122"/>
              </a:rPr>
              <a:t>小  </a:t>
            </a: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众</a:t>
            </a:r>
            <a:r>
              <a:rPr lang="zh-CN" altLang="en-US" sz="4200" b="1" smtClean="0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en-US" altLang="zh-CN" sz="42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4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42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</a:t>
            </a:r>
            <a:r>
              <a:rPr lang="zh-CN" altLang="en-US" sz="4200" b="1" smtClean="0">
                <a:latin typeface="楷体" panose="02010609060101010101" pitchFamily="49" charset="-122"/>
                <a:ea typeface="楷体" panose="02010609060101010101" pitchFamily="49" charset="-122"/>
              </a:rPr>
              <a:t>手</a:t>
            </a: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木</a:t>
            </a:r>
            <a:r>
              <a:rPr lang="zh-CN" altLang="en-US" sz="4200" b="1" smtClean="0">
                <a:latin typeface="楷体" panose="02010609060101010101" pitchFamily="49" charset="-122"/>
                <a:ea typeface="楷体" panose="02010609060101010101" pitchFamily="49" charset="-122"/>
              </a:rPr>
              <a:t>头</a:t>
            </a: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200" b="1" smtClean="0">
                <a:latin typeface="楷体" panose="02010609060101010101" pitchFamily="49" charset="-122"/>
                <a:ea typeface="楷体" panose="02010609060101010101" pitchFamily="49" charset="-122"/>
              </a:rPr>
              <a:t>树</a:t>
            </a: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林  森</a:t>
            </a:r>
            <a:r>
              <a:rPr lang="zh-CN" altLang="en-US" sz="4200" b="1" smtClean="0">
                <a:latin typeface="楷体" panose="02010609060101010101" pitchFamily="49" charset="-122"/>
                <a:ea typeface="楷体" panose="02010609060101010101" pitchFamily="49" charset="-122"/>
              </a:rPr>
              <a:t>林</a:t>
            </a: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200" b="1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条心</a:t>
            </a:r>
            <a:endParaRPr lang="zh-CN" altLang="en-US" sz="4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51520" y="1299661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míng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1619672" y="1299661"/>
            <a:ext cx="1728192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lì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3491880" y="1299661"/>
            <a:ext cx="1316037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chén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5076056" y="1299661"/>
            <a:ext cx="1316038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cóng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6588229" y="1299661"/>
            <a:ext cx="1656179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zhòng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159624" y="3243877"/>
            <a:ext cx="174808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shuāng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1763688" y="3243877"/>
            <a:ext cx="153205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mù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3995936" y="3243877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lín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5076056" y="3243877"/>
            <a:ext cx="1316038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sēn 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6" name="TextBox 6"/>
          <p:cNvSpPr txBox="1">
            <a:spLocks noChangeArrowheads="1"/>
          </p:cNvSpPr>
          <p:nvPr/>
        </p:nvSpPr>
        <p:spPr bwMode="auto">
          <a:xfrm>
            <a:off x="7020272" y="3243878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tiáo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7" name="TextBox 6"/>
          <p:cNvSpPr txBox="1">
            <a:spLocks noChangeArrowheads="1"/>
          </p:cNvSpPr>
          <p:nvPr/>
        </p:nvSpPr>
        <p:spPr bwMode="auto">
          <a:xfrm>
            <a:off x="7792467" y="3208919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xīn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5" name="文本框 15"/>
          <p:cNvSpPr txBox="1"/>
          <p:nvPr/>
        </p:nvSpPr>
        <p:spPr>
          <a:xfrm>
            <a:off x="3707904" y="19548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读词语</a:t>
            </a:r>
            <a:endParaRPr kumimoji="1"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131840" y="497890"/>
            <a:ext cx="2577370" cy="561692"/>
          </a:xfrm>
          <a:prstGeom prst="rect">
            <a:avLst/>
          </a:prstGeom>
          <a:noFill/>
          <a:ln w="19050">
            <a:solidFill>
              <a:srgbClr val="006600"/>
            </a:solidFill>
            <a:prstDash val="sysDot"/>
            <a:miter lim="800000"/>
          </a:ln>
          <a:effectLst>
            <a:glow rad="25400">
              <a:schemeClr val="accent6">
                <a:lumMod val="40000"/>
                <a:lumOff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>
            <a:defPPr>
              <a:defRPr lang="zh-CN"/>
            </a:defPPr>
            <a:lvl1pPr algn="ctr" defTabSz="685800">
              <a:spcBef>
                <a:spcPct val="50000"/>
              </a:spcBef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defTabSz="685800"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/>
              <a:t>熟字组词</a:t>
            </a:r>
            <a:endParaRPr lang="zh-CN" altLang="en-US" sz="3200" dirty="0"/>
          </a:p>
        </p:txBody>
      </p:sp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323528" y="1349355"/>
            <a:ext cx="6654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7"/>
          <p:cNvSpPr txBox="1">
            <a:spLocks noChangeArrowheads="1"/>
          </p:cNvSpPr>
          <p:nvPr/>
        </p:nvSpPr>
        <p:spPr bwMode="auto">
          <a:xfrm>
            <a:off x="952160" y="1395522"/>
            <a:ext cx="3205155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300" b="1" smtClean="0">
                <a:latin typeface="楷体" panose="02010609060101010101" pitchFamily="49" charset="-122"/>
                <a:ea typeface="楷体" panose="02010609060101010101" pitchFamily="49" charset="-122"/>
              </a:rPr>
              <a:t>明天 明白 明星</a:t>
            </a:r>
            <a:endParaRPr lang="en-US" altLang="zh-CN" sz="33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7"/>
          <p:cNvSpPr txBox="1">
            <a:spLocks noChangeArrowheads="1"/>
          </p:cNvSpPr>
          <p:nvPr/>
        </p:nvSpPr>
        <p:spPr bwMode="auto">
          <a:xfrm>
            <a:off x="4427984" y="1349355"/>
            <a:ext cx="6654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7"/>
          <p:cNvSpPr txBox="1">
            <a:spLocks noChangeArrowheads="1"/>
          </p:cNvSpPr>
          <p:nvPr/>
        </p:nvSpPr>
        <p:spPr bwMode="auto">
          <a:xfrm>
            <a:off x="5111261" y="1395522"/>
            <a:ext cx="3528683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300" b="1" smtClean="0">
                <a:latin typeface="楷体" panose="02010609060101010101" pitchFamily="49" charset="-122"/>
                <a:ea typeface="楷体" panose="02010609060101010101" pitchFamily="49" charset="-122"/>
              </a:rPr>
              <a:t>从上到下 从小</a:t>
            </a:r>
            <a:endParaRPr lang="en-US" altLang="zh-CN" sz="33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Box 7"/>
          <p:cNvSpPr txBox="1">
            <a:spLocks noChangeArrowheads="1"/>
          </p:cNvSpPr>
          <p:nvPr/>
        </p:nvSpPr>
        <p:spPr bwMode="auto">
          <a:xfrm>
            <a:off x="323528" y="2464609"/>
            <a:ext cx="6654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众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Box 7"/>
          <p:cNvSpPr txBox="1">
            <a:spLocks noChangeArrowheads="1"/>
          </p:cNvSpPr>
          <p:nvPr/>
        </p:nvSpPr>
        <p:spPr bwMode="auto">
          <a:xfrm>
            <a:off x="952160" y="2510776"/>
            <a:ext cx="3205155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300" b="1" smtClean="0">
                <a:latin typeface="楷体" panose="02010609060101010101" pitchFamily="49" charset="-122"/>
                <a:ea typeface="楷体" panose="02010609060101010101" pitchFamily="49" charset="-122"/>
              </a:rPr>
              <a:t>大众 众人 群众</a:t>
            </a:r>
            <a:endParaRPr lang="en-US" altLang="zh-CN" sz="33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TextBox 7"/>
          <p:cNvSpPr txBox="1">
            <a:spLocks noChangeArrowheads="1"/>
          </p:cNvSpPr>
          <p:nvPr/>
        </p:nvSpPr>
        <p:spPr bwMode="auto">
          <a:xfrm>
            <a:off x="4427984" y="2464609"/>
            <a:ext cx="6654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TextBox 7"/>
          <p:cNvSpPr txBox="1">
            <a:spLocks noChangeArrowheads="1"/>
          </p:cNvSpPr>
          <p:nvPr/>
        </p:nvSpPr>
        <p:spPr bwMode="auto">
          <a:xfrm>
            <a:off x="5111261" y="2510776"/>
            <a:ext cx="3997243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300" b="1" smtClean="0">
                <a:latin typeface="楷体" panose="02010609060101010101" pitchFamily="49" charset="-122"/>
                <a:ea typeface="楷体" panose="02010609060101010101" pitchFamily="49" charset="-122"/>
              </a:rPr>
              <a:t>双人 成双成对 双手</a:t>
            </a:r>
            <a:endParaRPr lang="en-US" altLang="zh-CN" sz="33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TextBox 7"/>
          <p:cNvSpPr txBox="1">
            <a:spLocks noChangeArrowheads="1"/>
          </p:cNvSpPr>
          <p:nvPr/>
        </p:nvSpPr>
        <p:spPr bwMode="auto">
          <a:xfrm>
            <a:off x="323528" y="3579862"/>
            <a:ext cx="6654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TextBox 7"/>
          <p:cNvSpPr txBox="1">
            <a:spLocks noChangeArrowheads="1"/>
          </p:cNvSpPr>
          <p:nvPr/>
        </p:nvSpPr>
        <p:spPr bwMode="auto">
          <a:xfrm>
            <a:off x="952160" y="3626029"/>
            <a:ext cx="3205155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300" b="1" smtClean="0">
                <a:latin typeface="楷体" panose="02010609060101010101" pitchFamily="49" charset="-122"/>
                <a:ea typeface="楷体" panose="02010609060101010101" pitchFamily="49" charset="-122"/>
              </a:rPr>
              <a:t>木头 木桥 木马</a:t>
            </a:r>
            <a:endParaRPr lang="en-US" altLang="zh-CN" sz="33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TextBox 7"/>
          <p:cNvSpPr txBox="1">
            <a:spLocks noChangeArrowheads="1"/>
          </p:cNvSpPr>
          <p:nvPr/>
        </p:nvSpPr>
        <p:spPr bwMode="auto">
          <a:xfrm>
            <a:off x="4427984" y="3579862"/>
            <a:ext cx="6654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TextBox 7"/>
          <p:cNvSpPr txBox="1">
            <a:spLocks noChangeArrowheads="1"/>
          </p:cNvSpPr>
          <p:nvPr/>
        </p:nvSpPr>
        <p:spPr bwMode="auto">
          <a:xfrm>
            <a:off x="5111261" y="3626029"/>
            <a:ext cx="3528683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300" b="1" smtClean="0">
                <a:latin typeface="楷体" panose="02010609060101010101" pitchFamily="49" charset="-122"/>
                <a:ea typeface="楷体" panose="02010609060101010101" pitchFamily="49" charset="-122"/>
              </a:rPr>
              <a:t>人心 手心 开心</a:t>
            </a:r>
            <a:endParaRPr lang="en-US" altLang="zh-CN" sz="33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23529" y="3352182"/>
            <a:ext cx="1363966" cy="1376500"/>
            <a:chOff x="395536" y="771551"/>
            <a:chExt cx="1350712" cy="1479501"/>
          </a:xfrm>
        </p:grpSpPr>
        <p:sp>
          <p:nvSpPr>
            <p:cNvPr id="23" name="圆角矩形 22"/>
            <p:cNvSpPr/>
            <p:nvPr/>
          </p:nvSpPr>
          <p:spPr>
            <a:xfrm>
              <a:off x="395537" y="771551"/>
              <a:ext cx="1329066" cy="1479501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4" name="Rectangle 1"/>
            <p:cNvSpPr>
              <a:spLocks noChangeArrowheads="1"/>
            </p:cNvSpPr>
            <p:nvPr/>
          </p:nvSpPr>
          <p:spPr bwMode="auto">
            <a:xfrm>
              <a:off x="395536" y="818714"/>
              <a:ext cx="1350712" cy="139765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68580" tIns="34290" rIns="68580" bIns="34290" numCol="1" anchor="ctr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0" b="1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汉语拼音" panose="020B0604020202020204" pitchFamily="34" charset="0"/>
                </a:rPr>
                <a:t>众</a:t>
              </a:r>
              <a:endParaRPr lang="zh-CN" altLang="en-US" sz="9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813641" y="1658465"/>
            <a:ext cx="1424125" cy="1376500"/>
            <a:chOff x="346582" y="771551"/>
            <a:chExt cx="1410288" cy="1479501"/>
          </a:xfrm>
        </p:grpSpPr>
        <p:sp>
          <p:nvSpPr>
            <p:cNvPr id="26" name="圆角矩形 25"/>
            <p:cNvSpPr/>
            <p:nvPr/>
          </p:nvSpPr>
          <p:spPr>
            <a:xfrm>
              <a:off x="346582" y="771551"/>
              <a:ext cx="1329066" cy="1479501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7" name="Rectangle 1"/>
            <p:cNvSpPr>
              <a:spLocks noChangeArrowheads="1"/>
            </p:cNvSpPr>
            <p:nvPr/>
          </p:nvSpPr>
          <p:spPr bwMode="auto">
            <a:xfrm>
              <a:off x="395536" y="818714"/>
              <a:ext cx="1361334" cy="139765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68580" tIns="34290" rIns="68580" bIns="34290" numCol="1" anchor="ctr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0" b="1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汉语拼音" panose="020B0604020202020204" pitchFamily="34" charset="0"/>
                </a:rPr>
                <a:t>条</a:t>
              </a:r>
              <a:endParaRPr lang="zh-CN" altLang="en-US" sz="8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263842" y="1658466"/>
            <a:ext cx="1342106" cy="1376500"/>
            <a:chOff x="395537" y="771551"/>
            <a:chExt cx="1329066" cy="1479501"/>
          </a:xfrm>
        </p:grpSpPr>
        <p:sp>
          <p:nvSpPr>
            <p:cNvPr id="29" name="圆角矩形 28"/>
            <p:cNvSpPr/>
            <p:nvPr/>
          </p:nvSpPr>
          <p:spPr>
            <a:xfrm>
              <a:off x="395537" y="771551"/>
              <a:ext cx="1329066" cy="147950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0" name="Rectangle 1"/>
            <p:cNvSpPr>
              <a:spLocks noChangeArrowheads="1"/>
            </p:cNvSpPr>
            <p:nvPr/>
          </p:nvSpPr>
          <p:spPr bwMode="auto">
            <a:xfrm>
              <a:off x="395537" y="818714"/>
              <a:ext cx="1329066" cy="139765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68580" tIns="34290" rIns="68580" bIns="34290" numCol="1" anchor="ctr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0" b="1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汉语拼音" panose="020B0604020202020204" pitchFamily="34" charset="0"/>
                </a:rPr>
                <a:t>明</a:t>
              </a:r>
              <a:endParaRPr lang="zh-CN" altLang="en-US" sz="115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99518" y="1658465"/>
            <a:ext cx="1342108" cy="1376500"/>
            <a:chOff x="395536" y="771551"/>
            <a:chExt cx="1329067" cy="1479501"/>
          </a:xfrm>
        </p:grpSpPr>
        <p:sp>
          <p:nvSpPr>
            <p:cNvPr id="32" name="圆角矩形 31"/>
            <p:cNvSpPr/>
            <p:nvPr/>
          </p:nvSpPr>
          <p:spPr>
            <a:xfrm>
              <a:off x="395537" y="771551"/>
              <a:ext cx="1329066" cy="1479501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3" name="Rectangle 1"/>
            <p:cNvSpPr>
              <a:spLocks noChangeArrowheads="1"/>
            </p:cNvSpPr>
            <p:nvPr/>
          </p:nvSpPr>
          <p:spPr bwMode="auto">
            <a:xfrm>
              <a:off x="395536" y="818714"/>
              <a:ext cx="1329067" cy="139765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68580" tIns="34290" rIns="68580" bIns="34290" numCol="1" anchor="ctr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汉语拼音" panose="020B0604020202020204" pitchFamily="34" charset="0"/>
                </a:rPr>
                <a:t>心</a:t>
              </a:r>
              <a:endParaRPr lang="zh-CN" altLang="en-US" sz="6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153027" y="3352182"/>
            <a:ext cx="1392496" cy="1376500"/>
            <a:chOff x="159099" y="771551"/>
            <a:chExt cx="1378966" cy="1479501"/>
          </a:xfrm>
        </p:grpSpPr>
        <p:sp>
          <p:nvSpPr>
            <p:cNvPr id="38" name="圆角矩形 37"/>
            <p:cNvSpPr/>
            <p:nvPr/>
          </p:nvSpPr>
          <p:spPr>
            <a:xfrm>
              <a:off x="208999" y="771551"/>
              <a:ext cx="1329066" cy="1479501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9" name="Rectangle 1"/>
            <p:cNvSpPr>
              <a:spLocks noChangeArrowheads="1"/>
            </p:cNvSpPr>
            <p:nvPr/>
          </p:nvSpPr>
          <p:spPr bwMode="auto">
            <a:xfrm>
              <a:off x="159099" y="818720"/>
              <a:ext cx="1329066" cy="139765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68580" tIns="34290" rIns="68580" bIns="34290" numCol="1" anchor="ctr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汉语拼音" panose="020B0604020202020204" pitchFamily="34" charset="0"/>
                </a:rPr>
                <a:t>木</a:t>
              </a:r>
              <a:endParaRPr lang="zh-CN" altLang="en-US" sz="6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644009" y="3352182"/>
            <a:ext cx="1342106" cy="1376500"/>
            <a:chOff x="395537" y="771551"/>
            <a:chExt cx="1329066" cy="1479501"/>
          </a:xfrm>
        </p:grpSpPr>
        <p:sp>
          <p:nvSpPr>
            <p:cNvPr id="52" name="圆角矩形 51"/>
            <p:cNvSpPr/>
            <p:nvPr/>
          </p:nvSpPr>
          <p:spPr>
            <a:xfrm>
              <a:off x="395537" y="771551"/>
              <a:ext cx="1329066" cy="1479501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3" name="Rectangle 1"/>
            <p:cNvSpPr>
              <a:spLocks noChangeArrowheads="1"/>
            </p:cNvSpPr>
            <p:nvPr/>
          </p:nvSpPr>
          <p:spPr bwMode="auto">
            <a:xfrm>
              <a:off x="395537" y="818716"/>
              <a:ext cx="1329066" cy="139765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68580" tIns="34290" rIns="68580" bIns="34290" numCol="1" anchor="ctr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0" b="1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汉语拼音" panose="020B0604020202020204" pitchFamily="34" charset="0"/>
                </a:rPr>
                <a:t>双</a:t>
              </a:r>
              <a:endParaRPr lang="zh-CN" altLang="en-US" sz="6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310554" y="1638405"/>
            <a:ext cx="1392496" cy="1376500"/>
            <a:chOff x="159099" y="771551"/>
            <a:chExt cx="1378966" cy="1479501"/>
          </a:xfrm>
        </p:grpSpPr>
        <p:sp>
          <p:nvSpPr>
            <p:cNvPr id="73" name="圆角矩形 72"/>
            <p:cNvSpPr/>
            <p:nvPr/>
          </p:nvSpPr>
          <p:spPr>
            <a:xfrm>
              <a:off x="208999" y="771551"/>
              <a:ext cx="1329066" cy="1479501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4" name="Rectangle 1"/>
            <p:cNvSpPr>
              <a:spLocks noChangeArrowheads="1"/>
            </p:cNvSpPr>
            <p:nvPr/>
          </p:nvSpPr>
          <p:spPr bwMode="auto">
            <a:xfrm>
              <a:off x="159099" y="818719"/>
              <a:ext cx="1329066" cy="139765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68580" tIns="34290" rIns="68580" bIns="34290" numCol="1" anchor="ctr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0" b="1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汉语拼音" panose="020B0604020202020204" pitchFamily="34" charset="0"/>
                </a:rPr>
                <a:t>森</a:t>
              </a:r>
              <a:endParaRPr lang="zh-CN" altLang="en-US" sz="6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6962335" y="1638405"/>
            <a:ext cx="1342106" cy="1376500"/>
            <a:chOff x="395537" y="771551"/>
            <a:chExt cx="1329066" cy="1479501"/>
          </a:xfrm>
        </p:grpSpPr>
        <p:sp>
          <p:nvSpPr>
            <p:cNvPr id="76" name="圆角矩形 75"/>
            <p:cNvSpPr/>
            <p:nvPr/>
          </p:nvSpPr>
          <p:spPr>
            <a:xfrm>
              <a:off x="395537" y="771551"/>
              <a:ext cx="1329066" cy="1479501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7" name="Rectangle 1"/>
            <p:cNvSpPr>
              <a:spLocks noChangeArrowheads="1"/>
            </p:cNvSpPr>
            <p:nvPr/>
          </p:nvSpPr>
          <p:spPr bwMode="auto">
            <a:xfrm>
              <a:off x="395537" y="818715"/>
              <a:ext cx="1329066" cy="139765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68580" tIns="34290" rIns="68580" bIns="34290" numCol="1" anchor="ctr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0" b="1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汉语拼音" panose="020B0604020202020204" pitchFamily="34" charset="0"/>
                </a:rPr>
                <a:t>尘</a:t>
              </a:r>
              <a:endParaRPr lang="zh-CN" altLang="en-US" sz="6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110214" y="3355490"/>
            <a:ext cx="1342106" cy="1376500"/>
            <a:chOff x="395537" y="771551"/>
            <a:chExt cx="1329066" cy="1479501"/>
          </a:xfrm>
        </p:grpSpPr>
        <p:sp>
          <p:nvSpPr>
            <p:cNvPr id="90" name="圆角矩形 89"/>
            <p:cNvSpPr/>
            <p:nvPr/>
          </p:nvSpPr>
          <p:spPr>
            <a:xfrm>
              <a:off x="395537" y="771551"/>
              <a:ext cx="1329066" cy="147950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91" name="Rectangle 1"/>
            <p:cNvSpPr>
              <a:spLocks noChangeArrowheads="1"/>
            </p:cNvSpPr>
            <p:nvPr/>
          </p:nvSpPr>
          <p:spPr bwMode="auto">
            <a:xfrm>
              <a:off x="395537" y="818714"/>
              <a:ext cx="1329066" cy="139765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68580" tIns="34290" rIns="68580" bIns="34290" numCol="1" anchor="ctr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0" b="1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汉语拼音" panose="020B0604020202020204" pitchFamily="34" charset="0"/>
                </a:rPr>
                <a:t>从</a:t>
              </a:r>
              <a:endParaRPr lang="zh-CN" altLang="en-US" sz="115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7550372" y="3349424"/>
            <a:ext cx="1342108" cy="1376500"/>
            <a:chOff x="395536" y="771551"/>
            <a:chExt cx="1329067" cy="1479501"/>
          </a:xfrm>
        </p:grpSpPr>
        <p:sp>
          <p:nvSpPr>
            <p:cNvPr id="98" name="圆角矩形 97"/>
            <p:cNvSpPr/>
            <p:nvPr/>
          </p:nvSpPr>
          <p:spPr>
            <a:xfrm>
              <a:off x="395537" y="771551"/>
              <a:ext cx="1329066" cy="1479501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99" name="Rectangle 1"/>
            <p:cNvSpPr>
              <a:spLocks noChangeArrowheads="1"/>
            </p:cNvSpPr>
            <p:nvPr/>
          </p:nvSpPr>
          <p:spPr bwMode="auto">
            <a:xfrm>
              <a:off x="395536" y="818714"/>
              <a:ext cx="1329067" cy="139765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68580" tIns="34290" rIns="68580" bIns="34290" numCol="1" anchor="ctr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0" b="1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汉语拼音" panose="020B0604020202020204" pitchFamily="34" charset="0"/>
                </a:rPr>
                <a:t>林</a:t>
              </a:r>
              <a:endParaRPr lang="zh-CN" altLang="en-US" sz="8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767098" y="3352183"/>
            <a:ext cx="1342426" cy="1376500"/>
            <a:chOff x="395537" y="771550"/>
            <a:chExt cx="1329382" cy="1479501"/>
          </a:xfrm>
        </p:grpSpPr>
        <p:sp>
          <p:nvSpPr>
            <p:cNvPr id="20" name="圆角矩形 19"/>
            <p:cNvSpPr/>
            <p:nvPr/>
          </p:nvSpPr>
          <p:spPr>
            <a:xfrm>
              <a:off x="395537" y="771550"/>
              <a:ext cx="1329065" cy="147950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" name="Rectangle 1"/>
            <p:cNvSpPr>
              <a:spLocks noChangeArrowheads="1"/>
            </p:cNvSpPr>
            <p:nvPr/>
          </p:nvSpPr>
          <p:spPr bwMode="auto">
            <a:xfrm>
              <a:off x="395537" y="818716"/>
              <a:ext cx="1329382" cy="139765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68580" tIns="34290" rIns="68580" bIns="34290" numCol="1" anchor="ctr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0" b="1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汉语拼音" panose="020B0604020202020204" pitchFamily="34" charset="0"/>
                </a:rPr>
                <a:t>力</a:t>
              </a:r>
              <a:endParaRPr lang="zh-CN" altLang="en-US" sz="6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779912" y="1658465"/>
            <a:ext cx="1407589" cy="1376500"/>
            <a:chOff x="5652120" y="1298424"/>
            <a:chExt cx="1817131" cy="1776996"/>
          </a:xfrm>
        </p:grpSpPr>
        <p:grpSp>
          <p:nvGrpSpPr>
            <p:cNvPr id="63" name="组合 62"/>
            <p:cNvGrpSpPr/>
            <p:nvPr/>
          </p:nvGrpSpPr>
          <p:grpSpPr>
            <a:xfrm>
              <a:off x="5694590" y="1298424"/>
              <a:ext cx="1774661" cy="1776996"/>
              <a:chOff x="395536" y="771551"/>
              <a:chExt cx="1361334" cy="1479501"/>
            </a:xfrm>
          </p:grpSpPr>
          <p:sp>
            <p:nvSpPr>
              <p:cNvPr id="64" name="圆角矩形 63"/>
              <p:cNvSpPr/>
              <p:nvPr/>
            </p:nvSpPr>
            <p:spPr>
              <a:xfrm>
                <a:off x="395537" y="771551"/>
                <a:ext cx="1329066" cy="1479501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indent="647700" algn="ctr">
                  <a:lnSpc>
                    <a:spcPct val="150000"/>
                  </a:lnSpc>
                  <a:spcBef>
                    <a:spcPct val="50000"/>
                  </a:spcBef>
                </a:pPr>
                <a:endPara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65" name="Rectangle 1"/>
              <p:cNvSpPr>
                <a:spLocks noChangeArrowheads="1"/>
              </p:cNvSpPr>
              <p:nvPr/>
            </p:nvSpPr>
            <p:spPr bwMode="auto">
              <a:xfrm>
                <a:off x="395536" y="873715"/>
                <a:ext cx="1361334" cy="128765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vert="horz" wrap="square" lIns="68580" tIns="34290" rIns="68580" bIns="34290" numCol="1" anchor="ctr" anchorCtr="0" compatLnSpc="1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9600" b="1" dirty="0">
                  <a:solidFill>
                    <a:schemeClr val="bg1"/>
                  </a:solidFill>
                  <a:latin typeface="方正粗黑宋简体" panose="02000000000000000000" pitchFamily="2" charset="-122"/>
                  <a:ea typeface="方正粗黑宋简体" panose="02000000000000000000" pitchFamily="2" charset="-122"/>
                  <a:cs typeface="宋体" panose="02010600030101010101" pitchFamily="2" charset="-122"/>
                </a:endParaRPr>
              </a:p>
            </p:txBody>
          </p:sp>
        </p:grpSp>
        <p:pic>
          <p:nvPicPr>
            <p:cNvPr id="3092" name="Picture 20" descr="C:\Users\Administrator\Desktop\images\6194fa85c10d5_15.png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120" y="1371156"/>
              <a:ext cx="1752884" cy="14643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组合 1"/>
          <p:cNvGrpSpPr/>
          <p:nvPr/>
        </p:nvGrpSpPr>
        <p:grpSpPr>
          <a:xfrm>
            <a:off x="683568" y="1658464"/>
            <a:ext cx="1354463" cy="1376799"/>
            <a:chOff x="1963762" y="1298424"/>
            <a:chExt cx="1748548" cy="1777382"/>
          </a:xfrm>
        </p:grpSpPr>
        <p:grpSp>
          <p:nvGrpSpPr>
            <p:cNvPr id="57" name="组合 56"/>
            <p:cNvGrpSpPr/>
            <p:nvPr/>
          </p:nvGrpSpPr>
          <p:grpSpPr>
            <a:xfrm>
              <a:off x="1979712" y="1298424"/>
              <a:ext cx="1732598" cy="1776997"/>
              <a:chOff x="395536" y="771550"/>
              <a:chExt cx="1329067" cy="1479500"/>
            </a:xfrm>
          </p:grpSpPr>
          <p:sp>
            <p:nvSpPr>
              <p:cNvPr id="58" name="圆角矩形 57"/>
              <p:cNvSpPr/>
              <p:nvPr/>
            </p:nvSpPr>
            <p:spPr>
              <a:xfrm>
                <a:off x="395537" y="771550"/>
                <a:ext cx="1329066" cy="1479500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indent="647700" algn="ctr">
                  <a:lnSpc>
                    <a:spcPct val="150000"/>
                  </a:lnSpc>
                  <a:spcBef>
                    <a:spcPct val="50000"/>
                  </a:spcBef>
                </a:pPr>
                <a:endPara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9" name="Rectangle 1"/>
              <p:cNvSpPr>
                <a:spLocks noChangeArrowheads="1"/>
              </p:cNvSpPr>
              <p:nvPr/>
            </p:nvSpPr>
            <p:spPr bwMode="auto">
              <a:xfrm>
                <a:off x="395536" y="1104339"/>
                <a:ext cx="1329067" cy="82640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vert="horz" wrap="square" lIns="68580" tIns="34290" rIns="68580" bIns="34290" numCol="1" anchor="ctr" anchorCtr="0" compatLnSpc="1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6000" b="1" dirty="0">
                  <a:solidFill>
                    <a:schemeClr val="bg1"/>
                  </a:solidFill>
                  <a:latin typeface="方正粗黑宋简体" panose="02000000000000000000" pitchFamily="2" charset="-122"/>
                  <a:ea typeface="方正粗黑宋简体" panose="02000000000000000000" pitchFamily="2" charset="-122"/>
                  <a:cs typeface="宋体" panose="02010600030101010101" pitchFamily="2" charset="-122"/>
                </a:endParaRPr>
              </a:p>
            </p:txBody>
          </p:sp>
        </p:grpSp>
        <p:pic>
          <p:nvPicPr>
            <p:cNvPr id="3093" name="Picture 21" descr="C:\Users\Administrator\Desktop\images\6194fa85c10d5_0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3762" y="1423461"/>
              <a:ext cx="1744142" cy="16523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组合 7"/>
          <p:cNvGrpSpPr/>
          <p:nvPr/>
        </p:nvGrpSpPr>
        <p:grpSpPr>
          <a:xfrm>
            <a:off x="1767097" y="3349423"/>
            <a:ext cx="1351051" cy="1378634"/>
            <a:chOff x="2892244" y="3168260"/>
            <a:chExt cx="1744143" cy="1779752"/>
          </a:xfrm>
        </p:grpSpPr>
        <p:grpSp>
          <p:nvGrpSpPr>
            <p:cNvPr id="34" name="组合 33"/>
            <p:cNvGrpSpPr/>
            <p:nvPr/>
          </p:nvGrpSpPr>
          <p:grpSpPr>
            <a:xfrm>
              <a:off x="2892244" y="3171018"/>
              <a:ext cx="1733008" cy="1776994"/>
              <a:chOff x="395537" y="771550"/>
              <a:chExt cx="1329382" cy="1479500"/>
            </a:xfrm>
          </p:grpSpPr>
          <p:sp>
            <p:nvSpPr>
              <p:cNvPr id="35" name="圆角矩形 34"/>
              <p:cNvSpPr/>
              <p:nvPr/>
            </p:nvSpPr>
            <p:spPr>
              <a:xfrm>
                <a:off x="395537" y="771550"/>
                <a:ext cx="1329065" cy="1479500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indent="647700" algn="ctr">
                  <a:lnSpc>
                    <a:spcPct val="150000"/>
                  </a:lnSpc>
                  <a:spcBef>
                    <a:spcPct val="50000"/>
                  </a:spcBef>
                </a:pPr>
                <a:endPara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6" name="Rectangle 1"/>
              <p:cNvSpPr>
                <a:spLocks noChangeArrowheads="1"/>
              </p:cNvSpPr>
              <p:nvPr/>
            </p:nvSpPr>
            <p:spPr bwMode="auto">
              <a:xfrm>
                <a:off x="395537" y="1104339"/>
                <a:ext cx="1329382" cy="82640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vert="horz" wrap="square" lIns="68580" tIns="34290" rIns="68580" bIns="34290" numCol="1" anchor="ctr" anchorCtr="0" compatLnSpc="1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6000" b="1" dirty="0">
                  <a:solidFill>
                    <a:schemeClr val="bg1"/>
                  </a:solidFill>
                  <a:latin typeface="方正粗黑宋简体" panose="02000000000000000000" pitchFamily="2" charset="-122"/>
                  <a:ea typeface="方正粗黑宋简体" panose="02000000000000000000" pitchFamily="2" charset="-122"/>
                  <a:cs typeface="宋体" panose="02010600030101010101" pitchFamily="2" charset="-122"/>
                </a:endParaRPr>
              </a:p>
            </p:txBody>
          </p:sp>
        </p:grpSp>
        <p:pic>
          <p:nvPicPr>
            <p:cNvPr id="3096" name="Picture 24" descr="C:\Users\Administrator\Desktop\images\6194fa85c10d5_0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2244" y="3168260"/>
              <a:ext cx="1744143" cy="16479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216" name="组合 9215"/>
          <p:cNvGrpSpPr/>
          <p:nvPr/>
        </p:nvGrpSpPr>
        <p:grpSpPr>
          <a:xfrm>
            <a:off x="4644008" y="3349423"/>
            <a:ext cx="1357822" cy="1378636"/>
            <a:chOff x="6655829" y="3168260"/>
            <a:chExt cx="1752884" cy="1779754"/>
          </a:xfrm>
        </p:grpSpPr>
        <p:grpSp>
          <p:nvGrpSpPr>
            <p:cNvPr id="69" name="组合 68"/>
            <p:cNvGrpSpPr/>
            <p:nvPr/>
          </p:nvGrpSpPr>
          <p:grpSpPr>
            <a:xfrm>
              <a:off x="6655829" y="3171018"/>
              <a:ext cx="1732595" cy="1776996"/>
              <a:chOff x="395537" y="771551"/>
              <a:chExt cx="1329066" cy="1479501"/>
            </a:xfrm>
          </p:grpSpPr>
          <p:sp>
            <p:nvSpPr>
              <p:cNvPr id="70" name="圆角矩形 69"/>
              <p:cNvSpPr/>
              <p:nvPr/>
            </p:nvSpPr>
            <p:spPr>
              <a:xfrm>
                <a:off x="395537" y="771551"/>
                <a:ext cx="1329066" cy="1479501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indent="647700" algn="ctr">
                  <a:lnSpc>
                    <a:spcPct val="150000"/>
                  </a:lnSpc>
                  <a:spcBef>
                    <a:spcPct val="50000"/>
                  </a:spcBef>
                </a:pPr>
                <a:endPara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71" name="Rectangle 1"/>
              <p:cNvSpPr>
                <a:spLocks noChangeArrowheads="1"/>
              </p:cNvSpPr>
              <p:nvPr/>
            </p:nvSpPr>
            <p:spPr bwMode="auto">
              <a:xfrm>
                <a:off x="395537" y="873715"/>
                <a:ext cx="1329066" cy="128765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vert="horz" wrap="square" lIns="68580" tIns="34290" rIns="68580" bIns="34290" numCol="1" anchor="ctr" anchorCtr="0" compatLnSpc="1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9600" b="1" dirty="0">
                  <a:solidFill>
                    <a:schemeClr val="bg1"/>
                  </a:solidFill>
                  <a:latin typeface="方正粗黑宋简体" panose="02000000000000000000" pitchFamily="2" charset="-122"/>
                  <a:ea typeface="方正粗黑宋简体" panose="02000000000000000000" pitchFamily="2" charset="-122"/>
                  <a:cs typeface="宋体" panose="02010600030101010101" pitchFamily="2" charset="-122"/>
                </a:endParaRPr>
              </a:p>
            </p:txBody>
          </p:sp>
        </p:grpSp>
        <p:pic>
          <p:nvPicPr>
            <p:cNvPr id="3098" name="Picture 26" descr="C:\Users\Administrator\Desktop\images\6194fa85c10d5_06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5829" y="3168260"/>
              <a:ext cx="1752884" cy="1647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组合 6"/>
          <p:cNvGrpSpPr/>
          <p:nvPr/>
        </p:nvGrpSpPr>
        <p:grpSpPr>
          <a:xfrm>
            <a:off x="323528" y="3352182"/>
            <a:ext cx="1424267" cy="1376500"/>
            <a:chOff x="1043608" y="3171018"/>
            <a:chExt cx="1838661" cy="1776996"/>
          </a:xfrm>
        </p:grpSpPr>
        <p:grpSp>
          <p:nvGrpSpPr>
            <p:cNvPr id="66" name="组合 65"/>
            <p:cNvGrpSpPr/>
            <p:nvPr/>
          </p:nvGrpSpPr>
          <p:grpSpPr>
            <a:xfrm>
              <a:off x="1043608" y="3171018"/>
              <a:ext cx="1760815" cy="1776996"/>
              <a:chOff x="395536" y="771551"/>
              <a:chExt cx="1350712" cy="1479501"/>
            </a:xfrm>
          </p:grpSpPr>
          <p:sp>
            <p:nvSpPr>
              <p:cNvPr id="67" name="圆角矩形 66"/>
              <p:cNvSpPr/>
              <p:nvPr/>
            </p:nvSpPr>
            <p:spPr>
              <a:xfrm>
                <a:off x="395537" y="771551"/>
                <a:ext cx="1329066" cy="1479501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indent="647700" algn="ctr">
                  <a:lnSpc>
                    <a:spcPct val="150000"/>
                  </a:lnSpc>
                  <a:spcBef>
                    <a:spcPct val="50000"/>
                  </a:spcBef>
                </a:pPr>
                <a:endPara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68" name="Rectangle 1"/>
              <p:cNvSpPr>
                <a:spLocks noChangeArrowheads="1"/>
              </p:cNvSpPr>
              <p:nvPr/>
            </p:nvSpPr>
            <p:spPr bwMode="auto">
              <a:xfrm>
                <a:off x="395536" y="873715"/>
                <a:ext cx="1350712" cy="128765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vert="horz" wrap="square" lIns="68580" tIns="34290" rIns="68580" bIns="34290" numCol="1" anchor="ctr" anchorCtr="0" compatLnSpc="1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9600" b="1" dirty="0">
                  <a:solidFill>
                    <a:schemeClr val="bg1"/>
                  </a:solidFill>
                  <a:latin typeface="方正粗黑宋简体" panose="02000000000000000000" pitchFamily="2" charset="-122"/>
                  <a:ea typeface="方正粗黑宋简体" panose="02000000000000000000" pitchFamily="2" charset="-122"/>
                  <a:cs typeface="宋体" panose="02010600030101010101" pitchFamily="2" charset="-122"/>
                </a:endParaRPr>
              </a:p>
            </p:txBody>
          </p:sp>
        </p:grpSp>
        <p:pic>
          <p:nvPicPr>
            <p:cNvPr id="3103" name="Picture 31" descr="C:\Users\Administrator\Desktop\images\6194fa85c10d5_11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754" y="3174168"/>
              <a:ext cx="1748515" cy="1691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组合 4"/>
          <p:cNvGrpSpPr/>
          <p:nvPr/>
        </p:nvGrpSpPr>
        <p:grpSpPr>
          <a:xfrm>
            <a:off x="2195736" y="1658465"/>
            <a:ext cx="1394862" cy="1376500"/>
            <a:chOff x="3763962" y="1298424"/>
            <a:chExt cx="1800700" cy="1776996"/>
          </a:xfrm>
        </p:grpSpPr>
        <p:grpSp>
          <p:nvGrpSpPr>
            <p:cNvPr id="60" name="组合 59"/>
            <p:cNvGrpSpPr/>
            <p:nvPr/>
          </p:nvGrpSpPr>
          <p:grpSpPr>
            <a:xfrm>
              <a:off x="3832067" y="1298424"/>
              <a:ext cx="1732595" cy="1776996"/>
              <a:chOff x="395537" y="771551"/>
              <a:chExt cx="1329066" cy="1479501"/>
            </a:xfrm>
          </p:grpSpPr>
          <p:sp>
            <p:nvSpPr>
              <p:cNvPr id="61" name="圆角矩形 60"/>
              <p:cNvSpPr/>
              <p:nvPr/>
            </p:nvSpPr>
            <p:spPr>
              <a:xfrm>
                <a:off x="395537" y="771551"/>
                <a:ext cx="1329066" cy="1479501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indent="647700" algn="ctr">
                  <a:lnSpc>
                    <a:spcPct val="150000"/>
                  </a:lnSpc>
                  <a:spcBef>
                    <a:spcPct val="50000"/>
                  </a:spcBef>
                </a:pPr>
                <a:endPara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62" name="Rectangle 1"/>
              <p:cNvSpPr>
                <a:spLocks noChangeArrowheads="1"/>
              </p:cNvSpPr>
              <p:nvPr/>
            </p:nvSpPr>
            <p:spPr bwMode="auto">
              <a:xfrm>
                <a:off x="395537" y="873715"/>
                <a:ext cx="1329066" cy="128765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vert="horz" wrap="square" lIns="68580" tIns="34290" rIns="68580" bIns="34290" numCol="1" anchor="ctr" anchorCtr="0" compatLnSpc="1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9600" b="1" dirty="0">
                  <a:solidFill>
                    <a:schemeClr val="bg1"/>
                  </a:solidFill>
                  <a:latin typeface="方正粗黑宋简体" panose="02000000000000000000" pitchFamily="2" charset="-122"/>
                  <a:ea typeface="方正粗黑宋简体" panose="02000000000000000000" pitchFamily="2" charset="-122"/>
                  <a:cs typeface="宋体" panose="02010600030101010101" pitchFamily="2" charset="-122"/>
                </a:endParaRPr>
              </a:p>
            </p:txBody>
          </p:sp>
        </p:grpSp>
        <p:pic>
          <p:nvPicPr>
            <p:cNvPr id="3105" name="Picture 33" descr="C:\Users\Administrator\Desktop\images\6194fa85c10d5_13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3962" y="1402287"/>
              <a:ext cx="1744142" cy="1464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组合 13"/>
          <p:cNvGrpSpPr/>
          <p:nvPr/>
        </p:nvGrpSpPr>
        <p:grpSpPr>
          <a:xfrm>
            <a:off x="3211034" y="3352182"/>
            <a:ext cx="1432974" cy="1376500"/>
            <a:chOff x="4774023" y="3171018"/>
            <a:chExt cx="1849901" cy="1776996"/>
          </a:xfrm>
        </p:grpSpPr>
        <p:grpSp>
          <p:nvGrpSpPr>
            <p:cNvPr id="54" name="组合 53"/>
            <p:cNvGrpSpPr/>
            <p:nvPr/>
          </p:nvGrpSpPr>
          <p:grpSpPr>
            <a:xfrm>
              <a:off x="4774023" y="3171018"/>
              <a:ext cx="1732595" cy="1776996"/>
              <a:chOff x="395537" y="771550"/>
              <a:chExt cx="1329066" cy="1479500"/>
            </a:xfrm>
          </p:grpSpPr>
          <p:sp>
            <p:nvSpPr>
              <p:cNvPr id="55" name="圆角矩形 54"/>
              <p:cNvSpPr/>
              <p:nvPr/>
            </p:nvSpPr>
            <p:spPr>
              <a:xfrm>
                <a:off x="395537" y="771550"/>
                <a:ext cx="1329066" cy="1479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indent="647700" algn="ctr">
                  <a:lnSpc>
                    <a:spcPct val="150000"/>
                  </a:lnSpc>
                  <a:spcBef>
                    <a:spcPct val="50000"/>
                  </a:spcBef>
                </a:pPr>
                <a:endPara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6" name="Rectangle 1"/>
              <p:cNvSpPr>
                <a:spLocks noChangeArrowheads="1"/>
              </p:cNvSpPr>
              <p:nvPr/>
            </p:nvSpPr>
            <p:spPr bwMode="auto">
              <a:xfrm>
                <a:off x="395537" y="924964"/>
                <a:ext cx="1329066" cy="118515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vert="horz" wrap="square" lIns="68580" tIns="34290" rIns="68580" bIns="34290" numCol="1" anchor="ctr" anchorCtr="0" compatLnSpc="1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8800" b="1" dirty="0">
                  <a:solidFill>
                    <a:schemeClr val="bg1"/>
                  </a:solidFill>
                  <a:latin typeface="方正粗黑宋简体" panose="02000000000000000000" pitchFamily="2" charset="-122"/>
                  <a:ea typeface="方正粗黑宋简体" panose="02000000000000000000" pitchFamily="2" charset="-122"/>
                  <a:cs typeface="宋体" panose="02010600030101010101" pitchFamily="2" charset="-122"/>
                </a:endParaRPr>
              </a:p>
            </p:txBody>
          </p:sp>
        </p:grpSp>
        <p:pic>
          <p:nvPicPr>
            <p:cNvPr id="3106" name="Picture 34" descr="C:\Users\Administrator\Desktop\images\6194fa85c10d5_14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5410" y="3224942"/>
              <a:ext cx="1748514" cy="1464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8" name="组合 77"/>
          <p:cNvGrpSpPr/>
          <p:nvPr/>
        </p:nvGrpSpPr>
        <p:grpSpPr>
          <a:xfrm>
            <a:off x="6962334" y="1635646"/>
            <a:ext cx="1357822" cy="1378636"/>
            <a:chOff x="6655829" y="3168260"/>
            <a:chExt cx="1752884" cy="1779754"/>
          </a:xfrm>
        </p:grpSpPr>
        <p:grpSp>
          <p:nvGrpSpPr>
            <p:cNvPr id="79" name="组合 78"/>
            <p:cNvGrpSpPr/>
            <p:nvPr/>
          </p:nvGrpSpPr>
          <p:grpSpPr>
            <a:xfrm>
              <a:off x="6655829" y="3171018"/>
              <a:ext cx="1732595" cy="1776996"/>
              <a:chOff x="395537" y="771551"/>
              <a:chExt cx="1329066" cy="1479501"/>
            </a:xfrm>
          </p:grpSpPr>
          <p:sp>
            <p:nvSpPr>
              <p:cNvPr id="82" name="圆角矩形 81"/>
              <p:cNvSpPr/>
              <p:nvPr/>
            </p:nvSpPr>
            <p:spPr>
              <a:xfrm>
                <a:off x="395537" y="771551"/>
                <a:ext cx="1329066" cy="1479501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indent="647700" algn="ctr">
                  <a:lnSpc>
                    <a:spcPct val="150000"/>
                  </a:lnSpc>
                  <a:spcBef>
                    <a:spcPct val="50000"/>
                  </a:spcBef>
                </a:pPr>
                <a:endPara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83" name="Rectangle 1"/>
              <p:cNvSpPr>
                <a:spLocks noChangeArrowheads="1"/>
              </p:cNvSpPr>
              <p:nvPr/>
            </p:nvSpPr>
            <p:spPr bwMode="auto">
              <a:xfrm>
                <a:off x="395537" y="873715"/>
                <a:ext cx="1329066" cy="128765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vert="horz" wrap="square" lIns="68580" tIns="34290" rIns="68580" bIns="34290" numCol="1" anchor="ctr" anchorCtr="0" compatLnSpc="1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9600" b="1" dirty="0">
                  <a:solidFill>
                    <a:schemeClr val="bg1"/>
                  </a:solidFill>
                  <a:latin typeface="方正粗黑宋简体" panose="02000000000000000000" pitchFamily="2" charset="-122"/>
                  <a:ea typeface="方正粗黑宋简体" panose="02000000000000000000" pitchFamily="2" charset="-122"/>
                  <a:cs typeface="宋体" panose="02010600030101010101" pitchFamily="2" charset="-122"/>
                </a:endParaRPr>
              </a:p>
            </p:txBody>
          </p:sp>
        </p:grpSp>
        <p:pic>
          <p:nvPicPr>
            <p:cNvPr id="80" name="Picture 26" descr="C:\Users\Administrator\Desktop\images\6194fa85c10d5_06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5829" y="3168260"/>
              <a:ext cx="1752884" cy="1647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4" name="组合 83"/>
          <p:cNvGrpSpPr/>
          <p:nvPr/>
        </p:nvGrpSpPr>
        <p:grpSpPr>
          <a:xfrm>
            <a:off x="5368561" y="1638405"/>
            <a:ext cx="1432974" cy="1376500"/>
            <a:chOff x="4774023" y="3171018"/>
            <a:chExt cx="1849901" cy="1776996"/>
          </a:xfrm>
        </p:grpSpPr>
        <p:grpSp>
          <p:nvGrpSpPr>
            <p:cNvPr id="85" name="组合 84"/>
            <p:cNvGrpSpPr/>
            <p:nvPr/>
          </p:nvGrpSpPr>
          <p:grpSpPr>
            <a:xfrm>
              <a:off x="4774023" y="3171018"/>
              <a:ext cx="1732595" cy="1776996"/>
              <a:chOff x="395537" y="771550"/>
              <a:chExt cx="1329066" cy="1479500"/>
            </a:xfrm>
          </p:grpSpPr>
          <p:sp>
            <p:nvSpPr>
              <p:cNvPr id="87" name="圆角矩形 86"/>
              <p:cNvSpPr/>
              <p:nvPr/>
            </p:nvSpPr>
            <p:spPr>
              <a:xfrm>
                <a:off x="395537" y="771550"/>
                <a:ext cx="1329066" cy="1479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indent="647700" algn="ctr">
                  <a:lnSpc>
                    <a:spcPct val="150000"/>
                  </a:lnSpc>
                  <a:spcBef>
                    <a:spcPct val="50000"/>
                  </a:spcBef>
                </a:pPr>
                <a:endPara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88" name="Rectangle 1"/>
              <p:cNvSpPr>
                <a:spLocks noChangeArrowheads="1"/>
              </p:cNvSpPr>
              <p:nvPr/>
            </p:nvSpPr>
            <p:spPr bwMode="auto">
              <a:xfrm>
                <a:off x="395537" y="924964"/>
                <a:ext cx="1329066" cy="118515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vert="horz" wrap="square" lIns="68580" tIns="34290" rIns="68580" bIns="34290" numCol="1" anchor="ctr" anchorCtr="0" compatLnSpc="1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8800" b="1" dirty="0">
                  <a:solidFill>
                    <a:schemeClr val="bg1"/>
                  </a:solidFill>
                  <a:latin typeface="方正粗黑宋简体" panose="02000000000000000000" pitchFamily="2" charset="-122"/>
                  <a:ea typeface="方正粗黑宋简体" panose="02000000000000000000" pitchFamily="2" charset="-122"/>
                  <a:cs typeface="宋体" panose="02010600030101010101" pitchFamily="2" charset="-122"/>
                </a:endParaRPr>
              </a:p>
            </p:txBody>
          </p:sp>
        </p:grpSp>
        <p:pic>
          <p:nvPicPr>
            <p:cNvPr id="86" name="Picture 34" descr="C:\Users\Administrator\Desktop\images\6194fa85c10d5_14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5410" y="3224942"/>
              <a:ext cx="1748514" cy="1464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2" name="组合 91"/>
          <p:cNvGrpSpPr/>
          <p:nvPr/>
        </p:nvGrpSpPr>
        <p:grpSpPr>
          <a:xfrm>
            <a:off x="6042108" y="3355489"/>
            <a:ext cx="1394862" cy="1376500"/>
            <a:chOff x="3763962" y="1298424"/>
            <a:chExt cx="1800700" cy="1776996"/>
          </a:xfrm>
        </p:grpSpPr>
        <p:grpSp>
          <p:nvGrpSpPr>
            <p:cNvPr id="93" name="组合 92"/>
            <p:cNvGrpSpPr/>
            <p:nvPr/>
          </p:nvGrpSpPr>
          <p:grpSpPr>
            <a:xfrm>
              <a:off x="3832067" y="1298424"/>
              <a:ext cx="1732595" cy="1776996"/>
              <a:chOff x="395537" y="771551"/>
              <a:chExt cx="1329066" cy="1479501"/>
            </a:xfrm>
          </p:grpSpPr>
          <p:sp>
            <p:nvSpPr>
              <p:cNvPr id="95" name="圆角矩形 94"/>
              <p:cNvSpPr/>
              <p:nvPr/>
            </p:nvSpPr>
            <p:spPr>
              <a:xfrm>
                <a:off x="395537" y="771551"/>
                <a:ext cx="1329066" cy="1479501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indent="647700" algn="ctr">
                  <a:lnSpc>
                    <a:spcPct val="150000"/>
                  </a:lnSpc>
                  <a:spcBef>
                    <a:spcPct val="50000"/>
                  </a:spcBef>
                </a:pPr>
                <a:endPara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96" name="Rectangle 1"/>
              <p:cNvSpPr>
                <a:spLocks noChangeArrowheads="1"/>
              </p:cNvSpPr>
              <p:nvPr/>
            </p:nvSpPr>
            <p:spPr bwMode="auto">
              <a:xfrm>
                <a:off x="395537" y="873715"/>
                <a:ext cx="1329066" cy="128765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vert="horz" wrap="square" lIns="68580" tIns="34290" rIns="68580" bIns="34290" numCol="1" anchor="ctr" anchorCtr="0" compatLnSpc="1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9600" b="1" dirty="0">
                  <a:solidFill>
                    <a:schemeClr val="bg1"/>
                  </a:solidFill>
                  <a:latin typeface="方正粗黑宋简体" panose="02000000000000000000" pitchFamily="2" charset="-122"/>
                  <a:ea typeface="方正粗黑宋简体" panose="02000000000000000000" pitchFamily="2" charset="-122"/>
                  <a:cs typeface="宋体" panose="02010600030101010101" pitchFamily="2" charset="-122"/>
                </a:endParaRPr>
              </a:p>
            </p:txBody>
          </p:sp>
        </p:grpSp>
        <p:pic>
          <p:nvPicPr>
            <p:cNvPr id="94" name="Picture 33" descr="C:\Users\Administrator\Desktop\images\6194fa85c10d5_13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3962" y="1402287"/>
              <a:ext cx="1744142" cy="1464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0" name="组合 99"/>
          <p:cNvGrpSpPr/>
          <p:nvPr/>
        </p:nvGrpSpPr>
        <p:grpSpPr>
          <a:xfrm>
            <a:off x="7534422" y="3349423"/>
            <a:ext cx="1354463" cy="1376799"/>
            <a:chOff x="1963762" y="1298424"/>
            <a:chExt cx="1748548" cy="1777382"/>
          </a:xfrm>
        </p:grpSpPr>
        <p:grpSp>
          <p:nvGrpSpPr>
            <p:cNvPr id="101" name="组合 100"/>
            <p:cNvGrpSpPr/>
            <p:nvPr/>
          </p:nvGrpSpPr>
          <p:grpSpPr>
            <a:xfrm>
              <a:off x="1979712" y="1298424"/>
              <a:ext cx="1732598" cy="1776997"/>
              <a:chOff x="395536" y="771550"/>
              <a:chExt cx="1329067" cy="1479500"/>
            </a:xfrm>
          </p:grpSpPr>
          <p:sp>
            <p:nvSpPr>
              <p:cNvPr id="103" name="圆角矩形 102"/>
              <p:cNvSpPr/>
              <p:nvPr/>
            </p:nvSpPr>
            <p:spPr>
              <a:xfrm>
                <a:off x="395537" y="771550"/>
                <a:ext cx="1329066" cy="1479500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indent="647700" algn="ctr">
                  <a:lnSpc>
                    <a:spcPct val="150000"/>
                  </a:lnSpc>
                  <a:spcBef>
                    <a:spcPct val="50000"/>
                  </a:spcBef>
                </a:pPr>
                <a:endPara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04" name="Rectangle 1"/>
              <p:cNvSpPr>
                <a:spLocks noChangeArrowheads="1"/>
              </p:cNvSpPr>
              <p:nvPr/>
            </p:nvSpPr>
            <p:spPr bwMode="auto">
              <a:xfrm>
                <a:off x="395536" y="1104339"/>
                <a:ext cx="1329067" cy="82640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vert="horz" wrap="square" lIns="68580" tIns="34290" rIns="68580" bIns="34290" numCol="1" anchor="ctr" anchorCtr="0" compatLnSpc="1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6000" b="1" dirty="0">
                  <a:solidFill>
                    <a:schemeClr val="bg1"/>
                  </a:solidFill>
                  <a:latin typeface="方正粗黑宋简体" panose="02000000000000000000" pitchFamily="2" charset="-122"/>
                  <a:ea typeface="方正粗黑宋简体" panose="02000000000000000000" pitchFamily="2" charset="-122"/>
                  <a:cs typeface="宋体" panose="02010600030101010101" pitchFamily="2" charset="-122"/>
                </a:endParaRPr>
              </a:p>
            </p:txBody>
          </p:sp>
        </p:grpSp>
        <p:pic>
          <p:nvPicPr>
            <p:cNvPr id="102" name="Picture 21" descr="C:\Users\Administrator\Desktop\images\6194fa85c10d5_0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3762" y="1423461"/>
              <a:ext cx="1744142" cy="16523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5" name="组合 104"/>
          <p:cNvGrpSpPr/>
          <p:nvPr/>
        </p:nvGrpSpPr>
        <p:grpSpPr>
          <a:xfrm>
            <a:off x="2651796" y="269235"/>
            <a:ext cx="3771295" cy="646331"/>
            <a:chOff x="152633" y="3797627"/>
            <a:chExt cx="3771295" cy="646331"/>
          </a:xfrm>
        </p:grpSpPr>
        <p:sp>
          <p:nvSpPr>
            <p:cNvPr id="106" name="文本框 15"/>
            <p:cNvSpPr txBox="1"/>
            <p:nvPr/>
          </p:nvSpPr>
          <p:spPr>
            <a:xfrm>
              <a:off x="994164" y="3797627"/>
              <a:ext cx="20882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识字游戏</a:t>
              </a:r>
              <a:endPara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152633" y="3827591"/>
              <a:ext cx="3771295" cy="546100"/>
              <a:chOff x="2270085" y="409406"/>
              <a:chExt cx="3771295" cy="546100"/>
            </a:xfrm>
          </p:grpSpPr>
          <p:pic>
            <p:nvPicPr>
              <p:cNvPr id="108" name="图片 10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270085" y="409406"/>
                <a:ext cx="749300" cy="546100"/>
              </a:xfrm>
              <a:prstGeom prst="rect">
                <a:avLst/>
              </a:prstGeom>
            </p:spPr>
          </p:pic>
          <p:pic>
            <p:nvPicPr>
              <p:cNvPr id="109" name="图片 10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flipH="1">
                <a:off x="5292080" y="409406"/>
                <a:ext cx="749300" cy="546100"/>
              </a:xfrm>
              <a:prstGeom prst="rect">
                <a:avLst/>
              </a:prstGeom>
            </p:spPr>
          </p:pic>
        </p:grpSp>
      </p:grpSp>
      <p:sp>
        <p:nvSpPr>
          <p:cNvPr id="110" name="矩形 109"/>
          <p:cNvSpPr/>
          <p:nvPr/>
        </p:nvSpPr>
        <p:spPr>
          <a:xfrm>
            <a:off x="390375" y="866082"/>
            <a:ext cx="3102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虎头卡翻一翻</a:t>
            </a:r>
            <a:endParaRPr lang="en-US" altLang="zh-CN" sz="32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9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250"/>
                                        <p:tgtEl>
                                          <p:spTgt spid="9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/>
                                        <p:tgtEl>
                                          <p:spTgt spid="9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250"/>
                                        <p:tgtEl>
                                          <p:spTgt spid="9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6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25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25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25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5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2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" t="2893" r="2208" b="3876"/>
          <a:stretch>
            <a:fillRect/>
          </a:stretch>
        </p:blipFill>
        <p:spPr bwMode="auto">
          <a:xfrm>
            <a:off x="0" y="1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矩形 15"/>
          <p:cNvSpPr/>
          <p:nvPr/>
        </p:nvSpPr>
        <p:spPr>
          <a:xfrm>
            <a:off x="241264" y="51470"/>
            <a:ext cx="799288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去掉拼音读一读，看看谁读得最准确。</a:t>
            </a:r>
            <a:endParaRPr lang="en-US" altLang="zh-CN" sz="320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95536" y="1480265"/>
            <a:ext cx="475252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zh-CN" altLang="en-US" sz="40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日月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明，田力男。</a:t>
            </a:r>
            <a:endParaRPr lang="en-US" altLang="zh-CN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小大尖，小土尘。</a:t>
            </a:r>
            <a:endParaRPr lang="en-US" altLang="zh-CN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二人从，三人众。</a:t>
            </a:r>
            <a:endParaRPr lang="en-US" altLang="zh-CN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双木林，三木森。</a:t>
            </a:r>
            <a:endParaRPr lang="en-US" altLang="zh-CN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730725" y="555526"/>
            <a:ext cx="3013966" cy="8713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4000" b="1" spc="120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 </a:t>
            </a:r>
            <a:r>
              <a:rPr lang="zh-CN" altLang="en-US" sz="4000" b="1" spc="120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日月</a:t>
            </a:r>
            <a:r>
              <a:rPr lang="zh-CN" altLang="en-US" sz="4000" b="1" spc="1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</a:t>
            </a:r>
            <a:endParaRPr lang="zh-CN" altLang="en-US" sz="4000" b="1" spc="12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92080" y="1470831"/>
            <a:ext cx="3600400" cy="32932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kern="0" smtClean="0"/>
              <a:t>一人不成众</a:t>
            </a:r>
            <a:r>
              <a:rPr lang="zh-CN" altLang="en-US" kern="0" dirty="0"/>
              <a:t>，</a:t>
            </a:r>
            <a:endParaRPr lang="en-US" altLang="zh-CN" kern="0" dirty="0"/>
          </a:p>
          <a:p>
            <a:r>
              <a:rPr lang="zh-CN" altLang="en-US" kern="0" smtClean="0"/>
              <a:t>独木不成林</a:t>
            </a:r>
            <a:r>
              <a:rPr lang="zh-CN" altLang="en-US" kern="0" dirty="0"/>
              <a:t>。</a:t>
            </a:r>
            <a:endParaRPr lang="en-US" altLang="zh-CN" kern="0" dirty="0"/>
          </a:p>
          <a:p>
            <a:r>
              <a:rPr lang="zh-CN" altLang="en-US" kern="0" smtClean="0"/>
              <a:t>众人一条心</a:t>
            </a:r>
            <a:r>
              <a:rPr lang="zh-CN" altLang="en-US" kern="0" dirty="0"/>
              <a:t>，</a:t>
            </a:r>
            <a:endParaRPr lang="en-US" altLang="zh-CN" kern="0" dirty="0"/>
          </a:p>
          <a:p>
            <a:r>
              <a:rPr lang="zh-CN" altLang="en-US" kern="0" smtClean="0"/>
              <a:t>黄土变成金</a:t>
            </a:r>
            <a:r>
              <a:rPr lang="zh-CN" altLang="en-US" kern="0" dirty="0"/>
              <a:t>。</a:t>
            </a:r>
            <a:endParaRPr lang="zh-CN" altLang="en-US" kern="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4788024" y="1707654"/>
            <a:ext cx="0" cy="2932003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ags/tag1.xml><?xml version="1.0" encoding="utf-8"?>
<p:tagLst xmlns:p="http://schemas.openxmlformats.org/presentationml/2006/main">
  <p:tag name="REFSHAPE" val="333339292"/>
</p:tagLst>
</file>

<file path=ppt/tags/tag10.xml><?xml version="1.0" encoding="utf-8"?>
<p:tagLst xmlns:p="http://schemas.openxmlformats.org/presentationml/2006/main">
  <p:tag name="REFSHAPE" val="179223076"/>
</p:tagLst>
</file>

<file path=ppt/tags/tag11.xml><?xml version="1.0" encoding="utf-8"?>
<p:tagLst xmlns:p="http://schemas.openxmlformats.org/presentationml/2006/main">
  <p:tag name="REFSHAPE" val="179223076"/>
</p:tagLst>
</file>

<file path=ppt/tags/tag12.xml><?xml version="1.0" encoding="utf-8"?>
<p:tagLst xmlns:p="http://schemas.openxmlformats.org/presentationml/2006/main">
  <p:tag name="KSO_WPP_MARK_KEY" val="536552d8-cdec-4089-ad93-b4d472b5cea5"/>
  <p:tag name="COMMONDATA" val="eyJoZGlkIjoiMDUzMmRhYzhkNzM3Y2ZlODExZjhhYzliMDJjYzA0ZGIifQ=="/>
</p:tagLst>
</file>

<file path=ppt/tags/tag2.xml><?xml version="1.0" encoding="utf-8"?>
<p:tagLst xmlns:p="http://schemas.openxmlformats.org/presentationml/2006/main">
  <p:tag name="REFSHAPE" val="333339428"/>
</p:tagLst>
</file>

<file path=ppt/tags/tag3.xml><?xml version="1.0" encoding="utf-8"?>
<p:tagLst xmlns:p="http://schemas.openxmlformats.org/presentationml/2006/main">
  <p:tag name="REFSHAPE" val="333339564"/>
</p:tagLst>
</file>

<file path=ppt/tags/tag4.xml><?xml version="1.0" encoding="utf-8"?>
<p:tagLst xmlns:p="http://schemas.openxmlformats.org/presentationml/2006/main">
  <p:tag name="REFSHAPE" val="179223076"/>
</p:tagLst>
</file>

<file path=ppt/tags/tag5.xml><?xml version="1.0" encoding="utf-8"?>
<p:tagLst xmlns:p="http://schemas.openxmlformats.org/presentationml/2006/main">
  <p:tag name="REFSHAPE" val="179223076"/>
</p:tagLst>
</file>

<file path=ppt/tags/tag6.xml><?xml version="1.0" encoding="utf-8"?>
<p:tagLst xmlns:p="http://schemas.openxmlformats.org/presentationml/2006/main">
  <p:tag name="REFSHAPE" val="179223076"/>
</p:tagLst>
</file>

<file path=ppt/tags/tag7.xml><?xml version="1.0" encoding="utf-8"?>
<p:tagLst xmlns:p="http://schemas.openxmlformats.org/presentationml/2006/main">
  <p:tag name="REFSHAPE" val="179223076"/>
</p:tagLst>
</file>

<file path=ppt/tags/tag8.xml><?xml version="1.0" encoding="utf-8"?>
<p:tagLst xmlns:p="http://schemas.openxmlformats.org/presentationml/2006/main">
  <p:tag name="REFSHAPE" val="179223076"/>
</p:tagLst>
</file>

<file path=ppt/tags/tag9.xml><?xml version="1.0" encoding="utf-8"?>
<p:tagLst xmlns:p="http://schemas.openxmlformats.org/presentationml/2006/main">
  <p:tag name="REFSHAPE" val="179223076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  <a:ln w="9525"/>
      </a:spPr>
      <a:bodyPr rtlCol="0" anchor="ctr"/>
      <a:lstStyle>
        <a:defPPr algn="ctr">
          <a:defRPr sz="21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837</Words>
  <Application>WPS 演示</Application>
  <PresentationFormat>全屏显示(16:9)</PresentationFormat>
  <Paragraphs>248</Paragraphs>
  <Slides>18</Slides>
  <Notes>14</Notes>
  <HiddenSlides>1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Arial</vt:lpstr>
      <vt:lpstr>宋体</vt:lpstr>
      <vt:lpstr>Wingdings</vt:lpstr>
      <vt:lpstr>楷体</vt:lpstr>
      <vt:lpstr>汉语拼音</vt:lpstr>
      <vt:lpstr>黑体</vt:lpstr>
      <vt:lpstr>Kaiti SC</vt:lpstr>
      <vt:lpstr>Calibri</vt:lpstr>
      <vt:lpstr>方正粗黑宋简体</vt:lpstr>
      <vt:lpstr>微软雅黑</vt:lpstr>
      <vt:lpstr>Arial Unicode MS</vt:lpstr>
      <vt:lpstr>GB Pinyinok-B</vt:lpstr>
      <vt:lpstr>Times New Roman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394</cp:revision>
  <dcterms:created xsi:type="dcterms:W3CDTF">2017-03-17T02:28:00Z</dcterms:created>
  <dcterms:modified xsi:type="dcterms:W3CDTF">2022-11-28T14:18:48Z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09DCE6819F344FB98AB379A41C13930E</vt:lpwstr>
  </property>
</Properties>
</file>